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280" r:id="rId20"/>
    <p:sldId id="290" r:id="rId21"/>
    <p:sldId id="295" r:id="rId22"/>
    <p:sldId id="292" r:id="rId23"/>
    <p:sldId id="291" r:id="rId24"/>
    <p:sldId id="294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13/7/2015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έννοια της γωνίας </a:t>
            </a:r>
            <a:r>
              <a:rPr lang="el-GR" sz="1000" smtClean="0">
                <a:solidFill>
                  <a:srgbClr val="5075BC"/>
                </a:solidFill>
              </a:rPr>
              <a:t>και απόδειξη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 </a:t>
            </a:r>
            <a:r>
              <a:rPr lang="el-GR" sz="2800" dirty="0">
                <a:latin typeface="+mj-lt"/>
                <a:ea typeface="+mj-ea"/>
                <a:cs typeface="+mj-cs"/>
              </a:rPr>
              <a:t>Η έννοια της γωνίας και </a:t>
            </a:r>
            <a:r>
              <a:rPr lang="el-GR" sz="2800" dirty="0" smtClean="0">
                <a:latin typeface="+mj-lt"/>
                <a:ea typeface="+mj-ea"/>
                <a:cs typeface="+mj-cs"/>
              </a:rPr>
              <a:t>απόδειξη</a:t>
            </a:r>
            <a:endParaRPr lang="en-US" sz="2800" dirty="0" smtClean="0">
              <a:latin typeface="+mj-lt"/>
              <a:ea typeface="+mj-ea"/>
              <a:cs typeface="+mj-cs"/>
            </a:endParaRPr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smtClean="0"/>
              <a:t>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</a:t>
            </a:r>
            <a:r>
              <a:rPr lang="el-GR" sz="2000" dirty="0" smtClean="0"/>
              <a:t> </a:t>
            </a:r>
            <a:r>
              <a:rPr lang="el-GR" sz="2000" dirty="0" smtClean="0"/>
              <a:t>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smtClean="0"/>
              <a:t>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</a:t>
            </a:r>
            <a:r>
              <a:rPr lang="el-GR" sz="2000" dirty="0" smtClean="0"/>
              <a:t>. </a:t>
            </a:r>
            <a:r>
              <a:rPr lang="el-GR" sz="2000" dirty="0" smtClean="0"/>
              <a:t>«Πρακτική Άσκηση σε σχολεία της δευτεροβάθμιας εκπαίδευσης. </a:t>
            </a:r>
            <a:r>
              <a:rPr lang="el-GR" sz="2000" dirty="0"/>
              <a:t>Η έννοια της γωνίας και </a:t>
            </a:r>
            <a:r>
              <a:rPr lang="el-GR" sz="2000" dirty="0" smtClean="0"/>
              <a:t>απόδειξη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Lorem</a:t>
            </a:r>
            <a:r>
              <a:rPr lang="en-US" sz="2800" dirty="0" smtClean="0"/>
              <a:t> </a:t>
            </a:r>
            <a:r>
              <a:rPr lang="en-US" sz="2800" dirty="0" err="1" smtClean="0"/>
              <a:t>ipsum</a:t>
            </a:r>
            <a:r>
              <a:rPr lang="en-US" sz="2800" dirty="0" smtClean="0"/>
              <a:t> dolor sit </a:t>
            </a:r>
            <a:r>
              <a:rPr lang="en-US" sz="2800" dirty="0" err="1" smtClean="0"/>
              <a:t>amet</a:t>
            </a:r>
            <a:r>
              <a:rPr lang="en-US" sz="2800" dirty="0" smtClean="0"/>
              <a:t>, </a:t>
            </a:r>
            <a:r>
              <a:rPr lang="en-US" sz="2800" dirty="0" err="1" smtClean="0"/>
              <a:t>consectetur</a:t>
            </a:r>
            <a:r>
              <a:rPr lang="en-US" sz="2800" dirty="0" smtClean="0"/>
              <a:t> </a:t>
            </a:r>
            <a:r>
              <a:rPr lang="en-US" sz="2800" dirty="0" err="1" smtClean="0"/>
              <a:t>adipisicing</a:t>
            </a:r>
            <a:r>
              <a:rPr lang="en-US" sz="2800" dirty="0" smtClean="0"/>
              <a:t> </a:t>
            </a:r>
            <a:r>
              <a:rPr lang="en-US" sz="2800" dirty="0" err="1" smtClean="0"/>
              <a:t>elit</a:t>
            </a:r>
            <a:r>
              <a:rPr lang="en-US" sz="2800" dirty="0" smtClean="0"/>
              <a:t>, </a:t>
            </a:r>
            <a:r>
              <a:rPr lang="en-US" sz="2800" dirty="0" err="1" smtClean="0"/>
              <a:t>sed</a:t>
            </a:r>
            <a:r>
              <a:rPr lang="en-US" sz="2800" dirty="0" smtClean="0"/>
              <a:t> do </a:t>
            </a:r>
            <a:r>
              <a:rPr lang="en-US" sz="2800" dirty="0" err="1" smtClean="0"/>
              <a:t>eiusmod</a:t>
            </a:r>
            <a:r>
              <a:rPr lang="en-US" sz="2800" dirty="0" smtClean="0"/>
              <a:t> </a:t>
            </a:r>
            <a:r>
              <a:rPr lang="en-US" sz="2800" dirty="0" err="1" smtClean="0"/>
              <a:t>tempor</a:t>
            </a:r>
            <a:r>
              <a:rPr lang="en-US" sz="2800" dirty="0" smtClean="0"/>
              <a:t> </a:t>
            </a:r>
            <a:r>
              <a:rPr lang="en-US" sz="2800" dirty="0" err="1" smtClean="0"/>
              <a:t>incididunt</a:t>
            </a:r>
            <a:r>
              <a:rPr lang="en-US" sz="2800" dirty="0" smtClean="0"/>
              <a:t>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labore</a:t>
            </a:r>
            <a:r>
              <a:rPr lang="en-US" sz="2800" dirty="0" smtClean="0"/>
              <a:t> et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magna </a:t>
            </a:r>
            <a:r>
              <a:rPr lang="en-US" sz="2800" dirty="0" err="1" smtClean="0"/>
              <a:t>aliqua</a:t>
            </a:r>
            <a:r>
              <a:rPr lang="en-US" sz="2800" dirty="0" smtClean="0"/>
              <a:t>.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enim</a:t>
            </a:r>
            <a:r>
              <a:rPr lang="en-US" sz="2800" dirty="0" smtClean="0"/>
              <a:t> ad minim </a:t>
            </a:r>
            <a:r>
              <a:rPr lang="en-US" sz="2800" dirty="0" err="1" smtClean="0"/>
              <a:t>veniam</a:t>
            </a:r>
            <a:r>
              <a:rPr lang="en-US" sz="2800" dirty="0" smtClean="0"/>
              <a:t>, </a:t>
            </a:r>
            <a:r>
              <a:rPr lang="en-US" sz="2800" dirty="0" err="1" smtClean="0"/>
              <a:t>quis</a:t>
            </a:r>
            <a:r>
              <a:rPr lang="en-US" sz="2800" dirty="0" smtClean="0"/>
              <a:t> </a:t>
            </a:r>
            <a:r>
              <a:rPr lang="en-US" sz="2800" dirty="0" err="1" smtClean="0"/>
              <a:t>nostrud</a:t>
            </a:r>
            <a:r>
              <a:rPr lang="en-US" sz="2800" dirty="0" smtClean="0"/>
              <a:t> exercitation </a:t>
            </a:r>
            <a:r>
              <a:rPr lang="en-US" sz="2800" dirty="0" err="1" smtClean="0"/>
              <a:t>ullamco</a:t>
            </a:r>
            <a:r>
              <a:rPr lang="en-US" sz="2800" dirty="0" smtClean="0"/>
              <a:t> </a:t>
            </a:r>
            <a:r>
              <a:rPr lang="en-US" sz="2800" dirty="0" err="1" smtClean="0"/>
              <a:t>laboris</a:t>
            </a:r>
            <a:r>
              <a:rPr lang="en-US" sz="2800" dirty="0" smtClean="0"/>
              <a:t> nisi </a:t>
            </a:r>
            <a:r>
              <a:rPr lang="en-US" sz="2800" dirty="0" err="1" smtClean="0"/>
              <a:t>ut</a:t>
            </a:r>
            <a:r>
              <a:rPr lang="en-US" sz="2800" dirty="0" smtClean="0"/>
              <a:t> </a:t>
            </a:r>
            <a:r>
              <a:rPr lang="en-US" sz="2800" dirty="0" err="1" smtClean="0"/>
              <a:t>aliquip</a:t>
            </a:r>
            <a:r>
              <a:rPr lang="en-US" sz="2800" dirty="0" smtClean="0"/>
              <a:t> ex </a:t>
            </a:r>
            <a:r>
              <a:rPr lang="en-US" sz="2800" dirty="0" err="1" smtClean="0"/>
              <a:t>ea</a:t>
            </a:r>
            <a:r>
              <a:rPr lang="en-US" sz="2800" dirty="0" smtClean="0"/>
              <a:t> </a:t>
            </a:r>
            <a:r>
              <a:rPr lang="en-US" sz="2800" dirty="0" err="1" smtClean="0"/>
              <a:t>commodo</a:t>
            </a:r>
            <a:r>
              <a:rPr lang="en-US" sz="2800" dirty="0" smtClean="0"/>
              <a:t> </a:t>
            </a:r>
            <a:r>
              <a:rPr lang="en-US" sz="2800" dirty="0" err="1" smtClean="0"/>
              <a:t>consequat</a:t>
            </a:r>
            <a:r>
              <a:rPr lang="en-US" sz="2800" dirty="0" smtClean="0"/>
              <a:t>. </a:t>
            </a:r>
            <a:r>
              <a:rPr lang="en-US" sz="2800" dirty="0" err="1" smtClean="0"/>
              <a:t>Duis</a:t>
            </a:r>
            <a:r>
              <a:rPr lang="en-US" sz="2800" dirty="0" smtClean="0"/>
              <a:t> </a:t>
            </a:r>
            <a:r>
              <a:rPr lang="en-US" sz="2800" dirty="0" err="1" smtClean="0"/>
              <a:t>aute</a:t>
            </a:r>
            <a:r>
              <a:rPr lang="en-US" sz="2800" dirty="0" smtClean="0"/>
              <a:t> </a:t>
            </a:r>
            <a:r>
              <a:rPr lang="en-US" sz="2800" dirty="0" err="1" smtClean="0"/>
              <a:t>irure</a:t>
            </a:r>
            <a:r>
              <a:rPr lang="en-US" sz="2800" dirty="0" smtClean="0"/>
              <a:t> dolor in </a:t>
            </a:r>
            <a:r>
              <a:rPr lang="en-US" sz="2800" dirty="0" err="1" smtClean="0"/>
              <a:t>reprehenderit</a:t>
            </a:r>
            <a:r>
              <a:rPr lang="en-US" sz="2800" dirty="0" smtClean="0"/>
              <a:t> in </a:t>
            </a:r>
            <a:r>
              <a:rPr lang="en-US" sz="2800" dirty="0" err="1" smtClean="0"/>
              <a:t>voluptate</a:t>
            </a:r>
            <a:r>
              <a:rPr lang="en-US" sz="2800" dirty="0" smtClean="0"/>
              <a:t> </a:t>
            </a:r>
            <a:r>
              <a:rPr lang="en-US" sz="2800" dirty="0" err="1" smtClean="0"/>
              <a:t>velit</a:t>
            </a:r>
            <a:r>
              <a:rPr lang="en-US" sz="2800" dirty="0" smtClean="0"/>
              <a:t> </a:t>
            </a:r>
            <a:r>
              <a:rPr lang="en-US" sz="2800" dirty="0" err="1" smtClean="0"/>
              <a:t>esse</a:t>
            </a:r>
            <a:r>
              <a:rPr lang="en-US" sz="2800" dirty="0" smtClean="0"/>
              <a:t> </a:t>
            </a:r>
            <a:r>
              <a:rPr lang="en-US" sz="2800" dirty="0" err="1" smtClean="0"/>
              <a:t>cillum</a:t>
            </a:r>
            <a:r>
              <a:rPr lang="en-US" sz="2800" dirty="0" smtClean="0"/>
              <a:t> </a:t>
            </a:r>
            <a:r>
              <a:rPr lang="en-US" sz="2800" dirty="0" err="1" smtClean="0"/>
              <a:t>dolore</a:t>
            </a:r>
            <a:r>
              <a:rPr lang="en-US" sz="2800" dirty="0" smtClean="0"/>
              <a:t> </a:t>
            </a:r>
            <a:r>
              <a:rPr lang="en-US" sz="2800" dirty="0" err="1" smtClean="0"/>
              <a:t>eu</a:t>
            </a:r>
            <a:r>
              <a:rPr lang="en-US" sz="2800" dirty="0" smtClean="0"/>
              <a:t> </a:t>
            </a:r>
            <a:r>
              <a:rPr lang="en-US" sz="2800" dirty="0" err="1" smtClean="0"/>
              <a:t>fugiat</a:t>
            </a:r>
            <a:r>
              <a:rPr lang="en-US" sz="2800" dirty="0" smtClean="0"/>
              <a:t> </a:t>
            </a:r>
            <a:r>
              <a:rPr lang="en-US" sz="2800" dirty="0" err="1" smtClean="0"/>
              <a:t>nulla</a:t>
            </a:r>
            <a:r>
              <a:rPr lang="en-US" sz="2800" dirty="0" smtClean="0"/>
              <a:t> </a:t>
            </a:r>
            <a:r>
              <a:rPr lang="en-US" sz="2800" dirty="0" err="1" smtClean="0"/>
              <a:t>pariatur</a:t>
            </a:r>
            <a:r>
              <a:rPr lang="en-US" sz="2800" dirty="0" smtClean="0"/>
              <a:t>. </a:t>
            </a:r>
            <a:r>
              <a:rPr lang="en-US" sz="2800" dirty="0" err="1" smtClean="0"/>
              <a:t>Excepteur</a:t>
            </a:r>
            <a:r>
              <a:rPr lang="en-US" sz="2800" dirty="0" smtClean="0"/>
              <a:t> </a:t>
            </a:r>
            <a:r>
              <a:rPr lang="en-US" sz="2800" dirty="0" err="1" smtClean="0"/>
              <a:t>sint</a:t>
            </a:r>
            <a:r>
              <a:rPr lang="en-US" sz="2800" dirty="0" smtClean="0"/>
              <a:t> </a:t>
            </a:r>
            <a:r>
              <a:rPr lang="en-US" sz="2800" dirty="0" err="1" smtClean="0"/>
              <a:t>occaecat</a:t>
            </a:r>
            <a:r>
              <a:rPr lang="en-US" sz="2800" dirty="0" smtClean="0"/>
              <a:t> </a:t>
            </a:r>
            <a:r>
              <a:rPr lang="en-US" sz="2800" dirty="0" err="1" smtClean="0"/>
              <a:t>cupidatat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proident</a:t>
            </a:r>
            <a:r>
              <a:rPr lang="en-US" sz="2800" dirty="0" smtClean="0"/>
              <a:t>, </a:t>
            </a:r>
            <a:r>
              <a:rPr lang="en-US" sz="2800" dirty="0" err="1" smtClean="0"/>
              <a:t>sunt</a:t>
            </a:r>
            <a:r>
              <a:rPr lang="en-US" sz="2800" dirty="0" smtClean="0"/>
              <a:t> in culpa qui </a:t>
            </a:r>
            <a:r>
              <a:rPr lang="en-US" sz="2800" dirty="0" err="1" smtClean="0"/>
              <a:t>officia</a:t>
            </a:r>
            <a:r>
              <a:rPr lang="en-US" sz="2800" dirty="0" smtClean="0"/>
              <a:t> </a:t>
            </a:r>
            <a:r>
              <a:rPr lang="en-US" sz="2800" dirty="0" err="1" smtClean="0"/>
              <a:t>deserunt</a:t>
            </a:r>
            <a:r>
              <a:rPr lang="en-US" sz="2800" dirty="0" smtClean="0"/>
              <a:t> </a:t>
            </a:r>
            <a:r>
              <a:rPr lang="en-US" sz="2800" dirty="0" err="1" smtClean="0"/>
              <a:t>mollit</a:t>
            </a:r>
            <a:r>
              <a:rPr lang="en-US" sz="2800" dirty="0" smtClean="0"/>
              <a:t> </a:t>
            </a:r>
            <a:r>
              <a:rPr lang="en-US" sz="2800" dirty="0" err="1" smtClean="0"/>
              <a:t>anim</a:t>
            </a:r>
            <a:r>
              <a:rPr lang="en-US" sz="2800" dirty="0" smtClean="0"/>
              <a:t> id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laborum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Τίτλος και περιεχόμενο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Lorem</a:t>
            </a:r>
            <a:r>
              <a:rPr lang="en-US" sz="2400" dirty="0" smtClean="0"/>
              <a:t> </a:t>
            </a:r>
            <a:r>
              <a:rPr lang="en-US" sz="2400" dirty="0" err="1" smtClean="0"/>
              <a:t>ipsum</a:t>
            </a:r>
            <a:r>
              <a:rPr lang="en-US" sz="2400" dirty="0" smtClean="0"/>
              <a:t> dolor sit </a:t>
            </a:r>
            <a:r>
              <a:rPr lang="en-US" sz="2400" dirty="0" err="1" smtClean="0"/>
              <a:t>amet</a:t>
            </a:r>
            <a:r>
              <a:rPr lang="en-US" sz="2400" dirty="0" smtClean="0"/>
              <a:t>, </a:t>
            </a:r>
            <a:r>
              <a:rPr lang="en-US" sz="2400" dirty="0" err="1" smtClean="0"/>
              <a:t>consectetur</a:t>
            </a:r>
            <a:r>
              <a:rPr lang="en-US" sz="2400" dirty="0" smtClean="0"/>
              <a:t> </a:t>
            </a:r>
            <a:r>
              <a:rPr lang="en-US" sz="2400" dirty="0" err="1" smtClean="0"/>
              <a:t>adipisicing</a:t>
            </a:r>
            <a:r>
              <a:rPr lang="en-US" sz="2400" dirty="0" smtClean="0"/>
              <a:t> </a:t>
            </a:r>
            <a:r>
              <a:rPr lang="en-US" sz="2400" dirty="0" err="1" smtClean="0"/>
              <a:t>elit</a:t>
            </a:r>
            <a:r>
              <a:rPr lang="en-US" sz="2400" dirty="0" smtClean="0"/>
              <a:t>, </a:t>
            </a:r>
            <a:r>
              <a:rPr lang="en-US" sz="2400" dirty="0" err="1" smtClean="0"/>
              <a:t>sed</a:t>
            </a:r>
            <a:r>
              <a:rPr lang="en-US" sz="2400" dirty="0" smtClean="0"/>
              <a:t> do </a:t>
            </a:r>
            <a:r>
              <a:rPr lang="en-US" sz="2400" dirty="0" err="1" smtClean="0"/>
              <a:t>eiusmod</a:t>
            </a:r>
            <a:r>
              <a:rPr lang="en-US" sz="2400" dirty="0" smtClean="0"/>
              <a:t> </a:t>
            </a:r>
            <a:r>
              <a:rPr lang="en-US" sz="2400" dirty="0" err="1" smtClean="0"/>
              <a:t>tempor</a:t>
            </a:r>
            <a:r>
              <a:rPr lang="en-US" sz="2400" dirty="0" smtClean="0"/>
              <a:t> </a:t>
            </a:r>
            <a:r>
              <a:rPr lang="en-US" sz="2400" dirty="0" err="1" smtClean="0"/>
              <a:t>incididunt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labore</a:t>
            </a:r>
            <a:r>
              <a:rPr lang="en-US" sz="2400" dirty="0" smtClean="0"/>
              <a:t> et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enim</a:t>
            </a:r>
            <a:r>
              <a:rPr lang="en-US" sz="2400" dirty="0" smtClean="0"/>
              <a:t> ad minim </a:t>
            </a:r>
            <a:r>
              <a:rPr lang="en-US" sz="2400" dirty="0" err="1" smtClean="0"/>
              <a:t>veniam</a:t>
            </a:r>
            <a:r>
              <a:rPr lang="en-US" sz="2400" dirty="0" smtClean="0"/>
              <a:t>, </a:t>
            </a:r>
            <a:r>
              <a:rPr lang="en-US" sz="2400" dirty="0" err="1" smtClean="0"/>
              <a:t>quis</a:t>
            </a:r>
            <a:r>
              <a:rPr lang="en-US" sz="2400" dirty="0" smtClean="0"/>
              <a:t> </a:t>
            </a:r>
            <a:r>
              <a:rPr lang="en-US" sz="2400" dirty="0" err="1" smtClean="0"/>
              <a:t>nostrud</a:t>
            </a:r>
            <a:r>
              <a:rPr lang="en-US" sz="2400" dirty="0" smtClean="0"/>
              <a:t> exercitation </a:t>
            </a:r>
            <a:r>
              <a:rPr lang="en-US" sz="2400" dirty="0" err="1" smtClean="0"/>
              <a:t>ullamco</a:t>
            </a:r>
            <a:r>
              <a:rPr lang="en-US" sz="2400" dirty="0" smtClean="0"/>
              <a:t> </a:t>
            </a:r>
            <a:r>
              <a:rPr lang="en-US" sz="2400" dirty="0" err="1" smtClean="0"/>
              <a:t>laboris</a:t>
            </a:r>
            <a:r>
              <a:rPr lang="en-US" sz="2400" dirty="0" smtClean="0"/>
              <a:t> nisi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aliquip</a:t>
            </a:r>
            <a:r>
              <a:rPr lang="en-US" sz="2400" dirty="0" smtClean="0"/>
              <a:t> ex </a:t>
            </a:r>
            <a:r>
              <a:rPr lang="en-US" sz="2400" dirty="0" err="1" smtClean="0"/>
              <a:t>ea</a:t>
            </a:r>
            <a:r>
              <a:rPr lang="en-US" sz="2400" dirty="0" smtClean="0"/>
              <a:t> </a:t>
            </a:r>
            <a:r>
              <a:rPr lang="en-US" sz="2400" dirty="0" err="1" smtClean="0"/>
              <a:t>commodo</a:t>
            </a:r>
            <a:r>
              <a:rPr lang="en-US" sz="2400" dirty="0" smtClean="0"/>
              <a:t> </a:t>
            </a:r>
            <a:r>
              <a:rPr lang="en-US" sz="2400" dirty="0" err="1" smtClean="0"/>
              <a:t>consequat</a:t>
            </a:r>
            <a:r>
              <a:rPr lang="en-US" sz="2400" dirty="0" smtClean="0"/>
              <a:t>. </a:t>
            </a:r>
            <a:endParaRPr lang="el-GR" sz="2400" dirty="0" smtClean="0"/>
          </a:p>
          <a:p>
            <a:r>
              <a:rPr lang="en-US" sz="2400" dirty="0" err="1" smtClean="0"/>
              <a:t>Duis</a:t>
            </a:r>
            <a:r>
              <a:rPr lang="en-US" sz="2400" dirty="0" smtClean="0"/>
              <a:t> </a:t>
            </a:r>
            <a:r>
              <a:rPr lang="en-US" sz="2400" dirty="0" err="1" smtClean="0"/>
              <a:t>aute</a:t>
            </a:r>
            <a:r>
              <a:rPr lang="en-US" sz="2400" dirty="0" smtClean="0"/>
              <a:t> </a:t>
            </a:r>
            <a:r>
              <a:rPr lang="en-US" sz="2400" dirty="0" err="1" smtClean="0"/>
              <a:t>irure</a:t>
            </a:r>
            <a:r>
              <a:rPr lang="en-US" sz="2400" dirty="0" smtClean="0"/>
              <a:t> dolor in </a:t>
            </a:r>
            <a:r>
              <a:rPr lang="en-US" sz="2400" dirty="0" err="1" smtClean="0"/>
              <a:t>reprehenderit</a:t>
            </a:r>
            <a:r>
              <a:rPr lang="en-US" sz="2400" dirty="0" smtClean="0"/>
              <a:t> in </a:t>
            </a:r>
            <a:r>
              <a:rPr lang="en-US" sz="2400" dirty="0" err="1" smtClean="0"/>
              <a:t>voluptate</a:t>
            </a:r>
            <a:r>
              <a:rPr lang="en-US" sz="2400" dirty="0" smtClean="0"/>
              <a:t> </a:t>
            </a:r>
            <a:r>
              <a:rPr lang="en-US" sz="2400" dirty="0" err="1" smtClean="0"/>
              <a:t>velit</a:t>
            </a:r>
            <a:r>
              <a:rPr lang="en-US" sz="2400" dirty="0" smtClean="0"/>
              <a:t> </a:t>
            </a:r>
            <a:r>
              <a:rPr lang="en-US" sz="2400" dirty="0" err="1" smtClean="0"/>
              <a:t>esse</a:t>
            </a:r>
            <a:r>
              <a:rPr lang="en-US" sz="2400" dirty="0" smtClean="0"/>
              <a:t> </a:t>
            </a:r>
            <a:r>
              <a:rPr lang="en-US" sz="2400" dirty="0" err="1" smtClean="0"/>
              <a:t>cillum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</a:t>
            </a:r>
            <a:r>
              <a:rPr lang="en-US" sz="2400" dirty="0" err="1" smtClean="0"/>
              <a:t>eu</a:t>
            </a:r>
            <a:r>
              <a:rPr lang="en-US" sz="2400" dirty="0" smtClean="0"/>
              <a:t> </a:t>
            </a:r>
            <a:r>
              <a:rPr lang="en-US" sz="2400" dirty="0" err="1" smtClean="0"/>
              <a:t>fugiat</a:t>
            </a:r>
            <a:r>
              <a:rPr lang="en-US" sz="2400" dirty="0" smtClean="0"/>
              <a:t> </a:t>
            </a:r>
            <a:r>
              <a:rPr lang="en-US" sz="2400" dirty="0" err="1" smtClean="0"/>
              <a:t>nulla</a:t>
            </a:r>
            <a:r>
              <a:rPr lang="en-US" sz="2400" dirty="0" smtClean="0"/>
              <a:t> </a:t>
            </a:r>
            <a:r>
              <a:rPr lang="en-US" sz="2400" dirty="0" err="1" smtClean="0"/>
              <a:t>pariatur</a:t>
            </a:r>
            <a:r>
              <a:rPr lang="en-US" sz="2400" dirty="0" smtClean="0"/>
              <a:t>. </a:t>
            </a:r>
            <a:r>
              <a:rPr lang="en-US" sz="2400" dirty="0" err="1" smtClean="0"/>
              <a:t>Excepteur</a:t>
            </a:r>
            <a:r>
              <a:rPr lang="en-US" sz="2400" dirty="0" smtClean="0"/>
              <a:t> </a:t>
            </a:r>
            <a:r>
              <a:rPr lang="en-US" sz="2400" dirty="0" err="1" smtClean="0"/>
              <a:t>sint</a:t>
            </a:r>
            <a:r>
              <a:rPr lang="en-US" sz="2400" dirty="0" smtClean="0"/>
              <a:t> </a:t>
            </a:r>
            <a:r>
              <a:rPr lang="en-US" sz="2400" dirty="0" err="1" smtClean="0"/>
              <a:t>occaecat</a:t>
            </a:r>
            <a:r>
              <a:rPr lang="en-US" sz="2400" dirty="0" smtClean="0"/>
              <a:t> </a:t>
            </a:r>
            <a:r>
              <a:rPr lang="en-US" sz="2400" dirty="0" err="1" smtClean="0"/>
              <a:t>cupidatat</a:t>
            </a:r>
            <a:r>
              <a:rPr lang="en-US" sz="2400" dirty="0" smtClean="0"/>
              <a:t> non </a:t>
            </a:r>
            <a:r>
              <a:rPr lang="en-US" sz="2400" dirty="0" err="1" smtClean="0"/>
              <a:t>proident</a:t>
            </a:r>
            <a:r>
              <a:rPr lang="en-US" sz="2400" dirty="0" smtClean="0"/>
              <a:t>, </a:t>
            </a:r>
            <a:r>
              <a:rPr lang="en-US" sz="2400" dirty="0" err="1" smtClean="0"/>
              <a:t>sunt</a:t>
            </a:r>
            <a:r>
              <a:rPr lang="en-US" sz="2400" dirty="0" smtClean="0"/>
              <a:t> in culpa qui </a:t>
            </a:r>
            <a:r>
              <a:rPr lang="en-US" sz="2400" dirty="0" err="1" smtClean="0"/>
              <a:t>officia</a:t>
            </a:r>
            <a:r>
              <a:rPr lang="en-US" sz="2400" dirty="0" smtClean="0"/>
              <a:t> </a:t>
            </a:r>
            <a:r>
              <a:rPr lang="en-US" sz="2400" dirty="0" err="1" smtClean="0"/>
              <a:t>deserunt</a:t>
            </a:r>
            <a:r>
              <a:rPr lang="en-US" sz="2400" dirty="0" smtClean="0"/>
              <a:t> </a:t>
            </a:r>
            <a:r>
              <a:rPr lang="en-US" sz="2400" dirty="0" err="1" smtClean="0"/>
              <a:t>mollit</a:t>
            </a:r>
            <a:r>
              <a:rPr lang="en-US" sz="2400" dirty="0" smtClean="0"/>
              <a:t> </a:t>
            </a:r>
            <a:r>
              <a:rPr lang="en-US" sz="2400" dirty="0" err="1" smtClean="0"/>
              <a:t>anim</a:t>
            </a:r>
            <a:r>
              <a:rPr lang="en-US" sz="2400" dirty="0" smtClean="0"/>
              <a:t> id </a:t>
            </a:r>
            <a:r>
              <a:rPr lang="en-US" sz="2400" dirty="0" err="1" smtClean="0"/>
              <a:t>est</a:t>
            </a:r>
            <a:r>
              <a:rPr lang="en-US" sz="2400" dirty="0" smtClean="0"/>
              <a:t> </a:t>
            </a:r>
            <a:r>
              <a:rPr lang="en-US" sz="2400" dirty="0" err="1" smtClean="0"/>
              <a:t>laborum</a:t>
            </a:r>
            <a:r>
              <a:rPr lang="en-US" sz="2400" dirty="0" smtClean="0"/>
              <a:t>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1639</Words>
  <Application>Microsoft Office PowerPoint</Application>
  <PresentationFormat>Προβολή στην οθόνη (4:3)</PresentationFormat>
  <Paragraphs>122</Paragraphs>
  <Slides>24</Slides>
  <Notes>24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Τίτλος και περιεχόμενο 1</vt:lpstr>
      <vt:lpstr>Τίτλος και περιεχόμενο 2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181</cp:revision>
  <dcterms:created xsi:type="dcterms:W3CDTF">2012-09-06T09:03:05Z</dcterms:created>
  <dcterms:modified xsi:type="dcterms:W3CDTF">2015-07-13T11:01:19Z</dcterms:modified>
</cp:coreProperties>
</file>