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4F81BD"/>
                </a:solidFill>
              </a:rPr>
              <a:t>HAUSARBEIT-AUFGABEN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4F81BD"/>
                </a:solidFill>
              </a:rPr>
              <a:t>HAUSARBEIT-AUFGABEN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4F81BD"/>
                </a:solidFill>
              </a:rPr>
              <a:t>HAUSARBEIT-AUFGABEN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4F81BD"/>
                </a:solidFill>
              </a:rPr>
              <a:t>HAUSARBEIT-AUFGABEN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4F81BD"/>
                </a:solidFill>
              </a:rPr>
              <a:t>HAUSARBEIT-AUFGABEN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4F81BD"/>
                </a:solidFill>
              </a:rPr>
              <a:t>HAUSARBEIT-AUFGABEN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>
                <a:solidFill>
                  <a:srgbClr val="4F81BD"/>
                </a:solidFill>
              </a:rPr>
              <a:t>HAUSARBEIT-AUFGABEN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/>
              <a:t>Morphologie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Lehreinheit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/>
              <a:t>HAUSARBEIT-</a:t>
            </a:r>
            <a:r>
              <a:rPr lang="en-US" sz="2800" dirty="0" smtClean="0"/>
              <a:t>AUFGABEN</a:t>
            </a:r>
          </a:p>
          <a:p>
            <a:endParaRPr lang="en-US" sz="2800" dirty="0" smtClean="0"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Dr</a:t>
            </a:r>
            <a:r>
              <a:rPr lang="en-US" sz="2800" dirty="0">
                <a:latin typeface="Calibri" charset="0"/>
              </a:rPr>
              <a:t>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Κατευθυντήριες Γραμμές για Εκπόνηση Εργασίας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7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86253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042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«Μορφολογία. </a:t>
            </a:r>
            <a:r>
              <a:rPr lang="en-US" sz="2000" dirty="0" err="1" smtClean="0"/>
              <a:t>Hausarbeit-Aufgaben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/>
              <a:t>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1368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855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2568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311</Words>
  <Application>Microsoft Macintosh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Θέμα του Office</vt:lpstr>
      <vt:lpstr>Morphologie</vt:lpstr>
      <vt:lpstr>Περιεχόμενα ενότητας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haris</cp:lastModifiedBy>
  <cp:revision>186</cp:revision>
  <dcterms:created xsi:type="dcterms:W3CDTF">2012-09-06T09:03:05Z</dcterms:created>
  <dcterms:modified xsi:type="dcterms:W3CDTF">2015-09-22T13:45:37Z</dcterms:modified>
</cp:coreProperties>
</file>