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80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80"/>
            <p14:sldId id="281"/>
            <p14:sldId id="282"/>
            <p14:sldId id="283"/>
            <p14:sldId id="284"/>
            <p14:sldId id="285"/>
            <p14:sldId id="286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-14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4F81BD"/>
                </a:solidFill>
              </a:rPr>
              <a:t>HAUSARBEIT-AUFGABEN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/>
              <a:t>Morphologie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Lehreinheit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/>
              <a:t>HAUSARBEIT-</a:t>
            </a:r>
            <a:r>
              <a:rPr lang="en-US" sz="2800" dirty="0" smtClean="0"/>
              <a:t>AUFGABEN</a:t>
            </a:r>
          </a:p>
          <a:p>
            <a:endParaRPr lang="en-US" sz="2800" dirty="0" smtClean="0">
              <a:latin typeface="Calibri" charset="0"/>
            </a:endParaRPr>
          </a:p>
          <a:p>
            <a:r>
              <a:rPr lang="en-US" sz="2800" dirty="0" smtClean="0">
                <a:latin typeface="Calibri" charset="0"/>
              </a:rPr>
              <a:t>Dr</a:t>
            </a:r>
            <a:r>
              <a:rPr lang="en-US" sz="2800" dirty="0">
                <a:latin typeface="Calibri" charset="0"/>
              </a:rPr>
              <a:t>. Christina </a:t>
            </a:r>
            <a:r>
              <a:rPr lang="en-US" sz="2800" dirty="0" err="1">
                <a:latin typeface="Calibri" charset="0"/>
              </a:rPr>
              <a:t>Alexandris</a:t>
            </a:r>
            <a:r>
              <a:rPr lang="en-US" sz="2800" dirty="0">
                <a:latin typeface="Calibri" charset="0"/>
              </a:rPr>
              <a:t> </a:t>
            </a:r>
            <a:endParaRPr lang="el-GR" sz="2800" dirty="0">
              <a:latin typeface="Calibri" charset="0"/>
            </a:endParaRPr>
          </a:p>
          <a:p>
            <a:r>
              <a:rPr lang="en-US" sz="2800" dirty="0" err="1">
                <a:latin typeface="Calibri" charset="0"/>
              </a:rPr>
              <a:t>Nationale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Universität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Athen</a:t>
            </a:r>
            <a:endParaRPr lang="en-US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Κατευθυντήριες Γραμμές για Εκπόνηση Εργασίας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78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862537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04254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«Μορφολογία. </a:t>
            </a:r>
            <a:r>
              <a:rPr lang="en-US" sz="2000" dirty="0" err="1" smtClean="0"/>
              <a:t>Hausarbeit-Aufgaben</a:t>
            </a:r>
            <a:r>
              <a:rPr lang="el-GR" sz="2000" dirty="0" smtClean="0">
                <a:latin typeface="Calibri" charset="0"/>
              </a:rPr>
              <a:t>»</a:t>
            </a:r>
            <a:r>
              <a:rPr lang="el-GR" sz="2000" dirty="0">
                <a:latin typeface="Calibri" charset="0"/>
              </a:rPr>
              <a:t>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/>
              <a:t>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13686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8551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25682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311</Words>
  <Application>Microsoft Macintosh PowerPoint</Application>
  <PresentationFormat>On-screen Show (4:3)</PresentationFormat>
  <Paragraphs>46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Θέμα του Office</vt:lpstr>
      <vt:lpstr>Morphologie</vt:lpstr>
      <vt:lpstr>Περιεχόμενα ενότητας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haris</cp:lastModifiedBy>
  <cp:revision>186</cp:revision>
  <dcterms:created xsi:type="dcterms:W3CDTF">2012-09-06T09:03:05Z</dcterms:created>
  <dcterms:modified xsi:type="dcterms:W3CDTF">2015-09-22T13:45:37Z</dcterms:modified>
</cp:coreProperties>
</file>