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14" r:id="rId24"/>
    <p:sldId id="315" r:id="rId25"/>
    <p:sldId id="316" r:id="rId26"/>
    <p:sldId id="317" r:id="rId27"/>
    <p:sldId id="318" r:id="rId28"/>
    <p:sldId id="319" r:id="rId29"/>
    <p:sldId id="320" r:id="rId30"/>
    <p:sldId id="321" r:id="rId31"/>
    <p:sldId id="322" r:id="rId32"/>
    <p:sldId id="323" r:id="rId33"/>
    <p:sldId id="324" r:id="rId34"/>
    <p:sldId id="325" r:id="rId35"/>
    <p:sldId id="326" r:id="rId36"/>
    <p:sldId id="327" r:id="rId37"/>
    <p:sldId id="328" r:id="rId38"/>
    <p:sldId id="329" r:id="rId39"/>
    <p:sldId id="330" r:id="rId40"/>
    <p:sldId id="331" r:id="rId41"/>
    <p:sldId id="332" r:id="rId42"/>
    <p:sldId id="280" r:id="rId43"/>
    <p:sldId id="290" r:id="rId44"/>
    <p:sldId id="295" r:id="rId45"/>
    <p:sldId id="292" r:id="rId46"/>
    <p:sldId id="291" r:id="rId47"/>
    <p:sldId id="294" r:id="rId4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280"/>
            <p14:sldId id="290"/>
            <p14:sldId id="295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1195FC-5AD3-4F44-B270-8ADB3E95794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E4BA25B1-ECDF-4B6A-8FD9-3B180B3D0B79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xfrm>
          <a:off x="1991425" y="164900"/>
          <a:ext cx="1096159" cy="548079"/>
        </a:xfrm>
        <a:gradFill rotWithShape="1">
          <a:gsLst>
            <a:gs pos="0">
              <a:sysClr val="windowText" lastClr="000000">
                <a:tint val="50000"/>
                <a:satMod val="300000"/>
              </a:sysClr>
            </a:gs>
            <a:gs pos="35000">
              <a:sysClr val="windowText" lastClr="000000">
                <a:tint val="37000"/>
                <a:satMod val="300000"/>
              </a:sysClr>
            </a:gs>
            <a:gs pos="100000">
              <a:sysClr val="windowText" lastClr="000000"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95000"/>
              <a:satMod val="10500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ΕΞΙ</a:t>
          </a:r>
        </a:p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ΣΥΜΜΕΤΕΧΟΝΤΕΣ</a:t>
          </a:r>
          <a:endParaRPr lang="el-GR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F3213809-68D8-4760-A79C-E630A90BFC13}" type="parTrans" cxnId="{2E74039B-C19A-40CB-9E0E-4EF7D1948925}">
      <dgm:prSet/>
      <dgm:spPr/>
      <dgm:t>
        <a:bodyPr/>
        <a:lstStyle/>
        <a:p>
          <a:endParaRPr lang="el-GR"/>
        </a:p>
      </dgm:t>
    </dgm:pt>
    <dgm:pt modelId="{887FAE6E-929C-4D78-9BAD-E128BD1A201B}" type="sibTrans" cxnId="{2E74039B-C19A-40CB-9E0E-4EF7D1948925}">
      <dgm:prSet/>
      <dgm:spPr/>
      <dgm:t>
        <a:bodyPr/>
        <a:lstStyle/>
        <a:p>
          <a:endParaRPr lang="el-GR"/>
        </a:p>
      </dgm:t>
    </dgm:pt>
    <dgm:pt modelId="{883C3FA2-DBBD-4B58-B408-97C4D82531A3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xfrm>
          <a:off x="665071" y="943174"/>
          <a:ext cx="1096159" cy="548079"/>
        </a:xfrm>
        <a:solidFill>
          <a:sysClr val="window" lastClr="FFFFFF">
            <a:lumMod val="85000"/>
          </a:sysClr>
        </a:solidFill>
        <a:ln w="9525" cap="flat" cmpd="sng" algn="ctr">
          <a:solidFill>
            <a:srgbClr val="4F81BD">
              <a:shade val="95000"/>
              <a:satMod val="10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   ΥΨΗΛΕΣ ΕΠΙΔΟΣΕΙΣ</a:t>
          </a:r>
          <a:endParaRPr lang="el-GR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DA4175E9-6901-4A98-BA53-970FF2BBB103}" type="parTrans" cxnId="{E90FDF00-8B2C-46C6-8124-587B1E428699}">
      <dgm:prSet/>
      <dgm:spPr>
        <a:xfrm>
          <a:off x="1213151" y="712980"/>
          <a:ext cx="1326353" cy="230193"/>
        </a:xfr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l-GR"/>
        </a:p>
      </dgm:t>
    </dgm:pt>
    <dgm:pt modelId="{6D5FF478-82DE-4448-8C79-3696E9C571F4}" type="sibTrans" cxnId="{E90FDF00-8B2C-46C6-8124-587B1E428699}">
      <dgm:prSet/>
      <dgm:spPr/>
      <dgm:t>
        <a:bodyPr/>
        <a:lstStyle/>
        <a:p>
          <a:endParaRPr lang="el-GR"/>
        </a:p>
      </dgm:t>
    </dgm:pt>
    <dgm:pt modelId="{2710992B-9CA6-4C49-B233-96EAC8E96D5D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xfrm>
          <a:off x="1895" y="1721447"/>
          <a:ext cx="1096159" cy="548079"/>
        </a:xfrm>
        <a:gradFill rotWithShape="1">
          <a:gsLst>
            <a:gs pos="0">
              <a:srgbClr val="8064A2">
                <a:tint val="50000"/>
                <a:satMod val="300000"/>
              </a:srgbClr>
            </a:gs>
            <a:gs pos="35000">
              <a:srgbClr val="8064A2">
                <a:tint val="37000"/>
                <a:satMod val="300000"/>
              </a:srgbClr>
            </a:gs>
            <a:gs pos="100000">
              <a:srgbClr val="8064A2">
                <a:tint val="15000"/>
                <a:satMod val="350000"/>
              </a:srgbClr>
            </a:gs>
          </a:gsLst>
          <a:lin ang="16200000" scaled="1"/>
        </a:gradFill>
        <a:ln w="9525" cap="flat" cmpd="sng" algn="ctr">
          <a:solidFill>
            <a:srgbClr val="8064A2">
              <a:shade val="95000"/>
              <a:satMod val="10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ΟΠΤΙΚΟΙ</a:t>
          </a:r>
          <a:b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</a:br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 ΜΑΘΗΤΕΣ</a:t>
          </a:r>
          <a:endParaRPr lang="el-GR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562FD85C-11DA-4198-841A-58EB26B3771B}" type="parTrans" cxnId="{86D0F14D-9955-4FDB-86F3-6C769555B14B}">
      <dgm:prSet/>
      <dgm:spPr>
        <a:xfrm>
          <a:off x="549974" y="1491253"/>
          <a:ext cx="663176" cy="230193"/>
        </a:xfr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l-GR"/>
        </a:p>
      </dgm:t>
    </dgm:pt>
    <dgm:pt modelId="{61CF91B8-480B-4C48-AE22-BC1F80764ED1}" type="sibTrans" cxnId="{86D0F14D-9955-4FDB-86F3-6C769555B14B}">
      <dgm:prSet/>
      <dgm:spPr/>
      <dgm:t>
        <a:bodyPr/>
        <a:lstStyle/>
        <a:p>
          <a:endParaRPr lang="el-GR"/>
        </a:p>
      </dgm:t>
    </dgm:pt>
    <dgm:pt modelId="{958B4701-7150-457B-BC67-C79561E46310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275934" y="2499721"/>
          <a:ext cx="1096159" cy="548079"/>
        </a:xfrm>
        <a:solidFill>
          <a:srgbClr val="4F81BD">
            <a:lumMod val="20000"/>
            <a:lumOff val="80000"/>
          </a:srgb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 Α</a:t>
          </a:r>
        </a:p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(σχεδόν αποκλειστικά οπτική μέθοδος)</a:t>
          </a:r>
          <a:endParaRPr lang="el-GR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77734CF5-7552-486F-96F9-42EA378B4A6D}" type="parTrans" cxnId="{C47C5E5F-1A08-40FE-98F2-3F34E5A9105E}">
      <dgm:prSet/>
      <dgm:spPr>
        <a:xfrm>
          <a:off x="111510" y="2269527"/>
          <a:ext cx="164423" cy="504233"/>
        </a:xfr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l-GR"/>
        </a:p>
      </dgm:t>
    </dgm:pt>
    <dgm:pt modelId="{4ADE32F4-6998-4577-9B66-9B689CB61879}" type="sibTrans" cxnId="{C47C5E5F-1A08-40FE-98F2-3F34E5A9105E}">
      <dgm:prSet/>
      <dgm:spPr/>
      <dgm:t>
        <a:bodyPr/>
        <a:lstStyle/>
        <a:p>
          <a:endParaRPr lang="el-GR"/>
        </a:p>
      </dgm:t>
    </dgm:pt>
    <dgm:pt modelId="{8A5EB307-CCEC-4E30-882F-46A9A8FDE140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275934" y="3277994"/>
          <a:ext cx="1096159" cy="548079"/>
        </a:xfrm>
        <a:solidFill>
          <a:srgbClr val="4F81BD">
            <a:lumMod val="20000"/>
            <a:lumOff val="80000"/>
          </a:srgb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 Β</a:t>
          </a:r>
        </a:p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( ευέλικτη χρήση και των δύο μεθόδων)</a:t>
          </a:r>
          <a:endParaRPr lang="el-GR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3DB639B1-4983-4936-99BF-86AC7BE5DA20}" type="parTrans" cxnId="{B15A5F8D-4704-4AF4-9552-3179587C49E7}">
      <dgm:prSet/>
      <dgm:spPr>
        <a:xfrm>
          <a:off x="111510" y="2269527"/>
          <a:ext cx="164423" cy="1282507"/>
        </a:xfr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l-GR"/>
        </a:p>
      </dgm:t>
    </dgm:pt>
    <dgm:pt modelId="{BA308054-7804-44E4-B641-9E484E6D6A2E}" type="sibTrans" cxnId="{B15A5F8D-4704-4AF4-9552-3179587C49E7}">
      <dgm:prSet/>
      <dgm:spPr/>
      <dgm:t>
        <a:bodyPr/>
        <a:lstStyle/>
        <a:p>
          <a:endParaRPr lang="el-GR"/>
        </a:p>
      </dgm:t>
    </dgm:pt>
    <dgm:pt modelId="{BC78DBEF-9F66-4B1B-9528-0A5B1E78BB1F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xfrm>
          <a:off x="1328248" y="1721447"/>
          <a:ext cx="1096159" cy="548079"/>
        </a:xfrm>
        <a:gradFill rotWithShape="1">
          <a:gsLst>
            <a:gs pos="0">
              <a:srgbClr val="8064A2">
                <a:tint val="50000"/>
                <a:satMod val="300000"/>
              </a:srgbClr>
            </a:gs>
            <a:gs pos="35000">
              <a:srgbClr val="8064A2">
                <a:tint val="37000"/>
                <a:satMod val="300000"/>
              </a:srgbClr>
            </a:gs>
            <a:gs pos="100000">
              <a:srgbClr val="8064A2">
                <a:tint val="15000"/>
                <a:satMod val="350000"/>
              </a:srgbClr>
            </a:gs>
          </a:gsLst>
          <a:lin ang="16200000" scaled="1"/>
        </a:gradFill>
        <a:ln w="9525" cap="flat" cmpd="sng" algn="ctr">
          <a:solidFill>
            <a:srgbClr val="8064A2">
              <a:shade val="95000"/>
              <a:satMod val="10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ΜΗ ΟΠΤΙΚΟΙ ΜΑΘΗΤΕΣ</a:t>
          </a:r>
          <a:endParaRPr lang="el-GR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1E87B36F-030D-49B0-9C43-978E3909E598}" type="parTrans" cxnId="{F605BEB3-61FC-4D0C-A4E0-9FD9B492DE2F}">
      <dgm:prSet/>
      <dgm:spPr>
        <a:xfrm>
          <a:off x="1213151" y="1491253"/>
          <a:ext cx="663176" cy="230193"/>
        </a:xfr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l-GR"/>
        </a:p>
      </dgm:t>
    </dgm:pt>
    <dgm:pt modelId="{34339F27-83AA-4A22-B335-A307F720366A}" type="sibTrans" cxnId="{F605BEB3-61FC-4D0C-A4E0-9FD9B492DE2F}">
      <dgm:prSet/>
      <dgm:spPr/>
      <dgm:t>
        <a:bodyPr/>
        <a:lstStyle/>
        <a:p>
          <a:endParaRPr lang="el-GR"/>
        </a:p>
      </dgm:t>
    </dgm:pt>
    <dgm:pt modelId="{DE47FCB7-0BFA-4616-A339-D89FF1081D7D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1602288" y="2499721"/>
          <a:ext cx="1096159" cy="548079"/>
        </a:xfrm>
        <a:solidFill>
          <a:srgbClr val="4BACC6">
            <a:lumMod val="20000"/>
            <a:lumOff val="80000"/>
          </a:srgb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 Γ</a:t>
          </a:r>
        </a:p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(σχεδόν αποκλειστικά μη οπτική μέθοδος</a:t>
          </a:r>
          <a:r>
            <a:rPr lang="el-GR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)</a:t>
          </a:r>
        </a:p>
      </dgm:t>
    </dgm:pt>
    <dgm:pt modelId="{5ABF6F21-5454-4319-A221-92D8AEFEDCA7}" type="parTrans" cxnId="{B0AA0FAD-F5DC-4F60-A795-5A6B830F48FC}">
      <dgm:prSet/>
      <dgm:spPr>
        <a:xfrm>
          <a:off x="1437864" y="2269527"/>
          <a:ext cx="164423" cy="504233"/>
        </a:xfr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l-GR"/>
        </a:p>
      </dgm:t>
    </dgm:pt>
    <dgm:pt modelId="{B96D3376-03A3-4A06-97EE-FC7A5265CE36}" type="sibTrans" cxnId="{B0AA0FAD-F5DC-4F60-A795-5A6B830F48FC}">
      <dgm:prSet/>
      <dgm:spPr/>
      <dgm:t>
        <a:bodyPr/>
        <a:lstStyle/>
        <a:p>
          <a:endParaRPr lang="el-GR"/>
        </a:p>
      </dgm:t>
    </dgm:pt>
    <dgm:pt modelId="{C2207D57-8642-45D3-9424-B252D2A0FF7D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1602288" y="3277994"/>
          <a:ext cx="1096159" cy="548079"/>
        </a:xfrm>
        <a:solidFill>
          <a:srgbClr val="4BACC6">
            <a:lumMod val="20000"/>
            <a:lumOff val="80000"/>
          </a:srgb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 Δ</a:t>
          </a:r>
        </a:p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(ευέλικτη χρήση και των δύο μεθόδων)</a:t>
          </a:r>
          <a:endParaRPr lang="el-GR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DB616B64-853A-4C54-9FC9-9A1D763E798C}" type="parTrans" cxnId="{C46A9A10-C630-49C8-8025-0DF3DB13FB89}">
      <dgm:prSet/>
      <dgm:spPr>
        <a:xfrm>
          <a:off x="1437864" y="2269527"/>
          <a:ext cx="164423" cy="1282507"/>
        </a:xfr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l-GR"/>
        </a:p>
      </dgm:t>
    </dgm:pt>
    <dgm:pt modelId="{35A50AA0-9D5A-4530-A38B-BAED53CAB8D2}" type="sibTrans" cxnId="{C46A9A10-C630-49C8-8025-0DF3DB13FB89}">
      <dgm:prSet/>
      <dgm:spPr/>
      <dgm:t>
        <a:bodyPr/>
        <a:lstStyle/>
        <a:p>
          <a:endParaRPr lang="el-GR"/>
        </a:p>
      </dgm:t>
    </dgm:pt>
    <dgm:pt modelId="{4672E2F6-3369-4AE9-AF4B-4B55F778E486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xfrm>
          <a:off x="3317778" y="943174"/>
          <a:ext cx="1096159" cy="548079"/>
        </a:xfrm>
        <a:solidFill>
          <a:sysClr val="window" lastClr="FFFFFF">
            <a:lumMod val="85000"/>
          </a:sysClr>
        </a:solidFill>
        <a:ln w="9525" cap="flat" cmpd="sng" algn="ctr">
          <a:solidFill>
            <a:srgbClr val="4F81BD">
              <a:shade val="95000"/>
              <a:satMod val="10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ΧΑΜΗΛΕΣ ΕΠΙΔΟΣΕΙΣ</a:t>
          </a:r>
          <a:endParaRPr lang="el-GR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73FB24E4-504F-4D72-AC0F-7CDF5B46920D}" type="parTrans" cxnId="{66818D4B-6411-4C95-8697-D33A888CCDC3}">
      <dgm:prSet/>
      <dgm:spPr>
        <a:xfrm>
          <a:off x="2539505" y="712980"/>
          <a:ext cx="1326353" cy="230193"/>
        </a:xfr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l-GR"/>
        </a:p>
      </dgm:t>
    </dgm:pt>
    <dgm:pt modelId="{F1C468E2-C8BF-4ACC-B28D-4FFF0AD42E15}" type="sibTrans" cxnId="{66818D4B-6411-4C95-8697-D33A888CCDC3}">
      <dgm:prSet/>
      <dgm:spPr/>
      <dgm:t>
        <a:bodyPr/>
        <a:lstStyle/>
        <a:p>
          <a:endParaRPr lang="el-GR"/>
        </a:p>
      </dgm:t>
    </dgm:pt>
    <dgm:pt modelId="{D0CAB4D7-E95A-4BFB-AA84-6DB955D5C22D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xfrm>
          <a:off x="2654601" y="1721447"/>
          <a:ext cx="1096159" cy="548079"/>
        </a:xfrm>
        <a:gradFill rotWithShape="1">
          <a:gsLst>
            <a:gs pos="0">
              <a:srgbClr val="8064A2">
                <a:tint val="50000"/>
                <a:satMod val="300000"/>
              </a:srgbClr>
            </a:gs>
            <a:gs pos="35000">
              <a:srgbClr val="8064A2">
                <a:tint val="37000"/>
                <a:satMod val="300000"/>
              </a:srgbClr>
            </a:gs>
            <a:gs pos="100000">
              <a:srgbClr val="8064A2">
                <a:tint val="15000"/>
                <a:satMod val="350000"/>
              </a:srgbClr>
            </a:gs>
          </a:gsLst>
          <a:lin ang="16200000" scaled="1"/>
        </a:gradFill>
        <a:ln w="9525" cap="flat" cmpd="sng" algn="ctr">
          <a:solidFill>
            <a:srgbClr val="8064A2">
              <a:shade val="95000"/>
              <a:satMod val="10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ΟΠΤΙΚΟΣ </a:t>
          </a:r>
          <a:b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</a:br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</a:t>
          </a:r>
          <a:endParaRPr lang="el-GR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E3BA318C-6AAD-4AFB-B6BA-9907ECCE462F}" type="parTrans" cxnId="{C75162D4-7EAE-44B0-AD82-8846FBCD3F3A}">
      <dgm:prSet/>
      <dgm:spPr>
        <a:xfrm>
          <a:off x="3202681" y="1491253"/>
          <a:ext cx="663176" cy="230193"/>
        </a:xfr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l-GR"/>
        </a:p>
      </dgm:t>
    </dgm:pt>
    <dgm:pt modelId="{A7234226-69C3-40C5-888B-2675CF68EE10}" type="sibTrans" cxnId="{C75162D4-7EAE-44B0-AD82-8846FBCD3F3A}">
      <dgm:prSet/>
      <dgm:spPr/>
      <dgm:t>
        <a:bodyPr/>
        <a:lstStyle/>
        <a:p>
          <a:endParaRPr lang="el-GR"/>
        </a:p>
      </dgm:t>
    </dgm:pt>
    <dgm:pt modelId="{55069592-9042-4E91-B05C-0F2350FFA4B2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2928641" y="2499721"/>
          <a:ext cx="1096159" cy="548079"/>
        </a:xfrm>
        <a:solidFill>
          <a:srgbClr val="4F81BD">
            <a:lumMod val="20000"/>
            <a:lumOff val="80000"/>
          </a:srgb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 Ζ</a:t>
          </a:r>
        </a:p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(σχεδόν αποκλειστικά οπτική μέθοδος)</a:t>
          </a:r>
        </a:p>
      </dgm:t>
    </dgm:pt>
    <dgm:pt modelId="{DEC21DF5-9788-4183-BECB-F09842F68A8D}" type="parTrans" cxnId="{2C77D1DA-3B9D-47CC-96BC-5608C0EA9735}">
      <dgm:prSet/>
      <dgm:spPr>
        <a:xfrm>
          <a:off x="2764217" y="2269527"/>
          <a:ext cx="164423" cy="504233"/>
        </a:xfr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l-GR"/>
        </a:p>
      </dgm:t>
    </dgm:pt>
    <dgm:pt modelId="{8CF34561-B8C2-4D26-AA45-D161694C9615}" type="sibTrans" cxnId="{2C77D1DA-3B9D-47CC-96BC-5608C0EA9735}">
      <dgm:prSet/>
      <dgm:spPr/>
      <dgm:t>
        <a:bodyPr/>
        <a:lstStyle/>
        <a:p>
          <a:endParaRPr lang="el-GR"/>
        </a:p>
      </dgm:t>
    </dgm:pt>
    <dgm:pt modelId="{E12E2FFA-1010-40BE-95E5-494C76E22649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xfrm>
          <a:off x="3980955" y="1721447"/>
          <a:ext cx="1096159" cy="548079"/>
        </a:xfrm>
        <a:gradFill rotWithShape="1">
          <a:gsLst>
            <a:gs pos="0">
              <a:srgbClr val="8064A2">
                <a:tint val="50000"/>
                <a:satMod val="300000"/>
              </a:srgbClr>
            </a:gs>
            <a:gs pos="35000">
              <a:srgbClr val="8064A2">
                <a:tint val="37000"/>
                <a:satMod val="300000"/>
              </a:srgbClr>
            </a:gs>
            <a:gs pos="100000">
              <a:srgbClr val="8064A2">
                <a:tint val="15000"/>
                <a:satMod val="350000"/>
              </a:srgbClr>
            </a:gs>
          </a:gsLst>
          <a:lin ang="16200000" scaled="1"/>
        </a:gradFill>
        <a:ln w="9525" cap="flat" cmpd="sng" algn="ctr">
          <a:solidFill>
            <a:srgbClr val="8064A2">
              <a:shade val="95000"/>
              <a:satMod val="10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ΜΗ ΟΠΤΙΚΟΣ ΜΑΘΗΤΗΣ</a:t>
          </a:r>
          <a:endParaRPr lang="el-GR" b="1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2ECD786F-58E2-4BC7-8B50-6F89D4D366F9}" type="parTrans" cxnId="{469ED6F2-8E46-41BA-956C-FB184556590E}">
      <dgm:prSet/>
      <dgm:spPr>
        <a:xfrm>
          <a:off x="3865858" y="1491253"/>
          <a:ext cx="663176" cy="230193"/>
        </a:xfr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l-GR"/>
        </a:p>
      </dgm:t>
    </dgm:pt>
    <dgm:pt modelId="{448C757C-1B08-41AF-8D56-8BFFB8D014D1}" type="sibTrans" cxnId="{469ED6F2-8E46-41BA-956C-FB184556590E}">
      <dgm:prSet/>
      <dgm:spPr/>
      <dgm:t>
        <a:bodyPr/>
        <a:lstStyle/>
        <a:p>
          <a:endParaRPr lang="el-GR"/>
        </a:p>
      </dgm:t>
    </dgm:pt>
    <dgm:pt modelId="{90858459-545D-4017-8F77-902004E1974D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4254995" y="2499721"/>
          <a:ext cx="1096159" cy="548079"/>
        </a:xfrm>
        <a:solidFill>
          <a:srgbClr val="4BACC6">
            <a:lumMod val="20000"/>
            <a:lumOff val="80000"/>
          </a:srgbClr>
        </a:solidFill>
        <a:ln w="25400" cap="flat" cmpd="sng" algn="ctr">
          <a:solidFill>
            <a:sysClr val="windowText" lastClr="000000"/>
          </a:solidFill>
          <a:prstDash val="solid"/>
        </a:ln>
        <a:effectLst/>
      </dgm:spPr>
      <dgm:t>
        <a:bodyPr/>
        <a:lstStyle/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 Θ</a:t>
          </a:r>
        </a:p>
        <a:p>
          <a:pPr marR="0" algn="ctr" rtl="0"/>
          <a:r>
            <a:rPr lang="el-GR" b="1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(σχεδόν αποκλειστικά μη οπτική μέθοδος)</a:t>
          </a:r>
        </a:p>
      </dgm:t>
    </dgm:pt>
    <dgm:pt modelId="{7560F0C2-D5C1-4E5A-AD73-F0194A943B76}" type="parTrans" cxnId="{BFE9F78F-4181-4284-BAAD-F559273E52F8}">
      <dgm:prSet/>
      <dgm:spPr>
        <a:xfrm>
          <a:off x="4090571" y="2269527"/>
          <a:ext cx="164423" cy="504233"/>
        </a:xfr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l-GR"/>
        </a:p>
      </dgm:t>
    </dgm:pt>
    <dgm:pt modelId="{3D9809DF-4CB5-493F-94B4-1E895089096D}" type="sibTrans" cxnId="{BFE9F78F-4181-4284-BAAD-F559273E52F8}">
      <dgm:prSet/>
      <dgm:spPr/>
      <dgm:t>
        <a:bodyPr/>
        <a:lstStyle/>
        <a:p>
          <a:endParaRPr lang="el-GR"/>
        </a:p>
      </dgm:t>
    </dgm:pt>
    <dgm:pt modelId="{00CE9AC4-2111-4F0D-837A-41A332356AF8}" type="pres">
      <dgm:prSet presAssocID="{051195FC-5AD3-4F44-B270-8ADB3E95794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CD5CBB-5E28-417E-89F8-3C084137E742}" type="pres">
      <dgm:prSet presAssocID="{E4BA25B1-ECDF-4B6A-8FD9-3B180B3D0B79}" presName="hierRoot1" presStyleCnt="0">
        <dgm:presLayoutVars>
          <dgm:hierBranch/>
        </dgm:presLayoutVars>
      </dgm:prSet>
      <dgm:spPr/>
    </dgm:pt>
    <dgm:pt modelId="{27FBBA1B-9F59-47D4-90EA-C649688171C2}" type="pres">
      <dgm:prSet presAssocID="{E4BA25B1-ECDF-4B6A-8FD9-3B180B3D0B79}" presName="rootComposite1" presStyleCnt="0"/>
      <dgm:spPr/>
    </dgm:pt>
    <dgm:pt modelId="{076CC054-F02F-49CF-B2E7-18D6F46CB746}" type="pres">
      <dgm:prSet presAssocID="{E4BA25B1-ECDF-4B6A-8FD9-3B180B3D0B79}" presName="rootText1" presStyleLbl="node0" presStyleIdx="0" presStyleCnt="1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28109EDA-2D62-46C9-8511-EE14BF5DD2F4}" type="pres">
      <dgm:prSet presAssocID="{E4BA25B1-ECDF-4B6A-8FD9-3B180B3D0B79}" presName="rootConnector1" presStyleLbl="node1" presStyleIdx="0" presStyleCnt="0"/>
      <dgm:spPr/>
      <dgm:t>
        <a:bodyPr/>
        <a:lstStyle/>
        <a:p>
          <a:endParaRPr lang="el-GR"/>
        </a:p>
      </dgm:t>
    </dgm:pt>
    <dgm:pt modelId="{08A53DCB-E62B-4DB4-9B78-0114086E8E51}" type="pres">
      <dgm:prSet presAssocID="{E4BA25B1-ECDF-4B6A-8FD9-3B180B3D0B79}" presName="hierChild2" presStyleCnt="0"/>
      <dgm:spPr/>
    </dgm:pt>
    <dgm:pt modelId="{9F9A6B89-3CCF-4ECF-A67C-C828D9404107}" type="pres">
      <dgm:prSet presAssocID="{DA4175E9-6901-4A98-BA53-970FF2BBB103}" presName="Name35" presStyleLbl="parChTrans1D2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1326353" y="0"/>
              </a:moveTo>
              <a:lnTo>
                <a:pt x="1326353" y="115096"/>
              </a:lnTo>
              <a:lnTo>
                <a:pt x="0" y="115096"/>
              </a:lnTo>
              <a:lnTo>
                <a:pt x="0" y="230193"/>
              </a:lnTo>
            </a:path>
          </a:pathLst>
        </a:custGeom>
      </dgm:spPr>
      <dgm:t>
        <a:bodyPr/>
        <a:lstStyle/>
        <a:p>
          <a:endParaRPr lang="el-GR"/>
        </a:p>
      </dgm:t>
    </dgm:pt>
    <dgm:pt modelId="{4AE2689B-CA85-4752-B0F0-CC03EBF23D22}" type="pres">
      <dgm:prSet presAssocID="{883C3FA2-DBBD-4B58-B408-97C4D82531A3}" presName="hierRoot2" presStyleCnt="0">
        <dgm:presLayoutVars>
          <dgm:hierBranch/>
        </dgm:presLayoutVars>
      </dgm:prSet>
      <dgm:spPr/>
    </dgm:pt>
    <dgm:pt modelId="{356B61B4-AEC2-41A9-B4B2-40B372E03376}" type="pres">
      <dgm:prSet presAssocID="{883C3FA2-DBBD-4B58-B408-97C4D82531A3}" presName="rootComposite" presStyleCnt="0"/>
      <dgm:spPr/>
    </dgm:pt>
    <dgm:pt modelId="{5D2BF5BE-FA8D-4666-AE98-83B424366B2C}" type="pres">
      <dgm:prSet presAssocID="{883C3FA2-DBBD-4B58-B408-97C4D82531A3}" presName="rootText" presStyleLbl="node2" presStyleIdx="0" presStyleCnt="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9B65EF2A-20B2-4377-B183-840F8B6FE7C4}" type="pres">
      <dgm:prSet presAssocID="{883C3FA2-DBBD-4B58-B408-97C4D82531A3}" presName="rootConnector" presStyleLbl="node2" presStyleIdx="0" presStyleCnt="2"/>
      <dgm:spPr/>
      <dgm:t>
        <a:bodyPr/>
        <a:lstStyle/>
        <a:p>
          <a:endParaRPr lang="el-GR"/>
        </a:p>
      </dgm:t>
    </dgm:pt>
    <dgm:pt modelId="{C46A90B7-D007-4A5D-A503-2656182CF2EF}" type="pres">
      <dgm:prSet presAssocID="{883C3FA2-DBBD-4B58-B408-97C4D82531A3}" presName="hierChild4" presStyleCnt="0"/>
      <dgm:spPr/>
    </dgm:pt>
    <dgm:pt modelId="{177D23BE-C07F-4518-9AFD-B3CA8C66BFB2}" type="pres">
      <dgm:prSet presAssocID="{562FD85C-11DA-4198-841A-58EB26B3771B}" presName="Name35" presStyleLbl="parChTrans1D3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663176" y="0"/>
              </a:moveTo>
              <a:lnTo>
                <a:pt x="663176" y="115096"/>
              </a:lnTo>
              <a:lnTo>
                <a:pt x="0" y="115096"/>
              </a:lnTo>
              <a:lnTo>
                <a:pt x="0" y="230193"/>
              </a:lnTo>
            </a:path>
          </a:pathLst>
        </a:custGeom>
      </dgm:spPr>
      <dgm:t>
        <a:bodyPr/>
        <a:lstStyle/>
        <a:p>
          <a:endParaRPr lang="el-GR"/>
        </a:p>
      </dgm:t>
    </dgm:pt>
    <dgm:pt modelId="{B6D9C95D-84ED-4702-8FED-C72B39F60D12}" type="pres">
      <dgm:prSet presAssocID="{2710992B-9CA6-4C49-B233-96EAC8E96D5D}" presName="hierRoot2" presStyleCnt="0">
        <dgm:presLayoutVars>
          <dgm:hierBranch val="r"/>
        </dgm:presLayoutVars>
      </dgm:prSet>
      <dgm:spPr/>
    </dgm:pt>
    <dgm:pt modelId="{C09B4AC9-EA9D-4A3D-BDAE-3DF9D8E522ED}" type="pres">
      <dgm:prSet presAssocID="{2710992B-9CA6-4C49-B233-96EAC8E96D5D}" presName="rootComposite" presStyleCnt="0"/>
      <dgm:spPr/>
    </dgm:pt>
    <dgm:pt modelId="{B0A17E7C-3E54-44CA-A251-CD67227B70B8}" type="pres">
      <dgm:prSet presAssocID="{2710992B-9CA6-4C49-B233-96EAC8E96D5D}" presName="rootText" presStyleLbl="node3" presStyleIdx="0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E12F06D0-7E31-4BD3-985F-7701773A9E36}" type="pres">
      <dgm:prSet presAssocID="{2710992B-9CA6-4C49-B233-96EAC8E96D5D}" presName="rootConnector" presStyleLbl="node3" presStyleIdx="0" presStyleCnt="4"/>
      <dgm:spPr/>
      <dgm:t>
        <a:bodyPr/>
        <a:lstStyle/>
        <a:p>
          <a:endParaRPr lang="el-GR"/>
        </a:p>
      </dgm:t>
    </dgm:pt>
    <dgm:pt modelId="{B4247734-1587-47F0-9E43-457C8850625D}" type="pres">
      <dgm:prSet presAssocID="{2710992B-9CA6-4C49-B233-96EAC8E96D5D}" presName="hierChild4" presStyleCnt="0"/>
      <dgm:spPr/>
    </dgm:pt>
    <dgm:pt modelId="{19160059-4945-4872-ACDA-8AFF7CF74B77}" type="pres">
      <dgm:prSet presAssocID="{77734CF5-7552-486F-96F9-42EA378B4A6D}" presName="Name50" presStyleLbl="parChTrans1D4" presStyleIdx="0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233"/>
              </a:lnTo>
              <a:lnTo>
                <a:pt x="164423" y="504233"/>
              </a:lnTo>
            </a:path>
          </a:pathLst>
        </a:custGeom>
      </dgm:spPr>
      <dgm:t>
        <a:bodyPr/>
        <a:lstStyle/>
        <a:p>
          <a:endParaRPr lang="el-GR"/>
        </a:p>
      </dgm:t>
    </dgm:pt>
    <dgm:pt modelId="{6E0AAE03-104A-473B-A3D4-165BD650472A}" type="pres">
      <dgm:prSet presAssocID="{958B4701-7150-457B-BC67-C79561E46310}" presName="hierRoot2" presStyleCnt="0">
        <dgm:presLayoutVars>
          <dgm:hierBranch val="r"/>
        </dgm:presLayoutVars>
      </dgm:prSet>
      <dgm:spPr/>
    </dgm:pt>
    <dgm:pt modelId="{B29F96E1-94DE-4789-82C3-3E3A951A0B62}" type="pres">
      <dgm:prSet presAssocID="{958B4701-7150-457B-BC67-C79561E46310}" presName="rootComposite" presStyleCnt="0"/>
      <dgm:spPr/>
    </dgm:pt>
    <dgm:pt modelId="{880528FF-936A-4F84-9417-FABEA0A60538}" type="pres">
      <dgm:prSet presAssocID="{958B4701-7150-457B-BC67-C79561E46310}" presName="rootText" presStyleLbl="node4" presStyleIdx="0" presStyleCnt="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12DE7127-2454-4918-A57D-ED8D90C70A66}" type="pres">
      <dgm:prSet presAssocID="{958B4701-7150-457B-BC67-C79561E46310}" presName="rootConnector" presStyleLbl="node4" presStyleIdx="0" presStyleCnt="6"/>
      <dgm:spPr/>
      <dgm:t>
        <a:bodyPr/>
        <a:lstStyle/>
        <a:p>
          <a:endParaRPr lang="el-GR"/>
        </a:p>
      </dgm:t>
    </dgm:pt>
    <dgm:pt modelId="{94E44E6D-AAF0-439B-88B6-05BAA53F0C05}" type="pres">
      <dgm:prSet presAssocID="{958B4701-7150-457B-BC67-C79561E46310}" presName="hierChild4" presStyleCnt="0"/>
      <dgm:spPr/>
    </dgm:pt>
    <dgm:pt modelId="{F483E78F-51B8-43EA-BB98-66379F9FD5EE}" type="pres">
      <dgm:prSet presAssocID="{958B4701-7150-457B-BC67-C79561E46310}" presName="hierChild5" presStyleCnt="0"/>
      <dgm:spPr/>
    </dgm:pt>
    <dgm:pt modelId="{B5589D13-B295-4F2A-BDCD-89A0C5582A23}" type="pres">
      <dgm:prSet presAssocID="{3DB639B1-4983-4936-99BF-86AC7BE5DA20}" presName="Name50" presStyleLbl="parChTrans1D4" presStyleIdx="1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2507"/>
              </a:lnTo>
              <a:lnTo>
                <a:pt x="164423" y="1282507"/>
              </a:lnTo>
            </a:path>
          </a:pathLst>
        </a:custGeom>
      </dgm:spPr>
      <dgm:t>
        <a:bodyPr/>
        <a:lstStyle/>
        <a:p>
          <a:endParaRPr lang="el-GR"/>
        </a:p>
      </dgm:t>
    </dgm:pt>
    <dgm:pt modelId="{74DFE344-149D-416B-BF00-D19B3FA60AE6}" type="pres">
      <dgm:prSet presAssocID="{8A5EB307-CCEC-4E30-882F-46A9A8FDE140}" presName="hierRoot2" presStyleCnt="0">
        <dgm:presLayoutVars>
          <dgm:hierBranch val="r"/>
        </dgm:presLayoutVars>
      </dgm:prSet>
      <dgm:spPr/>
    </dgm:pt>
    <dgm:pt modelId="{B9F3DF9A-49E8-4BDF-8FFB-BFA65343C552}" type="pres">
      <dgm:prSet presAssocID="{8A5EB307-CCEC-4E30-882F-46A9A8FDE140}" presName="rootComposite" presStyleCnt="0"/>
      <dgm:spPr/>
    </dgm:pt>
    <dgm:pt modelId="{B376FCE6-4D6D-46C4-AA38-5FB2A03EF0D9}" type="pres">
      <dgm:prSet presAssocID="{8A5EB307-CCEC-4E30-882F-46A9A8FDE140}" presName="rootText" presStyleLbl="node4" presStyleIdx="1" presStyleCnt="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14D9FFF7-7CC3-470E-9EAD-F15F15CB1C6F}" type="pres">
      <dgm:prSet presAssocID="{8A5EB307-CCEC-4E30-882F-46A9A8FDE140}" presName="rootConnector" presStyleLbl="node4" presStyleIdx="1" presStyleCnt="6"/>
      <dgm:spPr/>
      <dgm:t>
        <a:bodyPr/>
        <a:lstStyle/>
        <a:p>
          <a:endParaRPr lang="el-GR"/>
        </a:p>
      </dgm:t>
    </dgm:pt>
    <dgm:pt modelId="{CF759388-FCF2-4293-AACD-ED3F850F2B20}" type="pres">
      <dgm:prSet presAssocID="{8A5EB307-CCEC-4E30-882F-46A9A8FDE140}" presName="hierChild4" presStyleCnt="0"/>
      <dgm:spPr/>
    </dgm:pt>
    <dgm:pt modelId="{A6588003-6F9D-4E43-B4B0-F2B4BDEF16DE}" type="pres">
      <dgm:prSet presAssocID="{8A5EB307-CCEC-4E30-882F-46A9A8FDE140}" presName="hierChild5" presStyleCnt="0"/>
      <dgm:spPr/>
    </dgm:pt>
    <dgm:pt modelId="{679190D1-6661-458B-80A6-C625E0CB8CFD}" type="pres">
      <dgm:prSet presAssocID="{2710992B-9CA6-4C49-B233-96EAC8E96D5D}" presName="hierChild5" presStyleCnt="0"/>
      <dgm:spPr/>
    </dgm:pt>
    <dgm:pt modelId="{91476DE4-F8BB-4327-879B-3CF4603EBA49}" type="pres">
      <dgm:prSet presAssocID="{1E87B36F-030D-49B0-9C43-978E3909E598}" presName="Name35" presStyleLbl="parChTrans1D3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96"/>
              </a:lnTo>
              <a:lnTo>
                <a:pt x="663176" y="115096"/>
              </a:lnTo>
              <a:lnTo>
                <a:pt x="663176" y="230193"/>
              </a:lnTo>
            </a:path>
          </a:pathLst>
        </a:custGeom>
      </dgm:spPr>
      <dgm:t>
        <a:bodyPr/>
        <a:lstStyle/>
        <a:p>
          <a:endParaRPr lang="el-GR"/>
        </a:p>
      </dgm:t>
    </dgm:pt>
    <dgm:pt modelId="{1B3E7B1A-AC5F-48EB-B23B-78DD461A1E1B}" type="pres">
      <dgm:prSet presAssocID="{BC78DBEF-9F66-4B1B-9528-0A5B1E78BB1F}" presName="hierRoot2" presStyleCnt="0">
        <dgm:presLayoutVars>
          <dgm:hierBranch val="r"/>
        </dgm:presLayoutVars>
      </dgm:prSet>
      <dgm:spPr/>
    </dgm:pt>
    <dgm:pt modelId="{A3C1D07A-A430-4A4A-9A30-8F7E7FF18015}" type="pres">
      <dgm:prSet presAssocID="{BC78DBEF-9F66-4B1B-9528-0A5B1E78BB1F}" presName="rootComposite" presStyleCnt="0"/>
      <dgm:spPr/>
    </dgm:pt>
    <dgm:pt modelId="{C52CDD76-618F-491E-AA31-54DEFD5E0434}" type="pres">
      <dgm:prSet presAssocID="{BC78DBEF-9F66-4B1B-9528-0A5B1E78BB1F}" presName="rootText" presStyleLbl="node3" presStyleIdx="1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2B677D3C-0709-423B-8FCA-EAC419D4FB04}" type="pres">
      <dgm:prSet presAssocID="{BC78DBEF-9F66-4B1B-9528-0A5B1E78BB1F}" presName="rootConnector" presStyleLbl="node3" presStyleIdx="1" presStyleCnt="4"/>
      <dgm:spPr/>
      <dgm:t>
        <a:bodyPr/>
        <a:lstStyle/>
        <a:p>
          <a:endParaRPr lang="el-GR"/>
        </a:p>
      </dgm:t>
    </dgm:pt>
    <dgm:pt modelId="{FB606BE8-7A04-4B15-A2DF-2E70C77AD13E}" type="pres">
      <dgm:prSet presAssocID="{BC78DBEF-9F66-4B1B-9528-0A5B1E78BB1F}" presName="hierChild4" presStyleCnt="0"/>
      <dgm:spPr/>
    </dgm:pt>
    <dgm:pt modelId="{68963503-0A0C-466D-BAB9-3D39A22652D0}" type="pres">
      <dgm:prSet presAssocID="{5ABF6F21-5454-4319-A221-92D8AEFEDCA7}" presName="Name50" presStyleLbl="parChTrans1D4" presStyleIdx="2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233"/>
              </a:lnTo>
              <a:lnTo>
                <a:pt x="164423" y="504233"/>
              </a:lnTo>
            </a:path>
          </a:pathLst>
        </a:custGeom>
      </dgm:spPr>
      <dgm:t>
        <a:bodyPr/>
        <a:lstStyle/>
        <a:p>
          <a:endParaRPr lang="el-GR"/>
        </a:p>
      </dgm:t>
    </dgm:pt>
    <dgm:pt modelId="{3072C5A2-2F5D-4612-9C2B-135A04DE2C54}" type="pres">
      <dgm:prSet presAssocID="{DE47FCB7-0BFA-4616-A339-D89FF1081D7D}" presName="hierRoot2" presStyleCnt="0">
        <dgm:presLayoutVars>
          <dgm:hierBranch val="r"/>
        </dgm:presLayoutVars>
      </dgm:prSet>
      <dgm:spPr/>
    </dgm:pt>
    <dgm:pt modelId="{61B4700D-3B1F-4D29-AB4E-6B9E6D64C6A5}" type="pres">
      <dgm:prSet presAssocID="{DE47FCB7-0BFA-4616-A339-D89FF1081D7D}" presName="rootComposite" presStyleCnt="0"/>
      <dgm:spPr/>
    </dgm:pt>
    <dgm:pt modelId="{EF34F15C-4433-4699-8C87-12527111498B}" type="pres">
      <dgm:prSet presAssocID="{DE47FCB7-0BFA-4616-A339-D89FF1081D7D}" presName="rootText" presStyleLbl="node4" presStyleIdx="2" presStyleCnt="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C39301C7-3B9F-43F2-92A4-E99229A7EA23}" type="pres">
      <dgm:prSet presAssocID="{DE47FCB7-0BFA-4616-A339-D89FF1081D7D}" presName="rootConnector" presStyleLbl="node4" presStyleIdx="2" presStyleCnt="6"/>
      <dgm:spPr/>
      <dgm:t>
        <a:bodyPr/>
        <a:lstStyle/>
        <a:p>
          <a:endParaRPr lang="el-GR"/>
        </a:p>
      </dgm:t>
    </dgm:pt>
    <dgm:pt modelId="{CAF740D6-FF59-40EE-B900-C7396B97AE0B}" type="pres">
      <dgm:prSet presAssocID="{DE47FCB7-0BFA-4616-A339-D89FF1081D7D}" presName="hierChild4" presStyleCnt="0"/>
      <dgm:spPr/>
    </dgm:pt>
    <dgm:pt modelId="{D261B811-683D-4586-B5A7-2F4AC57E7AC0}" type="pres">
      <dgm:prSet presAssocID="{DE47FCB7-0BFA-4616-A339-D89FF1081D7D}" presName="hierChild5" presStyleCnt="0"/>
      <dgm:spPr/>
    </dgm:pt>
    <dgm:pt modelId="{B8833B5F-AE11-40D3-8E1D-130EE5DF13D7}" type="pres">
      <dgm:prSet presAssocID="{DB616B64-853A-4C54-9FC9-9A1D763E798C}" presName="Name50" presStyleLbl="parChTrans1D4" presStyleIdx="3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2507"/>
              </a:lnTo>
              <a:lnTo>
                <a:pt x="164423" y="1282507"/>
              </a:lnTo>
            </a:path>
          </a:pathLst>
        </a:custGeom>
      </dgm:spPr>
      <dgm:t>
        <a:bodyPr/>
        <a:lstStyle/>
        <a:p>
          <a:endParaRPr lang="el-GR"/>
        </a:p>
      </dgm:t>
    </dgm:pt>
    <dgm:pt modelId="{C5001631-56C3-4047-9F19-9B50F66F1CD9}" type="pres">
      <dgm:prSet presAssocID="{C2207D57-8642-45D3-9424-B252D2A0FF7D}" presName="hierRoot2" presStyleCnt="0">
        <dgm:presLayoutVars>
          <dgm:hierBranch val="r"/>
        </dgm:presLayoutVars>
      </dgm:prSet>
      <dgm:spPr/>
    </dgm:pt>
    <dgm:pt modelId="{AD88A60D-43E5-4168-8B01-EA7217AA765B}" type="pres">
      <dgm:prSet presAssocID="{C2207D57-8642-45D3-9424-B252D2A0FF7D}" presName="rootComposite" presStyleCnt="0"/>
      <dgm:spPr/>
    </dgm:pt>
    <dgm:pt modelId="{49658386-5FA7-452F-99DB-FBCBD369A687}" type="pres">
      <dgm:prSet presAssocID="{C2207D57-8642-45D3-9424-B252D2A0FF7D}" presName="rootText" presStyleLbl="node4" presStyleIdx="3" presStyleCnt="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903189C0-4AEF-498D-A934-9EBF1C62FFE4}" type="pres">
      <dgm:prSet presAssocID="{C2207D57-8642-45D3-9424-B252D2A0FF7D}" presName="rootConnector" presStyleLbl="node4" presStyleIdx="3" presStyleCnt="6"/>
      <dgm:spPr/>
      <dgm:t>
        <a:bodyPr/>
        <a:lstStyle/>
        <a:p>
          <a:endParaRPr lang="el-GR"/>
        </a:p>
      </dgm:t>
    </dgm:pt>
    <dgm:pt modelId="{BD3FB9AE-52C8-4479-8D0F-EF663E4CD445}" type="pres">
      <dgm:prSet presAssocID="{C2207D57-8642-45D3-9424-B252D2A0FF7D}" presName="hierChild4" presStyleCnt="0"/>
      <dgm:spPr/>
    </dgm:pt>
    <dgm:pt modelId="{5B07AC5F-77B7-420C-BBF9-C7D4338A4A6D}" type="pres">
      <dgm:prSet presAssocID="{C2207D57-8642-45D3-9424-B252D2A0FF7D}" presName="hierChild5" presStyleCnt="0"/>
      <dgm:spPr/>
    </dgm:pt>
    <dgm:pt modelId="{69D10020-903E-4BD7-9671-82B5C0275D32}" type="pres">
      <dgm:prSet presAssocID="{BC78DBEF-9F66-4B1B-9528-0A5B1E78BB1F}" presName="hierChild5" presStyleCnt="0"/>
      <dgm:spPr/>
    </dgm:pt>
    <dgm:pt modelId="{CCE96023-E21B-42D9-ADD0-790B26DA4E60}" type="pres">
      <dgm:prSet presAssocID="{883C3FA2-DBBD-4B58-B408-97C4D82531A3}" presName="hierChild5" presStyleCnt="0"/>
      <dgm:spPr/>
    </dgm:pt>
    <dgm:pt modelId="{60138FE5-2B8F-4929-8A48-591C74D01E5F}" type="pres">
      <dgm:prSet presAssocID="{73FB24E4-504F-4D72-AC0F-7CDF5B46920D}" presName="Name35" presStyleLbl="parChTrans1D2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96"/>
              </a:lnTo>
              <a:lnTo>
                <a:pt x="1326353" y="115096"/>
              </a:lnTo>
              <a:lnTo>
                <a:pt x="1326353" y="230193"/>
              </a:lnTo>
            </a:path>
          </a:pathLst>
        </a:custGeom>
      </dgm:spPr>
      <dgm:t>
        <a:bodyPr/>
        <a:lstStyle/>
        <a:p>
          <a:endParaRPr lang="el-GR"/>
        </a:p>
      </dgm:t>
    </dgm:pt>
    <dgm:pt modelId="{B629B80E-B77F-47A1-9795-FEBC514FF652}" type="pres">
      <dgm:prSet presAssocID="{4672E2F6-3369-4AE9-AF4B-4B55F778E486}" presName="hierRoot2" presStyleCnt="0">
        <dgm:presLayoutVars>
          <dgm:hierBranch/>
        </dgm:presLayoutVars>
      </dgm:prSet>
      <dgm:spPr/>
    </dgm:pt>
    <dgm:pt modelId="{DC4564CF-0A0B-4C38-8366-138D905394D3}" type="pres">
      <dgm:prSet presAssocID="{4672E2F6-3369-4AE9-AF4B-4B55F778E486}" presName="rootComposite" presStyleCnt="0"/>
      <dgm:spPr/>
    </dgm:pt>
    <dgm:pt modelId="{74FE345D-C1AD-4F80-8C80-E47CE56A90D0}" type="pres">
      <dgm:prSet presAssocID="{4672E2F6-3369-4AE9-AF4B-4B55F778E486}" presName="rootText" presStyleLbl="node2" presStyleIdx="1" presStyleCnt="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4525DF98-BFE7-4BB0-97EF-ECC0E247178D}" type="pres">
      <dgm:prSet presAssocID="{4672E2F6-3369-4AE9-AF4B-4B55F778E486}" presName="rootConnector" presStyleLbl="node2" presStyleIdx="1" presStyleCnt="2"/>
      <dgm:spPr/>
      <dgm:t>
        <a:bodyPr/>
        <a:lstStyle/>
        <a:p>
          <a:endParaRPr lang="el-GR"/>
        </a:p>
      </dgm:t>
    </dgm:pt>
    <dgm:pt modelId="{CC38F466-C652-4E26-8073-62DE0B07E274}" type="pres">
      <dgm:prSet presAssocID="{4672E2F6-3369-4AE9-AF4B-4B55F778E486}" presName="hierChild4" presStyleCnt="0"/>
      <dgm:spPr/>
    </dgm:pt>
    <dgm:pt modelId="{23BA830A-7430-480E-8964-272B04EC0F3C}" type="pres">
      <dgm:prSet presAssocID="{E3BA318C-6AAD-4AFB-B6BA-9907ECCE462F}" presName="Name35" presStyleLbl="parChTrans1D3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663176" y="0"/>
              </a:moveTo>
              <a:lnTo>
                <a:pt x="663176" y="115096"/>
              </a:lnTo>
              <a:lnTo>
                <a:pt x="0" y="115096"/>
              </a:lnTo>
              <a:lnTo>
                <a:pt x="0" y="230193"/>
              </a:lnTo>
            </a:path>
          </a:pathLst>
        </a:custGeom>
      </dgm:spPr>
      <dgm:t>
        <a:bodyPr/>
        <a:lstStyle/>
        <a:p>
          <a:endParaRPr lang="el-GR"/>
        </a:p>
      </dgm:t>
    </dgm:pt>
    <dgm:pt modelId="{EC35A310-FDEA-4264-AE6C-4395B0DD070C}" type="pres">
      <dgm:prSet presAssocID="{D0CAB4D7-E95A-4BFB-AA84-6DB955D5C22D}" presName="hierRoot2" presStyleCnt="0">
        <dgm:presLayoutVars>
          <dgm:hierBranch val="r"/>
        </dgm:presLayoutVars>
      </dgm:prSet>
      <dgm:spPr/>
    </dgm:pt>
    <dgm:pt modelId="{F067ABD0-99BC-477A-A556-F6532AE001E9}" type="pres">
      <dgm:prSet presAssocID="{D0CAB4D7-E95A-4BFB-AA84-6DB955D5C22D}" presName="rootComposite" presStyleCnt="0"/>
      <dgm:spPr/>
    </dgm:pt>
    <dgm:pt modelId="{3D72C434-54B0-44E8-8E5C-0D2F954AE50D}" type="pres">
      <dgm:prSet presAssocID="{D0CAB4D7-E95A-4BFB-AA84-6DB955D5C22D}" presName="rootText" presStyleLbl="node3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EBDFCF8A-C8FB-4C55-BE82-36D1BF24B344}" type="pres">
      <dgm:prSet presAssocID="{D0CAB4D7-E95A-4BFB-AA84-6DB955D5C22D}" presName="rootConnector" presStyleLbl="node3" presStyleIdx="2" presStyleCnt="4"/>
      <dgm:spPr/>
      <dgm:t>
        <a:bodyPr/>
        <a:lstStyle/>
        <a:p>
          <a:endParaRPr lang="el-GR"/>
        </a:p>
      </dgm:t>
    </dgm:pt>
    <dgm:pt modelId="{327497C6-165B-4205-B6A4-FFD8A199DBDB}" type="pres">
      <dgm:prSet presAssocID="{D0CAB4D7-E95A-4BFB-AA84-6DB955D5C22D}" presName="hierChild4" presStyleCnt="0"/>
      <dgm:spPr/>
    </dgm:pt>
    <dgm:pt modelId="{B716AA1B-A3BC-45C9-B87A-8FE59439908B}" type="pres">
      <dgm:prSet presAssocID="{DEC21DF5-9788-4183-BECB-F09842F68A8D}" presName="Name50" presStyleLbl="parChTrans1D4" presStyleIdx="4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233"/>
              </a:lnTo>
              <a:lnTo>
                <a:pt x="164423" y="504233"/>
              </a:lnTo>
            </a:path>
          </a:pathLst>
        </a:custGeom>
      </dgm:spPr>
      <dgm:t>
        <a:bodyPr/>
        <a:lstStyle/>
        <a:p>
          <a:endParaRPr lang="el-GR"/>
        </a:p>
      </dgm:t>
    </dgm:pt>
    <dgm:pt modelId="{0C983A95-3D30-4853-8F1B-F33243B28BA8}" type="pres">
      <dgm:prSet presAssocID="{55069592-9042-4E91-B05C-0F2350FFA4B2}" presName="hierRoot2" presStyleCnt="0">
        <dgm:presLayoutVars>
          <dgm:hierBranch val="r"/>
        </dgm:presLayoutVars>
      </dgm:prSet>
      <dgm:spPr/>
    </dgm:pt>
    <dgm:pt modelId="{D76A859E-378F-42CD-B4E8-3C9E3D6F35A4}" type="pres">
      <dgm:prSet presAssocID="{55069592-9042-4E91-B05C-0F2350FFA4B2}" presName="rootComposite" presStyleCnt="0"/>
      <dgm:spPr/>
    </dgm:pt>
    <dgm:pt modelId="{BB8E2CD2-9B62-4C88-B20B-4981352D8EF3}" type="pres">
      <dgm:prSet presAssocID="{55069592-9042-4E91-B05C-0F2350FFA4B2}" presName="rootText" presStyleLbl="node4" presStyleIdx="4" presStyleCnt="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4611DB0F-1736-4965-AADC-E339F6693962}" type="pres">
      <dgm:prSet presAssocID="{55069592-9042-4E91-B05C-0F2350FFA4B2}" presName="rootConnector" presStyleLbl="node4" presStyleIdx="4" presStyleCnt="6"/>
      <dgm:spPr/>
      <dgm:t>
        <a:bodyPr/>
        <a:lstStyle/>
        <a:p>
          <a:endParaRPr lang="el-GR"/>
        </a:p>
      </dgm:t>
    </dgm:pt>
    <dgm:pt modelId="{04208615-C4DE-45CE-B008-A1D38C4AF432}" type="pres">
      <dgm:prSet presAssocID="{55069592-9042-4E91-B05C-0F2350FFA4B2}" presName="hierChild4" presStyleCnt="0"/>
      <dgm:spPr/>
    </dgm:pt>
    <dgm:pt modelId="{BCA4F3CD-50EC-4E5F-B977-7AF21B4F2123}" type="pres">
      <dgm:prSet presAssocID="{55069592-9042-4E91-B05C-0F2350FFA4B2}" presName="hierChild5" presStyleCnt="0"/>
      <dgm:spPr/>
    </dgm:pt>
    <dgm:pt modelId="{C84C0AE5-A19E-44B6-9C33-AF29105B29C6}" type="pres">
      <dgm:prSet presAssocID="{D0CAB4D7-E95A-4BFB-AA84-6DB955D5C22D}" presName="hierChild5" presStyleCnt="0"/>
      <dgm:spPr/>
    </dgm:pt>
    <dgm:pt modelId="{73B23DFE-11DC-40CC-B0EC-40D89406A62B}" type="pres">
      <dgm:prSet presAssocID="{2ECD786F-58E2-4BC7-8B50-6F89D4D366F9}" presName="Name35" presStyleLbl="parChTrans1D3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96"/>
              </a:lnTo>
              <a:lnTo>
                <a:pt x="663176" y="115096"/>
              </a:lnTo>
              <a:lnTo>
                <a:pt x="663176" y="230193"/>
              </a:lnTo>
            </a:path>
          </a:pathLst>
        </a:custGeom>
      </dgm:spPr>
      <dgm:t>
        <a:bodyPr/>
        <a:lstStyle/>
        <a:p>
          <a:endParaRPr lang="el-GR"/>
        </a:p>
      </dgm:t>
    </dgm:pt>
    <dgm:pt modelId="{B05A5395-EE5F-4980-A92B-6B704A82C33B}" type="pres">
      <dgm:prSet presAssocID="{E12E2FFA-1010-40BE-95E5-494C76E22649}" presName="hierRoot2" presStyleCnt="0">
        <dgm:presLayoutVars>
          <dgm:hierBranch val="r"/>
        </dgm:presLayoutVars>
      </dgm:prSet>
      <dgm:spPr/>
    </dgm:pt>
    <dgm:pt modelId="{9FE26C61-EA0C-4213-B4E0-6C61A77F8200}" type="pres">
      <dgm:prSet presAssocID="{E12E2FFA-1010-40BE-95E5-494C76E22649}" presName="rootComposite" presStyleCnt="0"/>
      <dgm:spPr/>
    </dgm:pt>
    <dgm:pt modelId="{4E0D2007-4594-402B-9FB2-0915FFDB8DA2}" type="pres">
      <dgm:prSet presAssocID="{E12E2FFA-1010-40BE-95E5-494C76E22649}" presName="rootText" presStyleLbl="node3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D1CBC936-DCD9-4516-BDB8-1AEA12AE6487}" type="pres">
      <dgm:prSet presAssocID="{E12E2FFA-1010-40BE-95E5-494C76E22649}" presName="rootConnector" presStyleLbl="node3" presStyleIdx="3" presStyleCnt="4"/>
      <dgm:spPr/>
      <dgm:t>
        <a:bodyPr/>
        <a:lstStyle/>
        <a:p>
          <a:endParaRPr lang="el-GR"/>
        </a:p>
      </dgm:t>
    </dgm:pt>
    <dgm:pt modelId="{08525837-A5AA-4C56-9948-9B88F3CF2D09}" type="pres">
      <dgm:prSet presAssocID="{E12E2FFA-1010-40BE-95E5-494C76E22649}" presName="hierChild4" presStyleCnt="0"/>
      <dgm:spPr/>
    </dgm:pt>
    <dgm:pt modelId="{F5BEF4E9-B83B-4F3A-A383-2C8BACC99885}" type="pres">
      <dgm:prSet presAssocID="{7560F0C2-D5C1-4E5A-AD73-F0194A943B76}" presName="Name50" presStyleLbl="parChTrans1D4" presStyleIdx="5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233"/>
              </a:lnTo>
              <a:lnTo>
                <a:pt x="164423" y="504233"/>
              </a:lnTo>
            </a:path>
          </a:pathLst>
        </a:custGeom>
      </dgm:spPr>
      <dgm:t>
        <a:bodyPr/>
        <a:lstStyle/>
        <a:p>
          <a:endParaRPr lang="el-GR"/>
        </a:p>
      </dgm:t>
    </dgm:pt>
    <dgm:pt modelId="{A7652176-69CC-4012-85E6-72BC63AFE3A2}" type="pres">
      <dgm:prSet presAssocID="{90858459-545D-4017-8F77-902004E1974D}" presName="hierRoot2" presStyleCnt="0">
        <dgm:presLayoutVars>
          <dgm:hierBranch val="r"/>
        </dgm:presLayoutVars>
      </dgm:prSet>
      <dgm:spPr/>
    </dgm:pt>
    <dgm:pt modelId="{35BA303B-BFF7-41A8-9AD6-44CF67DF54C9}" type="pres">
      <dgm:prSet presAssocID="{90858459-545D-4017-8F77-902004E1974D}" presName="rootComposite" presStyleCnt="0"/>
      <dgm:spPr/>
    </dgm:pt>
    <dgm:pt modelId="{EE521890-3A51-48CD-8AAA-4AD2ACD861C5}" type="pres">
      <dgm:prSet presAssocID="{90858459-545D-4017-8F77-902004E1974D}" presName="rootText" presStyleLbl="node4" presStyleIdx="5" presStyleCnt="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l-GR"/>
        </a:p>
      </dgm:t>
    </dgm:pt>
    <dgm:pt modelId="{8D2E614F-702B-4048-9CC1-774BC49CFAD8}" type="pres">
      <dgm:prSet presAssocID="{90858459-545D-4017-8F77-902004E1974D}" presName="rootConnector" presStyleLbl="node4" presStyleIdx="5" presStyleCnt="6"/>
      <dgm:spPr/>
      <dgm:t>
        <a:bodyPr/>
        <a:lstStyle/>
        <a:p>
          <a:endParaRPr lang="el-GR"/>
        </a:p>
      </dgm:t>
    </dgm:pt>
    <dgm:pt modelId="{1F19B9D6-185B-4338-B124-199650693714}" type="pres">
      <dgm:prSet presAssocID="{90858459-545D-4017-8F77-902004E1974D}" presName="hierChild4" presStyleCnt="0"/>
      <dgm:spPr/>
    </dgm:pt>
    <dgm:pt modelId="{309F1325-9D14-446D-A405-8E334847866D}" type="pres">
      <dgm:prSet presAssocID="{90858459-545D-4017-8F77-902004E1974D}" presName="hierChild5" presStyleCnt="0"/>
      <dgm:spPr/>
    </dgm:pt>
    <dgm:pt modelId="{07ECEBA3-C769-422E-9D1A-170D80EA76A1}" type="pres">
      <dgm:prSet presAssocID="{E12E2FFA-1010-40BE-95E5-494C76E22649}" presName="hierChild5" presStyleCnt="0"/>
      <dgm:spPr/>
    </dgm:pt>
    <dgm:pt modelId="{10024377-4071-4E99-8F17-27C176D036C0}" type="pres">
      <dgm:prSet presAssocID="{4672E2F6-3369-4AE9-AF4B-4B55F778E486}" presName="hierChild5" presStyleCnt="0"/>
      <dgm:spPr/>
    </dgm:pt>
    <dgm:pt modelId="{A229858E-3DF2-41BE-B0B5-FEF019015D79}" type="pres">
      <dgm:prSet presAssocID="{E4BA25B1-ECDF-4B6A-8FD9-3B180B3D0B79}" presName="hierChild3" presStyleCnt="0"/>
      <dgm:spPr/>
    </dgm:pt>
  </dgm:ptLst>
  <dgm:cxnLst>
    <dgm:cxn modelId="{0609047B-75CF-4098-9C3C-CF898D7AD019}" type="presOf" srcId="{90858459-545D-4017-8F77-902004E1974D}" destId="{8D2E614F-702B-4048-9CC1-774BC49CFAD8}" srcOrd="1" destOrd="0" presId="urn:microsoft.com/office/officeart/2005/8/layout/orgChart1"/>
    <dgm:cxn modelId="{DF3162AB-9DF9-4519-AA32-506AC23420B0}" type="presOf" srcId="{D0CAB4D7-E95A-4BFB-AA84-6DB955D5C22D}" destId="{EBDFCF8A-C8FB-4C55-BE82-36D1BF24B344}" srcOrd="1" destOrd="0" presId="urn:microsoft.com/office/officeart/2005/8/layout/orgChart1"/>
    <dgm:cxn modelId="{1FA9E70F-364B-4FF9-9ACC-04498426DCEF}" type="presOf" srcId="{3DB639B1-4983-4936-99BF-86AC7BE5DA20}" destId="{B5589D13-B295-4F2A-BDCD-89A0C5582A23}" srcOrd="0" destOrd="0" presId="urn:microsoft.com/office/officeart/2005/8/layout/orgChart1"/>
    <dgm:cxn modelId="{A13DDF2E-D6B5-4ACA-BA93-6234584ABF75}" type="presOf" srcId="{BC78DBEF-9F66-4B1B-9528-0A5B1E78BB1F}" destId="{2B677D3C-0709-423B-8FCA-EAC419D4FB04}" srcOrd="1" destOrd="0" presId="urn:microsoft.com/office/officeart/2005/8/layout/orgChart1"/>
    <dgm:cxn modelId="{66818D4B-6411-4C95-8697-D33A888CCDC3}" srcId="{E4BA25B1-ECDF-4B6A-8FD9-3B180B3D0B79}" destId="{4672E2F6-3369-4AE9-AF4B-4B55F778E486}" srcOrd="1" destOrd="0" parTransId="{73FB24E4-504F-4D72-AC0F-7CDF5B46920D}" sibTransId="{F1C468E2-C8BF-4ACC-B28D-4FFF0AD42E15}"/>
    <dgm:cxn modelId="{5E64A110-71B9-47E0-A627-B57D6E0144DD}" type="presOf" srcId="{958B4701-7150-457B-BC67-C79561E46310}" destId="{880528FF-936A-4F84-9417-FABEA0A60538}" srcOrd="0" destOrd="0" presId="urn:microsoft.com/office/officeart/2005/8/layout/orgChart1"/>
    <dgm:cxn modelId="{222C9987-26B9-442F-9411-0DFD6829C456}" type="presOf" srcId="{90858459-545D-4017-8F77-902004E1974D}" destId="{EE521890-3A51-48CD-8AAA-4AD2ACD861C5}" srcOrd="0" destOrd="0" presId="urn:microsoft.com/office/officeart/2005/8/layout/orgChart1"/>
    <dgm:cxn modelId="{BEC1C119-963E-4208-B282-AD5821309218}" type="presOf" srcId="{7560F0C2-D5C1-4E5A-AD73-F0194A943B76}" destId="{F5BEF4E9-B83B-4F3A-A383-2C8BACC99885}" srcOrd="0" destOrd="0" presId="urn:microsoft.com/office/officeart/2005/8/layout/orgChart1"/>
    <dgm:cxn modelId="{708290EA-4D1E-45C4-A964-E63F544F9A9C}" type="presOf" srcId="{8A5EB307-CCEC-4E30-882F-46A9A8FDE140}" destId="{B376FCE6-4D6D-46C4-AA38-5FB2A03EF0D9}" srcOrd="0" destOrd="0" presId="urn:microsoft.com/office/officeart/2005/8/layout/orgChart1"/>
    <dgm:cxn modelId="{C46A9A10-C630-49C8-8025-0DF3DB13FB89}" srcId="{BC78DBEF-9F66-4B1B-9528-0A5B1E78BB1F}" destId="{C2207D57-8642-45D3-9424-B252D2A0FF7D}" srcOrd="1" destOrd="0" parTransId="{DB616B64-853A-4C54-9FC9-9A1D763E798C}" sibTransId="{35A50AA0-9D5A-4530-A38B-BAED53CAB8D2}"/>
    <dgm:cxn modelId="{86D0F14D-9955-4FDB-86F3-6C769555B14B}" srcId="{883C3FA2-DBBD-4B58-B408-97C4D82531A3}" destId="{2710992B-9CA6-4C49-B233-96EAC8E96D5D}" srcOrd="0" destOrd="0" parTransId="{562FD85C-11DA-4198-841A-58EB26B3771B}" sibTransId="{61CF91B8-480B-4C48-AE22-BC1F80764ED1}"/>
    <dgm:cxn modelId="{C47C5E5F-1A08-40FE-98F2-3F34E5A9105E}" srcId="{2710992B-9CA6-4C49-B233-96EAC8E96D5D}" destId="{958B4701-7150-457B-BC67-C79561E46310}" srcOrd="0" destOrd="0" parTransId="{77734CF5-7552-486F-96F9-42EA378B4A6D}" sibTransId="{4ADE32F4-6998-4577-9B66-9B689CB61879}"/>
    <dgm:cxn modelId="{28B4D5AD-1FDC-442F-9F40-07F644288082}" type="presOf" srcId="{5ABF6F21-5454-4319-A221-92D8AEFEDCA7}" destId="{68963503-0A0C-466D-BAB9-3D39A22652D0}" srcOrd="0" destOrd="0" presId="urn:microsoft.com/office/officeart/2005/8/layout/orgChart1"/>
    <dgm:cxn modelId="{A1F09E31-DCD0-45E6-A77D-4F1D6B8E5722}" type="presOf" srcId="{DE47FCB7-0BFA-4616-A339-D89FF1081D7D}" destId="{EF34F15C-4433-4699-8C87-12527111498B}" srcOrd="0" destOrd="0" presId="urn:microsoft.com/office/officeart/2005/8/layout/orgChart1"/>
    <dgm:cxn modelId="{28B81D9E-4737-423E-9C0F-B7AD539B1CA1}" type="presOf" srcId="{E4BA25B1-ECDF-4B6A-8FD9-3B180B3D0B79}" destId="{28109EDA-2D62-46C9-8511-EE14BF5DD2F4}" srcOrd="1" destOrd="0" presId="urn:microsoft.com/office/officeart/2005/8/layout/orgChart1"/>
    <dgm:cxn modelId="{36543100-C32A-4B5D-A727-879F9C5A4F75}" type="presOf" srcId="{C2207D57-8642-45D3-9424-B252D2A0FF7D}" destId="{903189C0-4AEF-498D-A934-9EBF1C62FFE4}" srcOrd="1" destOrd="0" presId="urn:microsoft.com/office/officeart/2005/8/layout/orgChart1"/>
    <dgm:cxn modelId="{E90FDF00-8B2C-46C6-8124-587B1E428699}" srcId="{E4BA25B1-ECDF-4B6A-8FD9-3B180B3D0B79}" destId="{883C3FA2-DBBD-4B58-B408-97C4D82531A3}" srcOrd="0" destOrd="0" parTransId="{DA4175E9-6901-4A98-BA53-970FF2BBB103}" sibTransId="{6D5FF478-82DE-4448-8C79-3696E9C571F4}"/>
    <dgm:cxn modelId="{3F64ECBF-1A9C-49CA-AE47-9FFE16B72508}" type="presOf" srcId="{BC78DBEF-9F66-4B1B-9528-0A5B1E78BB1F}" destId="{C52CDD76-618F-491E-AA31-54DEFD5E0434}" srcOrd="0" destOrd="0" presId="urn:microsoft.com/office/officeart/2005/8/layout/orgChart1"/>
    <dgm:cxn modelId="{B15A5F8D-4704-4AF4-9552-3179587C49E7}" srcId="{2710992B-9CA6-4C49-B233-96EAC8E96D5D}" destId="{8A5EB307-CCEC-4E30-882F-46A9A8FDE140}" srcOrd="1" destOrd="0" parTransId="{3DB639B1-4983-4936-99BF-86AC7BE5DA20}" sibTransId="{BA308054-7804-44E4-B641-9E484E6D6A2E}"/>
    <dgm:cxn modelId="{C0D030B4-C185-4E37-9222-4691F1C7983C}" type="presOf" srcId="{E3BA318C-6AAD-4AFB-B6BA-9907ECCE462F}" destId="{23BA830A-7430-480E-8964-272B04EC0F3C}" srcOrd="0" destOrd="0" presId="urn:microsoft.com/office/officeart/2005/8/layout/orgChart1"/>
    <dgm:cxn modelId="{D58335E8-6E64-4552-A3E0-FE724F7B1B03}" type="presOf" srcId="{55069592-9042-4E91-B05C-0F2350FFA4B2}" destId="{BB8E2CD2-9B62-4C88-B20B-4981352D8EF3}" srcOrd="0" destOrd="0" presId="urn:microsoft.com/office/officeart/2005/8/layout/orgChart1"/>
    <dgm:cxn modelId="{674AA11A-455D-4A4E-9AF7-190D932D10E9}" type="presOf" srcId="{DEC21DF5-9788-4183-BECB-F09842F68A8D}" destId="{B716AA1B-A3BC-45C9-B87A-8FE59439908B}" srcOrd="0" destOrd="0" presId="urn:microsoft.com/office/officeart/2005/8/layout/orgChart1"/>
    <dgm:cxn modelId="{B2FD27CB-D324-474E-A112-9D4464BBB019}" type="presOf" srcId="{77734CF5-7552-486F-96F9-42EA378B4A6D}" destId="{19160059-4945-4872-ACDA-8AFF7CF74B77}" srcOrd="0" destOrd="0" presId="urn:microsoft.com/office/officeart/2005/8/layout/orgChart1"/>
    <dgm:cxn modelId="{C75162D4-7EAE-44B0-AD82-8846FBCD3F3A}" srcId="{4672E2F6-3369-4AE9-AF4B-4B55F778E486}" destId="{D0CAB4D7-E95A-4BFB-AA84-6DB955D5C22D}" srcOrd="0" destOrd="0" parTransId="{E3BA318C-6AAD-4AFB-B6BA-9907ECCE462F}" sibTransId="{A7234226-69C3-40C5-888B-2675CF68EE10}"/>
    <dgm:cxn modelId="{D67922E7-E084-4B8B-9813-E95B4302083C}" type="presOf" srcId="{958B4701-7150-457B-BC67-C79561E46310}" destId="{12DE7127-2454-4918-A57D-ED8D90C70A66}" srcOrd="1" destOrd="0" presId="urn:microsoft.com/office/officeart/2005/8/layout/orgChart1"/>
    <dgm:cxn modelId="{BFE9F78F-4181-4284-BAAD-F559273E52F8}" srcId="{E12E2FFA-1010-40BE-95E5-494C76E22649}" destId="{90858459-545D-4017-8F77-902004E1974D}" srcOrd="0" destOrd="0" parTransId="{7560F0C2-D5C1-4E5A-AD73-F0194A943B76}" sibTransId="{3D9809DF-4CB5-493F-94B4-1E895089096D}"/>
    <dgm:cxn modelId="{70A46E02-FF6A-4B5B-8A34-47DDC0B8B102}" type="presOf" srcId="{55069592-9042-4E91-B05C-0F2350FFA4B2}" destId="{4611DB0F-1736-4965-AADC-E339F6693962}" srcOrd="1" destOrd="0" presId="urn:microsoft.com/office/officeart/2005/8/layout/orgChart1"/>
    <dgm:cxn modelId="{16CCB6F4-F07C-4589-8AA8-B8A672FFD5F9}" type="presOf" srcId="{E12E2FFA-1010-40BE-95E5-494C76E22649}" destId="{D1CBC936-DCD9-4516-BDB8-1AEA12AE6487}" srcOrd="1" destOrd="0" presId="urn:microsoft.com/office/officeart/2005/8/layout/orgChart1"/>
    <dgm:cxn modelId="{0BF6B637-2E27-451B-A6B1-11531C75902F}" type="presOf" srcId="{C2207D57-8642-45D3-9424-B252D2A0FF7D}" destId="{49658386-5FA7-452F-99DB-FBCBD369A687}" srcOrd="0" destOrd="0" presId="urn:microsoft.com/office/officeart/2005/8/layout/orgChart1"/>
    <dgm:cxn modelId="{CBDEECA8-A6B2-4429-8EF9-BB37E0AAE30D}" type="presOf" srcId="{562FD85C-11DA-4198-841A-58EB26B3771B}" destId="{177D23BE-C07F-4518-9AFD-B3CA8C66BFB2}" srcOrd="0" destOrd="0" presId="urn:microsoft.com/office/officeart/2005/8/layout/orgChart1"/>
    <dgm:cxn modelId="{F605BEB3-61FC-4D0C-A4E0-9FD9B492DE2F}" srcId="{883C3FA2-DBBD-4B58-B408-97C4D82531A3}" destId="{BC78DBEF-9F66-4B1B-9528-0A5B1E78BB1F}" srcOrd="1" destOrd="0" parTransId="{1E87B36F-030D-49B0-9C43-978E3909E598}" sibTransId="{34339F27-83AA-4A22-B335-A307F720366A}"/>
    <dgm:cxn modelId="{E6A9F46D-1C0E-4ACC-B60B-F8D9E333A306}" type="presOf" srcId="{883C3FA2-DBBD-4B58-B408-97C4D82531A3}" destId="{9B65EF2A-20B2-4377-B183-840F8B6FE7C4}" srcOrd="1" destOrd="0" presId="urn:microsoft.com/office/officeart/2005/8/layout/orgChart1"/>
    <dgm:cxn modelId="{1141C0E4-0C92-4F6F-928A-0954DB06C406}" type="presOf" srcId="{2ECD786F-58E2-4BC7-8B50-6F89D4D366F9}" destId="{73B23DFE-11DC-40CC-B0EC-40D89406A62B}" srcOrd="0" destOrd="0" presId="urn:microsoft.com/office/officeart/2005/8/layout/orgChart1"/>
    <dgm:cxn modelId="{31ACA5D0-3DA8-4358-A407-A56141F60C76}" type="presOf" srcId="{8A5EB307-CCEC-4E30-882F-46A9A8FDE140}" destId="{14D9FFF7-7CC3-470E-9EAD-F15F15CB1C6F}" srcOrd="1" destOrd="0" presId="urn:microsoft.com/office/officeart/2005/8/layout/orgChart1"/>
    <dgm:cxn modelId="{2C77D1DA-3B9D-47CC-96BC-5608C0EA9735}" srcId="{D0CAB4D7-E95A-4BFB-AA84-6DB955D5C22D}" destId="{55069592-9042-4E91-B05C-0F2350FFA4B2}" srcOrd="0" destOrd="0" parTransId="{DEC21DF5-9788-4183-BECB-F09842F68A8D}" sibTransId="{8CF34561-B8C2-4D26-AA45-D161694C9615}"/>
    <dgm:cxn modelId="{B28B3403-72A9-476B-BE0F-062D2AE1D88F}" type="presOf" srcId="{73FB24E4-504F-4D72-AC0F-7CDF5B46920D}" destId="{60138FE5-2B8F-4929-8A48-591C74D01E5F}" srcOrd="0" destOrd="0" presId="urn:microsoft.com/office/officeart/2005/8/layout/orgChart1"/>
    <dgm:cxn modelId="{DEB7986E-F3CA-4193-A778-B1E54A462463}" type="presOf" srcId="{2710992B-9CA6-4C49-B233-96EAC8E96D5D}" destId="{B0A17E7C-3E54-44CA-A251-CD67227B70B8}" srcOrd="0" destOrd="0" presId="urn:microsoft.com/office/officeart/2005/8/layout/orgChart1"/>
    <dgm:cxn modelId="{B0AA0FAD-F5DC-4F60-A795-5A6B830F48FC}" srcId="{BC78DBEF-9F66-4B1B-9528-0A5B1E78BB1F}" destId="{DE47FCB7-0BFA-4616-A339-D89FF1081D7D}" srcOrd="0" destOrd="0" parTransId="{5ABF6F21-5454-4319-A221-92D8AEFEDCA7}" sibTransId="{B96D3376-03A3-4A06-97EE-FC7A5265CE36}"/>
    <dgm:cxn modelId="{B01372C7-D0F1-431D-A873-58C3CCA00A6F}" type="presOf" srcId="{D0CAB4D7-E95A-4BFB-AA84-6DB955D5C22D}" destId="{3D72C434-54B0-44E8-8E5C-0D2F954AE50D}" srcOrd="0" destOrd="0" presId="urn:microsoft.com/office/officeart/2005/8/layout/orgChart1"/>
    <dgm:cxn modelId="{595BC4CC-F229-4523-9D6A-2AF001BA5BB1}" type="presOf" srcId="{DA4175E9-6901-4A98-BA53-970FF2BBB103}" destId="{9F9A6B89-3CCF-4ECF-A67C-C828D9404107}" srcOrd="0" destOrd="0" presId="urn:microsoft.com/office/officeart/2005/8/layout/orgChart1"/>
    <dgm:cxn modelId="{2E74039B-C19A-40CB-9E0E-4EF7D1948925}" srcId="{051195FC-5AD3-4F44-B270-8ADB3E957947}" destId="{E4BA25B1-ECDF-4B6A-8FD9-3B180B3D0B79}" srcOrd="0" destOrd="0" parTransId="{F3213809-68D8-4760-A79C-E630A90BFC13}" sibTransId="{887FAE6E-929C-4D78-9BAD-E128BD1A201B}"/>
    <dgm:cxn modelId="{983306D5-B70E-4ED9-B988-548950F2BAA5}" type="presOf" srcId="{4672E2F6-3369-4AE9-AF4B-4B55F778E486}" destId="{74FE345D-C1AD-4F80-8C80-E47CE56A90D0}" srcOrd="0" destOrd="0" presId="urn:microsoft.com/office/officeart/2005/8/layout/orgChart1"/>
    <dgm:cxn modelId="{E08653FD-3C84-4FEF-81F7-99237337AF64}" type="presOf" srcId="{DB616B64-853A-4C54-9FC9-9A1D763E798C}" destId="{B8833B5F-AE11-40D3-8E1D-130EE5DF13D7}" srcOrd="0" destOrd="0" presId="urn:microsoft.com/office/officeart/2005/8/layout/orgChart1"/>
    <dgm:cxn modelId="{5E81C369-57A9-462D-82B1-A46AC1BA884F}" type="presOf" srcId="{051195FC-5AD3-4F44-B270-8ADB3E957947}" destId="{00CE9AC4-2111-4F0D-837A-41A332356AF8}" srcOrd="0" destOrd="0" presId="urn:microsoft.com/office/officeart/2005/8/layout/orgChart1"/>
    <dgm:cxn modelId="{3DBA0467-C7C8-4980-A0EF-0A784D1CEB6A}" type="presOf" srcId="{E12E2FFA-1010-40BE-95E5-494C76E22649}" destId="{4E0D2007-4594-402B-9FB2-0915FFDB8DA2}" srcOrd="0" destOrd="0" presId="urn:microsoft.com/office/officeart/2005/8/layout/orgChart1"/>
    <dgm:cxn modelId="{2C2DA5BF-702A-4813-94D1-EADD77D8EB1B}" type="presOf" srcId="{2710992B-9CA6-4C49-B233-96EAC8E96D5D}" destId="{E12F06D0-7E31-4BD3-985F-7701773A9E36}" srcOrd="1" destOrd="0" presId="urn:microsoft.com/office/officeart/2005/8/layout/orgChart1"/>
    <dgm:cxn modelId="{604F8D1E-3696-4431-A80A-C70541BA80A5}" type="presOf" srcId="{DE47FCB7-0BFA-4616-A339-D89FF1081D7D}" destId="{C39301C7-3B9F-43F2-92A4-E99229A7EA23}" srcOrd="1" destOrd="0" presId="urn:microsoft.com/office/officeart/2005/8/layout/orgChart1"/>
    <dgm:cxn modelId="{9EC67D51-475A-438D-BA8B-DE9FB6571014}" type="presOf" srcId="{1E87B36F-030D-49B0-9C43-978E3909E598}" destId="{91476DE4-F8BB-4327-879B-3CF4603EBA49}" srcOrd="0" destOrd="0" presId="urn:microsoft.com/office/officeart/2005/8/layout/orgChart1"/>
    <dgm:cxn modelId="{DD5DCCD4-6533-41B5-AC5B-BE3F1AA65D11}" type="presOf" srcId="{883C3FA2-DBBD-4B58-B408-97C4D82531A3}" destId="{5D2BF5BE-FA8D-4666-AE98-83B424366B2C}" srcOrd="0" destOrd="0" presId="urn:microsoft.com/office/officeart/2005/8/layout/orgChart1"/>
    <dgm:cxn modelId="{469ED6F2-8E46-41BA-956C-FB184556590E}" srcId="{4672E2F6-3369-4AE9-AF4B-4B55F778E486}" destId="{E12E2FFA-1010-40BE-95E5-494C76E22649}" srcOrd="1" destOrd="0" parTransId="{2ECD786F-58E2-4BC7-8B50-6F89D4D366F9}" sibTransId="{448C757C-1B08-41AF-8D56-8BFFB8D014D1}"/>
    <dgm:cxn modelId="{4D8F2C36-D2F7-4737-8D47-7D976C3C6DB7}" type="presOf" srcId="{E4BA25B1-ECDF-4B6A-8FD9-3B180B3D0B79}" destId="{076CC054-F02F-49CF-B2E7-18D6F46CB746}" srcOrd="0" destOrd="0" presId="urn:microsoft.com/office/officeart/2005/8/layout/orgChart1"/>
    <dgm:cxn modelId="{798BE8E7-CF47-4DA3-9D5C-2548CE273F6E}" type="presOf" srcId="{4672E2F6-3369-4AE9-AF4B-4B55F778E486}" destId="{4525DF98-BFE7-4BB0-97EF-ECC0E247178D}" srcOrd="1" destOrd="0" presId="urn:microsoft.com/office/officeart/2005/8/layout/orgChart1"/>
    <dgm:cxn modelId="{988370DA-27AB-496B-9881-7CCB5DC9BCD0}" type="presParOf" srcId="{00CE9AC4-2111-4F0D-837A-41A332356AF8}" destId="{64CD5CBB-5E28-417E-89F8-3C084137E742}" srcOrd="0" destOrd="0" presId="urn:microsoft.com/office/officeart/2005/8/layout/orgChart1"/>
    <dgm:cxn modelId="{3E98B5E2-7D16-4B6C-B9DB-D922D6E063C6}" type="presParOf" srcId="{64CD5CBB-5E28-417E-89F8-3C084137E742}" destId="{27FBBA1B-9F59-47D4-90EA-C649688171C2}" srcOrd="0" destOrd="0" presId="urn:microsoft.com/office/officeart/2005/8/layout/orgChart1"/>
    <dgm:cxn modelId="{5C4C86D0-E144-4ABF-A4BC-6D074377AB33}" type="presParOf" srcId="{27FBBA1B-9F59-47D4-90EA-C649688171C2}" destId="{076CC054-F02F-49CF-B2E7-18D6F46CB746}" srcOrd="0" destOrd="0" presId="urn:microsoft.com/office/officeart/2005/8/layout/orgChart1"/>
    <dgm:cxn modelId="{8F01B644-ED66-4FB5-886A-87C2BB0AB1B9}" type="presParOf" srcId="{27FBBA1B-9F59-47D4-90EA-C649688171C2}" destId="{28109EDA-2D62-46C9-8511-EE14BF5DD2F4}" srcOrd="1" destOrd="0" presId="urn:microsoft.com/office/officeart/2005/8/layout/orgChart1"/>
    <dgm:cxn modelId="{9E64D1F1-4785-4EBA-8387-F5688A306D14}" type="presParOf" srcId="{64CD5CBB-5E28-417E-89F8-3C084137E742}" destId="{08A53DCB-E62B-4DB4-9B78-0114086E8E51}" srcOrd="1" destOrd="0" presId="urn:microsoft.com/office/officeart/2005/8/layout/orgChart1"/>
    <dgm:cxn modelId="{D381A45D-59A3-4B10-A54E-C34D08D2204F}" type="presParOf" srcId="{08A53DCB-E62B-4DB4-9B78-0114086E8E51}" destId="{9F9A6B89-3CCF-4ECF-A67C-C828D9404107}" srcOrd="0" destOrd="0" presId="urn:microsoft.com/office/officeart/2005/8/layout/orgChart1"/>
    <dgm:cxn modelId="{F4FE734A-8DF5-4B43-BBFF-25F3597DFCBC}" type="presParOf" srcId="{08A53DCB-E62B-4DB4-9B78-0114086E8E51}" destId="{4AE2689B-CA85-4752-B0F0-CC03EBF23D22}" srcOrd="1" destOrd="0" presId="urn:microsoft.com/office/officeart/2005/8/layout/orgChart1"/>
    <dgm:cxn modelId="{69A831FC-4178-4A01-8A8F-3C5B769477FE}" type="presParOf" srcId="{4AE2689B-CA85-4752-B0F0-CC03EBF23D22}" destId="{356B61B4-AEC2-41A9-B4B2-40B372E03376}" srcOrd="0" destOrd="0" presId="urn:microsoft.com/office/officeart/2005/8/layout/orgChart1"/>
    <dgm:cxn modelId="{3F94CD00-5539-4FEA-AE77-882F4E42FEF3}" type="presParOf" srcId="{356B61B4-AEC2-41A9-B4B2-40B372E03376}" destId="{5D2BF5BE-FA8D-4666-AE98-83B424366B2C}" srcOrd="0" destOrd="0" presId="urn:microsoft.com/office/officeart/2005/8/layout/orgChart1"/>
    <dgm:cxn modelId="{519C7828-D063-4480-8B69-D33CF64CD08C}" type="presParOf" srcId="{356B61B4-AEC2-41A9-B4B2-40B372E03376}" destId="{9B65EF2A-20B2-4377-B183-840F8B6FE7C4}" srcOrd="1" destOrd="0" presId="urn:microsoft.com/office/officeart/2005/8/layout/orgChart1"/>
    <dgm:cxn modelId="{C5870583-9347-4345-A39A-363810621D44}" type="presParOf" srcId="{4AE2689B-CA85-4752-B0F0-CC03EBF23D22}" destId="{C46A90B7-D007-4A5D-A503-2656182CF2EF}" srcOrd="1" destOrd="0" presId="urn:microsoft.com/office/officeart/2005/8/layout/orgChart1"/>
    <dgm:cxn modelId="{EAA65927-7F50-415B-B9BF-24965EFF17A7}" type="presParOf" srcId="{C46A90B7-D007-4A5D-A503-2656182CF2EF}" destId="{177D23BE-C07F-4518-9AFD-B3CA8C66BFB2}" srcOrd="0" destOrd="0" presId="urn:microsoft.com/office/officeart/2005/8/layout/orgChart1"/>
    <dgm:cxn modelId="{A2335CAF-6569-4B7A-B7C9-FA3FD8638803}" type="presParOf" srcId="{C46A90B7-D007-4A5D-A503-2656182CF2EF}" destId="{B6D9C95D-84ED-4702-8FED-C72B39F60D12}" srcOrd="1" destOrd="0" presId="urn:microsoft.com/office/officeart/2005/8/layout/orgChart1"/>
    <dgm:cxn modelId="{66E83CCF-0BEF-49F4-B9B0-42DA7379AC5A}" type="presParOf" srcId="{B6D9C95D-84ED-4702-8FED-C72B39F60D12}" destId="{C09B4AC9-EA9D-4A3D-BDAE-3DF9D8E522ED}" srcOrd="0" destOrd="0" presId="urn:microsoft.com/office/officeart/2005/8/layout/orgChart1"/>
    <dgm:cxn modelId="{620A5A01-6CC1-4DEE-847F-C84449FEE50E}" type="presParOf" srcId="{C09B4AC9-EA9D-4A3D-BDAE-3DF9D8E522ED}" destId="{B0A17E7C-3E54-44CA-A251-CD67227B70B8}" srcOrd="0" destOrd="0" presId="urn:microsoft.com/office/officeart/2005/8/layout/orgChart1"/>
    <dgm:cxn modelId="{1D582FB4-2721-47AB-8A8F-342070C5A175}" type="presParOf" srcId="{C09B4AC9-EA9D-4A3D-BDAE-3DF9D8E522ED}" destId="{E12F06D0-7E31-4BD3-985F-7701773A9E36}" srcOrd="1" destOrd="0" presId="urn:microsoft.com/office/officeart/2005/8/layout/orgChart1"/>
    <dgm:cxn modelId="{97B48319-257A-4184-9A01-65F1E0D2FB3E}" type="presParOf" srcId="{B6D9C95D-84ED-4702-8FED-C72B39F60D12}" destId="{B4247734-1587-47F0-9E43-457C8850625D}" srcOrd="1" destOrd="0" presId="urn:microsoft.com/office/officeart/2005/8/layout/orgChart1"/>
    <dgm:cxn modelId="{415CAD19-AC72-46D7-8116-808664F64A09}" type="presParOf" srcId="{B4247734-1587-47F0-9E43-457C8850625D}" destId="{19160059-4945-4872-ACDA-8AFF7CF74B77}" srcOrd="0" destOrd="0" presId="urn:microsoft.com/office/officeart/2005/8/layout/orgChart1"/>
    <dgm:cxn modelId="{AD627F85-E915-41E4-A77B-76F1AD46E1F7}" type="presParOf" srcId="{B4247734-1587-47F0-9E43-457C8850625D}" destId="{6E0AAE03-104A-473B-A3D4-165BD650472A}" srcOrd="1" destOrd="0" presId="urn:microsoft.com/office/officeart/2005/8/layout/orgChart1"/>
    <dgm:cxn modelId="{644B9156-BEC3-45FE-BF39-AC801F15CE07}" type="presParOf" srcId="{6E0AAE03-104A-473B-A3D4-165BD650472A}" destId="{B29F96E1-94DE-4789-82C3-3E3A951A0B62}" srcOrd="0" destOrd="0" presId="urn:microsoft.com/office/officeart/2005/8/layout/orgChart1"/>
    <dgm:cxn modelId="{C0DDDB2F-4D7F-4E8D-B51B-E6C74A6BD0F0}" type="presParOf" srcId="{B29F96E1-94DE-4789-82C3-3E3A951A0B62}" destId="{880528FF-936A-4F84-9417-FABEA0A60538}" srcOrd="0" destOrd="0" presId="urn:microsoft.com/office/officeart/2005/8/layout/orgChart1"/>
    <dgm:cxn modelId="{780837DC-C60C-459E-A9FD-45403436036C}" type="presParOf" srcId="{B29F96E1-94DE-4789-82C3-3E3A951A0B62}" destId="{12DE7127-2454-4918-A57D-ED8D90C70A66}" srcOrd="1" destOrd="0" presId="urn:microsoft.com/office/officeart/2005/8/layout/orgChart1"/>
    <dgm:cxn modelId="{A6930D9F-0D8A-44BF-8F9E-083108DAA450}" type="presParOf" srcId="{6E0AAE03-104A-473B-A3D4-165BD650472A}" destId="{94E44E6D-AAF0-439B-88B6-05BAA53F0C05}" srcOrd="1" destOrd="0" presId="urn:microsoft.com/office/officeart/2005/8/layout/orgChart1"/>
    <dgm:cxn modelId="{2BCD89E1-4075-4BFA-9456-9E7274AC6BF3}" type="presParOf" srcId="{6E0AAE03-104A-473B-A3D4-165BD650472A}" destId="{F483E78F-51B8-43EA-BB98-66379F9FD5EE}" srcOrd="2" destOrd="0" presId="urn:microsoft.com/office/officeart/2005/8/layout/orgChart1"/>
    <dgm:cxn modelId="{84B8D4EE-2300-43B2-B7D8-AE9B1464A69D}" type="presParOf" srcId="{B4247734-1587-47F0-9E43-457C8850625D}" destId="{B5589D13-B295-4F2A-BDCD-89A0C5582A23}" srcOrd="2" destOrd="0" presId="urn:microsoft.com/office/officeart/2005/8/layout/orgChart1"/>
    <dgm:cxn modelId="{A0D5185D-57D3-41BC-A778-C6E93ABB042E}" type="presParOf" srcId="{B4247734-1587-47F0-9E43-457C8850625D}" destId="{74DFE344-149D-416B-BF00-D19B3FA60AE6}" srcOrd="3" destOrd="0" presId="urn:microsoft.com/office/officeart/2005/8/layout/orgChart1"/>
    <dgm:cxn modelId="{4D8C579C-21B2-4007-9AD7-4301A604C313}" type="presParOf" srcId="{74DFE344-149D-416B-BF00-D19B3FA60AE6}" destId="{B9F3DF9A-49E8-4BDF-8FFB-BFA65343C552}" srcOrd="0" destOrd="0" presId="urn:microsoft.com/office/officeart/2005/8/layout/orgChart1"/>
    <dgm:cxn modelId="{0043B1A0-D28C-4BE5-A839-0CA2F821730F}" type="presParOf" srcId="{B9F3DF9A-49E8-4BDF-8FFB-BFA65343C552}" destId="{B376FCE6-4D6D-46C4-AA38-5FB2A03EF0D9}" srcOrd="0" destOrd="0" presId="urn:microsoft.com/office/officeart/2005/8/layout/orgChart1"/>
    <dgm:cxn modelId="{82C8BBB6-AF28-4794-A9AB-49513C12F268}" type="presParOf" srcId="{B9F3DF9A-49E8-4BDF-8FFB-BFA65343C552}" destId="{14D9FFF7-7CC3-470E-9EAD-F15F15CB1C6F}" srcOrd="1" destOrd="0" presId="urn:microsoft.com/office/officeart/2005/8/layout/orgChart1"/>
    <dgm:cxn modelId="{0C91C89D-35F2-4AB9-B874-C8D7D3A9BA49}" type="presParOf" srcId="{74DFE344-149D-416B-BF00-D19B3FA60AE6}" destId="{CF759388-FCF2-4293-AACD-ED3F850F2B20}" srcOrd="1" destOrd="0" presId="urn:microsoft.com/office/officeart/2005/8/layout/orgChart1"/>
    <dgm:cxn modelId="{4CA1D108-18BB-40D5-B202-E0FF46F48EED}" type="presParOf" srcId="{74DFE344-149D-416B-BF00-D19B3FA60AE6}" destId="{A6588003-6F9D-4E43-B4B0-F2B4BDEF16DE}" srcOrd="2" destOrd="0" presId="urn:microsoft.com/office/officeart/2005/8/layout/orgChart1"/>
    <dgm:cxn modelId="{FEF2450B-B853-4675-BE36-14FE5AC817F4}" type="presParOf" srcId="{B6D9C95D-84ED-4702-8FED-C72B39F60D12}" destId="{679190D1-6661-458B-80A6-C625E0CB8CFD}" srcOrd="2" destOrd="0" presId="urn:microsoft.com/office/officeart/2005/8/layout/orgChart1"/>
    <dgm:cxn modelId="{B75BFEEF-0A23-498B-B714-5A1112E27040}" type="presParOf" srcId="{C46A90B7-D007-4A5D-A503-2656182CF2EF}" destId="{91476DE4-F8BB-4327-879B-3CF4603EBA49}" srcOrd="2" destOrd="0" presId="urn:microsoft.com/office/officeart/2005/8/layout/orgChart1"/>
    <dgm:cxn modelId="{2AD079B8-0598-4D5B-B035-E66219FC9F23}" type="presParOf" srcId="{C46A90B7-D007-4A5D-A503-2656182CF2EF}" destId="{1B3E7B1A-AC5F-48EB-B23B-78DD461A1E1B}" srcOrd="3" destOrd="0" presId="urn:microsoft.com/office/officeart/2005/8/layout/orgChart1"/>
    <dgm:cxn modelId="{D08BD08D-4B60-45C1-927F-525D954F66A7}" type="presParOf" srcId="{1B3E7B1A-AC5F-48EB-B23B-78DD461A1E1B}" destId="{A3C1D07A-A430-4A4A-9A30-8F7E7FF18015}" srcOrd="0" destOrd="0" presId="urn:microsoft.com/office/officeart/2005/8/layout/orgChart1"/>
    <dgm:cxn modelId="{C0EC1D31-2EB9-44F1-B5E5-BBE6184B3835}" type="presParOf" srcId="{A3C1D07A-A430-4A4A-9A30-8F7E7FF18015}" destId="{C52CDD76-618F-491E-AA31-54DEFD5E0434}" srcOrd="0" destOrd="0" presId="urn:microsoft.com/office/officeart/2005/8/layout/orgChart1"/>
    <dgm:cxn modelId="{EF6C306D-6245-402A-B267-E5CC0E70AE0D}" type="presParOf" srcId="{A3C1D07A-A430-4A4A-9A30-8F7E7FF18015}" destId="{2B677D3C-0709-423B-8FCA-EAC419D4FB04}" srcOrd="1" destOrd="0" presId="urn:microsoft.com/office/officeart/2005/8/layout/orgChart1"/>
    <dgm:cxn modelId="{A3E4CEA2-69E0-45DD-AEBB-5EA7E4C27718}" type="presParOf" srcId="{1B3E7B1A-AC5F-48EB-B23B-78DD461A1E1B}" destId="{FB606BE8-7A04-4B15-A2DF-2E70C77AD13E}" srcOrd="1" destOrd="0" presId="urn:microsoft.com/office/officeart/2005/8/layout/orgChart1"/>
    <dgm:cxn modelId="{17296342-EA6E-4B54-8AE7-27066CC713B8}" type="presParOf" srcId="{FB606BE8-7A04-4B15-A2DF-2E70C77AD13E}" destId="{68963503-0A0C-466D-BAB9-3D39A22652D0}" srcOrd="0" destOrd="0" presId="urn:microsoft.com/office/officeart/2005/8/layout/orgChart1"/>
    <dgm:cxn modelId="{F75B951F-7F62-4251-9E6D-1AFCD7E1B59E}" type="presParOf" srcId="{FB606BE8-7A04-4B15-A2DF-2E70C77AD13E}" destId="{3072C5A2-2F5D-4612-9C2B-135A04DE2C54}" srcOrd="1" destOrd="0" presId="urn:microsoft.com/office/officeart/2005/8/layout/orgChart1"/>
    <dgm:cxn modelId="{F1B95678-76BA-4D6E-91BF-F6CD3A6C3509}" type="presParOf" srcId="{3072C5A2-2F5D-4612-9C2B-135A04DE2C54}" destId="{61B4700D-3B1F-4D29-AB4E-6B9E6D64C6A5}" srcOrd="0" destOrd="0" presId="urn:microsoft.com/office/officeart/2005/8/layout/orgChart1"/>
    <dgm:cxn modelId="{6CF8CCFD-CB97-4897-9C11-DD6547740511}" type="presParOf" srcId="{61B4700D-3B1F-4D29-AB4E-6B9E6D64C6A5}" destId="{EF34F15C-4433-4699-8C87-12527111498B}" srcOrd="0" destOrd="0" presId="urn:microsoft.com/office/officeart/2005/8/layout/orgChart1"/>
    <dgm:cxn modelId="{393C70FA-497B-4C37-843F-587D8DEC88C1}" type="presParOf" srcId="{61B4700D-3B1F-4D29-AB4E-6B9E6D64C6A5}" destId="{C39301C7-3B9F-43F2-92A4-E99229A7EA23}" srcOrd="1" destOrd="0" presId="urn:microsoft.com/office/officeart/2005/8/layout/orgChart1"/>
    <dgm:cxn modelId="{7972D5CD-7906-4138-B12D-EF3314F74C4A}" type="presParOf" srcId="{3072C5A2-2F5D-4612-9C2B-135A04DE2C54}" destId="{CAF740D6-FF59-40EE-B900-C7396B97AE0B}" srcOrd="1" destOrd="0" presId="urn:microsoft.com/office/officeart/2005/8/layout/orgChart1"/>
    <dgm:cxn modelId="{71EF270D-0E31-42A4-A32D-8E9DA846D8F9}" type="presParOf" srcId="{3072C5A2-2F5D-4612-9C2B-135A04DE2C54}" destId="{D261B811-683D-4586-B5A7-2F4AC57E7AC0}" srcOrd="2" destOrd="0" presId="urn:microsoft.com/office/officeart/2005/8/layout/orgChart1"/>
    <dgm:cxn modelId="{278F8B71-4524-45D5-952F-62F6D7AE29B9}" type="presParOf" srcId="{FB606BE8-7A04-4B15-A2DF-2E70C77AD13E}" destId="{B8833B5F-AE11-40D3-8E1D-130EE5DF13D7}" srcOrd="2" destOrd="0" presId="urn:microsoft.com/office/officeart/2005/8/layout/orgChart1"/>
    <dgm:cxn modelId="{0264150C-97C3-4AAF-B0C9-0864F7D95DDF}" type="presParOf" srcId="{FB606BE8-7A04-4B15-A2DF-2E70C77AD13E}" destId="{C5001631-56C3-4047-9F19-9B50F66F1CD9}" srcOrd="3" destOrd="0" presId="urn:microsoft.com/office/officeart/2005/8/layout/orgChart1"/>
    <dgm:cxn modelId="{CCABE38F-318C-4F87-B119-43050D7C886C}" type="presParOf" srcId="{C5001631-56C3-4047-9F19-9B50F66F1CD9}" destId="{AD88A60D-43E5-4168-8B01-EA7217AA765B}" srcOrd="0" destOrd="0" presId="urn:microsoft.com/office/officeart/2005/8/layout/orgChart1"/>
    <dgm:cxn modelId="{C37D4BCC-BB72-48A5-9C54-94B068BE43AC}" type="presParOf" srcId="{AD88A60D-43E5-4168-8B01-EA7217AA765B}" destId="{49658386-5FA7-452F-99DB-FBCBD369A687}" srcOrd="0" destOrd="0" presId="urn:microsoft.com/office/officeart/2005/8/layout/orgChart1"/>
    <dgm:cxn modelId="{655B7F16-7FF8-4409-A51D-4C615298191A}" type="presParOf" srcId="{AD88A60D-43E5-4168-8B01-EA7217AA765B}" destId="{903189C0-4AEF-498D-A934-9EBF1C62FFE4}" srcOrd="1" destOrd="0" presId="urn:microsoft.com/office/officeart/2005/8/layout/orgChart1"/>
    <dgm:cxn modelId="{3B200CC2-27A4-4562-B6C1-5AFB15EC8C67}" type="presParOf" srcId="{C5001631-56C3-4047-9F19-9B50F66F1CD9}" destId="{BD3FB9AE-52C8-4479-8D0F-EF663E4CD445}" srcOrd="1" destOrd="0" presId="urn:microsoft.com/office/officeart/2005/8/layout/orgChart1"/>
    <dgm:cxn modelId="{B4CE1937-41AB-4E43-97D6-D2AE2A84B2D7}" type="presParOf" srcId="{C5001631-56C3-4047-9F19-9B50F66F1CD9}" destId="{5B07AC5F-77B7-420C-BBF9-C7D4338A4A6D}" srcOrd="2" destOrd="0" presId="urn:microsoft.com/office/officeart/2005/8/layout/orgChart1"/>
    <dgm:cxn modelId="{0E6F41BE-9C2A-45C8-ABC3-7341F6D9B510}" type="presParOf" srcId="{1B3E7B1A-AC5F-48EB-B23B-78DD461A1E1B}" destId="{69D10020-903E-4BD7-9671-82B5C0275D32}" srcOrd="2" destOrd="0" presId="urn:microsoft.com/office/officeart/2005/8/layout/orgChart1"/>
    <dgm:cxn modelId="{C8FF4CB6-71BF-4F7F-ABEA-78686BDFBBF6}" type="presParOf" srcId="{4AE2689B-CA85-4752-B0F0-CC03EBF23D22}" destId="{CCE96023-E21B-42D9-ADD0-790B26DA4E60}" srcOrd="2" destOrd="0" presId="urn:microsoft.com/office/officeart/2005/8/layout/orgChart1"/>
    <dgm:cxn modelId="{EF14CA6D-9375-4537-B7D8-6939CD703562}" type="presParOf" srcId="{08A53DCB-E62B-4DB4-9B78-0114086E8E51}" destId="{60138FE5-2B8F-4929-8A48-591C74D01E5F}" srcOrd="2" destOrd="0" presId="urn:microsoft.com/office/officeart/2005/8/layout/orgChart1"/>
    <dgm:cxn modelId="{C927E7CE-86D7-4A92-B0A4-227C3C845D42}" type="presParOf" srcId="{08A53DCB-E62B-4DB4-9B78-0114086E8E51}" destId="{B629B80E-B77F-47A1-9795-FEBC514FF652}" srcOrd="3" destOrd="0" presId="urn:microsoft.com/office/officeart/2005/8/layout/orgChart1"/>
    <dgm:cxn modelId="{00CDB43B-F590-4927-B7CF-A3095D908F51}" type="presParOf" srcId="{B629B80E-B77F-47A1-9795-FEBC514FF652}" destId="{DC4564CF-0A0B-4C38-8366-138D905394D3}" srcOrd="0" destOrd="0" presId="urn:microsoft.com/office/officeart/2005/8/layout/orgChart1"/>
    <dgm:cxn modelId="{94C9E514-C282-4AF4-8E63-BA47E71C6E41}" type="presParOf" srcId="{DC4564CF-0A0B-4C38-8366-138D905394D3}" destId="{74FE345D-C1AD-4F80-8C80-E47CE56A90D0}" srcOrd="0" destOrd="0" presId="urn:microsoft.com/office/officeart/2005/8/layout/orgChart1"/>
    <dgm:cxn modelId="{6FBC5A07-C203-44B4-B9A3-A83BE99E49EC}" type="presParOf" srcId="{DC4564CF-0A0B-4C38-8366-138D905394D3}" destId="{4525DF98-BFE7-4BB0-97EF-ECC0E247178D}" srcOrd="1" destOrd="0" presId="urn:microsoft.com/office/officeart/2005/8/layout/orgChart1"/>
    <dgm:cxn modelId="{4AA08CAB-0780-4A07-95E4-66040BFA3197}" type="presParOf" srcId="{B629B80E-B77F-47A1-9795-FEBC514FF652}" destId="{CC38F466-C652-4E26-8073-62DE0B07E274}" srcOrd="1" destOrd="0" presId="urn:microsoft.com/office/officeart/2005/8/layout/orgChart1"/>
    <dgm:cxn modelId="{CF22F7EC-4983-44FB-B4FB-D1F89BD3EFC2}" type="presParOf" srcId="{CC38F466-C652-4E26-8073-62DE0B07E274}" destId="{23BA830A-7430-480E-8964-272B04EC0F3C}" srcOrd="0" destOrd="0" presId="urn:microsoft.com/office/officeart/2005/8/layout/orgChart1"/>
    <dgm:cxn modelId="{9654C2C6-8712-4FE9-899A-72B222D997ED}" type="presParOf" srcId="{CC38F466-C652-4E26-8073-62DE0B07E274}" destId="{EC35A310-FDEA-4264-AE6C-4395B0DD070C}" srcOrd="1" destOrd="0" presId="urn:microsoft.com/office/officeart/2005/8/layout/orgChart1"/>
    <dgm:cxn modelId="{326BFBA2-152D-466F-A6BA-BE574F3C564F}" type="presParOf" srcId="{EC35A310-FDEA-4264-AE6C-4395B0DD070C}" destId="{F067ABD0-99BC-477A-A556-F6532AE001E9}" srcOrd="0" destOrd="0" presId="urn:microsoft.com/office/officeart/2005/8/layout/orgChart1"/>
    <dgm:cxn modelId="{32D798EB-E971-4119-86D6-5822DBBE7685}" type="presParOf" srcId="{F067ABD0-99BC-477A-A556-F6532AE001E9}" destId="{3D72C434-54B0-44E8-8E5C-0D2F954AE50D}" srcOrd="0" destOrd="0" presId="urn:microsoft.com/office/officeart/2005/8/layout/orgChart1"/>
    <dgm:cxn modelId="{0D4167ED-8165-4D7E-87F0-37BC9C4AE01E}" type="presParOf" srcId="{F067ABD0-99BC-477A-A556-F6532AE001E9}" destId="{EBDFCF8A-C8FB-4C55-BE82-36D1BF24B344}" srcOrd="1" destOrd="0" presId="urn:microsoft.com/office/officeart/2005/8/layout/orgChart1"/>
    <dgm:cxn modelId="{8F4C0256-5581-49A0-84D7-82396201D9F3}" type="presParOf" srcId="{EC35A310-FDEA-4264-AE6C-4395B0DD070C}" destId="{327497C6-165B-4205-B6A4-FFD8A199DBDB}" srcOrd="1" destOrd="0" presId="urn:microsoft.com/office/officeart/2005/8/layout/orgChart1"/>
    <dgm:cxn modelId="{FADB63E8-25F9-453B-8A82-AB9D56EA257D}" type="presParOf" srcId="{327497C6-165B-4205-B6A4-FFD8A199DBDB}" destId="{B716AA1B-A3BC-45C9-B87A-8FE59439908B}" srcOrd="0" destOrd="0" presId="urn:microsoft.com/office/officeart/2005/8/layout/orgChart1"/>
    <dgm:cxn modelId="{7AF404A1-8F8A-4950-8D57-FA008A6B3B48}" type="presParOf" srcId="{327497C6-165B-4205-B6A4-FFD8A199DBDB}" destId="{0C983A95-3D30-4853-8F1B-F33243B28BA8}" srcOrd="1" destOrd="0" presId="urn:microsoft.com/office/officeart/2005/8/layout/orgChart1"/>
    <dgm:cxn modelId="{AE0FEDA9-02F2-49E5-A35D-DBEEE52E00FE}" type="presParOf" srcId="{0C983A95-3D30-4853-8F1B-F33243B28BA8}" destId="{D76A859E-378F-42CD-B4E8-3C9E3D6F35A4}" srcOrd="0" destOrd="0" presId="urn:microsoft.com/office/officeart/2005/8/layout/orgChart1"/>
    <dgm:cxn modelId="{52AE9C87-2150-4879-8550-B625DDFA7315}" type="presParOf" srcId="{D76A859E-378F-42CD-B4E8-3C9E3D6F35A4}" destId="{BB8E2CD2-9B62-4C88-B20B-4981352D8EF3}" srcOrd="0" destOrd="0" presId="urn:microsoft.com/office/officeart/2005/8/layout/orgChart1"/>
    <dgm:cxn modelId="{A0C34248-F035-4CD1-8382-FDDE030D47D7}" type="presParOf" srcId="{D76A859E-378F-42CD-B4E8-3C9E3D6F35A4}" destId="{4611DB0F-1736-4965-AADC-E339F6693962}" srcOrd="1" destOrd="0" presId="urn:microsoft.com/office/officeart/2005/8/layout/orgChart1"/>
    <dgm:cxn modelId="{1CD4971F-665C-4EDB-9F35-57EF95FE7021}" type="presParOf" srcId="{0C983A95-3D30-4853-8F1B-F33243B28BA8}" destId="{04208615-C4DE-45CE-B008-A1D38C4AF432}" srcOrd="1" destOrd="0" presId="urn:microsoft.com/office/officeart/2005/8/layout/orgChart1"/>
    <dgm:cxn modelId="{4186C020-4C39-46AC-ADA5-6215A3AB7C76}" type="presParOf" srcId="{0C983A95-3D30-4853-8F1B-F33243B28BA8}" destId="{BCA4F3CD-50EC-4E5F-B977-7AF21B4F2123}" srcOrd="2" destOrd="0" presId="urn:microsoft.com/office/officeart/2005/8/layout/orgChart1"/>
    <dgm:cxn modelId="{AC620088-CE13-4186-853F-966FA7283630}" type="presParOf" srcId="{EC35A310-FDEA-4264-AE6C-4395B0DD070C}" destId="{C84C0AE5-A19E-44B6-9C33-AF29105B29C6}" srcOrd="2" destOrd="0" presId="urn:microsoft.com/office/officeart/2005/8/layout/orgChart1"/>
    <dgm:cxn modelId="{EBEBD04C-F7D8-4D0C-808D-04F03FE0DB84}" type="presParOf" srcId="{CC38F466-C652-4E26-8073-62DE0B07E274}" destId="{73B23DFE-11DC-40CC-B0EC-40D89406A62B}" srcOrd="2" destOrd="0" presId="urn:microsoft.com/office/officeart/2005/8/layout/orgChart1"/>
    <dgm:cxn modelId="{911D4883-D414-42A4-9D9B-1678E5A7BF25}" type="presParOf" srcId="{CC38F466-C652-4E26-8073-62DE0B07E274}" destId="{B05A5395-EE5F-4980-A92B-6B704A82C33B}" srcOrd="3" destOrd="0" presId="urn:microsoft.com/office/officeart/2005/8/layout/orgChart1"/>
    <dgm:cxn modelId="{BDFA8F2A-15C6-4E84-88CF-81959D7F04E5}" type="presParOf" srcId="{B05A5395-EE5F-4980-A92B-6B704A82C33B}" destId="{9FE26C61-EA0C-4213-B4E0-6C61A77F8200}" srcOrd="0" destOrd="0" presId="urn:microsoft.com/office/officeart/2005/8/layout/orgChart1"/>
    <dgm:cxn modelId="{F7147145-60F7-4006-85F6-25FE35EC2DB3}" type="presParOf" srcId="{9FE26C61-EA0C-4213-B4E0-6C61A77F8200}" destId="{4E0D2007-4594-402B-9FB2-0915FFDB8DA2}" srcOrd="0" destOrd="0" presId="urn:microsoft.com/office/officeart/2005/8/layout/orgChart1"/>
    <dgm:cxn modelId="{00FA46F4-B309-45E4-B8D9-97D6F8C74CBF}" type="presParOf" srcId="{9FE26C61-EA0C-4213-B4E0-6C61A77F8200}" destId="{D1CBC936-DCD9-4516-BDB8-1AEA12AE6487}" srcOrd="1" destOrd="0" presId="urn:microsoft.com/office/officeart/2005/8/layout/orgChart1"/>
    <dgm:cxn modelId="{903E4FBF-7E92-4356-AD12-B160B9C8519B}" type="presParOf" srcId="{B05A5395-EE5F-4980-A92B-6B704A82C33B}" destId="{08525837-A5AA-4C56-9948-9B88F3CF2D09}" srcOrd="1" destOrd="0" presId="urn:microsoft.com/office/officeart/2005/8/layout/orgChart1"/>
    <dgm:cxn modelId="{3718AA1D-7DCF-4FD3-9724-8F8D01D9C490}" type="presParOf" srcId="{08525837-A5AA-4C56-9948-9B88F3CF2D09}" destId="{F5BEF4E9-B83B-4F3A-A383-2C8BACC99885}" srcOrd="0" destOrd="0" presId="urn:microsoft.com/office/officeart/2005/8/layout/orgChart1"/>
    <dgm:cxn modelId="{5F8C3844-9FFB-403C-8D27-EF3F5944A0FE}" type="presParOf" srcId="{08525837-A5AA-4C56-9948-9B88F3CF2D09}" destId="{A7652176-69CC-4012-85E6-72BC63AFE3A2}" srcOrd="1" destOrd="0" presId="urn:microsoft.com/office/officeart/2005/8/layout/orgChart1"/>
    <dgm:cxn modelId="{862D18C3-E038-4D36-98C4-2C77B945E0C6}" type="presParOf" srcId="{A7652176-69CC-4012-85E6-72BC63AFE3A2}" destId="{35BA303B-BFF7-41A8-9AD6-44CF67DF54C9}" srcOrd="0" destOrd="0" presId="urn:microsoft.com/office/officeart/2005/8/layout/orgChart1"/>
    <dgm:cxn modelId="{2CF27F4B-C164-4DB4-BD3E-CDD54D8178C4}" type="presParOf" srcId="{35BA303B-BFF7-41A8-9AD6-44CF67DF54C9}" destId="{EE521890-3A51-48CD-8AAA-4AD2ACD861C5}" srcOrd="0" destOrd="0" presId="urn:microsoft.com/office/officeart/2005/8/layout/orgChart1"/>
    <dgm:cxn modelId="{29A98252-D618-4BB6-A704-FAB0C46CFD39}" type="presParOf" srcId="{35BA303B-BFF7-41A8-9AD6-44CF67DF54C9}" destId="{8D2E614F-702B-4048-9CC1-774BC49CFAD8}" srcOrd="1" destOrd="0" presId="urn:microsoft.com/office/officeart/2005/8/layout/orgChart1"/>
    <dgm:cxn modelId="{CB8632C6-F999-45DA-89E2-0AF6B7FAB286}" type="presParOf" srcId="{A7652176-69CC-4012-85E6-72BC63AFE3A2}" destId="{1F19B9D6-185B-4338-B124-199650693714}" srcOrd="1" destOrd="0" presId="urn:microsoft.com/office/officeart/2005/8/layout/orgChart1"/>
    <dgm:cxn modelId="{D858C9CE-9409-4E40-9182-4BB90F1169AC}" type="presParOf" srcId="{A7652176-69CC-4012-85E6-72BC63AFE3A2}" destId="{309F1325-9D14-446D-A405-8E334847866D}" srcOrd="2" destOrd="0" presId="urn:microsoft.com/office/officeart/2005/8/layout/orgChart1"/>
    <dgm:cxn modelId="{38CE83DA-8D1D-442E-9F88-B8984BD89CC0}" type="presParOf" srcId="{B05A5395-EE5F-4980-A92B-6B704A82C33B}" destId="{07ECEBA3-C769-422E-9D1A-170D80EA76A1}" srcOrd="2" destOrd="0" presId="urn:microsoft.com/office/officeart/2005/8/layout/orgChart1"/>
    <dgm:cxn modelId="{967CDA8C-D8FA-47D5-88DA-C52345223400}" type="presParOf" srcId="{B629B80E-B77F-47A1-9795-FEBC514FF652}" destId="{10024377-4071-4E99-8F17-27C176D036C0}" srcOrd="2" destOrd="0" presId="urn:microsoft.com/office/officeart/2005/8/layout/orgChart1"/>
    <dgm:cxn modelId="{9A85E708-5DD8-48C8-8CCA-1828C514855B}" type="presParOf" srcId="{64CD5CBB-5E28-417E-89F8-3C084137E742}" destId="{A229858E-3DF2-41BE-B0B5-FEF019015D7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BEF4E9-B83B-4F3A-A383-2C8BACC99885}">
      <dsp:nvSpPr>
        <dsp:cNvPr id="0" name=""/>
        <dsp:cNvSpPr/>
      </dsp:nvSpPr>
      <dsp:spPr>
        <a:xfrm>
          <a:off x="5899142" y="2690523"/>
          <a:ext cx="210158" cy="644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233"/>
              </a:lnTo>
              <a:lnTo>
                <a:pt x="164423" y="504233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B23DFE-11DC-40CC-B0EC-40D89406A62B}">
      <dsp:nvSpPr>
        <dsp:cNvPr id="0" name=""/>
        <dsp:cNvSpPr/>
      </dsp:nvSpPr>
      <dsp:spPr>
        <a:xfrm>
          <a:off x="5611926" y="1695774"/>
          <a:ext cx="847638" cy="294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96"/>
              </a:lnTo>
              <a:lnTo>
                <a:pt x="663176" y="115096"/>
              </a:lnTo>
              <a:lnTo>
                <a:pt x="663176" y="230193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16AA1B-A3BC-45C9-B87A-8FE59439908B}">
      <dsp:nvSpPr>
        <dsp:cNvPr id="0" name=""/>
        <dsp:cNvSpPr/>
      </dsp:nvSpPr>
      <dsp:spPr>
        <a:xfrm>
          <a:off x="4203865" y="2690523"/>
          <a:ext cx="210158" cy="644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233"/>
              </a:lnTo>
              <a:lnTo>
                <a:pt x="164423" y="504233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BA830A-7430-480E-8964-272B04EC0F3C}">
      <dsp:nvSpPr>
        <dsp:cNvPr id="0" name=""/>
        <dsp:cNvSpPr/>
      </dsp:nvSpPr>
      <dsp:spPr>
        <a:xfrm>
          <a:off x="4764287" y="1695774"/>
          <a:ext cx="847638" cy="294221"/>
        </a:xfrm>
        <a:custGeom>
          <a:avLst/>
          <a:gdLst/>
          <a:ahLst/>
          <a:cxnLst/>
          <a:rect l="0" t="0" r="0" b="0"/>
          <a:pathLst>
            <a:path>
              <a:moveTo>
                <a:pt x="663176" y="0"/>
              </a:moveTo>
              <a:lnTo>
                <a:pt x="663176" y="115096"/>
              </a:lnTo>
              <a:lnTo>
                <a:pt x="0" y="115096"/>
              </a:lnTo>
              <a:lnTo>
                <a:pt x="0" y="230193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138FE5-2B8F-4929-8A48-591C74D01E5F}">
      <dsp:nvSpPr>
        <dsp:cNvPr id="0" name=""/>
        <dsp:cNvSpPr/>
      </dsp:nvSpPr>
      <dsp:spPr>
        <a:xfrm>
          <a:off x="3916649" y="701025"/>
          <a:ext cx="1695277" cy="294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96"/>
              </a:lnTo>
              <a:lnTo>
                <a:pt x="1326353" y="115096"/>
              </a:lnTo>
              <a:lnTo>
                <a:pt x="1326353" y="230193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833B5F-AE11-40D3-8E1D-130EE5DF13D7}">
      <dsp:nvSpPr>
        <dsp:cNvPr id="0" name=""/>
        <dsp:cNvSpPr/>
      </dsp:nvSpPr>
      <dsp:spPr>
        <a:xfrm>
          <a:off x="2508588" y="2690523"/>
          <a:ext cx="210158" cy="1639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2507"/>
              </a:lnTo>
              <a:lnTo>
                <a:pt x="164423" y="1282507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963503-0A0C-466D-BAB9-3D39A22652D0}">
      <dsp:nvSpPr>
        <dsp:cNvPr id="0" name=""/>
        <dsp:cNvSpPr/>
      </dsp:nvSpPr>
      <dsp:spPr>
        <a:xfrm>
          <a:off x="2508588" y="2690523"/>
          <a:ext cx="210158" cy="644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233"/>
              </a:lnTo>
              <a:lnTo>
                <a:pt x="164423" y="504233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476DE4-F8BB-4327-879B-3CF4603EBA49}">
      <dsp:nvSpPr>
        <dsp:cNvPr id="0" name=""/>
        <dsp:cNvSpPr/>
      </dsp:nvSpPr>
      <dsp:spPr>
        <a:xfrm>
          <a:off x="2221372" y="1695774"/>
          <a:ext cx="847638" cy="294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96"/>
              </a:lnTo>
              <a:lnTo>
                <a:pt x="663176" y="115096"/>
              </a:lnTo>
              <a:lnTo>
                <a:pt x="663176" y="230193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589D13-B295-4F2A-BDCD-89A0C5582A23}">
      <dsp:nvSpPr>
        <dsp:cNvPr id="0" name=""/>
        <dsp:cNvSpPr/>
      </dsp:nvSpPr>
      <dsp:spPr>
        <a:xfrm>
          <a:off x="813311" y="2690523"/>
          <a:ext cx="210158" cy="1639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2507"/>
              </a:lnTo>
              <a:lnTo>
                <a:pt x="164423" y="1282507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160059-4945-4872-ACDA-8AFF7CF74B77}">
      <dsp:nvSpPr>
        <dsp:cNvPr id="0" name=""/>
        <dsp:cNvSpPr/>
      </dsp:nvSpPr>
      <dsp:spPr>
        <a:xfrm>
          <a:off x="813311" y="2690523"/>
          <a:ext cx="210158" cy="644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233"/>
              </a:lnTo>
              <a:lnTo>
                <a:pt x="164423" y="504233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D23BE-C07F-4518-9AFD-B3CA8C66BFB2}">
      <dsp:nvSpPr>
        <dsp:cNvPr id="0" name=""/>
        <dsp:cNvSpPr/>
      </dsp:nvSpPr>
      <dsp:spPr>
        <a:xfrm>
          <a:off x="1373733" y="1695774"/>
          <a:ext cx="847638" cy="294221"/>
        </a:xfrm>
        <a:custGeom>
          <a:avLst/>
          <a:gdLst/>
          <a:ahLst/>
          <a:cxnLst/>
          <a:rect l="0" t="0" r="0" b="0"/>
          <a:pathLst>
            <a:path>
              <a:moveTo>
                <a:pt x="663176" y="0"/>
              </a:moveTo>
              <a:lnTo>
                <a:pt x="663176" y="115096"/>
              </a:lnTo>
              <a:lnTo>
                <a:pt x="0" y="115096"/>
              </a:lnTo>
              <a:lnTo>
                <a:pt x="0" y="230193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9A6B89-3CCF-4ECF-A67C-C828D9404107}">
      <dsp:nvSpPr>
        <dsp:cNvPr id="0" name=""/>
        <dsp:cNvSpPr/>
      </dsp:nvSpPr>
      <dsp:spPr>
        <a:xfrm>
          <a:off x="2221372" y="701025"/>
          <a:ext cx="1695277" cy="294221"/>
        </a:xfrm>
        <a:custGeom>
          <a:avLst/>
          <a:gdLst/>
          <a:ahLst/>
          <a:cxnLst/>
          <a:rect l="0" t="0" r="0" b="0"/>
          <a:pathLst>
            <a:path>
              <a:moveTo>
                <a:pt x="1326353" y="0"/>
              </a:moveTo>
              <a:lnTo>
                <a:pt x="1326353" y="115096"/>
              </a:lnTo>
              <a:lnTo>
                <a:pt x="0" y="115096"/>
              </a:lnTo>
              <a:lnTo>
                <a:pt x="0" y="230193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6CC054-F02F-49CF-B2E7-18D6F46CB746}">
      <dsp:nvSpPr>
        <dsp:cNvPr id="0" name=""/>
        <dsp:cNvSpPr/>
      </dsp:nvSpPr>
      <dsp:spPr>
        <a:xfrm>
          <a:off x="3216121" y="497"/>
          <a:ext cx="1401055" cy="700527"/>
        </a:xfrm>
        <a:prstGeom prst="rect">
          <a:avLst/>
        </a:prstGeom>
        <a:gradFill rotWithShape="1">
          <a:gsLst>
            <a:gs pos="0">
              <a:sysClr val="windowText" lastClr="000000">
                <a:tint val="50000"/>
                <a:satMod val="300000"/>
              </a:sysClr>
            </a:gs>
            <a:gs pos="35000">
              <a:sysClr val="windowText" lastClr="000000">
                <a:tint val="37000"/>
                <a:satMod val="300000"/>
              </a:sysClr>
            </a:gs>
            <a:gs pos="100000">
              <a:sysClr val="windowText" lastClr="000000"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95000"/>
              <a:satMod val="105000"/>
            </a:sys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ΕΞΙ</a:t>
          </a:r>
        </a:p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ΣΥΜΜΕΤΕΧΟΝΤΕΣ</a:t>
          </a:r>
          <a:endParaRPr lang="el-GR" sz="11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3216121" y="497"/>
        <a:ext cx="1401055" cy="700527"/>
      </dsp:txXfrm>
    </dsp:sp>
    <dsp:sp modelId="{5D2BF5BE-FA8D-4666-AE98-83B424366B2C}">
      <dsp:nvSpPr>
        <dsp:cNvPr id="0" name=""/>
        <dsp:cNvSpPr/>
      </dsp:nvSpPr>
      <dsp:spPr>
        <a:xfrm>
          <a:off x="1520844" y="995246"/>
          <a:ext cx="1401055" cy="700527"/>
        </a:xfrm>
        <a:prstGeom prst="rect">
          <a:avLst/>
        </a:prstGeom>
        <a:solidFill>
          <a:sysClr val="window" lastClr="FFFFFF">
            <a:lumMod val="85000"/>
          </a:sysClr>
        </a:solidFill>
        <a:ln w="9525" cap="flat" cmpd="sng" algn="ctr">
          <a:solidFill>
            <a:srgbClr val="4F81BD">
              <a:shade val="95000"/>
              <a:satMod val="10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   ΥΨΗΛΕΣ ΕΠΙΔΟΣΕΙΣ</a:t>
          </a:r>
          <a:endParaRPr lang="el-GR" sz="11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1520844" y="995246"/>
        <a:ext cx="1401055" cy="700527"/>
      </dsp:txXfrm>
    </dsp:sp>
    <dsp:sp modelId="{B0A17E7C-3E54-44CA-A251-CD67227B70B8}">
      <dsp:nvSpPr>
        <dsp:cNvPr id="0" name=""/>
        <dsp:cNvSpPr/>
      </dsp:nvSpPr>
      <dsp:spPr>
        <a:xfrm>
          <a:off x="673205" y="1989996"/>
          <a:ext cx="1401055" cy="700527"/>
        </a:xfrm>
        <a:prstGeom prst="rect">
          <a:avLst/>
        </a:prstGeom>
        <a:gradFill rotWithShape="1">
          <a:gsLst>
            <a:gs pos="0">
              <a:srgbClr val="8064A2">
                <a:tint val="50000"/>
                <a:satMod val="300000"/>
              </a:srgbClr>
            </a:gs>
            <a:gs pos="35000">
              <a:srgbClr val="8064A2">
                <a:tint val="37000"/>
                <a:satMod val="300000"/>
              </a:srgbClr>
            </a:gs>
            <a:gs pos="100000">
              <a:srgbClr val="8064A2">
                <a:tint val="15000"/>
                <a:satMod val="350000"/>
              </a:srgbClr>
            </a:gs>
          </a:gsLst>
          <a:lin ang="16200000" scaled="1"/>
        </a:gradFill>
        <a:ln w="9525" cap="flat" cmpd="sng" algn="ctr">
          <a:solidFill>
            <a:srgbClr val="8064A2">
              <a:shade val="95000"/>
              <a:satMod val="10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ΟΠΤΙΚΟΙ</a:t>
          </a:r>
          <a:b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</a:b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 ΜΑΘΗΤΕΣ</a:t>
          </a:r>
          <a:endParaRPr lang="el-GR" sz="11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673205" y="1989996"/>
        <a:ext cx="1401055" cy="700527"/>
      </dsp:txXfrm>
    </dsp:sp>
    <dsp:sp modelId="{880528FF-936A-4F84-9417-FABEA0A60538}">
      <dsp:nvSpPr>
        <dsp:cNvPr id="0" name=""/>
        <dsp:cNvSpPr/>
      </dsp:nvSpPr>
      <dsp:spPr>
        <a:xfrm>
          <a:off x="1023469" y="2984745"/>
          <a:ext cx="1401055" cy="700527"/>
        </a:xfrm>
        <a:prstGeom prst="rect">
          <a:avLst/>
        </a:prstGeom>
        <a:solidFill>
          <a:srgbClr val="4F81BD">
            <a:lumMod val="20000"/>
            <a:lumOff val="80000"/>
          </a:srgb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 Α</a:t>
          </a:r>
        </a:p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(σχεδόν αποκλειστικά οπτική μέθοδος)</a:t>
          </a:r>
          <a:endParaRPr lang="el-GR" sz="11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1023469" y="2984745"/>
        <a:ext cx="1401055" cy="700527"/>
      </dsp:txXfrm>
    </dsp:sp>
    <dsp:sp modelId="{B376FCE6-4D6D-46C4-AA38-5FB2A03EF0D9}">
      <dsp:nvSpPr>
        <dsp:cNvPr id="0" name=""/>
        <dsp:cNvSpPr/>
      </dsp:nvSpPr>
      <dsp:spPr>
        <a:xfrm>
          <a:off x="1023469" y="3979494"/>
          <a:ext cx="1401055" cy="700527"/>
        </a:xfrm>
        <a:prstGeom prst="rect">
          <a:avLst/>
        </a:prstGeom>
        <a:solidFill>
          <a:srgbClr val="4F81BD">
            <a:lumMod val="20000"/>
            <a:lumOff val="80000"/>
          </a:srgb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 Β</a:t>
          </a:r>
        </a:p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( ευέλικτη χρήση και των δύο μεθόδων)</a:t>
          </a:r>
          <a:endParaRPr lang="el-GR" sz="11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1023469" y="3979494"/>
        <a:ext cx="1401055" cy="700527"/>
      </dsp:txXfrm>
    </dsp:sp>
    <dsp:sp modelId="{C52CDD76-618F-491E-AA31-54DEFD5E0434}">
      <dsp:nvSpPr>
        <dsp:cNvPr id="0" name=""/>
        <dsp:cNvSpPr/>
      </dsp:nvSpPr>
      <dsp:spPr>
        <a:xfrm>
          <a:off x="2368482" y="1989996"/>
          <a:ext cx="1401055" cy="700527"/>
        </a:xfrm>
        <a:prstGeom prst="rect">
          <a:avLst/>
        </a:prstGeom>
        <a:gradFill rotWithShape="1">
          <a:gsLst>
            <a:gs pos="0">
              <a:srgbClr val="8064A2">
                <a:tint val="50000"/>
                <a:satMod val="300000"/>
              </a:srgbClr>
            </a:gs>
            <a:gs pos="35000">
              <a:srgbClr val="8064A2">
                <a:tint val="37000"/>
                <a:satMod val="300000"/>
              </a:srgbClr>
            </a:gs>
            <a:gs pos="100000">
              <a:srgbClr val="8064A2">
                <a:tint val="15000"/>
                <a:satMod val="350000"/>
              </a:srgbClr>
            </a:gs>
          </a:gsLst>
          <a:lin ang="16200000" scaled="1"/>
        </a:gradFill>
        <a:ln w="9525" cap="flat" cmpd="sng" algn="ctr">
          <a:solidFill>
            <a:srgbClr val="8064A2">
              <a:shade val="95000"/>
              <a:satMod val="10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ΜΗ ΟΠΤΙΚΟΙ ΜΑΘΗΤΕΣ</a:t>
          </a:r>
          <a:endParaRPr lang="el-GR" sz="11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2368482" y="1989996"/>
        <a:ext cx="1401055" cy="700527"/>
      </dsp:txXfrm>
    </dsp:sp>
    <dsp:sp modelId="{EF34F15C-4433-4699-8C87-12527111498B}">
      <dsp:nvSpPr>
        <dsp:cNvPr id="0" name=""/>
        <dsp:cNvSpPr/>
      </dsp:nvSpPr>
      <dsp:spPr>
        <a:xfrm>
          <a:off x="2718746" y="2984745"/>
          <a:ext cx="1401055" cy="700527"/>
        </a:xfrm>
        <a:prstGeom prst="rect">
          <a:avLst/>
        </a:prstGeom>
        <a:solidFill>
          <a:srgbClr val="4BACC6">
            <a:lumMod val="20000"/>
            <a:lumOff val="80000"/>
          </a:srgb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 Γ</a:t>
          </a:r>
        </a:p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(σχεδόν αποκλειστικά μη οπτική μέθοδος</a:t>
          </a:r>
          <a:r>
            <a:rPr lang="el-GR" sz="1100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)</a:t>
          </a:r>
        </a:p>
      </dsp:txBody>
      <dsp:txXfrm>
        <a:off x="2718746" y="2984745"/>
        <a:ext cx="1401055" cy="700527"/>
      </dsp:txXfrm>
    </dsp:sp>
    <dsp:sp modelId="{49658386-5FA7-452F-99DB-FBCBD369A687}">
      <dsp:nvSpPr>
        <dsp:cNvPr id="0" name=""/>
        <dsp:cNvSpPr/>
      </dsp:nvSpPr>
      <dsp:spPr>
        <a:xfrm>
          <a:off x="2718746" y="3979494"/>
          <a:ext cx="1401055" cy="700527"/>
        </a:xfrm>
        <a:prstGeom prst="rect">
          <a:avLst/>
        </a:prstGeom>
        <a:solidFill>
          <a:srgbClr val="4BACC6">
            <a:lumMod val="20000"/>
            <a:lumOff val="80000"/>
          </a:srgb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 Δ</a:t>
          </a:r>
        </a:p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(ευέλικτη χρήση και των δύο μεθόδων)</a:t>
          </a:r>
          <a:endParaRPr lang="el-GR" sz="11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2718746" y="3979494"/>
        <a:ext cx="1401055" cy="700527"/>
      </dsp:txXfrm>
    </dsp:sp>
    <dsp:sp modelId="{74FE345D-C1AD-4F80-8C80-E47CE56A90D0}">
      <dsp:nvSpPr>
        <dsp:cNvPr id="0" name=""/>
        <dsp:cNvSpPr/>
      </dsp:nvSpPr>
      <dsp:spPr>
        <a:xfrm>
          <a:off x="4911398" y="995246"/>
          <a:ext cx="1401055" cy="700527"/>
        </a:xfrm>
        <a:prstGeom prst="rect">
          <a:avLst/>
        </a:prstGeom>
        <a:solidFill>
          <a:sysClr val="window" lastClr="FFFFFF">
            <a:lumMod val="85000"/>
          </a:sysClr>
        </a:solidFill>
        <a:ln w="9525" cap="flat" cmpd="sng" algn="ctr">
          <a:solidFill>
            <a:srgbClr val="4F81BD">
              <a:shade val="95000"/>
              <a:satMod val="10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ΧΑΜΗΛΕΣ ΕΠΙΔΟΣΕΙΣ</a:t>
          </a:r>
          <a:endParaRPr lang="el-GR" sz="11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4911398" y="995246"/>
        <a:ext cx="1401055" cy="700527"/>
      </dsp:txXfrm>
    </dsp:sp>
    <dsp:sp modelId="{3D72C434-54B0-44E8-8E5C-0D2F954AE50D}">
      <dsp:nvSpPr>
        <dsp:cNvPr id="0" name=""/>
        <dsp:cNvSpPr/>
      </dsp:nvSpPr>
      <dsp:spPr>
        <a:xfrm>
          <a:off x="4063759" y="1989996"/>
          <a:ext cx="1401055" cy="700527"/>
        </a:xfrm>
        <a:prstGeom prst="rect">
          <a:avLst/>
        </a:prstGeom>
        <a:gradFill rotWithShape="1">
          <a:gsLst>
            <a:gs pos="0">
              <a:srgbClr val="8064A2">
                <a:tint val="50000"/>
                <a:satMod val="300000"/>
              </a:srgbClr>
            </a:gs>
            <a:gs pos="35000">
              <a:srgbClr val="8064A2">
                <a:tint val="37000"/>
                <a:satMod val="300000"/>
              </a:srgbClr>
            </a:gs>
            <a:gs pos="100000">
              <a:srgbClr val="8064A2">
                <a:tint val="15000"/>
                <a:satMod val="350000"/>
              </a:srgbClr>
            </a:gs>
          </a:gsLst>
          <a:lin ang="16200000" scaled="1"/>
        </a:gradFill>
        <a:ln w="9525" cap="flat" cmpd="sng" algn="ctr">
          <a:solidFill>
            <a:srgbClr val="8064A2">
              <a:shade val="95000"/>
              <a:satMod val="10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ΟΠΤΙΚΟΣ </a:t>
          </a:r>
          <a:b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</a:b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</a:t>
          </a:r>
          <a:endParaRPr lang="el-GR" sz="11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4063759" y="1989996"/>
        <a:ext cx="1401055" cy="700527"/>
      </dsp:txXfrm>
    </dsp:sp>
    <dsp:sp modelId="{BB8E2CD2-9B62-4C88-B20B-4981352D8EF3}">
      <dsp:nvSpPr>
        <dsp:cNvPr id="0" name=""/>
        <dsp:cNvSpPr/>
      </dsp:nvSpPr>
      <dsp:spPr>
        <a:xfrm>
          <a:off x="4414023" y="2984745"/>
          <a:ext cx="1401055" cy="700527"/>
        </a:xfrm>
        <a:prstGeom prst="rect">
          <a:avLst/>
        </a:prstGeom>
        <a:solidFill>
          <a:srgbClr val="4F81BD">
            <a:lumMod val="20000"/>
            <a:lumOff val="80000"/>
          </a:srgb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 Ζ</a:t>
          </a:r>
        </a:p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(σχεδόν αποκλειστικά οπτική μέθοδος)</a:t>
          </a:r>
        </a:p>
      </dsp:txBody>
      <dsp:txXfrm>
        <a:off x="4414023" y="2984745"/>
        <a:ext cx="1401055" cy="700527"/>
      </dsp:txXfrm>
    </dsp:sp>
    <dsp:sp modelId="{4E0D2007-4594-402B-9FB2-0915FFDB8DA2}">
      <dsp:nvSpPr>
        <dsp:cNvPr id="0" name=""/>
        <dsp:cNvSpPr/>
      </dsp:nvSpPr>
      <dsp:spPr>
        <a:xfrm>
          <a:off x="5759036" y="1989996"/>
          <a:ext cx="1401055" cy="700527"/>
        </a:xfrm>
        <a:prstGeom prst="rect">
          <a:avLst/>
        </a:prstGeom>
        <a:gradFill rotWithShape="1">
          <a:gsLst>
            <a:gs pos="0">
              <a:srgbClr val="8064A2">
                <a:tint val="50000"/>
                <a:satMod val="300000"/>
              </a:srgbClr>
            </a:gs>
            <a:gs pos="35000">
              <a:srgbClr val="8064A2">
                <a:tint val="37000"/>
                <a:satMod val="300000"/>
              </a:srgbClr>
            </a:gs>
            <a:gs pos="100000">
              <a:srgbClr val="8064A2">
                <a:tint val="15000"/>
                <a:satMod val="350000"/>
              </a:srgbClr>
            </a:gs>
          </a:gsLst>
          <a:lin ang="16200000" scaled="1"/>
        </a:gradFill>
        <a:ln w="9525" cap="flat" cmpd="sng" algn="ctr">
          <a:solidFill>
            <a:srgbClr val="8064A2">
              <a:shade val="95000"/>
              <a:satMod val="10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ΜΗ ΟΠΤΙΚΟΣ ΜΑΘΗΤΗΣ</a:t>
          </a:r>
          <a:endParaRPr lang="el-GR" sz="1100" b="1" kern="1200" dirty="0" smtClean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sp:txBody>
      <dsp:txXfrm>
        <a:off x="5759036" y="1989996"/>
        <a:ext cx="1401055" cy="700527"/>
      </dsp:txXfrm>
    </dsp:sp>
    <dsp:sp modelId="{EE521890-3A51-48CD-8AAA-4AD2ACD861C5}">
      <dsp:nvSpPr>
        <dsp:cNvPr id="0" name=""/>
        <dsp:cNvSpPr/>
      </dsp:nvSpPr>
      <dsp:spPr>
        <a:xfrm>
          <a:off x="6109300" y="2984745"/>
          <a:ext cx="1401055" cy="700527"/>
        </a:xfrm>
        <a:prstGeom prst="rect">
          <a:avLst/>
        </a:prstGeom>
        <a:solidFill>
          <a:srgbClr val="4BACC6">
            <a:lumMod val="20000"/>
            <a:lumOff val="80000"/>
          </a:srgbClr>
        </a:solidFill>
        <a:ln w="25400" cap="flat" cmpd="sng" algn="ctr">
          <a:solidFill>
            <a:sysClr val="windowText" lastClr="000000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ΜΑΘΗΤΗΣ Θ</a:t>
          </a:r>
        </a:p>
        <a:p>
          <a:pPr marR="0"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b="1" kern="1200" baseline="0" dirty="0" smtClean="0">
              <a:solidFill>
                <a:sysClr val="windowText" lastClr="000000"/>
              </a:solidFill>
              <a:latin typeface="Garamond"/>
              <a:ea typeface="+mn-ea"/>
              <a:cs typeface="+mn-cs"/>
            </a:rPr>
            <a:t>(σχεδόν αποκλειστικά μη οπτική μέθοδος)</a:t>
          </a:r>
        </a:p>
      </dsp:txBody>
      <dsp:txXfrm>
        <a:off x="6109300" y="2984745"/>
        <a:ext cx="1401055" cy="700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6/7/2015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55143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4665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16497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65533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6893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84294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08754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93044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39967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2908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19749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56217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34339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74285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95943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16200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47716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00114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60521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6534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045306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078638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87268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67838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875085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27800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127569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309482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431567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8971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676034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191506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6244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936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79655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633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5928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Η ανάπτυξη υλικών διδασκαλίας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Η ανάπτυξη υλικών διδασκαλίας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altLang="el-GR" dirty="0"/>
              <a:t>Διδακτική Μαθηματικών ΙΙ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7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Η ανάπτυξη υλικών </a:t>
            </a:r>
            <a:r>
              <a:rPr lang="el-GR" sz="2800" dirty="0" smtClean="0"/>
              <a:t>διδασκαλίας</a:t>
            </a:r>
          </a:p>
          <a:p>
            <a:endParaRPr lang="el-GR" sz="2800" dirty="0"/>
          </a:p>
          <a:p>
            <a:endParaRPr lang="en-US" sz="2800" dirty="0" smtClean="0"/>
          </a:p>
          <a:p>
            <a:r>
              <a:rPr lang="el-GR" altLang="el-GR" sz="2800" dirty="0"/>
              <a:t>Δέσποινα Πόταρη</a:t>
            </a:r>
          </a:p>
          <a:p>
            <a:r>
              <a:rPr lang="el-GR" sz="2800" dirty="0"/>
              <a:t>Σχολή Θετικών επιστημών</a:t>
            </a:r>
          </a:p>
          <a:p>
            <a:r>
              <a:rPr lang="el-GR" sz="2800" dirty="0"/>
              <a:t>Τμήμα Μαθηματικό</a:t>
            </a:r>
            <a:endParaRPr lang="en-US" sz="2800" dirty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Δυσκολίες μαθητών με τα διαγράμματα (1/2)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Τα σχέδια δεν αποδίδουν γεωμετρικές σχέσεις (</a:t>
            </a:r>
            <a:r>
              <a:rPr lang="el-GR" altLang="el-GR" sz="2800" dirty="0" smtClean="0"/>
              <a:t>π.χ. </a:t>
            </a:r>
            <a:r>
              <a:rPr lang="el-GR" altLang="el-GR" sz="2800" dirty="0"/>
              <a:t>εφαπτομένη σε κύκλο που δεν φαίνεται κάθετη στην ακτίνα του κύκλου)</a:t>
            </a:r>
          </a:p>
          <a:p>
            <a:r>
              <a:rPr lang="el-GR" altLang="el-GR" sz="2800" dirty="0"/>
              <a:t>Σύγχυση διαγραμμάτων με εικόνες (</a:t>
            </a:r>
            <a:r>
              <a:rPr lang="el-GR" altLang="el-GR" sz="2800" dirty="0" smtClean="0"/>
              <a:t>π.χ. </a:t>
            </a:r>
            <a:r>
              <a:rPr lang="el-GR" altLang="el-GR" sz="2800" dirty="0"/>
              <a:t>ένα πλάγιο παραλληλόγραμμο είναι ίδιο με το ορθογώνιο αν τα δούμε με άλλη οπτική).</a:t>
            </a:r>
          </a:p>
        </p:txBody>
      </p:sp>
    </p:spTree>
    <p:extLst>
      <p:ext uri="{BB962C8B-B14F-4D97-AF65-F5344CB8AC3E}">
        <p14:creationId xmlns:p14="http://schemas.microsoft.com/office/powerpoint/2010/main" val="341988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ανάπτυξη της Γεωμετρικής Σκέψης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l-GR" sz="2800" dirty="0"/>
              <a:t>Piaget</a:t>
            </a:r>
            <a:r>
              <a:rPr lang="el-GR" altLang="el-GR" sz="2800" dirty="0"/>
              <a:t> :  Η αντίληψη του παιδιού για τον χώρο</a:t>
            </a:r>
          </a:p>
          <a:p>
            <a:pPr lvl="1">
              <a:lnSpc>
                <a:spcPct val="80000"/>
              </a:lnSpc>
            </a:pPr>
            <a:r>
              <a:rPr lang="el-GR" altLang="el-GR" sz="2400" dirty="0"/>
              <a:t>ενεργή δράση με το περιβάλλον</a:t>
            </a:r>
          </a:p>
          <a:p>
            <a:pPr lvl="1">
              <a:lnSpc>
                <a:spcPct val="80000"/>
              </a:lnSpc>
            </a:pPr>
            <a:r>
              <a:rPr lang="el-GR" altLang="el-GR" sz="2400" dirty="0"/>
              <a:t>προτεραιότητα της </a:t>
            </a:r>
            <a:r>
              <a:rPr lang="el-GR" altLang="el-GR" sz="2400" dirty="0" err="1"/>
              <a:t>τοπολογικής</a:t>
            </a:r>
            <a:r>
              <a:rPr lang="el-GR" altLang="el-GR" sz="2400" dirty="0"/>
              <a:t> αντίληψης του χώρου</a:t>
            </a:r>
            <a:endParaRPr lang="en-US" altLang="el-GR" sz="2400" dirty="0"/>
          </a:p>
          <a:p>
            <a:pPr lvl="1">
              <a:lnSpc>
                <a:spcPct val="80000"/>
              </a:lnSpc>
            </a:pPr>
            <a:r>
              <a:rPr lang="en-US" altLang="el-GR" sz="2400" dirty="0"/>
              <a:t>Haptic</a:t>
            </a:r>
            <a:r>
              <a:rPr lang="el-GR" altLang="el-GR" sz="2400" dirty="0"/>
              <a:t>, Σχεδιασμός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Προβολικός χώρος (όλα τα πιθανά οπτικά σημεία)</a:t>
            </a:r>
          </a:p>
          <a:p>
            <a:pPr>
              <a:lnSpc>
                <a:spcPct val="80000"/>
              </a:lnSpc>
            </a:pPr>
            <a:r>
              <a:rPr lang="el-GR" altLang="el-GR" sz="2800" dirty="0" smtClean="0"/>
              <a:t>Ευκλείδειος </a:t>
            </a:r>
            <a:r>
              <a:rPr lang="el-GR" altLang="el-GR" sz="2800" dirty="0"/>
              <a:t>χώρος (2-διάστατο πλαίσιο αναφοράς)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Κριτική </a:t>
            </a:r>
          </a:p>
          <a:p>
            <a:pPr lvl="1">
              <a:lnSpc>
                <a:spcPct val="80000"/>
              </a:lnSpc>
            </a:pPr>
            <a:r>
              <a:rPr lang="el-GR" altLang="el-GR" sz="2400" dirty="0"/>
              <a:t>μαθηματικές διαφοροποιήσεις, περιορισμοί του σχεδιασμού, ιδέες αναπτύσσονται και γίνονται σύνθετες, γλώσσα</a:t>
            </a:r>
          </a:p>
        </p:txBody>
      </p:sp>
    </p:spTree>
    <p:extLst>
      <p:ext uri="{BB962C8B-B14F-4D97-AF65-F5344CB8AC3E}">
        <p14:creationId xmlns:p14="http://schemas.microsoft.com/office/powerpoint/2010/main" val="161548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επίπεδα </a:t>
            </a:r>
            <a:r>
              <a:rPr lang="en-US" dirty="0"/>
              <a:t>Van </a:t>
            </a:r>
            <a:r>
              <a:rPr lang="en-US" dirty="0" err="1"/>
              <a:t>Hieles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l-GR" sz="2800" dirty="0"/>
              <a:t>Η μάθηση είναι ασυνεχής διαδικασία που χαρακτηρίζεται από ποιοτικώς διαφορετικά επίπεδα σκέψης. 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Τα επίπεδα είναι συνεχόμενα και ιεραρχημένα. Η πρόοδος εξαρτάται από την εξάσκηση και όχι την ηλικία.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Οι ιδέες που εισάγονται σε ένα επίπεδο κατανοούνται πλήρως στο επόμενο επίπεδο. 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Κάθε επίπεδο έχει το δικό του τρόπο σκέψης (ιεραρχία) που πρέπει να λαμβάνεται υπόψη κατά τη διδασκαλία. </a:t>
            </a:r>
          </a:p>
        </p:txBody>
      </p:sp>
    </p:spTree>
    <p:extLst>
      <p:ext uri="{BB962C8B-B14F-4D97-AF65-F5344CB8AC3E}">
        <p14:creationId xmlns:p14="http://schemas.microsoft.com/office/powerpoint/2010/main" val="247591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Επίπεδο 1: Οπτικό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Αναγνώριση σχημάτων ως εικόνες</a:t>
            </a:r>
          </a:p>
          <a:p>
            <a:r>
              <a:rPr lang="el-GR" altLang="el-GR" sz="2400" dirty="0"/>
              <a:t>Αδυναμία νοητικής αναπαράστασης</a:t>
            </a:r>
          </a:p>
          <a:p>
            <a:r>
              <a:rPr lang="el-GR" altLang="el-GR" sz="2400" dirty="0"/>
              <a:t>Χωρίς έμφαση στις ιδιότητες και στα χαρακτηριστικά</a:t>
            </a:r>
          </a:p>
        </p:txBody>
      </p:sp>
    </p:spTree>
    <p:extLst>
      <p:ext uri="{BB962C8B-B14F-4D97-AF65-F5344CB8AC3E}">
        <p14:creationId xmlns:p14="http://schemas.microsoft.com/office/powerpoint/2010/main" val="17329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Επίπεδο 2: Περιγραφικό-Αναλυτικό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Αναγνώριση και κατηγοριοποίηση σχημάτων κατά ιδιότητες </a:t>
            </a:r>
          </a:p>
          <a:p>
            <a:r>
              <a:rPr lang="el-GR" altLang="el-GR" sz="2800" dirty="0"/>
              <a:t>Βρίσκουν με πειραματικό τρόπο τις ιδιότητες (παρατήρηση, μέτρηση, σχεδιασμός, μοντελοποίηση) </a:t>
            </a:r>
          </a:p>
          <a:p>
            <a:r>
              <a:rPr lang="el-GR" altLang="el-GR" sz="2800" dirty="0"/>
              <a:t>Δεν αντιλαμβάνονται τις σχέσεις μεταξύ των κατηγοριών των σχημάτων (π.χ. τετράγωνα και ορθογώνια)</a:t>
            </a:r>
          </a:p>
        </p:txBody>
      </p:sp>
    </p:spTree>
    <p:extLst>
      <p:ext uri="{BB962C8B-B14F-4D97-AF65-F5344CB8AC3E}">
        <p14:creationId xmlns:p14="http://schemas.microsoft.com/office/powerpoint/2010/main" val="275833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Επίπεδο 3: Συσχετιστικό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Διατύπωση ορισμών</a:t>
            </a:r>
          </a:p>
          <a:p>
            <a:r>
              <a:rPr lang="el-GR" altLang="el-GR" sz="2400" dirty="0"/>
              <a:t>Λογικά επιχειρήματα</a:t>
            </a:r>
          </a:p>
          <a:p>
            <a:r>
              <a:rPr lang="el-GR" altLang="el-GR" sz="2400" dirty="0"/>
              <a:t>Ιεραρχικές ταξινομήσεις σχημάτων και στήριξή τους με επιχειρήματα</a:t>
            </a:r>
          </a:p>
          <a:p>
            <a:r>
              <a:rPr lang="el-GR" altLang="el-GR" sz="2400" dirty="0"/>
              <a:t>Ανακάλυψη ιδιοτήτων μέσα από απλές αποδείξεις</a:t>
            </a:r>
          </a:p>
        </p:txBody>
      </p:sp>
    </p:spTree>
    <p:extLst>
      <p:ext uri="{BB962C8B-B14F-4D97-AF65-F5344CB8AC3E}">
        <p14:creationId xmlns:p14="http://schemas.microsoft.com/office/powerpoint/2010/main" val="131776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Επίπεδο 4: Παραγωγικό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Διατύπωση θεωρημάτων  μέσω ενός συστήματος αξιωμάτων</a:t>
            </a:r>
          </a:p>
          <a:p>
            <a:r>
              <a:rPr lang="el-GR" altLang="el-GR" sz="2800" dirty="0"/>
              <a:t>Διαφορές μεταξύ ορισμών, αξιωμάτων και θεωρημάτων</a:t>
            </a:r>
          </a:p>
          <a:p>
            <a:r>
              <a:rPr lang="el-GR" altLang="el-GR" sz="2800" dirty="0"/>
              <a:t>Αποδείξεις θεωρημάτων</a:t>
            </a:r>
          </a:p>
        </p:txBody>
      </p:sp>
    </p:spTree>
    <p:extLst>
      <p:ext uri="{BB962C8B-B14F-4D97-AF65-F5344CB8AC3E}">
        <p14:creationId xmlns:p14="http://schemas.microsoft.com/office/powerpoint/2010/main" val="149726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Επίπεδο 5: Αυστηρό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Η κατανόηση ύπαρξης άλλων αξιωματικών συστημάτων (</a:t>
            </a:r>
            <a:r>
              <a:rPr lang="el-GR" altLang="el-GR" sz="2400" dirty="0" err="1"/>
              <a:t>π.χ</a:t>
            </a:r>
            <a:r>
              <a:rPr lang="el-GR" altLang="el-GR" sz="2400" dirty="0"/>
              <a:t> μη Ευκλείδειες Γεωμετρίες)</a:t>
            </a:r>
          </a:p>
        </p:txBody>
      </p:sp>
    </p:spTree>
    <p:extLst>
      <p:ext uri="{BB962C8B-B14F-4D97-AF65-F5344CB8AC3E}">
        <p14:creationId xmlns:p14="http://schemas.microsoft.com/office/powerpoint/2010/main" val="196473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Κριτική για τα επίπεδα </a:t>
            </a:r>
            <a:r>
              <a:rPr lang="en-US" altLang="el-GR" dirty="0"/>
              <a:t>van </a:t>
            </a:r>
            <a:r>
              <a:rPr lang="en-US" altLang="el-GR" dirty="0" err="1"/>
              <a:t>Hieles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lnSpc>
                <a:spcPct val="90000"/>
              </a:lnSpc>
              <a:buNone/>
            </a:pPr>
            <a:r>
              <a:rPr lang="el-GR" altLang="el-GR" sz="2000" b="1" i="1" dirty="0"/>
              <a:t>Κατά</a:t>
            </a:r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Οι μαθητές παρουσιάζουν τρόπους σκέψης που εμπίπτουν σε περισσότερα από ένα επίπεδα</a:t>
            </a:r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Η γεωμετρική ανάπτυξη μπορεί να γίνει ταυτόχρονα σε πολλά επίπεδα (όχι αυστηρά οπτικό, περιγραφικό κοκ). Οι μαθητές μαθαίνουν και εφαρμόζουν διάφορες δεξιότητες από διάφορα.</a:t>
            </a:r>
            <a:endParaRPr lang="el-GR" altLang="el-GR" sz="2000" b="1" i="1" dirty="0"/>
          </a:p>
          <a:p>
            <a:pPr>
              <a:lnSpc>
                <a:spcPct val="90000"/>
              </a:lnSpc>
              <a:buNone/>
            </a:pPr>
            <a:r>
              <a:rPr lang="el-GR" altLang="el-GR" sz="2400" b="1" i="1" dirty="0"/>
              <a:t>	</a:t>
            </a:r>
            <a:r>
              <a:rPr lang="el-GR" altLang="el-GR" sz="2000" b="1" i="1" dirty="0"/>
              <a:t>Υπέρ</a:t>
            </a:r>
            <a:endParaRPr lang="el-GR" altLang="el-GR" sz="2000" dirty="0"/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Προσφέρει ένα γενικό πλαίσιο που μπορεί να εφαρμοστεί στο ΑΠ και στη διδασκαλία και να είναι έτσι πιο αποτελεσματικά.</a:t>
            </a:r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Μας υπενθυμίζει ότι οι μαθητές σκέφτονται με διαφορετικούς τρόπους και προσφέρει ένα πλαίσιο μέσα στο οποίο μπορούμε να τους κατανοήσουμε.</a:t>
            </a:r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Δείχνει μέχρι που μπορούν να φτάσουν οι μαθητές</a:t>
            </a:r>
            <a:r>
              <a:rPr lang="el-GR" altLang="el-GR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756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Πρόσφατες εξελίξεις των επιπέδων </a:t>
            </a:r>
            <a:r>
              <a:rPr lang="en-US" dirty="0"/>
              <a:t>van </a:t>
            </a:r>
            <a:r>
              <a:rPr lang="en-US" dirty="0" err="1"/>
              <a:t>Hieles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sz="2400" dirty="0"/>
              <a:t>Εξέλιξη των σταδίων στον τρισδιάστατο χώρο – σύνδεση της με την έννοια της </a:t>
            </a:r>
            <a:r>
              <a:rPr lang="el-GR" sz="2400" dirty="0" err="1"/>
              <a:t>οπτικοποίησης</a:t>
            </a:r>
            <a:endParaRPr lang="el-GR" sz="2400" dirty="0"/>
          </a:p>
          <a:p>
            <a:pPr lvl="1">
              <a:defRPr/>
            </a:pPr>
            <a:r>
              <a:rPr lang="el-GR" sz="2400" dirty="0" err="1"/>
              <a:t>Οπτικοποίηση</a:t>
            </a:r>
            <a:r>
              <a:rPr lang="el-GR" sz="2400" dirty="0"/>
              <a:t> και εννοιολογική κατανόηση αναπτύσσονται παράλληλα</a:t>
            </a:r>
          </a:p>
          <a:p>
            <a:pPr>
              <a:defRPr/>
            </a:pPr>
            <a:r>
              <a:rPr lang="el-GR" sz="2400" dirty="0"/>
              <a:t>Τα επίπεδα </a:t>
            </a:r>
            <a:r>
              <a:rPr lang="en-US" sz="2400" dirty="0"/>
              <a:t>van </a:t>
            </a:r>
            <a:r>
              <a:rPr lang="en-US" sz="2400" dirty="0" err="1"/>
              <a:t>Hieles</a:t>
            </a:r>
            <a:r>
              <a:rPr lang="en-US" sz="2400" dirty="0"/>
              <a:t> </a:t>
            </a:r>
            <a:r>
              <a:rPr lang="el-GR" sz="2400" dirty="0"/>
              <a:t>φαίνεται να διαφοροποιούνται για διαφορετικές έννοιες</a:t>
            </a:r>
          </a:p>
          <a:p>
            <a:pPr>
              <a:defRPr/>
            </a:pPr>
            <a:r>
              <a:rPr lang="el-GR" sz="2400" dirty="0"/>
              <a:t>Ένας μαθητής μπορεί να έχει διαφορετικούς βαθμούς «κατοχής» ενός επιπέδου (</a:t>
            </a:r>
            <a:r>
              <a:rPr lang="el-GR" sz="2400" dirty="0" err="1"/>
              <a:t>π.χ</a:t>
            </a:r>
            <a:r>
              <a:rPr lang="el-GR" sz="2400" dirty="0"/>
              <a:t> διαφορετικοί τύποι –πλήρη κατανόηση των επιπέδων 1, και 2, υψηλή κατανόηση του επιπέδου 3 και χαμηλή του 4)</a:t>
            </a:r>
          </a:p>
        </p:txBody>
      </p:sp>
    </p:spTree>
    <p:extLst>
      <p:ext uri="{BB962C8B-B14F-4D97-AF65-F5344CB8AC3E}">
        <p14:creationId xmlns:p14="http://schemas.microsoft.com/office/powerpoint/2010/main" val="383739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altLang="el-GR" dirty="0"/>
              <a:t>Διδακτική Μαθηματικών ΙΙ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/>
              <a:t>Δέσποινα Πόταρη</a:t>
            </a:r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ανάπτυξη του συλλογισμού στη Γεωμετρία (Β</a:t>
            </a:r>
            <a:r>
              <a:rPr lang="en-US" dirty="0" err="1"/>
              <a:t>attista</a:t>
            </a:r>
            <a:r>
              <a:rPr lang="en-US" dirty="0" smtClean="0"/>
              <a:t>)</a:t>
            </a:r>
            <a:r>
              <a:rPr lang="el-GR" dirty="0" smtClean="0"/>
              <a:t>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l-GR" dirty="0"/>
              <a:t>Εικονικός – Ολιστικός συλλογισμός</a:t>
            </a:r>
          </a:p>
          <a:p>
            <a:pPr lvl="1">
              <a:defRPr/>
            </a:pPr>
            <a:r>
              <a:rPr lang="el-GR" dirty="0"/>
              <a:t>Στάδιο μη αναγνώρισης κοινών σχημάτων</a:t>
            </a:r>
          </a:p>
          <a:p>
            <a:pPr lvl="1">
              <a:defRPr/>
            </a:pPr>
            <a:r>
              <a:rPr lang="el-GR" dirty="0"/>
              <a:t>Στάδιο αναγνώρισης κοινών σχημάτων</a:t>
            </a:r>
          </a:p>
          <a:p>
            <a:pPr>
              <a:defRPr/>
            </a:pPr>
            <a:r>
              <a:rPr lang="el-GR" dirty="0"/>
              <a:t>Αναλυτικός –συστατικός συλλογισμός</a:t>
            </a:r>
          </a:p>
          <a:p>
            <a:pPr lvl="1">
              <a:defRPr/>
            </a:pPr>
            <a:r>
              <a:rPr lang="el-GR" dirty="0"/>
              <a:t>Αναφέρονται στα συστατικά του σχήματος άτυπα και εικονικά</a:t>
            </a:r>
          </a:p>
          <a:p>
            <a:pPr lvl="1">
              <a:defRPr/>
            </a:pPr>
            <a:r>
              <a:rPr lang="el-GR" dirty="0"/>
              <a:t>Τυπικές και άτυπες περιγραφές συστατικών των σχημάτων</a:t>
            </a:r>
          </a:p>
          <a:p>
            <a:pPr lvl="1">
              <a:defRPr/>
            </a:pPr>
            <a:r>
              <a:rPr lang="el-GR" dirty="0"/>
              <a:t>Τυπικές περιγραφές συστατικών των σχημάτων</a:t>
            </a:r>
          </a:p>
        </p:txBody>
      </p:sp>
    </p:spTree>
    <p:extLst>
      <p:ext uri="{BB962C8B-B14F-4D97-AF65-F5344CB8AC3E}">
        <p14:creationId xmlns:p14="http://schemas.microsoft.com/office/powerpoint/2010/main" val="345705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ανάπτυξη του συλλογισμού στη Γεωμετρία (Β</a:t>
            </a:r>
            <a:r>
              <a:rPr lang="en-US" dirty="0" err="1"/>
              <a:t>attista</a:t>
            </a:r>
            <a:r>
              <a:rPr lang="en-US" dirty="0"/>
              <a:t>)</a:t>
            </a:r>
            <a:r>
              <a:rPr lang="el-GR" dirty="0"/>
              <a:t> </a:t>
            </a:r>
            <a:r>
              <a:rPr lang="el-GR" dirty="0" smtClean="0"/>
              <a:t>(2/2</a:t>
            </a:r>
            <a:r>
              <a:rPr lang="el-GR" dirty="0"/>
              <a:t>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Σχεσιακός συλλογισμός που στηρίζεται στις ιδιότητες</a:t>
            </a:r>
          </a:p>
          <a:p>
            <a:pPr lvl="1"/>
            <a:r>
              <a:rPr lang="el-GR" altLang="el-GR" dirty="0"/>
              <a:t>Εμπειρικές σχέσεις (δίνει εμπειρική αιτιολόγηση)</a:t>
            </a:r>
          </a:p>
          <a:p>
            <a:pPr lvl="1"/>
            <a:r>
              <a:rPr lang="el-GR" altLang="el-GR" dirty="0"/>
              <a:t>Ανάλυση των επιμέρους ιδιοτήτων και των επιμέρους αλληλεπιδράσεων τους</a:t>
            </a:r>
          </a:p>
          <a:p>
            <a:pPr lvl="1"/>
            <a:r>
              <a:rPr lang="el-GR" altLang="el-GR" dirty="0"/>
              <a:t>Λογικές συνεπαγωγές</a:t>
            </a:r>
          </a:p>
          <a:p>
            <a:pPr lvl="1"/>
            <a:r>
              <a:rPr lang="el-GR" altLang="el-GR" dirty="0"/>
              <a:t>Ιεραρχικές ταξινομήσεις</a:t>
            </a:r>
          </a:p>
          <a:p>
            <a:r>
              <a:rPr lang="el-GR" altLang="el-GR" dirty="0"/>
              <a:t>Τυπική απόδειξη</a:t>
            </a:r>
          </a:p>
        </p:txBody>
      </p:sp>
    </p:spTree>
    <p:extLst>
      <p:ext uri="{BB962C8B-B14F-4D97-AF65-F5344CB8AC3E}">
        <p14:creationId xmlns:p14="http://schemas.microsoft.com/office/powerpoint/2010/main" val="332339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Γεωμετρική σκέψη σύμφωνα με τον </a:t>
            </a:r>
            <a:r>
              <a:rPr lang="en-US" dirty="0"/>
              <a:t>Duval (2005</a:t>
            </a:r>
            <a:r>
              <a:rPr lang="en-US" dirty="0" smtClean="0"/>
              <a:t>)</a:t>
            </a:r>
            <a:r>
              <a:rPr lang="el-GR" dirty="0" smtClean="0"/>
              <a:t>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l-GR" sz="2800" dirty="0"/>
              <a:t>(α) </a:t>
            </a:r>
            <a:r>
              <a:rPr lang="el-GR" sz="2800" b="1" i="1" dirty="0"/>
              <a:t>Αντιληπτική Κατανόηση</a:t>
            </a:r>
            <a:r>
              <a:rPr lang="el-GR" sz="2800" i="1" dirty="0"/>
              <a:t> (</a:t>
            </a:r>
            <a:r>
              <a:rPr lang="en-US" sz="2800" i="1" dirty="0"/>
              <a:t>perceptual apprehension</a:t>
            </a:r>
            <a:r>
              <a:rPr lang="el-GR" sz="2800" i="1" dirty="0"/>
              <a:t>):</a:t>
            </a:r>
            <a:r>
              <a:rPr lang="el-GR" sz="2800" dirty="0"/>
              <a:t> </a:t>
            </a:r>
            <a:r>
              <a:rPr lang="en-US" sz="2800" dirty="0"/>
              <a:t>A</a:t>
            </a:r>
            <a:r>
              <a:rPr lang="el-GR" sz="2800" dirty="0" err="1"/>
              <a:t>ισθητηριακή</a:t>
            </a:r>
            <a:r>
              <a:rPr lang="el-GR" sz="2800" dirty="0"/>
              <a:t> κατανόηση του σχήματος με την πρώτη ματιά</a:t>
            </a:r>
            <a:r>
              <a:rPr lang="en-US" sz="2800" dirty="0"/>
              <a:t> </a:t>
            </a:r>
            <a:r>
              <a:rPr lang="el-GR" sz="2800" dirty="0"/>
              <a:t>ως στατικής γεωμετρικής μορφής</a:t>
            </a:r>
            <a:endParaRPr lang="en-US" sz="2800" dirty="0"/>
          </a:p>
          <a:p>
            <a:pPr marL="0" indent="0">
              <a:buNone/>
              <a:defRPr/>
            </a:pPr>
            <a:endParaRPr lang="en-US" sz="2800" dirty="0"/>
          </a:p>
          <a:p>
            <a:pPr>
              <a:defRPr/>
            </a:pPr>
            <a:r>
              <a:rPr lang="el-GR" sz="2800" dirty="0"/>
              <a:t>(β) </a:t>
            </a:r>
            <a:r>
              <a:rPr lang="el-GR" sz="2800" b="1" i="1" dirty="0"/>
              <a:t>Σειριακή Κατανόηση</a:t>
            </a:r>
            <a:r>
              <a:rPr lang="el-GR" sz="2800" i="1" dirty="0"/>
              <a:t> (</a:t>
            </a:r>
            <a:r>
              <a:rPr lang="en-US" sz="2800" i="1" dirty="0"/>
              <a:t>sequential apprehension</a:t>
            </a:r>
            <a:r>
              <a:rPr lang="el-GR" sz="2800" i="1" dirty="0"/>
              <a:t>):</a:t>
            </a:r>
            <a:r>
              <a:rPr lang="el-GR" sz="2800" dirty="0"/>
              <a:t> Η κατασκευή ή η περιγραφή της κατασκευής ενός σχήματος υπακούει σε μαθηματικούς και τεχνικούς  περιορισμούς που υπαγορεύουν και ελέγχουν την</a:t>
            </a:r>
            <a:r>
              <a:rPr lang="en-US" sz="2800" dirty="0"/>
              <a:t> </a:t>
            </a:r>
            <a:r>
              <a:rPr lang="el-GR" sz="2800" dirty="0"/>
              <a:t>κατασκευή του</a:t>
            </a:r>
            <a:endParaRPr lang="en-US" sz="2800" dirty="0"/>
          </a:p>
          <a:p>
            <a:pPr marL="0" indent="0">
              <a:buNone/>
              <a:defRPr/>
            </a:pPr>
            <a:endParaRPr lang="en-US" sz="2800" dirty="0"/>
          </a:p>
          <a:p>
            <a:pPr>
              <a:defRPr/>
            </a:pPr>
            <a:r>
              <a:rPr lang="el-GR" sz="2800" dirty="0"/>
              <a:t>(γ) </a:t>
            </a:r>
            <a:r>
              <a:rPr lang="el-GR" sz="2800" b="1" i="1" dirty="0"/>
              <a:t>Λεκτική Κατανόηση</a:t>
            </a:r>
            <a:r>
              <a:rPr lang="el-GR" sz="2800" i="1" dirty="0"/>
              <a:t> (</a:t>
            </a:r>
            <a:r>
              <a:rPr lang="en-US" sz="2800" i="1" dirty="0"/>
              <a:t>discursive apprehension</a:t>
            </a:r>
            <a:r>
              <a:rPr lang="el-GR" sz="2800" i="1" dirty="0"/>
              <a:t>):</a:t>
            </a:r>
            <a:r>
              <a:rPr lang="el-GR" sz="2800" dirty="0"/>
              <a:t> Ο προσδιορισμός των μαθηματικών σχέσεων ενός γεωμετρικού σχήματος  στηρίζεται στο  εννοιολογικό υπόβαθρο και λεκτική διατύπωση.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1547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Γεωμετρική σκέψη σύμφωνα με τον </a:t>
            </a:r>
            <a:r>
              <a:rPr lang="en-US" dirty="0"/>
              <a:t>Duval (2005)</a:t>
            </a:r>
            <a:r>
              <a:rPr lang="el-GR" dirty="0"/>
              <a:t> </a:t>
            </a:r>
            <a:r>
              <a:rPr lang="el-GR" dirty="0" smtClean="0"/>
              <a:t>(2/3</a:t>
            </a:r>
            <a:r>
              <a:rPr lang="el-GR" dirty="0"/>
              <a:t>)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4294967295"/>
          </p:nvPr>
        </p:nvSpPr>
        <p:spPr>
          <a:xfrm>
            <a:off x="457200" y="1628800"/>
            <a:ext cx="4040188" cy="3951288"/>
          </a:xfrm>
          <a:prstGeom prst="rect">
            <a:avLst/>
          </a:prstGeo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(δ) </a:t>
            </a:r>
            <a:r>
              <a:rPr lang="el-GR" b="1" i="1" dirty="0" smtClean="0"/>
              <a:t>Λειτουργική Κατανόηση</a:t>
            </a:r>
            <a:r>
              <a:rPr lang="el-GR" i="1" dirty="0" smtClean="0"/>
              <a:t> (</a:t>
            </a:r>
            <a:r>
              <a:rPr lang="en-US" i="1" dirty="0" smtClean="0"/>
              <a:t>operative apprehension</a:t>
            </a:r>
            <a:r>
              <a:rPr lang="el-GR" i="1" dirty="0" smtClean="0"/>
              <a:t>):</a:t>
            </a:r>
            <a:r>
              <a:rPr lang="el-GR" dirty="0" smtClean="0"/>
              <a:t> φυσικοί ή νοεροί μετασχηματισμοί του σχήματος και αναδιοργάνωση του. Κατανόηση σχέσεων μη ορατών από την αντιληπτική κατανόηση που υποστηρίζουν τη λύση ενός σύνθετου γεωμετρικού προβλήματος.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Τρία είδη μετασχηματισμών 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-</a:t>
            </a:r>
            <a:r>
              <a:rPr lang="el-GR" b="1" i="1" dirty="0" smtClean="0"/>
              <a:t>Μερολογική</a:t>
            </a:r>
            <a:r>
              <a:rPr lang="el-GR" i="1" dirty="0" smtClean="0"/>
              <a:t> (</a:t>
            </a:r>
            <a:r>
              <a:rPr lang="en-US" i="1" dirty="0" err="1" smtClean="0"/>
              <a:t>mereologic</a:t>
            </a:r>
            <a:r>
              <a:rPr lang="el-GR" i="1" dirty="0" smtClean="0"/>
              <a:t>)</a:t>
            </a:r>
            <a:r>
              <a:rPr lang="el-GR" dirty="0" smtClean="0"/>
              <a:t> στην οποία το αρχικό σχήμα διασπάται σε επιμέρους και αναδιοργανώνεται  σε ένα διαφορετικό ενιαίο σχήμα ή εμφανίζεται σε  νέα υποσχήματα.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 smtClean="0"/>
          </a:p>
        </p:txBody>
      </p:sp>
      <p:pic>
        <p:nvPicPr>
          <p:cNvPr id="7" name="Picture 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66479" y="4005064"/>
            <a:ext cx="3886200" cy="12795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9143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Γεωμετρική σκέψη σύμφωνα με τον </a:t>
            </a:r>
            <a:r>
              <a:rPr lang="en-US" dirty="0"/>
              <a:t>Duval (2005)</a:t>
            </a:r>
            <a:r>
              <a:rPr lang="el-GR" dirty="0"/>
              <a:t> </a:t>
            </a:r>
            <a:r>
              <a:rPr lang="el-GR" dirty="0" smtClean="0"/>
              <a:t>(3/3</a:t>
            </a:r>
            <a:r>
              <a:rPr lang="el-GR" dirty="0"/>
              <a:t>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sz="2800" dirty="0"/>
              <a:t>-</a:t>
            </a:r>
            <a:r>
              <a:rPr lang="el-GR" sz="2800" b="1" i="1" dirty="0"/>
              <a:t>Οπτική</a:t>
            </a:r>
            <a:r>
              <a:rPr lang="el-GR" sz="2800" i="1" dirty="0"/>
              <a:t> (</a:t>
            </a:r>
            <a:r>
              <a:rPr lang="en-US" sz="2800" i="1" dirty="0"/>
              <a:t>optic</a:t>
            </a:r>
            <a:r>
              <a:rPr lang="el-GR" sz="2800" i="1" dirty="0"/>
              <a:t>)</a:t>
            </a:r>
            <a:r>
              <a:rPr lang="el-GR" sz="2800" dirty="0"/>
              <a:t>  σμίκρυνση, μεγέθυνση ή αλλαγή προσανατολισμού ενός σχήματος. Επίπεδα σχήματα μπορούν να θεωρηθούν τοποθετημένα στον τρισδιάστατο χώρο ή να τους προσδοθεί η αίσθηση του βάθους.</a:t>
            </a:r>
            <a:endParaRPr lang="en-US" sz="2800" dirty="0"/>
          </a:p>
          <a:p>
            <a:pPr>
              <a:defRPr/>
            </a:pPr>
            <a:r>
              <a:rPr lang="el-GR" sz="2800" dirty="0"/>
              <a:t>-</a:t>
            </a:r>
            <a:r>
              <a:rPr lang="el-GR" sz="2800" b="1" i="1" dirty="0"/>
              <a:t>Αλλαγή Θέσης</a:t>
            </a:r>
            <a:r>
              <a:rPr lang="el-GR" sz="2800" i="1" dirty="0"/>
              <a:t> (</a:t>
            </a:r>
            <a:r>
              <a:rPr lang="en-US" sz="2800" i="1" dirty="0"/>
              <a:t>place way</a:t>
            </a:r>
            <a:r>
              <a:rPr lang="el-GR" sz="2800" i="1" dirty="0"/>
              <a:t>)</a:t>
            </a:r>
            <a:r>
              <a:rPr lang="el-GR" sz="2800" dirty="0"/>
              <a:t> η οποία επιτρέπει την αλλαγή του προσανατολισμού του σχήματος μόνο στο επίπεδο, αποτελώντας τον ασθενέστερο μετασχηματισμό.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6769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err="1"/>
              <a:t>Οπτικοποίηση</a:t>
            </a:r>
            <a:r>
              <a:rPr lang="el-GR" altLang="el-GR" dirty="0"/>
              <a:t> στη </a:t>
            </a:r>
            <a:r>
              <a:rPr lang="el-GR" altLang="el-GR" dirty="0" smtClean="0"/>
              <a:t>Γεωμετρία (1/3)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u="sng" dirty="0"/>
              <a:t>Νοερή εικόνα</a:t>
            </a:r>
            <a:r>
              <a:rPr lang="el-GR" altLang="el-GR" sz="2400" dirty="0"/>
              <a:t> (</a:t>
            </a:r>
            <a:r>
              <a:rPr lang="en-US" altLang="el-GR" sz="2400" dirty="0"/>
              <a:t>Image</a:t>
            </a:r>
            <a:r>
              <a:rPr lang="el-GR" altLang="el-GR" sz="2400" dirty="0"/>
              <a:t>)  η νοητική κατασκευή ενός αντικειμένου στη σκέψη μέσα από τη χρήση των αισθήσεων όπου ο νους παίζει ένα ενεργό ρόλο σε αντίθεση με μια στατική εικόνα</a:t>
            </a:r>
          </a:p>
          <a:p>
            <a:r>
              <a:rPr lang="el-GR" altLang="el-GR" sz="2400" u="sng" dirty="0" err="1"/>
              <a:t>Οπτικοποίηση</a:t>
            </a:r>
            <a:endParaRPr lang="el-GR" altLang="el-GR" sz="2400" u="sng" dirty="0"/>
          </a:p>
          <a:p>
            <a:r>
              <a:rPr lang="el-GR" altLang="el-GR" sz="2400" dirty="0"/>
              <a:t>Η ικανότητα να περιστρέφουμε, χειριζόμαστε, μεταφέρουμε ένα αντικείμενο</a:t>
            </a:r>
          </a:p>
          <a:p>
            <a:r>
              <a:rPr lang="el-GR" altLang="el-GR" sz="2400" dirty="0"/>
              <a:t>Η σχέση ανάμεσα στις νοερές εικόνες (λογική σκέψη)</a:t>
            </a:r>
          </a:p>
        </p:txBody>
      </p:sp>
    </p:spTree>
    <p:extLst>
      <p:ext uri="{BB962C8B-B14F-4D97-AF65-F5344CB8AC3E}">
        <p14:creationId xmlns:p14="http://schemas.microsoft.com/office/powerpoint/2010/main" val="352039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err="1"/>
              <a:t>Οπτικοποίηση</a:t>
            </a:r>
            <a:r>
              <a:rPr lang="el-GR" altLang="el-GR" dirty="0"/>
              <a:t> στη Γεωμετρία </a:t>
            </a:r>
            <a:r>
              <a:rPr lang="el-GR" altLang="el-GR" dirty="0" smtClean="0"/>
              <a:t>(2/3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Ο όρος νοητική εικόνα (</a:t>
            </a:r>
            <a:r>
              <a:rPr lang="en-US" altLang="el-GR" sz="2800" dirty="0"/>
              <a:t>mental image</a:t>
            </a:r>
            <a:r>
              <a:rPr lang="el-GR" altLang="el-GR" sz="2800" dirty="0"/>
              <a:t>) χρησιμοποιείται για να περιγράψει την νοερή κατασκευή ενός αντικειμένου με τη βοήθεια αντιληπτικών και διαισθητικών μέσων, για την κατασκευή της οποίας -σε αντίθεση με μια στατική εικόνα- ο νους κατέχει ενεργό ρόλο (</a:t>
            </a:r>
            <a:r>
              <a:rPr lang="en-US" altLang="el-GR" sz="2800" dirty="0"/>
              <a:t>Battista</a:t>
            </a:r>
            <a:r>
              <a:rPr lang="el-GR" altLang="el-GR" sz="2800" dirty="0"/>
              <a:t>, 2007). </a:t>
            </a:r>
            <a:endParaRPr lang="en-US" altLang="el-GR" sz="2800" dirty="0"/>
          </a:p>
        </p:txBody>
      </p:sp>
    </p:spTree>
    <p:extLst>
      <p:ext uri="{BB962C8B-B14F-4D97-AF65-F5344CB8AC3E}">
        <p14:creationId xmlns:p14="http://schemas.microsoft.com/office/powerpoint/2010/main" val="266700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err="1"/>
              <a:t>Οπτικοποίηση</a:t>
            </a:r>
            <a:r>
              <a:rPr lang="el-GR" altLang="el-GR" dirty="0"/>
              <a:t> στη Γεωμετρία </a:t>
            </a:r>
            <a:r>
              <a:rPr lang="el-GR" altLang="el-GR" dirty="0" smtClean="0"/>
              <a:t>(3/3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el-GR" sz="2400" u="sng" dirty="0"/>
              <a:t>Imagery</a:t>
            </a:r>
            <a:r>
              <a:rPr lang="el-GR" altLang="el-GR" sz="2400" dirty="0"/>
              <a:t>: η συλλογή μιας από πολλές νοερές εικόνες. Η δύναμη της ίσως οδηγήσει σε </a:t>
            </a:r>
            <a:r>
              <a:rPr lang="el-GR" altLang="el-GR" sz="2400" dirty="0" err="1"/>
              <a:t>οπτικοποίηση</a:t>
            </a:r>
            <a:r>
              <a:rPr lang="el-GR" altLang="el-GR" sz="2400" dirty="0"/>
              <a:t> που θα βοηθήσει τους μαθητές να κάνουν συνδέσεις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σημαντική στην επίλυση προβλημάτων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διαφορετικές απόψεις σχετικά με το αν οι μαθητές προτιμούν τέτοιες προσεγγίσεις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ενθαρρύνει την διαίσθηση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αρνητικές πεποιθήσεις δασκάλων σε σχέση με τα μαθηματικά και την </a:t>
            </a:r>
            <a:r>
              <a:rPr lang="el-GR" altLang="el-GR" sz="2400" dirty="0" err="1"/>
              <a:t>οπτικοποίηση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06922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Παραδείγματα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l-GR" sz="2800" dirty="0"/>
              <a:t>(το πρόβλημα με τις οδοντογλυφίδες)</a:t>
            </a:r>
          </a:p>
          <a:p>
            <a:pPr>
              <a:lnSpc>
                <a:spcPct val="80000"/>
              </a:lnSpc>
              <a:buNone/>
            </a:pPr>
            <a:r>
              <a:rPr lang="el-GR" altLang="el-GR" sz="2800" dirty="0"/>
              <a:t>    να προβλέψουν πόσα τετράγωνα θα υπάρχουν όταν έχουν 5</a:t>
            </a:r>
            <a:r>
              <a:rPr lang="en-US" altLang="el-GR" sz="2800" dirty="0"/>
              <a:t>x</a:t>
            </a:r>
            <a:r>
              <a:rPr lang="el-GR" altLang="el-GR" sz="2800" dirty="0"/>
              <a:t>5 μοτίβο (αφού έχουν δει τα προηγούμενα)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να φτιάξουν κουτιά από ένα φύλλο χαρτιού δεδομένου όγκου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-Υπάρχουν 216 μικροί κύβοι που τοποθετούνται σε 6</a:t>
            </a:r>
            <a:r>
              <a:rPr lang="en-US" altLang="el-GR" sz="2800" dirty="0"/>
              <a:t>x</a:t>
            </a:r>
            <a:r>
              <a:rPr lang="el-GR" altLang="el-GR" sz="2800" dirty="0"/>
              <a:t>6</a:t>
            </a:r>
            <a:r>
              <a:rPr lang="en-US" altLang="el-GR" sz="2800" dirty="0"/>
              <a:t>x</a:t>
            </a:r>
            <a:r>
              <a:rPr lang="el-GR" altLang="el-GR" sz="2800" dirty="0"/>
              <a:t>6 μεγάλο κύβο. Μια σειρά από μικρούς κύβους αφαιρείται από κάθε έδρα του μεγάλου κύβου. Πόσοι μικροί κύβοι απομένουν;</a:t>
            </a:r>
          </a:p>
        </p:txBody>
      </p:sp>
    </p:spTree>
    <p:extLst>
      <p:ext uri="{BB962C8B-B14F-4D97-AF65-F5344CB8AC3E}">
        <p14:creationId xmlns:p14="http://schemas.microsoft.com/office/powerpoint/2010/main" val="396157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4000" dirty="0"/>
              <a:t>Μορφές </a:t>
            </a:r>
            <a:r>
              <a:rPr lang="en-US" altLang="el-GR" sz="4000" dirty="0"/>
              <a:t>Imagery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l-GR" sz="2400" u="sng" dirty="0"/>
              <a:t>Concrete Imagery</a:t>
            </a:r>
            <a:r>
              <a:rPr lang="el-GR" altLang="el-GR" sz="2400" dirty="0"/>
              <a:t> : «εικόνα στο μυαλό», στατική, πλούσια, λεπτομερής</a:t>
            </a:r>
          </a:p>
          <a:p>
            <a:r>
              <a:rPr lang="el-GR" altLang="el-GR" sz="2400" dirty="0"/>
              <a:t>όχι σχέση με κατανόηση – εμπόδιο</a:t>
            </a:r>
            <a:endParaRPr lang="en-US" altLang="el-GR" sz="2400" u="sng" dirty="0"/>
          </a:p>
          <a:p>
            <a:r>
              <a:rPr lang="en-US" altLang="el-GR" sz="2400" u="sng" dirty="0"/>
              <a:t>Memory Images</a:t>
            </a:r>
            <a:r>
              <a:rPr lang="el-GR" altLang="el-GR" sz="2400" dirty="0"/>
              <a:t>: ανάκληση ενός τύπου</a:t>
            </a:r>
            <a:endParaRPr lang="en-US" altLang="el-GR" sz="2400" u="sng" dirty="0"/>
          </a:p>
          <a:p>
            <a:r>
              <a:rPr lang="en-US" altLang="el-GR" sz="2400" u="sng" dirty="0" err="1"/>
              <a:t>Kinaesthetic</a:t>
            </a:r>
            <a:r>
              <a:rPr lang="en-US" altLang="el-GR" sz="2400" u="sng" dirty="0"/>
              <a:t> Imagery</a:t>
            </a:r>
            <a:r>
              <a:rPr lang="el-GR" altLang="el-GR" sz="2400" dirty="0"/>
              <a:t>: </a:t>
            </a:r>
            <a:r>
              <a:rPr lang="el-GR" altLang="el-GR" sz="2400" dirty="0" smtClean="0"/>
              <a:t>μυϊκή </a:t>
            </a:r>
            <a:r>
              <a:rPr lang="el-GR" altLang="el-GR" sz="2400" dirty="0"/>
              <a:t>δραστηριότητα</a:t>
            </a:r>
            <a:endParaRPr lang="en-US" altLang="el-GR" sz="2400" u="sng" dirty="0"/>
          </a:p>
          <a:p>
            <a:r>
              <a:rPr lang="en-US" altLang="el-GR" sz="2400" u="sng" dirty="0"/>
              <a:t>Dynamic imagery</a:t>
            </a:r>
            <a:r>
              <a:rPr lang="el-GR" altLang="el-GR" sz="2400" dirty="0"/>
              <a:t>: κίνηση ενός </a:t>
            </a:r>
            <a:r>
              <a:rPr lang="en-US" altLang="el-GR" sz="2400" dirty="0"/>
              <a:t>concrete image</a:t>
            </a:r>
            <a:endParaRPr lang="en-US" altLang="el-GR" sz="2400" u="sng" dirty="0"/>
          </a:p>
          <a:p>
            <a:r>
              <a:rPr lang="en-US" altLang="el-GR" sz="2400" u="sng" dirty="0"/>
              <a:t>Pattern Imagery</a:t>
            </a:r>
            <a:r>
              <a:rPr lang="el-GR" altLang="el-GR" sz="2400" dirty="0"/>
              <a:t>:καθαρές σχέσεις που εμφανίζονται από διαγράμματα  (πχ </a:t>
            </a:r>
            <a:r>
              <a:rPr lang="el-GR" altLang="el-GR" sz="2400" dirty="0" err="1"/>
              <a:t>πολλ</a:t>
            </a:r>
            <a:r>
              <a:rPr lang="el-GR" altLang="el-GR" sz="2400" dirty="0"/>
              <a:t>/</a:t>
            </a:r>
            <a:r>
              <a:rPr lang="el-GR" altLang="el-GR" sz="2400" dirty="0" err="1"/>
              <a:t>σμός</a:t>
            </a:r>
            <a:r>
              <a:rPr lang="el-GR" altLang="el-GR" sz="2400" dirty="0"/>
              <a:t> καρτεσιανού γινομένου)</a:t>
            </a:r>
          </a:p>
        </p:txBody>
      </p:sp>
    </p:spTree>
    <p:extLst>
      <p:ext uri="{BB962C8B-B14F-4D97-AF65-F5344CB8AC3E}">
        <p14:creationId xmlns:p14="http://schemas.microsoft.com/office/powerpoint/2010/main" val="238414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Προσδιορίζοντας το </a:t>
            </a:r>
            <a:r>
              <a:rPr lang="el-GR" altLang="el-GR" dirty="0" smtClean="0"/>
              <a:t>αντικείμενο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Η Γεωμετρία είναι ένα πολύπλοκο συνδεδεμένο δίκτυο εννοιών, συλλογισμών και </a:t>
            </a:r>
            <a:r>
              <a:rPr lang="el-GR" altLang="el-GR" sz="2400" dirty="0" err="1"/>
              <a:t>αναπαραστασιακών</a:t>
            </a:r>
            <a:r>
              <a:rPr lang="el-GR" altLang="el-GR" sz="2400" dirty="0"/>
              <a:t> συστημάτων που χρησιμοποιείται για να αναλύσει φυσικά και φανταστικά χωρικά περιβάλλοντα</a:t>
            </a:r>
          </a:p>
          <a:p>
            <a:r>
              <a:rPr lang="el-GR" altLang="el-GR" sz="2400" dirty="0"/>
              <a:t>Ο γεωμετρικός συλλογισμός περιλαμβάνει τη χρήση τυπικών εννοιολογικών συστημάτων 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 smtClean="0"/>
              <a:t>Οπτικές δεξιότητες που συνδέονται με τη Γεωμετρία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sz="2800" i="1" dirty="0"/>
              <a:t>Del Grande (1987)</a:t>
            </a:r>
          </a:p>
          <a:p>
            <a:pPr>
              <a:defRPr/>
            </a:pPr>
            <a:r>
              <a:rPr lang="el-GR" sz="2800" i="1" dirty="0"/>
              <a:t>Αντίληψη του πλαισίου του σχήματος (</a:t>
            </a:r>
            <a:r>
              <a:rPr lang="en-US" sz="2800" i="1" dirty="0"/>
              <a:t>figure</a:t>
            </a:r>
            <a:r>
              <a:rPr lang="el-GR" sz="2800" i="1" dirty="0"/>
              <a:t>-</a:t>
            </a:r>
            <a:r>
              <a:rPr lang="en-US" sz="2800" i="1" dirty="0"/>
              <a:t>ground perception</a:t>
            </a:r>
            <a:r>
              <a:rPr lang="el-GR" sz="2800" i="1" dirty="0"/>
              <a:t>)</a:t>
            </a:r>
            <a:r>
              <a:rPr lang="el-GR" sz="2800" dirty="0"/>
              <a:t>: είναι η δεξιότητα αναγνώρισης ενός σχήματος, απομονώνοντάς το από ένα περίπλοκο σύνολο σχέσεων και μη σχετικών οπτικών ερεθισμάτων που συνυπάρχουν</a:t>
            </a:r>
            <a:endParaRPr lang="en-US" sz="2800" dirty="0"/>
          </a:p>
          <a:p>
            <a:pPr>
              <a:defRPr/>
            </a:pPr>
            <a:r>
              <a:rPr lang="el-GR" sz="2800" i="1" dirty="0"/>
              <a:t>Αντιληπτική σταθερότητα (</a:t>
            </a:r>
            <a:r>
              <a:rPr lang="en-US" sz="2800" i="1" dirty="0"/>
              <a:t>perceptual constancy</a:t>
            </a:r>
            <a:r>
              <a:rPr lang="el-GR" sz="2800" i="1" dirty="0"/>
              <a:t>):</a:t>
            </a:r>
            <a:r>
              <a:rPr lang="el-GR" sz="2800" dirty="0"/>
              <a:t> είναι η δεξιότητα αναγνώρισης των σταθερών και αναλλοίωτων ιδιοτήτων ενός σχήματος, όπως το μέγεθος και το σχήμα,  ανεξάρτητα από τη θέση ή τον προσανατολισμό του και η ανάπτυξή της οφείλεται σε ένα βαθμό σε εμπειρίες που αποκτώνται μέσα από δραστηριότητες γεωμετρικής φύσης</a:t>
            </a:r>
            <a:endParaRPr lang="en-US" sz="2800" dirty="0"/>
          </a:p>
          <a:p>
            <a:pPr>
              <a:defRPr/>
            </a:pPr>
            <a:r>
              <a:rPr lang="el-GR" sz="2800" i="1" dirty="0"/>
              <a:t>Αντίληψη της θέσης στο χώρο (</a:t>
            </a:r>
            <a:r>
              <a:rPr lang="en-US" sz="2800" i="1" dirty="0"/>
              <a:t>position</a:t>
            </a:r>
            <a:r>
              <a:rPr lang="el-GR" sz="2800" i="1" dirty="0"/>
              <a:t>-</a:t>
            </a:r>
            <a:r>
              <a:rPr lang="en-US" sz="2800" i="1" dirty="0"/>
              <a:t>in</a:t>
            </a:r>
            <a:r>
              <a:rPr lang="el-GR" sz="2800" i="1" dirty="0"/>
              <a:t>-</a:t>
            </a:r>
            <a:r>
              <a:rPr lang="en-US" sz="2800" i="1" dirty="0"/>
              <a:t>space perception</a:t>
            </a:r>
            <a:r>
              <a:rPr lang="el-GR" sz="2800" i="1" dirty="0"/>
              <a:t>):</a:t>
            </a:r>
            <a:r>
              <a:rPr lang="el-GR" sz="2800" dirty="0"/>
              <a:t> είναι η δεξιότητα συσχέτισης ενός αντικειμένου, εικόνας ή νοητικής εικόνας στο χώρο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4574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Οπτικές δεξιότητες που συνδέονται με τη Γεωμετρία </a:t>
            </a:r>
            <a:r>
              <a:rPr lang="el-GR" altLang="el-GR" dirty="0" smtClean="0"/>
              <a:t>(2/2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sz="2000" i="1" dirty="0"/>
              <a:t>Αντίληψη των σχέσεων στο χώρο (</a:t>
            </a:r>
            <a:r>
              <a:rPr lang="en-US" sz="2000" i="1" dirty="0"/>
              <a:t>perception of spatial relationship</a:t>
            </a:r>
            <a:r>
              <a:rPr lang="el-GR" sz="2000" i="1" dirty="0"/>
              <a:t>):</a:t>
            </a:r>
            <a:r>
              <a:rPr lang="el-GR" sz="2000" dirty="0"/>
              <a:t> είναι η δεξιότητα συσχέτισης διαφορετικών αντικειμένων, εικόνων και νοητικών εικόνων μεταξύ τους</a:t>
            </a:r>
            <a:endParaRPr lang="en-US" sz="2000" dirty="0"/>
          </a:p>
          <a:p>
            <a:pPr>
              <a:defRPr/>
            </a:pPr>
            <a:r>
              <a:rPr lang="el-GR" sz="2000" i="1" dirty="0"/>
              <a:t>Νοερή περιστροφή (</a:t>
            </a:r>
            <a:r>
              <a:rPr lang="en-US" sz="2000" i="1" dirty="0"/>
              <a:t>mental rotation</a:t>
            </a:r>
            <a:r>
              <a:rPr lang="el-GR" sz="2000" i="1" dirty="0"/>
              <a:t>):</a:t>
            </a:r>
            <a:r>
              <a:rPr lang="el-GR" sz="2000" dirty="0"/>
              <a:t> είναι η δεξιότητα παραγωγής και διαμόρφωσης δυναμικών νοητικών εικόνων</a:t>
            </a:r>
            <a:endParaRPr lang="en-US" sz="2000" dirty="0"/>
          </a:p>
          <a:p>
            <a:pPr>
              <a:defRPr/>
            </a:pPr>
            <a:r>
              <a:rPr lang="el-GR" sz="2000" i="1" dirty="0"/>
              <a:t>Οπτική διάκριση (</a:t>
            </a:r>
            <a:r>
              <a:rPr lang="en-US" sz="2000" i="1" dirty="0"/>
              <a:t>visual discrimination</a:t>
            </a:r>
            <a:r>
              <a:rPr lang="el-GR" sz="2000" i="1" dirty="0"/>
              <a:t>):</a:t>
            </a:r>
            <a:r>
              <a:rPr lang="el-GR" sz="2000" dirty="0"/>
              <a:t> είναι η δεξιότητα σύγκρισης διαφορετικών μαθηματικών αντικειμένων, εικόνων και νοητικών εικόνων, και αναγνώρισης των ομοιοτήτων και διαφορών τους</a:t>
            </a:r>
            <a:endParaRPr lang="en-US" sz="2000" dirty="0"/>
          </a:p>
          <a:p>
            <a:pPr>
              <a:defRPr/>
            </a:pPr>
            <a:r>
              <a:rPr lang="el-GR" sz="2000" i="1" dirty="0"/>
              <a:t>Οπτική μνήμη (</a:t>
            </a:r>
            <a:r>
              <a:rPr lang="en-US" sz="2000" i="1" dirty="0"/>
              <a:t>visual memory</a:t>
            </a:r>
            <a:r>
              <a:rPr lang="el-GR" sz="2000" i="1" dirty="0"/>
              <a:t>):</a:t>
            </a:r>
            <a:r>
              <a:rPr lang="el-GR" sz="2000" dirty="0"/>
              <a:t> είναι η δεξιότητα ακριβούς ανάκλησης ενός αντικειμένου που δεν είναι πλέον ορατό και η συσχέτιση των χαρακτηριστικών του με άλλα αντικείμενα, ορατά ή μη 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5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Οπτικοποίηση</a:t>
            </a:r>
            <a:r>
              <a:rPr lang="el-GR" dirty="0"/>
              <a:t> και μαθηματική </a:t>
            </a:r>
            <a:r>
              <a:rPr lang="el-GR" dirty="0" smtClean="0"/>
              <a:t>ικανότητα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l-GR" dirty="0"/>
              <a:t>Ένας μεγάλος αριθμός ερευνών</a:t>
            </a:r>
          </a:p>
          <a:p>
            <a:pPr>
              <a:defRPr/>
            </a:pPr>
            <a:r>
              <a:rPr lang="el-GR" dirty="0"/>
              <a:t>Τα αποτελέσματα συχνά είναι αλληλοσυγκρουόμενα</a:t>
            </a:r>
          </a:p>
          <a:p>
            <a:pPr>
              <a:defRPr/>
            </a:pPr>
            <a:r>
              <a:rPr lang="el-GR" dirty="0"/>
              <a:t>Πρόσφατα υπάρχει διαχωρισμός στα άτομα που ανήκουν σ</a:t>
            </a:r>
            <a:r>
              <a:rPr lang="el-GR" dirty="0" smtClean="0"/>
              <a:t>’ αυτούς </a:t>
            </a:r>
            <a:r>
              <a:rPr lang="el-GR" dirty="0"/>
              <a:t>που έχουν οπτική ικανότητα</a:t>
            </a:r>
          </a:p>
          <a:p>
            <a:pPr lvl="1">
              <a:defRPr/>
            </a:pPr>
            <a:r>
              <a:rPr lang="el-GR" dirty="0"/>
              <a:t>Άτομα που έχουν «χωρικό» γνωστικό στυλ (</a:t>
            </a:r>
            <a:r>
              <a:rPr lang="en-US" dirty="0"/>
              <a:t>spatial cognitive style)</a:t>
            </a:r>
            <a:endParaRPr lang="el-GR" dirty="0"/>
          </a:p>
          <a:p>
            <a:pPr lvl="1">
              <a:defRPr/>
            </a:pPr>
            <a:r>
              <a:rPr lang="el-GR" dirty="0"/>
              <a:t>Άτομα που έχουν γνωστικό στυλ του αντικειμένου (</a:t>
            </a:r>
            <a:r>
              <a:rPr lang="en-US" dirty="0"/>
              <a:t>object cognitive style)</a:t>
            </a:r>
          </a:p>
        </p:txBody>
      </p:sp>
    </p:spTree>
    <p:extLst>
      <p:ext uri="{BB962C8B-B14F-4D97-AF65-F5344CB8AC3E}">
        <p14:creationId xmlns:p14="http://schemas.microsoft.com/office/powerpoint/2010/main" val="364295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Οπτικοποίηση</a:t>
            </a:r>
            <a:r>
              <a:rPr lang="el-GR" dirty="0"/>
              <a:t> και μαθηματική ικανότητα </a:t>
            </a:r>
            <a:r>
              <a:rPr lang="el-GR" dirty="0" smtClean="0"/>
              <a:t>(2/2</a:t>
            </a:r>
            <a:r>
              <a:rPr lang="el-GR" dirty="0"/>
              <a:t>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sz="1800" dirty="0"/>
              <a:t>Χωρικό γνωστικό στυλ</a:t>
            </a:r>
          </a:p>
          <a:p>
            <a:pPr lvl="1">
              <a:defRPr/>
            </a:pPr>
            <a:r>
              <a:rPr lang="el-GR" sz="1800" dirty="0"/>
              <a:t>Τα  άτομα προτιμούν να αναπαριστούν και να χειρίζονται σχηματικές εικόνες και χωρικές σχέσεις (θέση, κίνηση, χωρικές σχέσεις, μετασχηματισμούς)</a:t>
            </a:r>
          </a:p>
          <a:p>
            <a:pPr lvl="1">
              <a:defRPr/>
            </a:pPr>
            <a:r>
              <a:rPr lang="el-GR" sz="1800" dirty="0"/>
              <a:t>Χειρίζονται εικόνες νοερά αναλυτικά και γραμμικά, βλέποντας τα μέρη τους</a:t>
            </a:r>
          </a:p>
          <a:p>
            <a:pPr lvl="1">
              <a:defRPr/>
            </a:pPr>
            <a:r>
              <a:rPr lang="el-GR" sz="1800" dirty="0"/>
              <a:t>Χρήσιμο στην επιστήμη και στα μαθηματικά</a:t>
            </a:r>
          </a:p>
          <a:p>
            <a:pPr>
              <a:defRPr/>
            </a:pPr>
            <a:r>
              <a:rPr lang="el-GR" sz="1800" dirty="0"/>
              <a:t>Γνωστικό στυλ αντικειμένου</a:t>
            </a:r>
          </a:p>
          <a:p>
            <a:pPr lvl="1">
              <a:defRPr/>
            </a:pPr>
            <a:r>
              <a:rPr lang="el-GR" sz="1800" dirty="0"/>
              <a:t>Τα άτομα προτιμούν να κατασκευάζουν και να χειρίζονται λεπτομερείς εικόνες των αντικειμένων (έμφαση στην οπτική εμφάνιση, στο χρώμα, στη φύση)</a:t>
            </a:r>
          </a:p>
          <a:p>
            <a:pPr lvl="1">
              <a:defRPr/>
            </a:pPr>
            <a:r>
              <a:rPr lang="el-GR" sz="1800" dirty="0"/>
              <a:t>Χειρίζονται εικόνες ολιστικά</a:t>
            </a:r>
          </a:p>
          <a:p>
            <a:pPr lvl="1">
              <a:defRPr/>
            </a:pPr>
            <a:r>
              <a:rPr lang="el-GR" sz="1800" dirty="0"/>
              <a:t>Χρήσιμο στην τέχνη</a:t>
            </a:r>
          </a:p>
        </p:txBody>
      </p:sp>
    </p:spTree>
    <p:extLst>
      <p:ext uri="{BB962C8B-B14F-4D97-AF65-F5344CB8AC3E}">
        <p14:creationId xmlns:p14="http://schemas.microsoft.com/office/powerpoint/2010/main" val="422681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Οπτικό στυλ και μαθηματικές ικανότητες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l-GR" sz="2800" dirty="0"/>
              <a:t>Οπτικές και </a:t>
            </a:r>
            <a:r>
              <a:rPr lang="el-GR" sz="2800" dirty="0" smtClean="0"/>
              <a:t>χωρικές </a:t>
            </a:r>
            <a:r>
              <a:rPr lang="el-GR" sz="2800" dirty="0"/>
              <a:t>διεργασίες διαφορετικές από τις λεκτικές (</a:t>
            </a:r>
            <a:r>
              <a:rPr lang="en-US" sz="2800" dirty="0"/>
              <a:t>verbal) </a:t>
            </a:r>
            <a:r>
              <a:rPr lang="el-GR" sz="2800" dirty="0"/>
              <a:t>διεργασίες</a:t>
            </a:r>
          </a:p>
          <a:p>
            <a:pPr>
              <a:defRPr/>
            </a:pPr>
            <a:r>
              <a:rPr lang="el-GR" sz="2800" dirty="0"/>
              <a:t>Τα μαθηματικά περιλαμβάνουν</a:t>
            </a:r>
            <a:r>
              <a:rPr lang="en-US" sz="2800" dirty="0"/>
              <a:t> </a:t>
            </a:r>
            <a:r>
              <a:rPr lang="el-GR" sz="2800" dirty="0"/>
              <a:t>και λεκτικές διεργασίες και οπτικό συλλογισμό</a:t>
            </a:r>
          </a:p>
          <a:p>
            <a:pPr>
              <a:defRPr/>
            </a:pPr>
            <a:r>
              <a:rPr lang="el-GR" sz="2800" dirty="0"/>
              <a:t>Κάποιες έρευνες δείχνουν ότι μαθητές που σκέφτονται οπτικά μπορούν να έχουν μεγαλύτερη επιτυχία σε κάποια μαθηματικά έργα.</a:t>
            </a:r>
          </a:p>
          <a:p>
            <a:pPr>
              <a:defRPr/>
            </a:pPr>
            <a:r>
              <a:rPr lang="el-GR" sz="2800" dirty="0"/>
              <a:t>Άλλες έρευνες δείχνουν ότι οι μαθητές που σκέφτονται οπτικά δεν έχουν υψηλές μαθηματικές ικανότητες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767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Παράδειγμα στα αναπτύγματα κύβων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sz="2400" dirty="0"/>
              <a:t>Έρευνα των </a:t>
            </a:r>
            <a:r>
              <a:rPr lang="en-US" sz="2400" dirty="0"/>
              <a:t>Pitta-</a:t>
            </a:r>
            <a:r>
              <a:rPr lang="en-US" sz="2400" dirty="0" err="1"/>
              <a:t>Pantazi</a:t>
            </a:r>
            <a:r>
              <a:rPr lang="en-US" sz="2400" dirty="0"/>
              <a:t>, Christou, </a:t>
            </a:r>
            <a:r>
              <a:rPr lang="en-US" sz="2400" dirty="0" err="1"/>
              <a:t>Sophocleous</a:t>
            </a:r>
            <a:r>
              <a:rPr lang="en-US" sz="2400" dirty="0"/>
              <a:t> (2010)</a:t>
            </a:r>
            <a:r>
              <a:rPr lang="el-GR" sz="2400" dirty="0"/>
              <a:t> στην ΣΤ</a:t>
            </a:r>
            <a:r>
              <a:rPr lang="el-GR" sz="2400" dirty="0" smtClean="0"/>
              <a:t>΄ Δημοτικού</a:t>
            </a:r>
            <a:endParaRPr lang="en-US" sz="2400" dirty="0"/>
          </a:p>
          <a:p>
            <a:pPr lvl="1">
              <a:defRPr/>
            </a:pPr>
            <a:r>
              <a:rPr lang="el-GR" sz="2400" dirty="0"/>
              <a:t>Οι μαθητές που έχουν χωρικό γνωστικό στυλ είναι καλύτεροι στην επίλυση προβλημάτων με τα αναπτύγματα</a:t>
            </a:r>
          </a:p>
          <a:p>
            <a:pPr lvl="1">
              <a:defRPr/>
            </a:pPr>
            <a:r>
              <a:rPr lang="el-GR" sz="2400" dirty="0"/>
              <a:t>Οι μαθητές αυτοί χρησιμοποίησαν αναλυτικές προσεγγίσεις, συνδύασαν τα συστατικά των έργων και </a:t>
            </a:r>
            <a:r>
              <a:rPr lang="el-GR" sz="2400" dirty="0" smtClean="0"/>
              <a:t>σχεδίασαν </a:t>
            </a:r>
            <a:r>
              <a:rPr lang="el-GR" sz="2400" dirty="0"/>
              <a:t>κατάλληλα διαγράμματα</a:t>
            </a:r>
          </a:p>
          <a:p>
            <a:pPr lvl="1">
              <a:defRPr/>
            </a:pPr>
            <a:r>
              <a:rPr lang="el-GR" sz="2400" dirty="0"/>
              <a:t>Οι μαθητές με γνωστικό στυλ αντικειμένου δεν μπόρεσαν να αναγνωρίσουν τα συστατικά των στερεών και των αναπτυγμάτων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883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err="1"/>
              <a:t>Οπτικοποίηση</a:t>
            </a:r>
            <a:r>
              <a:rPr lang="el-GR" altLang="el-GR" dirty="0"/>
              <a:t> και απόδειξη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l-GR" dirty="0"/>
              <a:t>Παράδειγμα από τη διπλωματική εργασία της </a:t>
            </a:r>
            <a:r>
              <a:rPr lang="el-GR" dirty="0" err="1"/>
              <a:t>Νάσσιας</a:t>
            </a:r>
            <a:r>
              <a:rPr lang="el-GR" dirty="0"/>
              <a:t> </a:t>
            </a:r>
            <a:r>
              <a:rPr lang="el-GR" dirty="0" err="1"/>
              <a:t>Καρατράσογλου</a:t>
            </a:r>
            <a:endParaRPr lang="el-GR" dirty="0"/>
          </a:p>
          <a:p>
            <a:pPr lvl="1">
              <a:defRPr/>
            </a:pPr>
            <a:r>
              <a:rPr lang="el-GR" dirty="0"/>
              <a:t>Στόχος η μετάβαση από την επιχειρηματολογία στην απόδειξη και ο ρόλος της </a:t>
            </a:r>
            <a:r>
              <a:rPr lang="el-GR" dirty="0" err="1"/>
              <a:t>οπτικοποίησης</a:t>
            </a:r>
            <a:r>
              <a:rPr lang="el-GR" dirty="0"/>
              <a:t> στην πορεία αυτή </a:t>
            </a:r>
          </a:p>
          <a:p>
            <a:pPr lvl="1">
              <a:defRPr/>
            </a:pPr>
            <a:r>
              <a:rPr lang="el-GR" dirty="0"/>
              <a:t>Ομάδα μαθητών (μέσα από ένα τεστ </a:t>
            </a:r>
            <a:r>
              <a:rPr lang="el-GR" dirty="0" err="1"/>
              <a:t>οπτικοποίησης</a:t>
            </a:r>
            <a:r>
              <a:rPr lang="el-GR" dirty="0"/>
              <a:t> διακρίθηκαν ανάλογα με την οπτική τους ικανότητα</a:t>
            </a:r>
          </a:p>
          <a:p>
            <a:pPr lvl="1">
              <a:defRPr/>
            </a:pPr>
            <a:r>
              <a:rPr lang="el-GR" dirty="0"/>
              <a:t>6 μαθητές δούλεψαν σε δύο δραστηριότητες (3 οπτικοί και 3 μη οπτικοί)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16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Δραστηριότητα 1 (με και χωρίς τον υπολογιστή)</a:t>
            </a:r>
          </a:p>
        </p:txBody>
      </p:sp>
      <p:pic>
        <p:nvPicPr>
          <p:cNvPr id="6" name="Picture 9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1638" y="1930400"/>
            <a:ext cx="5800725" cy="3865563"/>
          </a:xfrm>
          <a:noFill/>
        </p:spPr>
      </p:pic>
    </p:spTree>
    <p:extLst>
      <p:ext uri="{BB962C8B-B14F-4D97-AF65-F5344CB8AC3E}">
        <p14:creationId xmlns:p14="http://schemas.microsoft.com/office/powerpoint/2010/main" val="208992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Δραστηριότητα 2</a:t>
            </a:r>
            <a:endParaRPr lang="el-GR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1828800"/>
            <a:ext cx="6553200" cy="2759075"/>
          </a:xfrm>
          <a:noFill/>
        </p:spPr>
      </p:pic>
    </p:spTree>
    <p:extLst>
      <p:ext uri="{BB962C8B-B14F-4D97-AF65-F5344CB8AC3E}">
        <p14:creationId xmlns:p14="http://schemas.microsoft.com/office/powerpoint/2010/main" val="88260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ΑΠΟΤΕΛΕΣΜΑΤΑ</a:t>
            </a:r>
          </a:p>
        </p:txBody>
      </p:sp>
      <p:graphicFrame>
        <p:nvGraphicFramePr>
          <p:cNvPr id="6" name="Οργανόγραμμα 2"/>
          <p:cNvGraphicFramePr>
            <a:graphicFrameLocks noGrp="1"/>
          </p:cNvGraphicFramePr>
          <p:nvPr>
            <p:ph idx="1"/>
          </p:nvPr>
        </p:nvGraphicFramePr>
        <p:xfrm>
          <a:off x="503238" y="1268760"/>
          <a:ext cx="8183562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6447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Προσδιορίζοντας το αντικείμενο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Παράδειγμα η έννοια του σχήματος </a:t>
            </a:r>
          </a:p>
          <a:p>
            <a:r>
              <a:rPr lang="el-GR" altLang="el-GR" sz="2800" dirty="0"/>
              <a:t>Η γεωμετρική σκέψη συνδέεται με το χωρικό συλλογισμό που είναι η ικανότητα να «δεις», διερευνήσεις και σκεφτείς πάνω σε χωρικά αντικείμενα, νοερές εικόνες, σχέσεις και μετασχηματισμούς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ΣΥΜΠΕΡΑΣΜΑΤΑ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l-GR" sz="2800" dirty="0"/>
              <a:t>η </a:t>
            </a:r>
            <a:r>
              <a:rPr lang="el-GR" sz="2800" dirty="0" err="1"/>
              <a:t>οπτικοποίηση</a:t>
            </a:r>
            <a:r>
              <a:rPr lang="el-GR" sz="2800" dirty="0"/>
              <a:t> δεν αποτελεί πανάκεια και δεν μπορεί να χρησιμοποιηθεί με την ίδια επιτυχία από όλους τους μαθητές </a:t>
            </a:r>
          </a:p>
          <a:p>
            <a:pPr>
              <a:defRPr/>
            </a:pPr>
            <a:endParaRPr lang="el-GR" sz="2800" dirty="0"/>
          </a:p>
          <a:p>
            <a:pPr>
              <a:defRPr/>
            </a:pPr>
            <a:r>
              <a:rPr lang="el-GR" sz="2800" dirty="0"/>
              <a:t>η αμφιδέξια σκέψη αποτελεί πλεονέκτημα της μαθηματικής σκέψης και φαίνεται να ενισχύει την διαμόρφωση εικασιών, την επιχειρηματολογία και κατ’ επέκταση την παραγωγή αποδείξεων </a:t>
            </a:r>
          </a:p>
          <a:p>
            <a:pPr>
              <a:defRPr/>
            </a:pPr>
            <a:endParaRPr lang="el-GR" sz="2800" dirty="0"/>
          </a:p>
          <a:p>
            <a:pPr>
              <a:defRPr/>
            </a:pPr>
            <a:r>
              <a:rPr lang="el-GR" sz="2800" dirty="0"/>
              <a:t>η αμφιδέξια σκέψη δύναται να γεφυρώσει το χάσμα μεταξύ απαγωγικής/ επαγωγικής επιχειρηματολογίας και παραγωγικής απόδειξης</a:t>
            </a:r>
          </a:p>
          <a:p>
            <a:pPr>
              <a:defRPr/>
            </a:pPr>
            <a:endParaRPr lang="el-GR" sz="2800" dirty="0"/>
          </a:p>
          <a:p>
            <a:pPr>
              <a:defRPr/>
            </a:pPr>
            <a:r>
              <a:rPr lang="el-GR" sz="2800" dirty="0"/>
              <a:t>η σχεδόν αποκλειστική και άκαμπτη χρήση των προτιμώμενων προσεγγίσεων δεν φαίνεται να εξασφαλίζει πάντοτε το επιθυμητό λογικό πέρασμα από την εικασία στην απόδειξη </a:t>
            </a:r>
          </a:p>
        </p:txBody>
      </p:sp>
    </p:spTree>
    <p:extLst>
      <p:ext uri="{BB962C8B-B14F-4D97-AF65-F5344CB8AC3E}">
        <p14:creationId xmlns:p14="http://schemas.microsoft.com/office/powerpoint/2010/main" val="304432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ΣΥΜΠΕΡΑΣΜΑΤΑ </a:t>
            </a:r>
            <a:r>
              <a:rPr lang="el-GR" dirty="0" smtClean="0"/>
              <a:t>(2/2</a:t>
            </a:r>
            <a:r>
              <a:rPr lang="el-GR" dirty="0"/>
              <a:t>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el-GR" sz="2400" dirty="0"/>
              <a:t>η αξιοποίηση των εικόνων εξαρτάται σε μεγάλο βαθμό από τις προηγούμενες γνώσεις και πρέπει να συνοδεύεται από διαδικασίες αναλυτικής σκέψης προκειμένου να είναι αποτελεσματική </a:t>
            </a:r>
          </a:p>
          <a:p>
            <a:pPr>
              <a:lnSpc>
                <a:spcPct val="90000"/>
              </a:lnSpc>
              <a:defRPr/>
            </a:pPr>
            <a:endParaRPr lang="el-GR" sz="2400" dirty="0"/>
          </a:p>
          <a:p>
            <a:pPr>
              <a:lnSpc>
                <a:spcPct val="90000"/>
              </a:lnSpc>
              <a:defRPr/>
            </a:pPr>
            <a:r>
              <a:rPr lang="el-GR" sz="2400" dirty="0"/>
              <a:t>η συμβολή του υπολογιστή φαίνεται ότι είναι ουσιαστική τόσο στη διαμόρφωση της επιχειρηματολογίας, όσο και στη μορφή των τελικών αποδείξεων </a:t>
            </a:r>
          </a:p>
        </p:txBody>
      </p:sp>
    </p:spTree>
    <p:extLst>
      <p:ext uri="{BB962C8B-B14F-4D97-AF65-F5344CB8AC3E}">
        <p14:creationId xmlns:p14="http://schemas.microsoft.com/office/powerpoint/2010/main" val="288197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/>
              <a:t>Δέσποινα </a:t>
            </a:r>
            <a:r>
              <a:rPr lang="el-GR" altLang="el-GR" sz="2000" dirty="0" smtClean="0"/>
              <a:t>Πόταρη</a:t>
            </a:r>
            <a:r>
              <a:rPr lang="el-GR" sz="2000" dirty="0" smtClean="0"/>
              <a:t>. </a:t>
            </a:r>
            <a:r>
              <a:rPr lang="el-GR" altLang="el-GR" sz="2000" dirty="0"/>
              <a:t>Δέσποινα </a:t>
            </a:r>
            <a:r>
              <a:rPr lang="el-GR" altLang="el-GR" sz="2000" dirty="0" smtClean="0"/>
              <a:t>Πόταρη</a:t>
            </a:r>
            <a:r>
              <a:rPr lang="el-GR" sz="2000" dirty="0" smtClean="0"/>
              <a:t>. «</a:t>
            </a:r>
            <a:r>
              <a:rPr lang="el-GR" altLang="el-GR" sz="2000" dirty="0"/>
              <a:t>Διδακτική Μαθηματικών ΙΙ</a:t>
            </a:r>
            <a:r>
              <a:rPr lang="el-GR" sz="2000" dirty="0" smtClean="0"/>
              <a:t>. </a:t>
            </a:r>
            <a:r>
              <a:rPr lang="el-GR" sz="2000" dirty="0"/>
              <a:t>Η ανάπτυξη υλικών </a:t>
            </a:r>
            <a:r>
              <a:rPr lang="el-GR" sz="2000" dirty="0" smtClean="0"/>
              <a:t>διδασκαλίας».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/>
              <a:t>http://opencourses.uoa.gr/courses/ MATH220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φύση των «πρωταρχικών αντικειμένων»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Σχέδιο (</a:t>
            </a:r>
            <a:r>
              <a:rPr lang="en-US" altLang="el-GR" sz="2400" dirty="0"/>
              <a:t>drawing) – </a:t>
            </a:r>
            <a:r>
              <a:rPr lang="el-GR" altLang="el-GR" sz="2400" dirty="0"/>
              <a:t>υλική οντότητα</a:t>
            </a:r>
          </a:p>
          <a:p>
            <a:r>
              <a:rPr lang="el-GR" altLang="el-GR" sz="2400" dirty="0"/>
              <a:t>Σχήμα</a:t>
            </a:r>
            <a:r>
              <a:rPr lang="en-US" altLang="el-GR" sz="2400" dirty="0"/>
              <a:t> (figure)</a:t>
            </a:r>
            <a:r>
              <a:rPr lang="el-GR" altLang="el-GR" sz="2400" dirty="0"/>
              <a:t> – θεωρητικό αντικείμενο</a:t>
            </a:r>
          </a:p>
          <a:p>
            <a:r>
              <a:rPr lang="el-GR" altLang="el-GR" sz="2400" dirty="0"/>
              <a:t>Η διαφορά αυτών των δύο δεν είναι ευδιάκριτη στους μαθητές και δημιουργεί δυσκολίες</a:t>
            </a:r>
          </a:p>
        </p:txBody>
      </p:sp>
    </p:spTree>
    <p:extLst>
      <p:ext uri="{BB962C8B-B14F-4D97-AF65-F5344CB8AC3E}">
        <p14:creationId xmlns:p14="http://schemas.microsoft.com/office/powerpoint/2010/main" val="133197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Τα είδη των αντικειμένων που συσχετίζονται με γεωμετρική και χωρική σκέψη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l-GR" sz="2800" dirty="0"/>
              <a:t>Φυσικό αντικείμενο (φυσική οντότητα – σχέδιο – δυναμική μορφή στον υπολογιστή)</a:t>
            </a:r>
          </a:p>
          <a:p>
            <a:pPr>
              <a:defRPr/>
            </a:pPr>
            <a:r>
              <a:rPr lang="el-GR" sz="2800" dirty="0"/>
              <a:t>Αντικείμενο των αισθήσεων (</a:t>
            </a:r>
            <a:r>
              <a:rPr lang="en-US" sz="2800" dirty="0"/>
              <a:t>sensory object) (</a:t>
            </a:r>
            <a:r>
              <a:rPr lang="el-GR" sz="2800" dirty="0"/>
              <a:t>ενεργοποίηση των αισθήσεων)</a:t>
            </a:r>
          </a:p>
          <a:p>
            <a:pPr>
              <a:defRPr/>
            </a:pPr>
            <a:r>
              <a:rPr lang="el-GR" sz="2800" dirty="0"/>
              <a:t>Αντικείμενο της αισθητηριακής αντίληψης (</a:t>
            </a:r>
            <a:r>
              <a:rPr lang="en-US" sz="2800" dirty="0"/>
              <a:t>perceptual object) (</a:t>
            </a:r>
            <a:r>
              <a:rPr lang="el-GR" sz="2800" dirty="0"/>
              <a:t>νοητική εικόνα)</a:t>
            </a:r>
          </a:p>
          <a:p>
            <a:pPr>
              <a:defRPr/>
            </a:pPr>
            <a:r>
              <a:rPr lang="el-GR" sz="2800" dirty="0"/>
              <a:t>Εννοιολογικό αντικείμενο (συνειδητός τρόπος σκέψης όταν δει, θυμηθεί ένα αντικείμενο ή έναν ορισμό)</a:t>
            </a:r>
          </a:p>
          <a:p>
            <a:pPr>
              <a:defRPr/>
            </a:pPr>
            <a:r>
              <a:rPr lang="el-GR" sz="2800" dirty="0"/>
              <a:t>Ορισμός της έννοιας (τυπικός μαθηματικός προσδιορισμός του εννοιολογικού αντικειμένου)</a:t>
            </a:r>
          </a:p>
        </p:txBody>
      </p:sp>
    </p:spTree>
    <p:extLst>
      <p:ext uri="{BB962C8B-B14F-4D97-AF65-F5344CB8AC3E}">
        <p14:creationId xmlns:p14="http://schemas.microsoft.com/office/powerpoint/2010/main" val="96841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Γνωστικές </a:t>
            </a:r>
            <a:r>
              <a:rPr lang="el-GR" altLang="el-GR" dirty="0" smtClean="0"/>
              <a:t>δυσκολίες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Η εννοιολογική αντίληψη επηρεάζει την αισθητηριακή αντίληψη</a:t>
            </a:r>
          </a:p>
          <a:p>
            <a:pPr lvl="1"/>
            <a:r>
              <a:rPr lang="el-GR" altLang="el-GR" dirty="0"/>
              <a:t>Η αίσθηση του μεγέθους εξαρτάται από την εννοιολογική αντίληψη της απόστασης</a:t>
            </a:r>
          </a:p>
          <a:p>
            <a:pPr lvl="1"/>
            <a:r>
              <a:rPr lang="el-GR" altLang="el-GR" dirty="0"/>
              <a:t>Η λεκτική ονομασία επηρεάζει</a:t>
            </a:r>
          </a:p>
          <a:p>
            <a:r>
              <a:rPr lang="el-GR" altLang="el-GR" dirty="0"/>
              <a:t>Διαγράμματα (δεδομένα για σκέψη – αναπαράσταση τυπικών γεωμετρικών εννοιών)</a:t>
            </a:r>
          </a:p>
        </p:txBody>
      </p:sp>
    </p:spTree>
    <p:extLst>
      <p:ext uri="{BB962C8B-B14F-4D97-AF65-F5344CB8AC3E}">
        <p14:creationId xmlns:p14="http://schemas.microsoft.com/office/powerpoint/2010/main" val="95018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Γνωστικές δυσκολίες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Η έρευνα έχει αντιμετωπίσει τα διαγράμματα ως ατελείς αναπαραστάσεις ιδανικών αφηρημένων εννοιών χωρίς να δίνει έμφαση ότι οι τυπικές γεωμετρικές έννοιες μπορούν να προέλθουν από συγκεκριμένες στιγμές</a:t>
            </a:r>
          </a:p>
          <a:p>
            <a:pPr lvl="1"/>
            <a:r>
              <a:rPr lang="el-GR" altLang="el-GR" dirty="0"/>
              <a:t>Έμφαση χρειάζεται στη διαδικασία με την οποία οι μαθητές οδηγούνται από την ειδική περίπτωση στην γενική και αντίστροφα πως χρησιμοποιούν θεωρητική γνώση σε ειδικές περιπτώσεις</a:t>
            </a:r>
          </a:p>
        </p:txBody>
      </p:sp>
    </p:spTree>
    <p:extLst>
      <p:ext uri="{BB962C8B-B14F-4D97-AF65-F5344CB8AC3E}">
        <p14:creationId xmlns:p14="http://schemas.microsoft.com/office/powerpoint/2010/main" val="89437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Δυσκολίες μαθητών με τα </a:t>
            </a:r>
            <a:r>
              <a:rPr lang="el-GR" dirty="0" smtClean="0"/>
              <a:t>διαγράμματα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sz="2400" dirty="0"/>
              <a:t>Οι μαθητές αποδίδουν άσχετα χαρακτηριστικά στο διάγραμμα σε σχέση με την έννοια που αναπαριστούν </a:t>
            </a:r>
          </a:p>
          <a:p>
            <a:pPr lvl="1">
              <a:defRPr/>
            </a:pPr>
            <a:r>
              <a:rPr lang="el-GR" sz="2400" dirty="0"/>
              <a:t>Ορθές γωνίες δεν αναγνωρίζονται όταν είναι σε μη συνηθισμένο προσανατολισμό</a:t>
            </a:r>
          </a:p>
          <a:p>
            <a:pPr lvl="1">
              <a:defRPr/>
            </a:pPr>
            <a:r>
              <a:rPr lang="el-GR" sz="2400" dirty="0"/>
              <a:t>Η χρήση των διαγραμμάτων στην απόδειξη (</a:t>
            </a:r>
            <a:r>
              <a:rPr lang="el-GR" sz="2400" dirty="0" smtClean="0"/>
              <a:t>π.χ. </a:t>
            </a:r>
            <a:r>
              <a:rPr lang="el-GR" sz="2400" dirty="0"/>
              <a:t>πλευρές που φαίνονται παράλληλες είναι παράλληλες</a:t>
            </a:r>
          </a:p>
          <a:p>
            <a:pPr lvl="1">
              <a:defRPr/>
            </a:pPr>
            <a:r>
              <a:rPr lang="el-GR" sz="2400" dirty="0"/>
              <a:t>Συνδέουν θεωρήματα με συγκεκριμένες περιπτώσεις διαγραμμάτων (</a:t>
            </a:r>
            <a:r>
              <a:rPr lang="el-GR" sz="2400" dirty="0" err="1"/>
              <a:t>π.χ</a:t>
            </a:r>
            <a:r>
              <a:rPr lang="el-GR" sz="2400" dirty="0"/>
              <a:t> οξυγώνιο τρίγωνο)</a:t>
            </a:r>
          </a:p>
        </p:txBody>
      </p:sp>
    </p:spTree>
    <p:extLst>
      <p:ext uri="{BB962C8B-B14F-4D97-AF65-F5344CB8AC3E}">
        <p14:creationId xmlns:p14="http://schemas.microsoft.com/office/powerpoint/2010/main" val="302334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2479</Words>
  <Application>Microsoft Office PowerPoint</Application>
  <PresentationFormat>Προβολή στην οθόνη (4:3)</PresentationFormat>
  <Paragraphs>327</Paragraphs>
  <Slides>47</Slides>
  <Notes>47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47</vt:i4>
      </vt:variant>
    </vt:vector>
  </HeadingPairs>
  <TitlesOfParts>
    <vt:vector size="53" baseType="lpstr">
      <vt:lpstr>ＭＳ Ｐゴシック</vt:lpstr>
      <vt:lpstr>Arial</vt:lpstr>
      <vt:lpstr>Calibri</vt:lpstr>
      <vt:lpstr>Garamond</vt:lpstr>
      <vt:lpstr>Wingdings</vt:lpstr>
      <vt:lpstr>Θέμα του Office</vt:lpstr>
      <vt:lpstr>Διδακτική Μαθηματικών ΙΙ</vt:lpstr>
      <vt:lpstr>Διδακτική Μαθηματικών ΙΙ</vt:lpstr>
      <vt:lpstr>Προσδιορίζοντας το αντικείμενο (1/2)</vt:lpstr>
      <vt:lpstr>Προσδιορίζοντας το αντικείμενο (1/2)</vt:lpstr>
      <vt:lpstr>Η φύση των «πρωταρχικών αντικειμένων»</vt:lpstr>
      <vt:lpstr>Τα είδη των αντικειμένων που συσχετίζονται με γεωμετρική και χωρική σκέψη</vt:lpstr>
      <vt:lpstr>Γνωστικές δυσκολίες (1/2)</vt:lpstr>
      <vt:lpstr>Γνωστικές δυσκολίες (1/2)</vt:lpstr>
      <vt:lpstr>Δυσκολίες μαθητών με τα διαγράμματα (1/2)</vt:lpstr>
      <vt:lpstr>Δυσκολίες μαθητών με τα διαγράμματα (1/2)</vt:lpstr>
      <vt:lpstr>Η ανάπτυξη της Γεωμετρικής Σκέψης</vt:lpstr>
      <vt:lpstr>Τα επίπεδα Van Hieles </vt:lpstr>
      <vt:lpstr>Επίπεδο 1: Οπτικό</vt:lpstr>
      <vt:lpstr>Επίπεδο 2: Περιγραφικό-Αναλυτικό</vt:lpstr>
      <vt:lpstr>Επίπεδο 3: Συσχετιστικό</vt:lpstr>
      <vt:lpstr>Επίπεδο 4: Παραγωγικό</vt:lpstr>
      <vt:lpstr>Επίπεδο 5: Αυστηρό</vt:lpstr>
      <vt:lpstr>Κριτική για τα επίπεδα van Hieles</vt:lpstr>
      <vt:lpstr>Πρόσφατες εξελίξεις των επιπέδων van Hieles</vt:lpstr>
      <vt:lpstr>Η ανάπτυξη του συλλογισμού στη Γεωμετρία (Βattista) (1/2)</vt:lpstr>
      <vt:lpstr>Η ανάπτυξη του συλλογισμού στη Γεωμετρία (Βattista) (2/2)</vt:lpstr>
      <vt:lpstr>Γεωμετρική σκέψη σύμφωνα με τον Duval (2005) (1/3)</vt:lpstr>
      <vt:lpstr>Γεωμετρική σκέψη σύμφωνα με τον Duval (2005) (2/3)</vt:lpstr>
      <vt:lpstr>Γεωμετρική σκέψη σύμφωνα με τον Duval (2005) (3/3)</vt:lpstr>
      <vt:lpstr>Οπτικοποίηση στη Γεωμετρία (1/3)</vt:lpstr>
      <vt:lpstr>Οπτικοποίηση στη Γεωμετρία (2/3)</vt:lpstr>
      <vt:lpstr>Οπτικοποίηση στη Γεωμετρία (3/3)</vt:lpstr>
      <vt:lpstr>Παραδείγματα</vt:lpstr>
      <vt:lpstr>Μορφές Imagery</vt:lpstr>
      <vt:lpstr>Οπτικές δεξιότητες που συνδέονται με τη Γεωμετρία (1/2)</vt:lpstr>
      <vt:lpstr>Οπτικές δεξιότητες που συνδέονται με τη Γεωμετρία (2/2)</vt:lpstr>
      <vt:lpstr>Οπτικοποίηση και μαθηματική ικανότητα (1/2)</vt:lpstr>
      <vt:lpstr>Οπτικοποίηση και μαθηματική ικανότητα (2/2)</vt:lpstr>
      <vt:lpstr>Οπτικό στυλ και μαθηματικές ικανότητες</vt:lpstr>
      <vt:lpstr>Παράδειγμα στα αναπτύγματα κύβων</vt:lpstr>
      <vt:lpstr>Οπτικοποίηση και απόδειξη</vt:lpstr>
      <vt:lpstr>Δραστηριότητα 1 (με και χωρίς τον υπολογιστή)</vt:lpstr>
      <vt:lpstr>Δραστηριότητα 2</vt:lpstr>
      <vt:lpstr>ΑΠΟΤΕΛΕΣΜΑΤΑ</vt:lpstr>
      <vt:lpstr>ΣΥΜΠΕΡΑΣΜΑΤΑ (1/2)</vt:lpstr>
      <vt:lpstr>ΣΥΜΠΕΡΑΣΜΑΤΑ (2/2)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188</cp:revision>
  <dcterms:created xsi:type="dcterms:W3CDTF">2012-09-06T09:03:05Z</dcterms:created>
  <dcterms:modified xsi:type="dcterms:W3CDTF">2015-07-06T00:30:37Z</dcterms:modified>
</cp:coreProperties>
</file>