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94" r:id="rId1"/>
  </p:sldMasterIdLst>
  <p:notesMasterIdLst>
    <p:notesMasterId r:id="rId37"/>
  </p:notes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80" r:id="rId23"/>
    <p:sldId id="295" r:id="rId24"/>
    <p:sldId id="296" r:id="rId25"/>
    <p:sldId id="281" r:id="rId26"/>
    <p:sldId id="297" r:id="rId27"/>
    <p:sldId id="298" r:id="rId28"/>
    <p:sldId id="299" r:id="rId29"/>
    <p:sldId id="300" r:id="rId30"/>
    <p:sldId id="286" r:id="rId31"/>
    <p:sldId id="290" r:id="rId32"/>
    <p:sldId id="291" r:id="rId33"/>
    <p:sldId id="292" r:id="rId34"/>
    <p:sldId id="293" r:id="rId35"/>
    <p:sldId id="294" r:id="rId36"/>
  </p:sldIdLst>
  <p:sldSz cx="9144000" cy="6858000" type="screen4x3"/>
  <p:notesSz cx="6858000" cy="9144000"/>
  <p:defaultTextStyle>
    <a:defPPr>
      <a:defRPr lang="el-GR"/>
    </a:defPPr>
    <a:lvl1pPr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1pPr>
    <a:lvl2pPr marL="457200"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2pPr>
    <a:lvl3pPr marL="914400"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3pPr>
    <a:lvl4pPr marL="1371600"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4pPr>
    <a:lvl5pPr marL="1828800"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5pPr>
    <a:lvl6pPr marL="22860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6pPr>
    <a:lvl7pPr marL="27432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7pPr>
    <a:lvl8pPr marL="32004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8pPr>
    <a:lvl9pPr marL="36576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75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162" autoAdjust="0"/>
  </p:normalViewPr>
  <p:slideViewPr>
    <p:cSldViewPr>
      <p:cViewPr varScale="1">
        <p:scale>
          <a:sx n="105" d="100"/>
          <a:sy n="105" d="100"/>
        </p:scale>
        <p:origin x="162" y="114"/>
      </p:cViewPr>
      <p:guideLst>
        <p:guide orient="horz" pos="2160"/>
        <p:guide pos="2880"/>
      </p:guideLst>
    </p:cSldViewPr>
  </p:slideViewPr>
  <p:notesTextViewPr>
    <p:cViewPr>
      <p:scale>
        <a:sx n="100" d="100"/>
        <a:sy n="100" d="100"/>
      </p:scale>
      <p:origin x="0" y="0"/>
    </p:cViewPr>
  </p:notesTextViewPr>
  <p:notesViewPr>
    <p:cSldViewPr>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0" hangingPunct="0">
              <a:defRPr sz="1200">
                <a:cs typeface="+mn-cs"/>
              </a:defRPr>
            </a:lvl1pPr>
          </a:lstStyle>
          <a:p>
            <a:pPr>
              <a:defRPr/>
            </a:pPr>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0" hangingPunct="0">
              <a:defRPr sz="1200">
                <a:cs typeface="+mn-cs"/>
              </a:defRPr>
            </a:lvl1pPr>
          </a:lstStyle>
          <a:p>
            <a:pPr>
              <a:defRPr/>
            </a:pPr>
            <a:fld id="{4D1446FA-2796-4191-8EB6-894A79CF358A}" type="datetimeFigureOut">
              <a:rPr lang="el-GR"/>
              <a:pPr>
                <a:defRPr/>
              </a:pPr>
              <a:t>18/11/2015</a:t>
            </a:fld>
            <a:endParaRPr lang="el-G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l-GR" noProof="0" smtClean="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l-GR" noProof="0" smtClean="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0" hangingPunct="0">
              <a:defRPr sz="1200">
                <a:cs typeface="+mn-cs"/>
              </a:defRPr>
            </a:lvl1pPr>
          </a:lstStyle>
          <a:p>
            <a:pPr>
              <a:defRPr/>
            </a:pPr>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1F5FF699-F83F-42CF-8ABE-765024E009AB}" type="slidenum">
              <a:rPr lang="el-GR" altLang="en-US"/>
              <a:pPr/>
              <a:t>‹#›</a:t>
            </a:fld>
            <a:endParaRPr lang="el-GR" altLang="en-US"/>
          </a:p>
        </p:txBody>
      </p:sp>
    </p:spTree>
    <p:extLst>
      <p:ext uri="{BB962C8B-B14F-4D97-AF65-F5344CB8AC3E}">
        <p14:creationId xmlns:p14="http://schemas.microsoft.com/office/powerpoint/2010/main" val="27391136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smtClean="0"/>
          </a:p>
        </p:txBody>
      </p:sp>
      <p:sp>
        <p:nvSpPr>
          <p:cNvPr id="35844"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AC4D21E-3642-45D9-B568-7B1BE965CDAC}" type="slidenum">
              <a:rPr lang="el-GR" altLang="el-GR"/>
              <a:pPr/>
              <a:t>1</a:t>
            </a:fld>
            <a:endParaRPr lang="el-GR" altLang="el-GR"/>
          </a:p>
        </p:txBody>
      </p:sp>
    </p:spTree>
    <p:extLst>
      <p:ext uri="{BB962C8B-B14F-4D97-AF65-F5344CB8AC3E}">
        <p14:creationId xmlns:p14="http://schemas.microsoft.com/office/powerpoint/2010/main" val="3801863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36868"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DB11200-8D02-4DE0-9A3F-974B209E9CF6}" type="slidenum">
              <a:rPr lang="el-GR" altLang="en-US"/>
              <a:pPr/>
              <a:t>2</a:t>
            </a:fld>
            <a:endParaRPr lang="el-GR" altLang="en-US"/>
          </a:p>
        </p:txBody>
      </p:sp>
    </p:spTree>
    <p:extLst>
      <p:ext uri="{BB962C8B-B14F-4D97-AF65-F5344CB8AC3E}">
        <p14:creationId xmlns:p14="http://schemas.microsoft.com/office/powerpoint/2010/main" val="3622664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3789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EE7E531-E85B-45EC-A0EC-99BB6E0CEA62}" type="slidenum">
              <a:rPr lang="el-GR" altLang="en-US"/>
              <a:pPr/>
              <a:t>3</a:t>
            </a:fld>
            <a:endParaRPr lang="el-GR" altLang="en-US"/>
          </a:p>
        </p:txBody>
      </p:sp>
    </p:spTree>
    <p:extLst>
      <p:ext uri="{BB962C8B-B14F-4D97-AF65-F5344CB8AC3E}">
        <p14:creationId xmlns:p14="http://schemas.microsoft.com/office/powerpoint/2010/main" val="1234481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3891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D5386CE-15CE-4631-BD5D-26197B8E9E77}" type="slidenum">
              <a:rPr lang="el-GR" altLang="en-US"/>
              <a:pPr/>
              <a:t>4</a:t>
            </a:fld>
            <a:endParaRPr lang="el-GR" altLang="en-US"/>
          </a:p>
        </p:txBody>
      </p:sp>
    </p:spTree>
    <p:extLst>
      <p:ext uri="{BB962C8B-B14F-4D97-AF65-F5344CB8AC3E}">
        <p14:creationId xmlns:p14="http://schemas.microsoft.com/office/powerpoint/2010/main" val="1872274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39940"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1A82023-18F0-469B-AF9B-55893B105651}" type="slidenum">
              <a:rPr lang="el-GR" altLang="en-US"/>
              <a:pPr/>
              <a:t>5</a:t>
            </a:fld>
            <a:endParaRPr lang="el-GR" altLang="en-US"/>
          </a:p>
        </p:txBody>
      </p:sp>
    </p:spTree>
    <p:extLst>
      <p:ext uri="{BB962C8B-B14F-4D97-AF65-F5344CB8AC3E}">
        <p14:creationId xmlns:p14="http://schemas.microsoft.com/office/powerpoint/2010/main" val="822393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0964"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FDEA214-1E52-4270-A60F-C0399C0CCB33}" type="slidenum">
              <a:rPr lang="el-GR" altLang="en-US"/>
              <a:pPr/>
              <a:t>6</a:t>
            </a:fld>
            <a:endParaRPr lang="el-GR" altLang="en-US"/>
          </a:p>
        </p:txBody>
      </p:sp>
    </p:spTree>
    <p:extLst>
      <p:ext uri="{BB962C8B-B14F-4D97-AF65-F5344CB8AC3E}">
        <p14:creationId xmlns:p14="http://schemas.microsoft.com/office/powerpoint/2010/main" val="3163408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1988"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E19F8C0-FEAB-46FA-B7D8-D139B46BEEBB}" type="slidenum">
              <a:rPr lang="el-GR" altLang="en-US"/>
              <a:pPr/>
              <a:t>7</a:t>
            </a:fld>
            <a:endParaRPr lang="el-GR" altLang="en-US"/>
          </a:p>
        </p:txBody>
      </p:sp>
    </p:spTree>
    <p:extLst>
      <p:ext uri="{BB962C8B-B14F-4D97-AF65-F5344CB8AC3E}">
        <p14:creationId xmlns:p14="http://schemas.microsoft.com/office/powerpoint/2010/main" val="428621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301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7EB8CB3-37D7-4DC4-BB11-F9860ED2AE46}" type="slidenum">
              <a:rPr lang="el-GR" altLang="en-US"/>
              <a:pPr/>
              <a:t>8</a:t>
            </a:fld>
            <a:endParaRPr lang="el-GR" altLang="en-US"/>
          </a:p>
        </p:txBody>
      </p:sp>
    </p:spTree>
    <p:extLst>
      <p:ext uri="{BB962C8B-B14F-4D97-AF65-F5344CB8AC3E}">
        <p14:creationId xmlns:p14="http://schemas.microsoft.com/office/powerpoint/2010/main" val="3585450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403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FB6CA3D-64C3-47BC-B85E-7924F65FC951}" type="slidenum">
              <a:rPr lang="el-GR" altLang="en-US"/>
              <a:pPr/>
              <a:t>9</a:t>
            </a:fld>
            <a:endParaRPr lang="el-GR" altLang="en-US"/>
          </a:p>
        </p:txBody>
      </p:sp>
    </p:spTree>
    <p:extLst>
      <p:ext uri="{BB962C8B-B14F-4D97-AF65-F5344CB8AC3E}">
        <p14:creationId xmlns:p14="http://schemas.microsoft.com/office/powerpoint/2010/main" val="2458409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5060"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9CDF817-1187-4BD0-9281-5E1BB4063F9A}" type="slidenum">
              <a:rPr lang="el-GR" altLang="en-US"/>
              <a:pPr/>
              <a:t>10</a:t>
            </a:fld>
            <a:endParaRPr lang="el-GR" altLang="en-US"/>
          </a:p>
        </p:txBody>
      </p:sp>
    </p:spTree>
    <p:extLst>
      <p:ext uri="{BB962C8B-B14F-4D97-AF65-F5344CB8AC3E}">
        <p14:creationId xmlns:p14="http://schemas.microsoft.com/office/powerpoint/2010/main" val="1832129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6084"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C4E4FED-E4FE-4A13-8332-EF0F0697609D}" type="slidenum">
              <a:rPr lang="el-GR" altLang="en-US"/>
              <a:pPr/>
              <a:t>11</a:t>
            </a:fld>
            <a:endParaRPr lang="el-GR" altLang="en-US"/>
          </a:p>
        </p:txBody>
      </p:sp>
    </p:spTree>
    <p:extLst>
      <p:ext uri="{BB962C8B-B14F-4D97-AF65-F5344CB8AC3E}">
        <p14:creationId xmlns:p14="http://schemas.microsoft.com/office/powerpoint/2010/main" val="2251675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7108"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78278EF-82C2-4B6B-B156-2254C6D92323}" type="slidenum">
              <a:rPr lang="el-GR" altLang="en-US"/>
              <a:pPr/>
              <a:t>12</a:t>
            </a:fld>
            <a:endParaRPr lang="el-GR" altLang="en-US"/>
          </a:p>
        </p:txBody>
      </p:sp>
    </p:spTree>
    <p:extLst>
      <p:ext uri="{BB962C8B-B14F-4D97-AF65-F5344CB8AC3E}">
        <p14:creationId xmlns:p14="http://schemas.microsoft.com/office/powerpoint/2010/main" val="1309622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813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6238A67-6FBC-405E-BEC4-4E19D75B4604}" type="slidenum">
              <a:rPr lang="el-GR" altLang="en-US"/>
              <a:pPr/>
              <a:t>13</a:t>
            </a:fld>
            <a:endParaRPr lang="el-GR" altLang="en-US"/>
          </a:p>
        </p:txBody>
      </p:sp>
    </p:spTree>
    <p:extLst>
      <p:ext uri="{BB962C8B-B14F-4D97-AF65-F5344CB8AC3E}">
        <p14:creationId xmlns:p14="http://schemas.microsoft.com/office/powerpoint/2010/main" val="2955747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915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4591600-14D9-43E9-8ADD-C3F3703EF96D}" type="slidenum">
              <a:rPr lang="el-GR" altLang="en-US"/>
              <a:pPr/>
              <a:t>14</a:t>
            </a:fld>
            <a:endParaRPr lang="el-GR" altLang="en-US"/>
          </a:p>
        </p:txBody>
      </p:sp>
    </p:spTree>
    <p:extLst>
      <p:ext uri="{BB962C8B-B14F-4D97-AF65-F5344CB8AC3E}">
        <p14:creationId xmlns:p14="http://schemas.microsoft.com/office/powerpoint/2010/main" val="2815980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0180"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D6CBD47-1A7C-4E94-ADB0-623A52D931EA}" type="slidenum">
              <a:rPr lang="el-GR" altLang="en-US"/>
              <a:pPr/>
              <a:t>15</a:t>
            </a:fld>
            <a:endParaRPr lang="el-GR" altLang="en-US"/>
          </a:p>
        </p:txBody>
      </p:sp>
    </p:spTree>
    <p:extLst>
      <p:ext uri="{BB962C8B-B14F-4D97-AF65-F5344CB8AC3E}">
        <p14:creationId xmlns:p14="http://schemas.microsoft.com/office/powerpoint/2010/main" val="1760804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1204"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B197E61-9E6F-4FB9-A1BB-73E6739D5572}" type="slidenum">
              <a:rPr lang="el-GR" altLang="en-US"/>
              <a:pPr/>
              <a:t>16</a:t>
            </a:fld>
            <a:endParaRPr lang="el-GR" altLang="en-US"/>
          </a:p>
        </p:txBody>
      </p:sp>
    </p:spTree>
    <p:extLst>
      <p:ext uri="{BB962C8B-B14F-4D97-AF65-F5344CB8AC3E}">
        <p14:creationId xmlns:p14="http://schemas.microsoft.com/office/powerpoint/2010/main" val="41305597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2228"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8BCF657-CC13-4762-A93D-998D7CE761D5}" type="slidenum">
              <a:rPr lang="el-GR" altLang="en-US"/>
              <a:pPr/>
              <a:t>17</a:t>
            </a:fld>
            <a:endParaRPr lang="el-GR" altLang="en-US"/>
          </a:p>
        </p:txBody>
      </p:sp>
    </p:spTree>
    <p:extLst>
      <p:ext uri="{BB962C8B-B14F-4D97-AF65-F5344CB8AC3E}">
        <p14:creationId xmlns:p14="http://schemas.microsoft.com/office/powerpoint/2010/main" val="30011976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325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0EFE44B-4A0C-49FD-B52B-692627A0B2F0}" type="slidenum">
              <a:rPr lang="el-GR" altLang="en-US"/>
              <a:pPr/>
              <a:t>18</a:t>
            </a:fld>
            <a:endParaRPr lang="el-GR" altLang="en-US"/>
          </a:p>
        </p:txBody>
      </p:sp>
    </p:spTree>
    <p:extLst>
      <p:ext uri="{BB962C8B-B14F-4D97-AF65-F5344CB8AC3E}">
        <p14:creationId xmlns:p14="http://schemas.microsoft.com/office/powerpoint/2010/main" val="32412988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427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2B66784-2E26-4435-94A3-3E262B8E1E13}" type="slidenum">
              <a:rPr lang="el-GR" altLang="en-US"/>
              <a:pPr/>
              <a:t>19</a:t>
            </a:fld>
            <a:endParaRPr lang="el-GR" altLang="en-US"/>
          </a:p>
        </p:txBody>
      </p:sp>
    </p:spTree>
    <p:extLst>
      <p:ext uri="{BB962C8B-B14F-4D97-AF65-F5344CB8AC3E}">
        <p14:creationId xmlns:p14="http://schemas.microsoft.com/office/powerpoint/2010/main" val="3711974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l-GR" altLang="en-US" dirty="0" smtClean="0"/>
          </a:p>
          <a:p>
            <a:endParaRPr lang="en-US" altLang="en-US" dirty="0" smtClean="0"/>
          </a:p>
        </p:txBody>
      </p:sp>
      <p:sp>
        <p:nvSpPr>
          <p:cNvPr id="55300"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2DF613E-386F-4D17-B1ED-FB4C4DBEDBF9}" type="slidenum">
              <a:rPr lang="el-GR" altLang="en-US"/>
              <a:pPr/>
              <a:t>20</a:t>
            </a:fld>
            <a:endParaRPr lang="el-GR" altLang="en-US"/>
          </a:p>
        </p:txBody>
      </p:sp>
    </p:spTree>
    <p:extLst>
      <p:ext uri="{BB962C8B-B14F-4D97-AF65-F5344CB8AC3E}">
        <p14:creationId xmlns:p14="http://schemas.microsoft.com/office/powerpoint/2010/main" val="37241501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56324"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06EF6AE-71A8-48C4-A06E-3D274E898D09}" type="slidenum">
              <a:rPr lang="el-GR" altLang="en-US"/>
              <a:pPr/>
              <a:t>21</a:t>
            </a:fld>
            <a:endParaRPr lang="el-GR" altLang="en-US"/>
          </a:p>
        </p:txBody>
      </p:sp>
    </p:spTree>
    <p:extLst>
      <p:ext uri="{BB962C8B-B14F-4D97-AF65-F5344CB8AC3E}">
        <p14:creationId xmlns:p14="http://schemas.microsoft.com/office/powerpoint/2010/main" val="992327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a:p>
            <a:endParaRPr lang="en-US" altLang="en-US" dirty="0" smtClean="0"/>
          </a:p>
        </p:txBody>
      </p:sp>
      <p:sp>
        <p:nvSpPr>
          <p:cNvPr id="57348"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97E8044-CD5C-46DE-95B1-83A4796D8A9F}" type="slidenum">
              <a:rPr lang="el-GR" altLang="en-US"/>
              <a:pPr/>
              <a:t>22</a:t>
            </a:fld>
            <a:endParaRPr lang="el-GR" altLang="en-US"/>
          </a:p>
        </p:txBody>
      </p:sp>
    </p:spTree>
    <p:extLst>
      <p:ext uri="{BB962C8B-B14F-4D97-AF65-F5344CB8AC3E}">
        <p14:creationId xmlns:p14="http://schemas.microsoft.com/office/powerpoint/2010/main" val="7782369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Εικόνα</a:t>
            </a:r>
            <a:r>
              <a:rPr lang="el-GR" baseline="0" dirty="0" smtClean="0"/>
              <a:t> 39: </a:t>
            </a:r>
            <a:endParaRPr lang="en-US" dirty="0"/>
          </a:p>
        </p:txBody>
      </p:sp>
      <p:sp>
        <p:nvSpPr>
          <p:cNvPr id="4" name="Θέση αριθμού διαφάνειας 3"/>
          <p:cNvSpPr>
            <a:spLocks noGrp="1"/>
          </p:cNvSpPr>
          <p:nvPr>
            <p:ph type="sldNum" sz="quarter" idx="10"/>
          </p:nvPr>
        </p:nvSpPr>
        <p:spPr/>
        <p:txBody>
          <a:bodyPr/>
          <a:lstStyle/>
          <a:p>
            <a:fld id="{098847C0-783A-46EA-8F89-14C93089914C}" type="slidenum">
              <a:rPr lang="en-US" smtClean="0"/>
              <a:t>23</a:t>
            </a:fld>
            <a:endParaRPr lang="en-US"/>
          </a:p>
        </p:txBody>
      </p:sp>
    </p:spTree>
    <p:extLst>
      <p:ext uri="{BB962C8B-B14F-4D97-AF65-F5344CB8AC3E}">
        <p14:creationId xmlns:p14="http://schemas.microsoft.com/office/powerpoint/2010/main" val="24301489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5837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7CE980D-82E6-4FF5-9768-F80B4A21E79E}" type="slidenum">
              <a:rPr lang="el-GR" altLang="en-US"/>
              <a:pPr/>
              <a:t>25</a:t>
            </a:fld>
            <a:endParaRPr lang="el-GR" altLang="en-US"/>
          </a:p>
        </p:txBody>
      </p:sp>
    </p:spTree>
    <p:extLst>
      <p:ext uri="{BB962C8B-B14F-4D97-AF65-F5344CB8AC3E}">
        <p14:creationId xmlns:p14="http://schemas.microsoft.com/office/powerpoint/2010/main" val="19369322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349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8441C8B-D232-438E-9289-D3FD46190459}" type="slidenum">
              <a:rPr lang="el-GR" altLang="en-US"/>
              <a:pPr/>
              <a:t>30</a:t>
            </a:fld>
            <a:endParaRPr lang="el-GR" altLang="en-US"/>
          </a:p>
        </p:txBody>
      </p:sp>
    </p:spTree>
    <p:extLst>
      <p:ext uri="{BB962C8B-B14F-4D97-AF65-F5344CB8AC3E}">
        <p14:creationId xmlns:p14="http://schemas.microsoft.com/office/powerpoint/2010/main" val="25853153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349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8441C8B-D232-438E-9289-D3FD46190459}" type="slidenum">
              <a:rPr lang="el-GR" altLang="en-US"/>
              <a:pPr/>
              <a:t>31</a:t>
            </a:fld>
            <a:endParaRPr lang="el-GR" altLang="en-US"/>
          </a:p>
        </p:txBody>
      </p:sp>
    </p:spTree>
    <p:extLst>
      <p:ext uri="{BB962C8B-B14F-4D97-AF65-F5344CB8AC3E}">
        <p14:creationId xmlns:p14="http://schemas.microsoft.com/office/powerpoint/2010/main" val="16228479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349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8441C8B-D232-438E-9289-D3FD46190459}" type="slidenum">
              <a:rPr lang="el-GR" altLang="en-US"/>
              <a:pPr/>
              <a:t>32</a:t>
            </a:fld>
            <a:endParaRPr lang="el-GR" altLang="en-US"/>
          </a:p>
        </p:txBody>
      </p:sp>
    </p:spTree>
    <p:extLst>
      <p:ext uri="{BB962C8B-B14F-4D97-AF65-F5344CB8AC3E}">
        <p14:creationId xmlns:p14="http://schemas.microsoft.com/office/powerpoint/2010/main" val="13729385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349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8441C8B-D232-438E-9289-D3FD46190459}" type="slidenum">
              <a:rPr lang="el-GR" altLang="en-US"/>
              <a:pPr/>
              <a:t>33</a:t>
            </a:fld>
            <a:endParaRPr lang="el-GR" altLang="en-US"/>
          </a:p>
        </p:txBody>
      </p:sp>
    </p:spTree>
    <p:extLst>
      <p:ext uri="{BB962C8B-B14F-4D97-AF65-F5344CB8AC3E}">
        <p14:creationId xmlns:p14="http://schemas.microsoft.com/office/powerpoint/2010/main" val="6221185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349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8441C8B-D232-438E-9289-D3FD46190459}" type="slidenum">
              <a:rPr lang="el-GR" altLang="en-US"/>
              <a:pPr/>
              <a:t>34</a:t>
            </a:fld>
            <a:endParaRPr lang="el-GR" altLang="en-US"/>
          </a:p>
        </p:txBody>
      </p:sp>
    </p:spTree>
    <p:extLst>
      <p:ext uri="{BB962C8B-B14F-4D97-AF65-F5344CB8AC3E}">
        <p14:creationId xmlns:p14="http://schemas.microsoft.com/office/powerpoint/2010/main" val="24388076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63492"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8441C8B-D232-438E-9289-D3FD46190459}" type="slidenum">
              <a:rPr lang="el-GR" altLang="en-US"/>
              <a:pPr/>
              <a:t>35</a:t>
            </a:fld>
            <a:endParaRPr lang="el-GR" altLang="en-US"/>
          </a:p>
        </p:txBody>
      </p:sp>
    </p:spTree>
    <p:extLst>
      <p:ext uri="{BB962C8B-B14F-4D97-AF65-F5344CB8AC3E}">
        <p14:creationId xmlns:p14="http://schemas.microsoft.com/office/powerpoint/2010/main" val="22312413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1819"/>
            <a:ext cx="7772400" cy="1415846"/>
          </a:xfrm>
        </p:spPr>
        <p:txBody>
          <a:bodyPr anchor="b">
            <a:noAutofit/>
          </a:bodyPr>
          <a:lstStyle>
            <a:lvl1pPr algn="ctr">
              <a:defRPr sz="4400"/>
            </a:lvl1pPr>
          </a:lstStyle>
          <a:p>
            <a:r>
              <a:rPr lang="en-US" dirty="0" smtClean="0"/>
              <a:t>Click to edit Master title style</a:t>
            </a:r>
            <a:endParaRPr lang="en-US" dirty="0"/>
          </a:p>
        </p:txBody>
      </p:sp>
      <p:sp>
        <p:nvSpPr>
          <p:cNvPr id="3" name="Subtitle 2"/>
          <p:cNvSpPr>
            <a:spLocks noGrp="1"/>
          </p:cNvSpPr>
          <p:nvPr>
            <p:ph type="subTitle" idx="1"/>
          </p:nvPr>
        </p:nvSpPr>
        <p:spPr>
          <a:xfrm>
            <a:off x="1142999" y="3602037"/>
            <a:ext cx="6894871" cy="2710273"/>
          </a:xfrm>
        </p:spPr>
        <p:txBody>
          <a:bodyPr/>
          <a:lstStyle>
            <a:lvl1pPr marL="0" indent="0" algn="ctr">
              <a:buNone/>
              <a:defRPr lang="en-US" sz="2400" b="1" smtClean="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800" smtClean="0"/>
              <a:t>Click to edit Master subtitle style</a:t>
            </a:r>
            <a:endParaRPr lang="el-GR" sz="2800" dirty="0" smtClean="0"/>
          </a:p>
        </p:txBody>
      </p:sp>
      <p:pic>
        <p:nvPicPr>
          <p:cNvPr id="7" name="Picture 6" descr="Λογότυπο Εθνικόν και Καποδιστριακόν Πανεπιστήμιον Αθηνών"/>
          <p:cNvPicPr>
            <a:picLocks noChangeAspect="1"/>
          </p:cNvPicPr>
          <p:nvPr/>
        </p:nvPicPr>
        <p:blipFill>
          <a:blip r:embed="rId2"/>
          <a:stretch>
            <a:fillRect/>
          </a:stretch>
        </p:blipFill>
        <p:spPr>
          <a:xfrm>
            <a:off x="685800" y="621594"/>
            <a:ext cx="4147938" cy="817388"/>
          </a:xfrm>
          <a:prstGeom prst="rect">
            <a:avLst/>
          </a:prstGeom>
        </p:spPr>
      </p:pic>
    </p:spTree>
    <p:extLst>
      <p:ext uri="{BB962C8B-B14F-4D97-AF65-F5344CB8AC3E}">
        <p14:creationId xmlns:p14="http://schemas.microsoft.com/office/powerpoint/2010/main" val="1929337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6" name="Slide Number Placeholder 5"/>
          <p:cNvSpPr>
            <a:spLocks noGrp="1"/>
          </p:cNvSpPr>
          <p:nvPr>
            <p:ph type="sldNum" sz="quarter" idx="12"/>
          </p:nvPr>
        </p:nvSpPr>
        <p:spPr/>
        <p:txBody>
          <a:bodyPr/>
          <a:lstStyle/>
          <a:p>
            <a:fld id="{87E93C77-7377-4209-AD32-0A5C812FCE5D}" type="slidenum">
              <a:rPr lang="el-GR" altLang="en-US" smtClean="0"/>
              <a:pPr/>
              <a:t>‹#›</a:t>
            </a:fld>
            <a:endParaRPr lang="el-GR" altLang="en-US"/>
          </a:p>
        </p:txBody>
      </p:sp>
    </p:spTree>
    <p:extLst>
      <p:ext uri="{BB962C8B-B14F-4D97-AF65-F5344CB8AC3E}">
        <p14:creationId xmlns:p14="http://schemas.microsoft.com/office/powerpoint/2010/main" val="246749978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7" name="Slide Number Placeholder 6"/>
          <p:cNvSpPr>
            <a:spLocks noGrp="1"/>
          </p:cNvSpPr>
          <p:nvPr>
            <p:ph type="sldNum" sz="quarter" idx="12"/>
          </p:nvPr>
        </p:nvSpPr>
        <p:spPr/>
        <p:txBody>
          <a:bodyPr/>
          <a:lstStyle/>
          <a:p>
            <a:fld id="{2127C00E-5EFF-41E7-89E4-C80257F0409B}" type="slidenum">
              <a:rPr lang="el-GR" altLang="en-US" smtClean="0"/>
              <a:pPr/>
              <a:t>‹#›</a:t>
            </a:fld>
            <a:endParaRPr lang="el-GR" altLang="en-US"/>
          </a:p>
        </p:txBody>
      </p:sp>
    </p:spTree>
    <p:extLst>
      <p:ext uri="{BB962C8B-B14F-4D97-AF65-F5344CB8AC3E}">
        <p14:creationId xmlns:p14="http://schemas.microsoft.com/office/powerpoint/2010/main" val="1209506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9" name="Slide Number Placeholder 8"/>
          <p:cNvSpPr>
            <a:spLocks noGrp="1"/>
          </p:cNvSpPr>
          <p:nvPr>
            <p:ph type="sldNum" sz="quarter" idx="12"/>
          </p:nvPr>
        </p:nvSpPr>
        <p:spPr/>
        <p:txBody>
          <a:bodyPr/>
          <a:lstStyle/>
          <a:p>
            <a:fld id="{03496955-F59A-42E6-807D-627BEBECF6CD}" type="slidenum">
              <a:rPr lang="el-GR" altLang="en-US" smtClean="0"/>
              <a:pPr/>
              <a:t>‹#›</a:t>
            </a:fld>
            <a:endParaRPr lang="el-GR" altLang="en-US"/>
          </a:p>
        </p:txBody>
      </p:sp>
    </p:spTree>
    <p:extLst>
      <p:ext uri="{BB962C8B-B14F-4D97-AF65-F5344CB8AC3E}">
        <p14:creationId xmlns:p14="http://schemas.microsoft.com/office/powerpoint/2010/main" val="930175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21415" y="3386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Έντομα</a:t>
            </a:r>
            <a:endParaRPr lang="el-GR"/>
          </a:p>
        </p:txBody>
      </p:sp>
      <p:sp>
        <p:nvSpPr>
          <p:cNvPr id="4" name="Slide Number Placeholder 3"/>
          <p:cNvSpPr>
            <a:spLocks noGrp="1"/>
          </p:cNvSpPr>
          <p:nvPr>
            <p:ph type="sldNum" sz="quarter" idx="11"/>
          </p:nvPr>
        </p:nvSpPr>
        <p:spPr/>
        <p:txBody>
          <a:bodyPr/>
          <a:lstStyle/>
          <a:p>
            <a:fld id="{D9075156-3F07-45B2-865D-209E5D995850}" type="slidenum">
              <a:rPr lang="el-GR" altLang="en-US" smtClean="0"/>
              <a:pPr/>
              <a:t>‹#›</a:t>
            </a:fld>
            <a:endParaRPr lang="el-GR" altLang="en-US"/>
          </a:p>
        </p:txBody>
      </p:sp>
    </p:spTree>
    <p:extLst>
      <p:ext uri="{BB962C8B-B14F-4D97-AF65-F5344CB8AC3E}">
        <p14:creationId xmlns:p14="http://schemas.microsoft.com/office/powerpoint/2010/main" val="3806530191"/>
      </p:ext>
    </p:extLst>
  </p:cSld>
  <p:clrMapOvr>
    <a:masterClrMapping/>
  </p:clrMapOvr>
  <p:timing>
    <p:tnLst>
      <p:par>
        <p:cTn id="1" dur="indefinite" restart="never" nodeType="tmRoot"/>
      </p:par>
    </p:tnLst>
  </p:timing>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1608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Έντομα</a:t>
            </a:r>
            <a:endParaRPr lang="el-GR"/>
          </a:p>
        </p:txBody>
      </p:sp>
      <p:sp>
        <p:nvSpPr>
          <p:cNvPr id="4" name="Slide Number Placeholder 3"/>
          <p:cNvSpPr>
            <a:spLocks noGrp="1"/>
          </p:cNvSpPr>
          <p:nvPr>
            <p:ph type="sldNum" sz="quarter" idx="11"/>
          </p:nvPr>
        </p:nvSpPr>
        <p:spPr/>
        <p:txBody>
          <a:bodyPr/>
          <a:lstStyle/>
          <a:p>
            <a:fld id="{D9075156-3F07-45B2-865D-209E5D995850}" type="slidenum">
              <a:rPr lang="el-GR" altLang="en-US" smtClean="0"/>
              <a:pPr/>
              <a:t>‹#›</a:t>
            </a:fld>
            <a:endParaRPr lang="el-GR" altLang="en-US"/>
          </a:p>
        </p:txBody>
      </p:sp>
    </p:spTree>
    <p:extLst>
      <p:ext uri="{BB962C8B-B14F-4D97-AF65-F5344CB8AC3E}">
        <p14:creationId xmlns:p14="http://schemas.microsoft.com/office/powerpoint/2010/main" val="958570203"/>
      </p:ext>
    </p:extLst>
  </p:cSld>
  <p:clrMapOvr>
    <a:masterClrMapping/>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p>
            <a:fld id="{95D581D9-5A30-4FD9-ADC2-8BF4E5736716}" type="slidenum">
              <a:rPr lang="el-GR" altLang="en-US" smtClean="0"/>
              <a:pPr/>
              <a:t>‹#›</a:t>
            </a:fld>
            <a:endParaRPr lang="el-GR" altLang="en-US"/>
          </a:p>
        </p:txBody>
      </p:sp>
      <p:sp>
        <p:nvSpPr>
          <p:cNvPr id="7" name="Θέση εικόνας 6"/>
          <p:cNvSpPr>
            <a:spLocks noGrp="1"/>
          </p:cNvSpPr>
          <p:nvPr>
            <p:ph type="pic" sz="quarter" idx="13"/>
          </p:nvPr>
        </p:nvSpPr>
        <p:spPr>
          <a:xfrm>
            <a:off x="628651" y="1794694"/>
            <a:ext cx="7886699" cy="3836937"/>
          </a:xfrm>
        </p:spPr>
        <p:txBody>
          <a:bodyPr/>
          <a:lstStyle/>
          <a:p>
            <a:r>
              <a:rPr lang="en-US" smtClean="0"/>
              <a:t>Click icon to add picture</a:t>
            </a:r>
            <a:endParaRPr lang="el-GR"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Tree>
    <p:extLst>
      <p:ext uri="{BB962C8B-B14F-4D97-AF65-F5344CB8AC3E}">
        <p14:creationId xmlns:p14="http://schemas.microsoft.com/office/powerpoint/2010/main" val="3025246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Έντομα</a:t>
            </a:r>
            <a:endParaRPr lang="el-GR"/>
          </a:p>
        </p:txBody>
      </p:sp>
      <p:sp>
        <p:nvSpPr>
          <p:cNvPr id="4" name="Θέση αριθμού διαφάνειας 3"/>
          <p:cNvSpPr>
            <a:spLocks noGrp="1"/>
          </p:cNvSpPr>
          <p:nvPr>
            <p:ph type="sldNum" sz="quarter" idx="11"/>
          </p:nvPr>
        </p:nvSpPr>
        <p:spPr/>
        <p:txBody>
          <a:bodyPr/>
          <a:lstStyle/>
          <a:p>
            <a:fld id="{7234B0D4-35DB-4797-BC8A-131D3B5D97BB}" type="slidenum">
              <a:rPr lang="el-GR" altLang="en-US" smtClean="0"/>
              <a:pPr/>
              <a:t>‹#›</a:t>
            </a:fld>
            <a:endParaRPr lang="el-GR" altLang="en-US"/>
          </a:p>
        </p:txBody>
      </p:sp>
      <p:sp>
        <p:nvSpPr>
          <p:cNvPr id="6" name="Θέση SmartArt 5"/>
          <p:cNvSpPr>
            <a:spLocks noGrp="1"/>
          </p:cNvSpPr>
          <p:nvPr>
            <p:ph type="dgm" sz="quarter" idx="12"/>
          </p:nvPr>
        </p:nvSpPr>
        <p:spPr>
          <a:xfrm>
            <a:off x="628650" y="1858963"/>
            <a:ext cx="7886700" cy="4261618"/>
          </a:xfrm>
        </p:spPr>
        <p:txBody>
          <a:bodyPr/>
          <a:lstStyle/>
          <a:p>
            <a:r>
              <a:rPr lang="en-US" smtClean="0"/>
              <a:t>Click icon to add SmartArt graphic</a:t>
            </a:r>
            <a:endParaRPr lang="el-GR"/>
          </a:p>
        </p:txBody>
      </p:sp>
    </p:spTree>
    <p:extLst>
      <p:ext uri="{BB962C8B-B14F-4D97-AF65-F5344CB8AC3E}">
        <p14:creationId xmlns:p14="http://schemas.microsoft.com/office/powerpoint/2010/main" val="3534023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Έντομα</a:t>
            </a:r>
            <a:endParaRPr lang="el-GR"/>
          </a:p>
        </p:txBody>
      </p:sp>
      <p:sp>
        <p:nvSpPr>
          <p:cNvPr id="4" name="Θέση αριθμού διαφάνειας 3"/>
          <p:cNvSpPr>
            <a:spLocks noGrp="1"/>
          </p:cNvSpPr>
          <p:nvPr>
            <p:ph type="sldNum" sz="quarter" idx="11"/>
          </p:nvPr>
        </p:nvSpPr>
        <p:spPr/>
        <p:txBody>
          <a:bodyPr/>
          <a:lstStyle/>
          <a:p>
            <a:fld id="{E3ECCAC9-503F-4C8C-8B74-C7F62262B5BB}" type="slidenum">
              <a:rPr lang="el-GR" altLang="en-US" smtClean="0"/>
              <a:pPr/>
              <a:t>‹#›</a:t>
            </a:fld>
            <a:endParaRPr lang="el-GR" altLang="en-US"/>
          </a:p>
        </p:txBody>
      </p:sp>
      <p:sp>
        <p:nvSpPr>
          <p:cNvPr id="6" name="Θέση εικόνας 5"/>
          <p:cNvSpPr>
            <a:spLocks noGrp="1"/>
          </p:cNvSpPr>
          <p:nvPr>
            <p:ph type="pic" sz="quarter" idx="12"/>
          </p:nvPr>
        </p:nvSpPr>
        <p:spPr>
          <a:xfrm>
            <a:off x="628650" y="1843088"/>
            <a:ext cx="5300663" cy="4262437"/>
          </a:xfrm>
        </p:spPr>
        <p:txBody>
          <a:bodyPr/>
          <a:lstStyle/>
          <a:p>
            <a:r>
              <a:rPr lang="en-US" smtClean="0"/>
              <a:t>Click icon to add picture</a:t>
            </a:r>
            <a:endParaRPr lang="el-GR"/>
          </a:p>
        </p:txBody>
      </p:sp>
      <p:sp>
        <p:nvSpPr>
          <p:cNvPr id="8" name="Θέση κειμένου 7"/>
          <p:cNvSpPr>
            <a:spLocks noGrp="1"/>
          </p:cNvSpPr>
          <p:nvPr>
            <p:ph type="body" sz="quarter" idx="13"/>
          </p:nvPr>
        </p:nvSpPr>
        <p:spPr>
          <a:xfrm>
            <a:off x="6091238"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3410406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Έντομα</a:t>
            </a:r>
            <a:endParaRPr lang="el-GR"/>
          </a:p>
        </p:txBody>
      </p:sp>
      <p:sp>
        <p:nvSpPr>
          <p:cNvPr id="4" name="Θέση αριθμού διαφάνειας 3"/>
          <p:cNvSpPr>
            <a:spLocks noGrp="1"/>
          </p:cNvSpPr>
          <p:nvPr>
            <p:ph type="sldNum" sz="quarter" idx="11"/>
          </p:nvPr>
        </p:nvSpPr>
        <p:spPr/>
        <p:txBody>
          <a:bodyPr/>
          <a:lstStyle/>
          <a:p>
            <a:fld id="{1EE86E10-C358-4B18-B5A3-D5CC0201B1F4}" type="slidenum">
              <a:rPr lang="el-GR" altLang="en-US" smtClean="0"/>
              <a:pPr/>
              <a:t>‹#›</a:t>
            </a:fld>
            <a:endParaRPr lang="el-GR" altLang="en-US"/>
          </a:p>
        </p:txBody>
      </p:sp>
      <p:sp>
        <p:nvSpPr>
          <p:cNvPr id="6" name="Θέση περιεχομένου 5"/>
          <p:cNvSpPr>
            <a:spLocks noGrp="1"/>
          </p:cNvSpPr>
          <p:nvPr>
            <p:ph sz="quarter" idx="12"/>
          </p:nvPr>
        </p:nvSpPr>
        <p:spPr>
          <a:xfrm>
            <a:off x="3790950" y="1828800"/>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3705029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Έντομα</a:t>
            </a:r>
            <a:endParaRPr lang="el-GR"/>
          </a:p>
        </p:txBody>
      </p:sp>
      <p:sp>
        <p:nvSpPr>
          <p:cNvPr id="4" name="Θέση αριθμού διαφάνειας 3"/>
          <p:cNvSpPr>
            <a:spLocks noGrp="1"/>
          </p:cNvSpPr>
          <p:nvPr>
            <p:ph type="sldNum" sz="quarter" idx="11"/>
          </p:nvPr>
        </p:nvSpPr>
        <p:spPr/>
        <p:txBody>
          <a:bodyPr/>
          <a:lstStyle/>
          <a:p>
            <a:fld id="{18D19D93-E60D-4813-A1C3-3AF707A0F532}" type="slidenum">
              <a:rPr lang="el-GR" altLang="en-US" smtClean="0"/>
              <a:pPr/>
              <a:t>‹#›</a:t>
            </a:fld>
            <a:endParaRPr lang="el-GR" altLang="en-US"/>
          </a:p>
        </p:txBody>
      </p:sp>
    </p:spTree>
    <p:extLst>
      <p:ext uri="{BB962C8B-B14F-4D97-AF65-F5344CB8AC3E}">
        <p14:creationId xmlns:p14="http://schemas.microsoft.com/office/powerpoint/2010/main" val="250708734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Έντομα</a:t>
            </a:r>
            <a:endParaRPr lang="el-GR"/>
          </a:p>
        </p:txBody>
      </p:sp>
      <p:sp>
        <p:nvSpPr>
          <p:cNvPr id="4" name="Θέση αριθμού διαφάνειας 3"/>
          <p:cNvSpPr>
            <a:spLocks noGrp="1"/>
          </p:cNvSpPr>
          <p:nvPr>
            <p:ph type="sldNum" sz="quarter" idx="11"/>
          </p:nvPr>
        </p:nvSpPr>
        <p:spPr/>
        <p:txBody>
          <a:bodyPr/>
          <a:lstStyle/>
          <a:p>
            <a:fld id="{D9075156-3F07-45B2-865D-209E5D995850}" type="slidenum">
              <a:rPr lang="el-GR" altLang="en-US" smtClean="0"/>
              <a:pPr/>
              <a:t>‹#›</a:t>
            </a:fld>
            <a:endParaRPr lang="el-GR" altLang="en-US"/>
          </a:p>
        </p:txBody>
      </p:sp>
      <p:sp>
        <p:nvSpPr>
          <p:cNvPr id="6" name="Θέση κειμένου 5"/>
          <p:cNvSpPr>
            <a:spLocks noGrp="1"/>
          </p:cNvSpPr>
          <p:nvPr>
            <p:ph type="body" sz="quarter" idx="12"/>
          </p:nvPr>
        </p:nvSpPr>
        <p:spPr>
          <a:xfrm>
            <a:off x="628650" y="1855788"/>
            <a:ext cx="7886700" cy="2305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Θέση εικόνας 7"/>
          <p:cNvSpPr>
            <a:spLocks noGrp="1"/>
          </p:cNvSpPr>
          <p:nvPr>
            <p:ph type="pic" sz="quarter" idx="13"/>
          </p:nvPr>
        </p:nvSpPr>
        <p:spPr>
          <a:xfrm>
            <a:off x="628650" y="4214813"/>
            <a:ext cx="7886700" cy="1947862"/>
          </a:xfrm>
        </p:spPr>
        <p:txBody>
          <a:bodyPr/>
          <a:lstStyle/>
          <a:p>
            <a:r>
              <a:rPr lang="en-US" smtClean="0"/>
              <a:t>Click icon to add picture</a:t>
            </a:r>
            <a:endParaRPr lang="en-US"/>
          </a:p>
        </p:txBody>
      </p:sp>
    </p:spTree>
    <p:extLst>
      <p:ext uri="{BB962C8B-B14F-4D97-AF65-F5344CB8AC3E}">
        <p14:creationId xmlns:p14="http://schemas.microsoft.com/office/powerpoint/2010/main" val="3053795824"/>
      </p:ext>
    </p:extLst>
  </p:cSld>
  <p:clrMapOvr>
    <a:masterClrMapping/>
  </p:clrMapOvr>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Έντομα</a:t>
            </a:r>
            <a:endParaRPr lang="el-GR"/>
          </a:p>
        </p:txBody>
      </p:sp>
      <p:sp>
        <p:nvSpPr>
          <p:cNvPr id="4" name="Θέση αριθμού διαφάνειας 3"/>
          <p:cNvSpPr>
            <a:spLocks noGrp="1"/>
          </p:cNvSpPr>
          <p:nvPr>
            <p:ph type="sldNum" sz="quarter" idx="11"/>
          </p:nvPr>
        </p:nvSpPr>
        <p:spPr/>
        <p:txBody>
          <a:bodyPr/>
          <a:lstStyle/>
          <a:p>
            <a:fld id="{D9075156-3F07-45B2-865D-209E5D995850}" type="slidenum">
              <a:rPr lang="el-GR" altLang="en-US" smtClean="0"/>
              <a:pPr/>
              <a:t>‹#›</a:t>
            </a:fld>
            <a:endParaRPr lang="el-GR" altLang="en-US"/>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9"/>
          <p:cNvSpPr>
            <a:spLocks noGrp="1"/>
          </p:cNvSpPr>
          <p:nvPr>
            <p:ph type="body" sz="quarter" idx="14"/>
          </p:nvPr>
        </p:nvSpPr>
        <p:spPr>
          <a:xfrm>
            <a:off x="628650" y="1854200"/>
            <a:ext cx="3890963" cy="430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4515979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Εργαστηριακή Άσκηση Έντομα</a:t>
            </a:r>
            <a:endParaRPr lang="el-GR"/>
          </a:p>
        </p:txBody>
      </p:sp>
      <p:sp>
        <p:nvSpPr>
          <p:cNvPr id="4" name="Θέση αριθμού διαφάνειας 3"/>
          <p:cNvSpPr>
            <a:spLocks noGrp="1"/>
          </p:cNvSpPr>
          <p:nvPr>
            <p:ph type="sldNum" sz="quarter" idx="11"/>
          </p:nvPr>
        </p:nvSpPr>
        <p:spPr/>
        <p:txBody>
          <a:bodyPr/>
          <a:lstStyle/>
          <a:p>
            <a:fld id="{D9075156-3F07-45B2-865D-209E5D995850}" type="slidenum">
              <a:rPr lang="el-GR" altLang="en-US" smtClean="0"/>
              <a:pPr/>
              <a:t>‹#›</a:t>
            </a:fld>
            <a:endParaRPr lang="el-GR" altLang="en-US"/>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628650" y="1853430"/>
            <a:ext cx="3836988" cy="43092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34064812"/>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7" name="Slide Number Placeholder 6"/>
          <p:cNvSpPr>
            <a:spLocks noGrp="1"/>
          </p:cNvSpPr>
          <p:nvPr>
            <p:ph type="sldNum" sz="quarter" idx="12"/>
          </p:nvPr>
        </p:nvSpPr>
        <p:spPr/>
        <p:txBody>
          <a:bodyPr/>
          <a:lstStyle/>
          <a:p>
            <a:fld id="{D9075156-3F07-45B2-865D-209E5D995850}" type="slidenum">
              <a:rPr lang="el-GR" altLang="en-US" smtClean="0"/>
              <a:pPr/>
              <a:t>‹#›</a:t>
            </a:fld>
            <a:endParaRPr lang="el-GR" altLang="en-US"/>
          </a:p>
        </p:txBody>
      </p:sp>
      <p:sp>
        <p:nvSpPr>
          <p:cNvPr id="8" name="Picture Placeholder 7"/>
          <p:cNvSpPr>
            <a:spLocks noGrp="1"/>
          </p:cNvSpPr>
          <p:nvPr>
            <p:ph type="pic" sz="quarter" idx="13"/>
          </p:nvPr>
        </p:nvSpPr>
        <p:spPr>
          <a:xfrm>
            <a:off x="630238" y="2160588"/>
            <a:ext cx="2949575" cy="3700462"/>
          </a:xfrm>
        </p:spPr>
        <p:txBody>
          <a:bodyPr/>
          <a:lstStyle/>
          <a:p>
            <a:r>
              <a:rPr lang="en-US" smtClean="0"/>
              <a:t>Click icon to add picture</a:t>
            </a:r>
            <a:endParaRPr lang="en-US"/>
          </a:p>
        </p:txBody>
      </p:sp>
    </p:spTree>
    <p:extLst>
      <p:ext uri="{BB962C8B-B14F-4D97-AF65-F5344CB8AC3E}">
        <p14:creationId xmlns:p14="http://schemas.microsoft.com/office/powerpoint/2010/main" val="1840532010"/>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7" name="Slide Number Placeholder 6"/>
          <p:cNvSpPr>
            <a:spLocks noGrp="1"/>
          </p:cNvSpPr>
          <p:nvPr>
            <p:ph type="sldNum" sz="quarter" idx="12"/>
          </p:nvPr>
        </p:nvSpPr>
        <p:spPr/>
        <p:txBody>
          <a:bodyPr/>
          <a:lstStyle/>
          <a:p>
            <a:fld id="{19E2C458-3ABE-4CAB-A05A-4AB10F333875}" type="slidenum">
              <a:rPr lang="el-GR" altLang="en-US" smtClean="0"/>
              <a:pPr/>
              <a:t>‹#›</a:t>
            </a:fld>
            <a:endParaRPr lang="el-GR" altLang="en-US"/>
          </a:p>
        </p:txBody>
      </p:sp>
    </p:spTree>
    <p:extLst>
      <p:ext uri="{BB962C8B-B14F-4D97-AF65-F5344CB8AC3E}">
        <p14:creationId xmlns:p14="http://schemas.microsoft.com/office/powerpoint/2010/main" val="4435905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Έντομα</a:t>
            </a:r>
            <a:endParaRPr lang="el-GR"/>
          </a:p>
        </p:txBody>
      </p:sp>
      <p:sp>
        <p:nvSpPr>
          <p:cNvPr id="4" name="Slide Number Placeholder 3"/>
          <p:cNvSpPr>
            <a:spLocks noGrp="1"/>
          </p:cNvSpPr>
          <p:nvPr>
            <p:ph type="sldNum" sz="quarter" idx="11"/>
          </p:nvPr>
        </p:nvSpPr>
        <p:spPr/>
        <p:txBody>
          <a:bodyPr/>
          <a:lstStyle/>
          <a:p>
            <a:fld id="{D9075156-3F07-45B2-865D-209E5D995850}" type="slidenum">
              <a:rPr lang="el-GR" altLang="en-US" smtClean="0"/>
              <a:pPr/>
              <a:t>‹#›</a:t>
            </a:fld>
            <a:endParaRPr lang="el-GR" altLang="en-US"/>
          </a:p>
        </p:txBody>
      </p:sp>
      <p:sp>
        <p:nvSpPr>
          <p:cNvPr id="6" name="Media Placeholder 5"/>
          <p:cNvSpPr>
            <a:spLocks noGrp="1"/>
          </p:cNvSpPr>
          <p:nvPr>
            <p:ph type="media" sz="quarter" idx="12"/>
          </p:nvPr>
        </p:nvSpPr>
        <p:spPr>
          <a:xfrm>
            <a:off x="628650" y="1854200"/>
            <a:ext cx="7886700" cy="3860800"/>
          </a:xfrm>
        </p:spPr>
        <p:txBody>
          <a:bodyPr/>
          <a:lstStyle/>
          <a:p>
            <a:r>
              <a:rPr lang="en-US" smtClean="0"/>
              <a:t>Click icon to add media</a:t>
            </a:r>
            <a:endParaRPr lang="en-US"/>
          </a:p>
        </p:txBody>
      </p:sp>
    </p:spTree>
    <p:extLst>
      <p:ext uri="{BB962C8B-B14F-4D97-AF65-F5344CB8AC3E}">
        <p14:creationId xmlns:p14="http://schemas.microsoft.com/office/powerpoint/2010/main" val="1428618696"/>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Έντομα</a:t>
            </a:r>
            <a:endParaRPr lang="el-GR"/>
          </a:p>
        </p:txBody>
      </p:sp>
      <p:sp>
        <p:nvSpPr>
          <p:cNvPr id="4" name="Slide Number Placeholder 3"/>
          <p:cNvSpPr>
            <a:spLocks noGrp="1"/>
          </p:cNvSpPr>
          <p:nvPr>
            <p:ph type="sldNum" sz="quarter" idx="11"/>
          </p:nvPr>
        </p:nvSpPr>
        <p:spPr/>
        <p:txBody>
          <a:bodyPr/>
          <a:lstStyle/>
          <a:p>
            <a:fld id="{D9075156-3F07-45B2-865D-209E5D995850}" type="slidenum">
              <a:rPr lang="el-GR" altLang="en-US" smtClean="0"/>
              <a:pPr/>
              <a:t>‹#›</a:t>
            </a:fld>
            <a:endParaRPr lang="el-GR" altLang="en-US"/>
          </a:p>
        </p:txBody>
      </p:sp>
      <p:sp>
        <p:nvSpPr>
          <p:cNvPr id="10" name="Content Placeholder 9"/>
          <p:cNvSpPr>
            <a:spLocks noGrp="1"/>
          </p:cNvSpPr>
          <p:nvPr>
            <p:ph sz="quarter" idx="16"/>
          </p:nvPr>
        </p:nvSpPr>
        <p:spPr>
          <a:xfrm>
            <a:off x="628650" y="1866900"/>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9"/>
          <p:cNvSpPr>
            <a:spLocks noGrp="1"/>
          </p:cNvSpPr>
          <p:nvPr>
            <p:ph sz="quarter" idx="17"/>
          </p:nvPr>
        </p:nvSpPr>
        <p:spPr>
          <a:xfrm>
            <a:off x="62865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9"/>
          <p:cNvSpPr>
            <a:spLocks noGrp="1"/>
          </p:cNvSpPr>
          <p:nvPr>
            <p:ph sz="quarter" idx="18"/>
          </p:nvPr>
        </p:nvSpPr>
        <p:spPr>
          <a:xfrm>
            <a:off x="4724400" y="184833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9"/>
          <p:cNvSpPr>
            <a:spLocks noGrp="1"/>
          </p:cNvSpPr>
          <p:nvPr>
            <p:ph sz="quarter" idx="19"/>
          </p:nvPr>
        </p:nvSpPr>
        <p:spPr>
          <a:xfrm>
            <a:off x="473710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29785056"/>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Έντομα</a:t>
            </a:r>
            <a:endParaRPr lang="el-GR"/>
          </a:p>
        </p:txBody>
      </p:sp>
      <p:sp>
        <p:nvSpPr>
          <p:cNvPr id="4" name="Slide Number Placeholder 3"/>
          <p:cNvSpPr>
            <a:spLocks noGrp="1"/>
          </p:cNvSpPr>
          <p:nvPr>
            <p:ph type="sldNum" sz="quarter" idx="11"/>
          </p:nvPr>
        </p:nvSpPr>
        <p:spPr/>
        <p:txBody>
          <a:bodyPr/>
          <a:lstStyle/>
          <a:p>
            <a:fld id="{D9075156-3F07-45B2-865D-209E5D995850}" type="slidenum">
              <a:rPr lang="el-GR" altLang="en-US" smtClean="0"/>
              <a:pPr/>
              <a:t>‹#›</a:t>
            </a:fld>
            <a:endParaRPr lang="el-GR" altLang="en-US"/>
          </a:p>
        </p:txBody>
      </p:sp>
      <p:sp>
        <p:nvSpPr>
          <p:cNvPr id="6" name="Picture Placeholder 5"/>
          <p:cNvSpPr>
            <a:spLocks noGrp="1"/>
          </p:cNvSpPr>
          <p:nvPr>
            <p:ph type="pic" sz="quarter" idx="12"/>
          </p:nvPr>
        </p:nvSpPr>
        <p:spPr>
          <a:xfrm>
            <a:off x="628650" y="1866900"/>
            <a:ext cx="3778250" cy="2032000"/>
          </a:xfrm>
        </p:spPr>
        <p:txBody>
          <a:bodyPr/>
          <a:lstStyle/>
          <a:p>
            <a:r>
              <a:rPr lang="en-US" smtClean="0"/>
              <a:t>Click icon to add picture</a:t>
            </a:r>
            <a:endParaRPr lang="en-US"/>
          </a:p>
        </p:txBody>
      </p:sp>
      <p:sp>
        <p:nvSpPr>
          <p:cNvPr id="7" name="Picture Placeholder 5"/>
          <p:cNvSpPr>
            <a:spLocks noGrp="1"/>
          </p:cNvSpPr>
          <p:nvPr>
            <p:ph type="pic" sz="quarter" idx="13"/>
          </p:nvPr>
        </p:nvSpPr>
        <p:spPr>
          <a:xfrm>
            <a:off x="4737100" y="1854200"/>
            <a:ext cx="3778250" cy="2044700"/>
          </a:xfrm>
        </p:spPr>
        <p:txBody>
          <a:bodyPr/>
          <a:lstStyle/>
          <a:p>
            <a:r>
              <a:rPr lang="en-US" smtClean="0"/>
              <a:t>Click icon to add picture</a:t>
            </a:r>
            <a:endParaRPr lang="en-US"/>
          </a:p>
        </p:txBody>
      </p:sp>
      <p:sp>
        <p:nvSpPr>
          <p:cNvPr id="8" name="Picture Placeholder 5"/>
          <p:cNvSpPr>
            <a:spLocks noGrp="1"/>
          </p:cNvSpPr>
          <p:nvPr>
            <p:ph type="pic" sz="quarter" idx="14"/>
          </p:nvPr>
        </p:nvSpPr>
        <p:spPr>
          <a:xfrm>
            <a:off x="2682875" y="4075111"/>
            <a:ext cx="3778250" cy="2032000"/>
          </a:xfrm>
        </p:spPr>
        <p:txBody>
          <a:bodyPr/>
          <a:lstStyle/>
          <a:p>
            <a:r>
              <a:rPr lang="en-US" smtClean="0"/>
              <a:t>Click icon to add picture</a:t>
            </a:r>
            <a:endParaRPr lang="en-US"/>
          </a:p>
        </p:txBody>
      </p:sp>
    </p:spTree>
    <p:extLst>
      <p:ext uri="{BB962C8B-B14F-4D97-AF65-F5344CB8AC3E}">
        <p14:creationId xmlns:p14="http://schemas.microsoft.com/office/powerpoint/2010/main" val="1965330222"/>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Εργαστηριακή Άσκηση Έντομα</a:t>
            </a:r>
            <a:endParaRPr lang="el-GR"/>
          </a:p>
        </p:txBody>
      </p:sp>
      <p:sp>
        <p:nvSpPr>
          <p:cNvPr id="4" name="Slide Number Placeholder 3"/>
          <p:cNvSpPr>
            <a:spLocks noGrp="1"/>
          </p:cNvSpPr>
          <p:nvPr>
            <p:ph type="sldNum" sz="quarter" idx="11"/>
          </p:nvPr>
        </p:nvSpPr>
        <p:spPr/>
        <p:txBody>
          <a:bodyPr/>
          <a:lstStyle/>
          <a:p>
            <a:fld id="{D9075156-3F07-45B2-865D-209E5D995850}" type="slidenum">
              <a:rPr lang="el-GR" altLang="en-US" smtClean="0"/>
              <a:pPr/>
              <a:t>‹#›</a:t>
            </a:fld>
            <a:endParaRPr lang="el-GR" altLang="en-US"/>
          </a:p>
        </p:txBody>
      </p:sp>
      <p:sp>
        <p:nvSpPr>
          <p:cNvPr id="6" name="Picture Placeholder 5"/>
          <p:cNvSpPr>
            <a:spLocks noGrp="1"/>
          </p:cNvSpPr>
          <p:nvPr>
            <p:ph type="pic" sz="quarter" idx="12"/>
          </p:nvPr>
        </p:nvSpPr>
        <p:spPr>
          <a:xfrm>
            <a:off x="527050" y="2311400"/>
            <a:ext cx="2520950" cy="3187700"/>
          </a:xfrm>
        </p:spPr>
        <p:txBody>
          <a:bodyPr/>
          <a:lstStyle/>
          <a:p>
            <a:r>
              <a:rPr lang="en-US" smtClean="0"/>
              <a:t>Click icon to add picture</a:t>
            </a:r>
            <a:endParaRPr lang="en-US"/>
          </a:p>
        </p:txBody>
      </p:sp>
      <p:sp>
        <p:nvSpPr>
          <p:cNvPr id="8" name="Picture Placeholder 5"/>
          <p:cNvSpPr>
            <a:spLocks noGrp="1"/>
          </p:cNvSpPr>
          <p:nvPr>
            <p:ph type="pic" sz="quarter" idx="13"/>
          </p:nvPr>
        </p:nvSpPr>
        <p:spPr>
          <a:xfrm>
            <a:off x="3302000" y="2311400"/>
            <a:ext cx="2501900" cy="3187700"/>
          </a:xfrm>
        </p:spPr>
        <p:txBody>
          <a:bodyPr/>
          <a:lstStyle/>
          <a:p>
            <a:r>
              <a:rPr lang="en-US" smtClean="0"/>
              <a:t>Click icon to add picture</a:t>
            </a:r>
            <a:endParaRPr lang="en-US"/>
          </a:p>
        </p:txBody>
      </p:sp>
      <p:sp>
        <p:nvSpPr>
          <p:cNvPr id="9" name="Picture Placeholder 5"/>
          <p:cNvSpPr>
            <a:spLocks noGrp="1"/>
          </p:cNvSpPr>
          <p:nvPr>
            <p:ph type="pic" sz="quarter" idx="14"/>
          </p:nvPr>
        </p:nvSpPr>
        <p:spPr>
          <a:xfrm>
            <a:off x="6076950" y="2311400"/>
            <a:ext cx="2495550" cy="3187700"/>
          </a:xfrm>
        </p:spPr>
        <p:txBody>
          <a:bodyPr/>
          <a:lstStyle/>
          <a:p>
            <a:r>
              <a:rPr lang="en-US" smtClean="0"/>
              <a:t>Click icon to add picture</a:t>
            </a:r>
            <a:endParaRPr lang="en-US"/>
          </a:p>
        </p:txBody>
      </p:sp>
    </p:spTree>
    <p:extLst>
      <p:ext uri="{BB962C8B-B14F-4D97-AF65-F5344CB8AC3E}">
        <p14:creationId xmlns:p14="http://schemas.microsoft.com/office/powerpoint/2010/main" val="615229530"/>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6" name="Slide Number Placeholder 5"/>
          <p:cNvSpPr>
            <a:spLocks noGrp="1"/>
          </p:cNvSpPr>
          <p:nvPr>
            <p:ph type="sldNum" sz="quarter" idx="12"/>
          </p:nvPr>
        </p:nvSpPr>
        <p:spPr/>
        <p:txBody>
          <a:bodyPr/>
          <a:lstStyle/>
          <a:p>
            <a:fld id="{7D17FF08-39F3-4FD7-9B2B-A959EC26B5E1}" type="slidenum">
              <a:rPr lang="el-GR" altLang="en-US" smtClean="0"/>
              <a:pPr/>
              <a:t>‹#›</a:t>
            </a:fld>
            <a:endParaRPr lang="el-GR" altLang="en-US"/>
          </a:p>
        </p:txBody>
      </p:sp>
    </p:spTree>
    <p:extLst>
      <p:ext uri="{BB962C8B-B14F-4D97-AF65-F5344CB8AC3E}">
        <p14:creationId xmlns:p14="http://schemas.microsoft.com/office/powerpoint/2010/main" val="2562797007"/>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Footer Placeholder 1"/>
          <p:cNvSpPr>
            <a:spLocks noGrp="1"/>
          </p:cNvSpPr>
          <p:nvPr>
            <p:ph type="ftr" sz="quarter" idx="10"/>
          </p:nvPr>
        </p:nvSpPr>
        <p:spPr/>
        <p:txBody>
          <a:bodyPr/>
          <a:lstStyle>
            <a:lvl1pPr>
              <a:defRPr/>
            </a:lvl1pPr>
          </a:lstStyle>
          <a:p>
            <a:pPr>
              <a:defRPr/>
            </a:pPr>
            <a:r>
              <a:rPr lang="el-GR" smtClean="0"/>
              <a:t>Ενότητα 16. Εργαστηριακή Άσκηση Έντομα</a:t>
            </a:r>
            <a:endParaRPr lang="el-GR"/>
          </a:p>
        </p:txBody>
      </p:sp>
      <p:sp>
        <p:nvSpPr>
          <p:cNvPr id="6" name="Slide Number Placeholder 2"/>
          <p:cNvSpPr>
            <a:spLocks noGrp="1"/>
          </p:cNvSpPr>
          <p:nvPr>
            <p:ph type="sldNum" sz="quarter" idx="11"/>
          </p:nvPr>
        </p:nvSpPr>
        <p:spPr/>
        <p:txBody>
          <a:bodyPr/>
          <a:lstStyle>
            <a:lvl1pPr>
              <a:defRPr/>
            </a:lvl1pPr>
          </a:lstStyle>
          <a:p>
            <a:fld id="{8AF7E61A-046A-4E70-9D17-47744B8CBF0C}" type="slidenum">
              <a:rPr lang="el-GR" altLang="en-US" smtClean="0"/>
              <a:pPr/>
              <a:t>‹#›</a:t>
            </a:fld>
            <a:endParaRPr lang="el-GR" altLang="en-US"/>
          </a:p>
        </p:txBody>
      </p:sp>
    </p:spTree>
    <p:extLst>
      <p:ext uri="{BB962C8B-B14F-4D97-AF65-F5344CB8AC3E}">
        <p14:creationId xmlns:p14="http://schemas.microsoft.com/office/powerpoint/2010/main" val="9402839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Footer Placeholder 1"/>
          <p:cNvSpPr>
            <a:spLocks noGrp="1"/>
          </p:cNvSpPr>
          <p:nvPr>
            <p:ph type="ftr" sz="quarter" idx="10"/>
          </p:nvPr>
        </p:nvSpPr>
        <p:spPr/>
        <p:txBody>
          <a:bodyPr/>
          <a:lstStyle>
            <a:lvl1pPr>
              <a:defRPr/>
            </a:lvl1pPr>
          </a:lstStyle>
          <a:p>
            <a:pPr>
              <a:defRPr/>
            </a:pPr>
            <a:r>
              <a:rPr lang="el-GR" smtClean="0"/>
              <a:t>Ενότητα 16. Εργαστηριακή Άσκηση Έντομα</a:t>
            </a:r>
            <a:endParaRPr lang="el-GR"/>
          </a:p>
        </p:txBody>
      </p:sp>
      <p:sp>
        <p:nvSpPr>
          <p:cNvPr id="8" name="Slide Number Placeholder 2"/>
          <p:cNvSpPr>
            <a:spLocks noGrp="1"/>
          </p:cNvSpPr>
          <p:nvPr>
            <p:ph type="sldNum" sz="quarter" idx="11"/>
          </p:nvPr>
        </p:nvSpPr>
        <p:spPr/>
        <p:txBody>
          <a:bodyPr/>
          <a:lstStyle>
            <a:lvl1pPr>
              <a:defRPr/>
            </a:lvl1pPr>
          </a:lstStyle>
          <a:p>
            <a:fld id="{CA99C778-6FB3-4616-887E-D5B0A9861EDC}" type="slidenum">
              <a:rPr lang="el-GR" altLang="en-US" smtClean="0"/>
              <a:pPr/>
              <a:t>‹#›</a:t>
            </a:fld>
            <a:endParaRPr lang="el-GR" altLang="en-US"/>
          </a:p>
        </p:txBody>
      </p:sp>
    </p:spTree>
    <p:extLst>
      <p:ext uri="{BB962C8B-B14F-4D97-AF65-F5344CB8AC3E}">
        <p14:creationId xmlns:p14="http://schemas.microsoft.com/office/powerpoint/2010/main" val="2156915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5" name="Footer Placeholder 4"/>
          <p:cNvSpPr>
            <a:spLocks noGrp="1"/>
          </p:cNvSpPr>
          <p:nvPr>
            <p:ph type="ftr" sz="quarter" idx="3"/>
          </p:nvPr>
        </p:nvSpPr>
        <p:spPr>
          <a:xfrm>
            <a:off x="1133889" y="6325416"/>
            <a:ext cx="6830668" cy="280919"/>
          </a:xfrm>
          <a:prstGeom prst="rect">
            <a:avLst/>
          </a:prstGeom>
          <a:solidFill>
            <a:schemeClr val="bg1">
              <a:lumMod val="95000"/>
            </a:schemeClr>
          </a:solidFill>
        </p:spPr>
        <p:txBody>
          <a:bodyPr vert="horz" lIns="91440" tIns="45720" rIns="91440" bIns="45720" rtlCol="0" anchor="ctr"/>
          <a:lstStyle>
            <a:lvl1pPr algn="l">
              <a:defRPr sz="1200">
                <a:solidFill>
                  <a:schemeClr val="tx1">
                    <a:tint val="75000"/>
                  </a:schemeClr>
                </a:solidFill>
                <a:latin typeface="+mn-lt"/>
              </a:defRPr>
            </a:lvl1pPr>
          </a:lstStyle>
          <a:p>
            <a:pPr>
              <a:defRPr/>
            </a:pPr>
            <a:r>
              <a:rPr lang="el-GR" smtClean="0"/>
              <a:t>Ενότητα 16. Εργαστηριακή Άσκηση Έντομα</a:t>
            </a:r>
            <a:endParaRPr lang="el-GR"/>
          </a:p>
        </p:txBody>
      </p:sp>
      <p:sp>
        <p:nvSpPr>
          <p:cNvPr id="6" name="Slide Number Placeholder 5"/>
          <p:cNvSpPr>
            <a:spLocks noGrp="1"/>
          </p:cNvSpPr>
          <p:nvPr>
            <p:ph type="sldNum" sz="quarter" idx="4"/>
          </p:nvPr>
        </p:nvSpPr>
        <p:spPr>
          <a:xfrm>
            <a:off x="7964557" y="6325416"/>
            <a:ext cx="550793" cy="280919"/>
          </a:xfrm>
          <a:prstGeom prst="rect">
            <a:avLst/>
          </a:prstGeom>
          <a:solidFill>
            <a:schemeClr val="bg1">
              <a:lumMod val="95000"/>
            </a:schemeClr>
          </a:solidFill>
        </p:spPr>
        <p:txBody>
          <a:bodyPr vert="horz" lIns="91440" tIns="45720" rIns="91440" bIns="45720" rtlCol="0" anchor="ctr"/>
          <a:lstStyle>
            <a:lvl1pPr algn="r">
              <a:defRPr sz="1200">
                <a:solidFill>
                  <a:schemeClr val="tx1">
                    <a:tint val="75000"/>
                  </a:schemeClr>
                </a:solidFill>
                <a:latin typeface="+mn-lt"/>
              </a:defRPr>
            </a:lvl1pPr>
          </a:lstStyle>
          <a:p>
            <a:fld id="{D9075156-3F07-45B2-865D-209E5D995850}" type="slidenum">
              <a:rPr lang="el-GR" altLang="en-US" smtClean="0"/>
              <a:pPr/>
              <a:t>‹#›</a:t>
            </a:fld>
            <a:endParaRPr lang="el-GR" altLang="en-US"/>
          </a:p>
        </p:txBody>
      </p:sp>
      <p:pic>
        <p:nvPicPr>
          <p:cNvPr id="7" name="Picture 6" descr="Λογότυπο Εθνικόν και Καποδιστριακόν Πανεπιστήμιον Αθηνών"/>
          <p:cNvPicPr>
            <a:picLocks noChangeAspect="1"/>
          </p:cNvPicPr>
          <p:nvPr/>
        </p:nvPicPr>
        <p:blipFill rotWithShape="1">
          <a:blip r:embed="rId25"/>
          <a:srcRect l="1" r="85167"/>
          <a:stretch/>
        </p:blipFill>
        <p:spPr>
          <a:xfrm>
            <a:off x="628650" y="6164722"/>
            <a:ext cx="505239" cy="622325"/>
          </a:xfrm>
          <a:prstGeom prst="rect">
            <a:avLst/>
          </a:prstGeom>
        </p:spPr>
      </p:pic>
    </p:spTree>
    <p:extLst>
      <p:ext uri="{BB962C8B-B14F-4D97-AF65-F5344CB8AC3E}">
        <p14:creationId xmlns:p14="http://schemas.microsoft.com/office/powerpoint/2010/main" val="1861264208"/>
      </p:ext>
    </p:extLst>
  </p:cSld>
  <p:clrMap bg1="lt1" tx1="dk1" bg2="lt2" tx2="dk2" accent1="accent1" accent2="accent2" accent3="accent3" accent4="accent4" accent5="accent5" accent6="accent6" hlink="hlink" folHlink="folHlink"/>
  <p:sldLayoutIdLst>
    <p:sldLayoutId id="2147484195" r:id="rId1"/>
    <p:sldLayoutId id="2147484196" r:id="rId2"/>
    <p:sldLayoutId id="2147484197" r:id="rId3"/>
    <p:sldLayoutId id="2147484198" r:id="rId4"/>
    <p:sldLayoutId id="2147484199" r:id="rId5"/>
    <p:sldLayoutId id="2147484200" r:id="rId6"/>
    <p:sldLayoutId id="2147484201" r:id="rId7"/>
    <p:sldLayoutId id="2147484202" r:id="rId8"/>
    <p:sldLayoutId id="2147484203" r:id="rId9"/>
    <p:sldLayoutId id="2147484204" r:id="rId10"/>
    <p:sldLayoutId id="2147484205" r:id="rId11"/>
    <p:sldLayoutId id="2147484206" r:id="rId12"/>
    <p:sldLayoutId id="2147484207" r:id="rId13"/>
    <p:sldLayoutId id="2147484208" r:id="rId14"/>
    <p:sldLayoutId id="2147484209" r:id="rId15"/>
    <p:sldLayoutId id="2147484210" r:id="rId16"/>
    <p:sldLayoutId id="2147484211" r:id="rId17"/>
    <p:sldLayoutId id="2147484212" r:id="rId18"/>
    <p:sldLayoutId id="2147484213" r:id="rId19"/>
    <p:sldLayoutId id="2147484214" r:id="rId20"/>
    <p:sldLayoutId id="2147484215" r:id="rId21"/>
    <p:sldLayoutId id="2147484216" r:id="rId22"/>
    <p:sldLayoutId id="2147484217" r:id="rId23"/>
  </p:sldLayoutIdLst>
  <p:hf hdr="0" dt="0"/>
  <p:txStyles>
    <p:titleStyle>
      <a:lvl1pPr algn="ctr" defTabSz="914400" rtl="0" eaLnBrk="1" latinLnBrk="0" hangingPunct="1">
        <a:lnSpc>
          <a:spcPct val="90000"/>
        </a:lnSpc>
        <a:spcBef>
          <a:spcPct val="0"/>
        </a:spcBef>
        <a:buNone/>
        <a:defRPr sz="4400" b="1" kern="1200">
          <a:solidFill>
            <a:schemeClr val="accent6">
              <a:lumMod val="75000"/>
            </a:schemeClr>
          </a:solidFill>
          <a:latin typeface="+mn-lt"/>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hyperlink" Target="http://www.discoverlife.org/mp/20q?act=zoom&amp;res=240&amp;img=/nh/id/lucid/Insect_orders/images/pronotum_shape.LUCID000062.240.jpg&amp;flags=zoom_explain:" TargetMode="External"/><Relationship Id="rId7" Type="http://schemas.openxmlformats.org/officeDocument/2006/relationships/hyperlink" Target="http://www.discoverlife.org/mp/20q?act=zoom&amp;res=240&amp;img=/nh/id/lucid/Insect_orders/images/pronotum_shape.LUCID000060.240.jpg&amp;flags=zoom_explain:"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hyperlink" Target="http://www.discoverlife.org/mp/20q?act=zoom&amp;res=240&amp;img=/nh/id/lucid/Insect_orders/images/pronotum_shape.LUCID000061.240.jpg&amp;flags=zoom_explain:" TargetMode="External"/><Relationship Id="rId10" Type="http://schemas.openxmlformats.org/officeDocument/2006/relationships/image" Target="../media/image13.jpeg"/><Relationship Id="rId4" Type="http://schemas.openxmlformats.org/officeDocument/2006/relationships/image" Target="../media/image10.jpeg"/><Relationship Id="rId9" Type="http://schemas.openxmlformats.org/officeDocument/2006/relationships/hyperlink" Target="http://www.discoverlife.org/mp/20q?act=zoom&amp;res=240&amp;img=/nh/id/lucid/Insect_orders/images/pronotum_shape.LUCID000063.240.jpg&amp;flags=zoom_explain:"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r>
              <a:rPr lang="el-GR" altLang="el-GR" smtClean="0"/>
              <a:t>Ζωολογία Ι</a:t>
            </a:r>
          </a:p>
        </p:txBody>
      </p:sp>
      <p:sp>
        <p:nvSpPr>
          <p:cNvPr id="3075" name="Text Placeholder 2"/>
          <p:cNvSpPr>
            <a:spLocks noGrp="1"/>
          </p:cNvSpPr>
          <p:nvPr>
            <p:ph type="subTitle" idx="1"/>
          </p:nvPr>
        </p:nvSpPr>
        <p:spPr/>
        <p:txBody>
          <a:bodyPr/>
          <a:lstStyle/>
          <a:p>
            <a:pPr>
              <a:lnSpc>
                <a:spcPct val="100000"/>
              </a:lnSpc>
            </a:pPr>
            <a:r>
              <a:rPr lang="el-GR" altLang="el-GR" b="1" dirty="0" smtClean="0">
                <a:solidFill>
                  <a:schemeClr val="accent6">
                    <a:lumMod val="75000"/>
                  </a:schemeClr>
                </a:solidFill>
              </a:rPr>
              <a:t>Ενότητα 18</a:t>
            </a:r>
            <a:r>
              <a:rPr lang="el-GR" altLang="el-GR" dirty="0" smtClean="0">
                <a:solidFill>
                  <a:schemeClr val="accent6">
                    <a:lumMod val="75000"/>
                  </a:schemeClr>
                </a:solidFill>
              </a:rPr>
              <a:t>:</a:t>
            </a:r>
            <a:r>
              <a:rPr lang="en-US" altLang="el-GR" dirty="0" smtClean="0">
                <a:solidFill>
                  <a:schemeClr val="accent6">
                    <a:lumMod val="75000"/>
                  </a:schemeClr>
                </a:solidFill>
              </a:rPr>
              <a:t> </a:t>
            </a:r>
            <a:r>
              <a:rPr lang="el-GR" altLang="el-GR" dirty="0" err="1" smtClean="0"/>
              <a:t>Εξάποδα</a:t>
            </a:r>
            <a:endParaRPr lang="en-US" altLang="el-GR" dirty="0" smtClean="0"/>
          </a:p>
          <a:p>
            <a:pPr>
              <a:lnSpc>
                <a:spcPct val="100000"/>
              </a:lnSpc>
              <a:spcBef>
                <a:spcPct val="0"/>
              </a:spcBef>
            </a:pPr>
            <a:r>
              <a:rPr lang="el-GR" altLang="el-GR" b="1" i="1" dirty="0" smtClean="0"/>
              <a:t>Εργαστηριακή Άσκηση Έντομα</a:t>
            </a:r>
          </a:p>
          <a:p>
            <a:pPr>
              <a:lnSpc>
                <a:spcPct val="100000"/>
              </a:lnSpc>
              <a:spcBef>
                <a:spcPts val="1800"/>
              </a:spcBef>
            </a:pPr>
            <a:r>
              <a:rPr lang="el-GR" altLang="el-GR" dirty="0" smtClean="0"/>
              <a:t>Αναστάσιος</a:t>
            </a:r>
            <a:r>
              <a:rPr lang="en-US" altLang="el-GR" dirty="0" smtClean="0"/>
              <a:t> </a:t>
            </a:r>
            <a:r>
              <a:rPr lang="el-GR" altLang="el-GR" dirty="0" err="1" smtClean="0"/>
              <a:t>Λεγάκις</a:t>
            </a:r>
            <a:r>
              <a:rPr lang="el-GR" altLang="el-GR" dirty="0" smtClean="0"/>
              <a:t>, </a:t>
            </a:r>
            <a:r>
              <a:rPr lang="el-GR" altLang="el-GR" dirty="0" err="1" smtClean="0"/>
              <a:t>Αναπλ</a:t>
            </a:r>
            <a:r>
              <a:rPr lang="el-GR" altLang="el-GR" dirty="0" smtClean="0"/>
              <a:t>. Καθηγητής</a:t>
            </a:r>
          </a:p>
          <a:p>
            <a:pPr>
              <a:lnSpc>
                <a:spcPct val="100000"/>
              </a:lnSpc>
              <a:spcBef>
                <a:spcPct val="0"/>
              </a:spcBef>
            </a:pPr>
            <a:r>
              <a:rPr lang="el-GR" altLang="el-GR" dirty="0" smtClean="0"/>
              <a:t>Σχολή Θετικών Επιστημών</a:t>
            </a:r>
          </a:p>
          <a:p>
            <a:pPr>
              <a:lnSpc>
                <a:spcPct val="100000"/>
              </a:lnSpc>
              <a:spcBef>
                <a:spcPct val="0"/>
              </a:spcBef>
            </a:pPr>
            <a:r>
              <a:rPr lang="el-GR" altLang="el-GR" dirty="0" smtClean="0"/>
              <a:t>Τμήμα Βιολογίας</a:t>
            </a:r>
            <a:endParaRPr lang="en-US" altLang="el-GR" dirty="0" smtClean="0"/>
          </a:p>
          <a:p>
            <a:endParaRPr lang="el-GR" altLang="el-GR"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l-GR" altLang="el-GR" smtClean="0"/>
              <a:t>Εξωτερική μορφολογία ακρίδας</a:t>
            </a:r>
          </a:p>
        </p:txBody>
      </p:sp>
      <p:pic>
        <p:nvPicPr>
          <p:cNvPr id="6147" name="Content Placeholder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28650" y="1989138"/>
            <a:ext cx="7886700" cy="394652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6" name="Slide Number Placeholder 5"/>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85E6A51-4896-43E6-BE35-3E6EA7ABDF87}" type="slidenum">
              <a:rPr lang="el-GR" altLang="en-US">
                <a:solidFill>
                  <a:srgbClr val="898989"/>
                </a:solidFill>
                <a:latin typeface="Calibri" panose="020F0502020204030204" pitchFamily="34" charset="0"/>
              </a:rPr>
              <a:pPr/>
              <a:t>2</a:t>
            </a:fld>
            <a:endParaRPr lang="el-GR" altLang="en-US">
              <a:solidFill>
                <a:srgbClr val="898989"/>
              </a:solidFill>
              <a:latin typeface="Calibri" panose="020F0502020204030204" pitchFamily="34" charset="0"/>
            </a:endParaRPr>
          </a:p>
        </p:txBody>
      </p:sp>
      <p:sp>
        <p:nvSpPr>
          <p:cNvPr id="7" name="TextBox 6"/>
          <p:cNvSpPr txBox="1"/>
          <p:nvPr/>
        </p:nvSpPr>
        <p:spPr>
          <a:xfrm>
            <a:off x="8142288" y="5638800"/>
            <a:ext cx="261937" cy="277813"/>
          </a:xfrm>
          <a:prstGeom prst="rect">
            <a:avLst/>
          </a:prstGeom>
          <a:noFill/>
        </p:spPr>
        <p:txBody>
          <a:bodyPr wrap="none">
            <a:spAutoFit/>
          </a:bodyPr>
          <a:lstStyle/>
          <a:p>
            <a:pPr eaLnBrk="0" hangingPunct="0">
              <a:defRPr/>
            </a:pPr>
            <a:r>
              <a:rPr lang="en-US" sz="1200" dirty="0">
                <a:latin typeface="+mn-lt"/>
                <a:cs typeface="+mn-cs"/>
              </a:rPr>
              <a:t>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l-GR" altLang="en-US" smtClean="0"/>
              <a:t>Δομή του σώματος</a:t>
            </a:r>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C3AD5B8-6A84-4FB5-A9CC-C947CD046279}" type="slidenum">
              <a:rPr lang="el-GR" altLang="en-US">
                <a:solidFill>
                  <a:srgbClr val="898989"/>
                </a:solidFill>
                <a:latin typeface="Calibri" panose="020F0502020204030204" pitchFamily="34" charset="0"/>
              </a:rPr>
              <a:pPr/>
              <a:t>3</a:t>
            </a:fld>
            <a:endParaRPr lang="el-GR" altLang="en-US">
              <a:solidFill>
                <a:srgbClr val="898989"/>
              </a:solidFill>
              <a:latin typeface="Calibri" panose="020F0502020204030204" pitchFamily="34" charset="0"/>
            </a:endParaRPr>
          </a:p>
        </p:txBody>
      </p:sp>
      <p:pic>
        <p:nvPicPr>
          <p:cNvPr id="7174" name="Picture 8" descr="Parts of an Inse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25" y="1643063"/>
            <a:ext cx="371475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084168" y="5733256"/>
            <a:ext cx="263525" cy="276225"/>
          </a:xfrm>
          <a:prstGeom prst="rect">
            <a:avLst/>
          </a:prstGeom>
          <a:noFill/>
        </p:spPr>
        <p:txBody>
          <a:bodyPr wrap="none">
            <a:spAutoFit/>
          </a:bodyPr>
          <a:lstStyle/>
          <a:p>
            <a:pPr eaLnBrk="0" hangingPunct="0">
              <a:defRPr/>
            </a:pPr>
            <a:r>
              <a:rPr lang="en-US" sz="1200" dirty="0">
                <a:latin typeface="+mn-lt"/>
                <a:cs typeface="+mn-cs"/>
              </a:rPr>
              <a:t>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l-GR" altLang="en-US" smtClean="0"/>
              <a:t>Στοματικά εξαρτήματα</a:t>
            </a:r>
          </a:p>
        </p:txBody>
      </p:sp>
      <p:pic>
        <p:nvPicPr>
          <p:cNvPr id="819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195513" y="1555750"/>
            <a:ext cx="4752975" cy="4800600"/>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7AB445C-8B68-4467-B3F7-1456FBE2DED3}" type="slidenum">
              <a:rPr lang="el-GR" altLang="en-US">
                <a:solidFill>
                  <a:srgbClr val="898989"/>
                </a:solidFill>
                <a:latin typeface="Calibri" panose="020F0502020204030204" pitchFamily="34" charset="0"/>
              </a:rPr>
              <a:pPr/>
              <a:t>4</a:t>
            </a:fld>
            <a:endParaRPr lang="el-GR" altLang="en-US">
              <a:solidFill>
                <a:srgbClr val="898989"/>
              </a:solidFill>
              <a:latin typeface="Calibri" panose="020F0502020204030204" pitchFamily="34" charset="0"/>
            </a:endParaRPr>
          </a:p>
        </p:txBody>
      </p:sp>
      <p:sp>
        <p:nvSpPr>
          <p:cNvPr id="6" name="TextBox 5"/>
          <p:cNvSpPr txBox="1"/>
          <p:nvPr/>
        </p:nvSpPr>
        <p:spPr>
          <a:xfrm>
            <a:off x="2268538" y="6056313"/>
            <a:ext cx="261937" cy="276225"/>
          </a:xfrm>
          <a:prstGeom prst="rect">
            <a:avLst/>
          </a:prstGeom>
          <a:noFill/>
        </p:spPr>
        <p:txBody>
          <a:bodyPr wrap="none">
            <a:spAutoFit/>
          </a:bodyPr>
          <a:lstStyle/>
          <a:p>
            <a:pPr eaLnBrk="0" hangingPunct="0">
              <a:defRPr/>
            </a:pPr>
            <a:r>
              <a:rPr lang="en-US" sz="1200" dirty="0">
                <a:latin typeface="+mn-lt"/>
                <a:cs typeface="+mn-cs"/>
              </a:rPr>
              <a:t>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l-GR" altLang="en-US" smtClean="0"/>
              <a:t>Στοματικά εξαρτήματα</a:t>
            </a:r>
          </a:p>
        </p:txBody>
      </p:sp>
      <p:pic>
        <p:nvPicPr>
          <p:cNvPr id="9221"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389188" y="1309688"/>
            <a:ext cx="4246562" cy="5046662"/>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EAA1911-EF58-4AE6-BBBD-53919E1C9219}" type="slidenum">
              <a:rPr lang="el-GR" altLang="en-US">
                <a:solidFill>
                  <a:srgbClr val="898989"/>
                </a:solidFill>
                <a:latin typeface="Calibri" panose="020F0502020204030204" pitchFamily="34" charset="0"/>
              </a:rPr>
              <a:pPr/>
              <a:t>5</a:t>
            </a:fld>
            <a:endParaRPr lang="el-GR" altLang="en-US">
              <a:solidFill>
                <a:srgbClr val="898989"/>
              </a:solidFill>
              <a:latin typeface="Calibri" panose="020F0502020204030204" pitchFamily="34" charset="0"/>
            </a:endParaRPr>
          </a:p>
        </p:txBody>
      </p:sp>
      <p:sp>
        <p:nvSpPr>
          <p:cNvPr id="6" name="TextBox 5"/>
          <p:cNvSpPr txBox="1"/>
          <p:nvPr/>
        </p:nvSpPr>
        <p:spPr>
          <a:xfrm>
            <a:off x="6324600" y="6103938"/>
            <a:ext cx="263525" cy="277812"/>
          </a:xfrm>
          <a:prstGeom prst="rect">
            <a:avLst/>
          </a:prstGeom>
          <a:noFill/>
        </p:spPr>
        <p:txBody>
          <a:bodyPr wrap="none">
            <a:spAutoFit/>
          </a:bodyPr>
          <a:lstStyle/>
          <a:p>
            <a:pPr eaLnBrk="0" hangingPunct="0">
              <a:defRPr/>
            </a:pPr>
            <a:r>
              <a:rPr lang="en-US" sz="1200" dirty="0">
                <a:latin typeface="+mn-lt"/>
                <a:cs typeface="+mn-cs"/>
              </a:rPr>
              <a:t>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l-GR" altLang="en-US" smtClean="0"/>
              <a:t>Στοματικά εξαρτήματα</a:t>
            </a:r>
          </a:p>
        </p:txBody>
      </p:sp>
      <p:pic>
        <p:nvPicPr>
          <p:cNvPr id="10245"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t="1836" b="3629"/>
          <a:stretch>
            <a:fillRect/>
          </a:stretch>
        </p:blipFill>
        <p:spPr>
          <a:xfrm>
            <a:off x="449263" y="1989138"/>
            <a:ext cx="8245475" cy="374332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BEC9B02-FEA6-4D1F-A609-AA86912B5B36}" type="slidenum">
              <a:rPr lang="el-GR" altLang="en-US">
                <a:solidFill>
                  <a:srgbClr val="898989"/>
                </a:solidFill>
                <a:latin typeface="Calibri" panose="020F0502020204030204" pitchFamily="34" charset="0"/>
              </a:rPr>
              <a:pPr/>
              <a:t>6</a:t>
            </a:fld>
            <a:endParaRPr lang="el-GR" altLang="en-US">
              <a:solidFill>
                <a:srgbClr val="898989"/>
              </a:solidFill>
              <a:latin typeface="Calibri" panose="020F0502020204030204" pitchFamily="34" charset="0"/>
            </a:endParaRPr>
          </a:p>
        </p:txBody>
      </p:sp>
      <p:sp>
        <p:nvSpPr>
          <p:cNvPr id="6" name="TextBox 5"/>
          <p:cNvSpPr txBox="1"/>
          <p:nvPr/>
        </p:nvSpPr>
        <p:spPr>
          <a:xfrm>
            <a:off x="8431213" y="5300663"/>
            <a:ext cx="263525" cy="276225"/>
          </a:xfrm>
          <a:prstGeom prst="rect">
            <a:avLst/>
          </a:prstGeom>
          <a:noFill/>
        </p:spPr>
        <p:txBody>
          <a:bodyPr wrap="none">
            <a:spAutoFit/>
          </a:bodyPr>
          <a:lstStyle/>
          <a:p>
            <a:pPr eaLnBrk="0" hangingPunct="0">
              <a:defRPr/>
            </a:pPr>
            <a:r>
              <a:rPr lang="en-US" sz="1200" dirty="0">
                <a:latin typeface="+mn-lt"/>
                <a:cs typeface="+mn-cs"/>
              </a:rPr>
              <a:t>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l-GR" altLang="en-US" smtClean="0"/>
              <a:t>Στοματικά εξαρτήματα εντόμων</a:t>
            </a:r>
          </a:p>
        </p:txBody>
      </p:sp>
      <p:pic>
        <p:nvPicPr>
          <p:cNvPr id="1126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b="1784"/>
          <a:stretch>
            <a:fillRect/>
          </a:stretch>
        </p:blipFill>
        <p:spPr>
          <a:xfrm>
            <a:off x="1539875" y="1484313"/>
            <a:ext cx="6064250" cy="4608512"/>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F50BF25-0EAA-40A9-B899-5D03C198A7DD}" type="slidenum">
              <a:rPr lang="el-GR" altLang="en-US">
                <a:solidFill>
                  <a:srgbClr val="898989"/>
                </a:solidFill>
                <a:latin typeface="Calibri" panose="020F0502020204030204" pitchFamily="34" charset="0"/>
              </a:rPr>
              <a:pPr/>
              <a:t>7</a:t>
            </a:fld>
            <a:endParaRPr lang="el-GR" altLang="en-US">
              <a:solidFill>
                <a:srgbClr val="898989"/>
              </a:solidFill>
              <a:latin typeface="Calibri" panose="020F0502020204030204" pitchFamily="34" charset="0"/>
            </a:endParaRPr>
          </a:p>
        </p:txBody>
      </p:sp>
      <p:sp>
        <p:nvSpPr>
          <p:cNvPr id="6" name="TextBox 5"/>
          <p:cNvSpPr txBox="1"/>
          <p:nvPr/>
        </p:nvSpPr>
        <p:spPr>
          <a:xfrm>
            <a:off x="5940425" y="5780088"/>
            <a:ext cx="263525" cy="277812"/>
          </a:xfrm>
          <a:prstGeom prst="rect">
            <a:avLst/>
          </a:prstGeom>
          <a:noFill/>
        </p:spPr>
        <p:txBody>
          <a:bodyPr wrap="none">
            <a:spAutoFit/>
          </a:bodyPr>
          <a:lstStyle/>
          <a:p>
            <a:pPr eaLnBrk="0" hangingPunct="0">
              <a:defRPr/>
            </a:pPr>
            <a:r>
              <a:rPr lang="en-US" sz="1200" dirty="0">
                <a:latin typeface="+mn-lt"/>
                <a:cs typeface="+mn-cs"/>
              </a:rPr>
              <a:t>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l-GR" altLang="en-US" smtClean="0"/>
              <a:t>Στοματικά εξαρτήματα</a:t>
            </a:r>
          </a:p>
        </p:txBody>
      </p:sp>
      <p:pic>
        <p:nvPicPr>
          <p:cNvPr id="12293"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27765" y="1825625"/>
            <a:ext cx="7088469" cy="4351338"/>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A69F772-3586-4403-BA9C-BB4F6781E18C}" type="slidenum">
              <a:rPr lang="el-GR" altLang="en-US">
                <a:solidFill>
                  <a:srgbClr val="898989"/>
                </a:solidFill>
                <a:latin typeface="Calibri" panose="020F0502020204030204" pitchFamily="34" charset="0"/>
              </a:rPr>
              <a:pPr/>
              <a:t>8</a:t>
            </a:fld>
            <a:endParaRPr lang="el-GR" altLang="en-US">
              <a:solidFill>
                <a:srgbClr val="898989"/>
              </a:solidFill>
              <a:latin typeface="Calibri" panose="020F0502020204030204" pitchFamily="34" charset="0"/>
            </a:endParaRPr>
          </a:p>
        </p:txBody>
      </p:sp>
      <p:sp>
        <p:nvSpPr>
          <p:cNvPr id="6" name="TextBox 5"/>
          <p:cNvSpPr txBox="1"/>
          <p:nvPr/>
        </p:nvSpPr>
        <p:spPr>
          <a:xfrm>
            <a:off x="4932363" y="4581525"/>
            <a:ext cx="263525" cy="276225"/>
          </a:xfrm>
          <a:prstGeom prst="rect">
            <a:avLst/>
          </a:prstGeom>
          <a:noFill/>
        </p:spPr>
        <p:txBody>
          <a:bodyPr wrap="none">
            <a:spAutoFit/>
          </a:bodyPr>
          <a:lstStyle/>
          <a:p>
            <a:pPr eaLnBrk="0" hangingPunct="0">
              <a:defRPr/>
            </a:pPr>
            <a:r>
              <a:rPr lang="en-US" sz="1200" dirty="0">
                <a:latin typeface="+mn-lt"/>
                <a:cs typeface="+mn-cs"/>
              </a:rPr>
              <a:t>7</a:t>
            </a:r>
          </a:p>
        </p:txBody>
      </p:sp>
      <p:sp>
        <p:nvSpPr>
          <p:cNvPr id="7" name="TextBox 6"/>
          <p:cNvSpPr txBox="1"/>
          <p:nvPr/>
        </p:nvSpPr>
        <p:spPr>
          <a:xfrm>
            <a:off x="7824788" y="5300663"/>
            <a:ext cx="263525" cy="277812"/>
          </a:xfrm>
          <a:prstGeom prst="rect">
            <a:avLst/>
          </a:prstGeom>
          <a:noFill/>
        </p:spPr>
        <p:txBody>
          <a:bodyPr wrap="none">
            <a:spAutoFit/>
          </a:bodyPr>
          <a:lstStyle/>
          <a:p>
            <a:pPr eaLnBrk="0" hangingPunct="0">
              <a:defRPr/>
            </a:pPr>
            <a:r>
              <a:rPr lang="en-US" sz="1200" dirty="0">
                <a:latin typeface="+mn-lt"/>
                <a:cs typeface="+mn-cs"/>
              </a:rPr>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l-GR" altLang="en-US" smtClean="0"/>
              <a:t>Κεραίες εντόμων</a:t>
            </a:r>
          </a:p>
        </p:txBody>
      </p:sp>
      <p:pic>
        <p:nvPicPr>
          <p:cNvPr id="13317"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784475" y="1341438"/>
            <a:ext cx="3575050" cy="4992687"/>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A49148C-66A5-4EAD-B90B-8E87CE682423}" type="slidenum">
              <a:rPr lang="el-GR" altLang="en-US">
                <a:solidFill>
                  <a:srgbClr val="898989"/>
                </a:solidFill>
                <a:latin typeface="Calibri" panose="020F0502020204030204" pitchFamily="34" charset="0"/>
              </a:rPr>
              <a:pPr/>
              <a:t>9</a:t>
            </a:fld>
            <a:endParaRPr lang="el-GR" altLang="en-US">
              <a:solidFill>
                <a:srgbClr val="898989"/>
              </a:solidFill>
              <a:latin typeface="Calibri" panose="020F0502020204030204" pitchFamily="34" charset="0"/>
            </a:endParaRPr>
          </a:p>
        </p:txBody>
      </p:sp>
      <p:sp>
        <p:nvSpPr>
          <p:cNvPr id="6" name="TextBox 5"/>
          <p:cNvSpPr txBox="1"/>
          <p:nvPr/>
        </p:nvSpPr>
        <p:spPr>
          <a:xfrm>
            <a:off x="6142038" y="6069013"/>
            <a:ext cx="263525" cy="276225"/>
          </a:xfrm>
          <a:prstGeom prst="rect">
            <a:avLst/>
          </a:prstGeom>
          <a:noFill/>
        </p:spPr>
        <p:txBody>
          <a:bodyPr wrap="none">
            <a:spAutoFit/>
          </a:bodyPr>
          <a:lstStyle/>
          <a:p>
            <a:pPr eaLnBrk="0" hangingPunct="0">
              <a:defRPr/>
            </a:pPr>
            <a:r>
              <a:rPr lang="en-US" sz="1200" dirty="0">
                <a:latin typeface="+mn-lt"/>
                <a:cs typeface="+mn-cs"/>
              </a:rPr>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928812" y="1785937"/>
            <a:ext cx="5307483" cy="4340225"/>
            <a:chOff x="1928813" y="1785938"/>
            <a:chExt cx="4572000" cy="4000500"/>
          </a:xfrm>
        </p:grpSpPr>
        <p:pic>
          <p:nvPicPr>
            <p:cNvPr id="14342" name="Picture 7" descr="http://www.discoverlife.org/nh/id/lucid/Insect_orders/images/pronotum_shape.LUCID000062.240.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8813" y="1785938"/>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8" descr="http://www.discoverlife.org/nh/id/lucid/Insect_orders/images/pronotum_shape.LUCID000061.240.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14813" y="1785938"/>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Picture 9" descr="http://www.discoverlife.org/nh/id/lucid/Insect_orders/images/pronotum_shape.LUCID000060.240.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28813" y="4071938"/>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10" descr="http://www.discoverlife.org/nh/id/lucid/Insect_orders/images/pronotum_shape.LUCID000063.240.jpg">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13958" y="4071938"/>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38" name="Title 1"/>
          <p:cNvSpPr>
            <a:spLocks noGrp="1"/>
          </p:cNvSpPr>
          <p:nvPr>
            <p:ph type="title"/>
          </p:nvPr>
        </p:nvSpPr>
        <p:spPr/>
        <p:txBody>
          <a:bodyPr/>
          <a:lstStyle/>
          <a:p>
            <a:r>
              <a:rPr lang="el-GR" altLang="en-US" smtClean="0"/>
              <a:t>Προνώτο εντόμων</a:t>
            </a:r>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6D639CE-F930-4ADE-B5E3-B7888463D464}" type="slidenum">
              <a:rPr lang="el-GR" altLang="en-US">
                <a:solidFill>
                  <a:srgbClr val="898989"/>
                </a:solidFill>
                <a:latin typeface="Calibri" panose="020F0502020204030204" pitchFamily="34" charset="0"/>
              </a:rPr>
              <a:pPr/>
              <a:t>10</a:t>
            </a:fld>
            <a:endParaRPr lang="el-GR" altLang="en-US">
              <a:solidFill>
                <a:srgbClr val="898989"/>
              </a:solidFill>
              <a:latin typeface="Calibri" panose="020F0502020204030204" pitchFamily="34" charset="0"/>
            </a:endParaRPr>
          </a:p>
        </p:txBody>
      </p:sp>
      <p:sp>
        <p:nvSpPr>
          <p:cNvPr id="6" name="TextBox 5"/>
          <p:cNvSpPr txBox="1"/>
          <p:nvPr/>
        </p:nvSpPr>
        <p:spPr>
          <a:xfrm>
            <a:off x="6870790" y="5796648"/>
            <a:ext cx="341312" cy="276225"/>
          </a:xfrm>
          <a:prstGeom prst="rect">
            <a:avLst/>
          </a:prstGeom>
          <a:noFill/>
        </p:spPr>
        <p:txBody>
          <a:bodyPr wrap="none">
            <a:spAutoFit/>
          </a:bodyPr>
          <a:lstStyle/>
          <a:p>
            <a:pPr eaLnBrk="0" hangingPunct="0">
              <a:defRPr/>
            </a:pPr>
            <a:r>
              <a:rPr lang="en-US" sz="1200" dirty="0">
                <a:latin typeface="+mn-lt"/>
                <a:cs typeface="+mn-cs"/>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l-GR" altLang="en-US" smtClean="0"/>
              <a:t>Πόδια εντόμων</a:t>
            </a:r>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1AAE120-030B-48CE-B6AD-2165899B3AFF}" type="slidenum">
              <a:rPr lang="el-GR" altLang="en-US">
                <a:solidFill>
                  <a:srgbClr val="898989"/>
                </a:solidFill>
                <a:latin typeface="Calibri" panose="020F0502020204030204" pitchFamily="34" charset="0"/>
              </a:rPr>
              <a:pPr/>
              <a:t>11</a:t>
            </a:fld>
            <a:endParaRPr lang="el-GR" altLang="en-US">
              <a:solidFill>
                <a:srgbClr val="898989"/>
              </a:solidFill>
              <a:latin typeface="Calibri" panose="020F0502020204030204" pitchFamily="34" charset="0"/>
            </a:endParaRPr>
          </a:p>
        </p:txBody>
      </p:sp>
      <p:sp>
        <p:nvSpPr>
          <p:cNvPr id="6" name="TextBox 5"/>
          <p:cNvSpPr txBox="1"/>
          <p:nvPr/>
        </p:nvSpPr>
        <p:spPr>
          <a:xfrm>
            <a:off x="5886450" y="6080125"/>
            <a:ext cx="341313" cy="276225"/>
          </a:xfrm>
          <a:prstGeom prst="rect">
            <a:avLst/>
          </a:prstGeom>
          <a:noFill/>
        </p:spPr>
        <p:txBody>
          <a:bodyPr wrap="none">
            <a:spAutoFit/>
          </a:bodyPr>
          <a:lstStyle/>
          <a:p>
            <a:pPr eaLnBrk="0" hangingPunct="0">
              <a:defRPr/>
            </a:pPr>
            <a:r>
              <a:rPr lang="en-US" sz="1200" dirty="0">
                <a:latin typeface="+mn-lt"/>
                <a:cs typeface="+mn-cs"/>
              </a:rPr>
              <a:t>11</a:t>
            </a:r>
          </a:p>
        </p:txBody>
      </p:sp>
      <p:pic>
        <p:nvPicPr>
          <p:cNvPr id="15366" name="Picture 2" descr="http://www.earthlife.net/insects/images/anatomy/leg.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0250" y="1684338"/>
            <a:ext cx="5072063"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l-GR" altLang="en-US" smtClean="0"/>
              <a:t>Πόδια εντόμων</a:t>
            </a:r>
          </a:p>
        </p:txBody>
      </p:sp>
      <p:pic>
        <p:nvPicPr>
          <p:cNvPr id="16389"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b="11491"/>
          <a:stretch>
            <a:fillRect/>
          </a:stretch>
        </p:blipFill>
        <p:spPr>
          <a:xfrm>
            <a:off x="2484438" y="1374775"/>
            <a:ext cx="4206875" cy="4962525"/>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7240B42-9B4D-4FAA-8C85-4ECC3EE4E9B6}" type="slidenum">
              <a:rPr lang="el-GR" altLang="en-US">
                <a:solidFill>
                  <a:srgbClr val="898989"/>
                </a:solidFill>
                <a:latin typeface="Calibri" panose="020F0502020204030204" pitchFamily="34" charset="0"/>
              </a:rPr>
              <a:pPr/>
              <a:t>12</a:t>
            </a:fld>
            <a:endParaRPr lang="el-GR" altLang="en-US">
              <a:solidFill>
                <a:srgbClr val="898989"/>
              </a:solidFill>
              <a:latin typeface="Calibri" panose="020F0502020204030204" pitchFamily="34" charset="0"/>
            </a:endParaRPr>
          </a:p>
        </p:txBody>
      </p:sp>
      <p:sp>
        <p:nvSpPr>
          <p:cNvPr id="6" name="TextBox 5"/>
          <p:cNvSpPr txBox="1"/>
          <p:nvPr/>
        </p:nvSpPr>
        <p:spPr>
          <a:xfrm>
            <a:off x="6227763" y="6059488"/>
            <a:ext cx="341312" cy="277812"/>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12</a:t>
            </a:r>
            <a:endParaRPr lang="en-US" sz="1200" dirty="0">
              <a:latin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l-GR" altLang="en-US" sz="4000" smtClean="0"/>
              <a:t>Μορφές ποδιών</a:t>
            </a:r>
          </a:p>
        </p:txBody>
      </p:sp>
      <p:pic>
        <p:nvPicPr>
          <p:cNvPr id="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532846" y="1631924"/>
            <a:ext cx="2625436" cy="4167151"/>
          </a:xfrm>
        </p:spPr>
      </p:pic>
      <p:pic>
        <p:nvPicPr>
          <p:cNvPr id="8" name="Content Placeholder 7"/>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580355" y="1631924"/>
            <a:ext cx="3054096" cy="4169664"/>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7DE009D-E621-461B-90D3-D38248A3C982}" type="slidenum">
              <a:rPr lang="el-GR" altLang="en-US">
                <a:solidFill>
                  <a:srgbClr val="898989"/>
                </a:solidFill>
                <a:latin typeface="Calibri" panose="020F0502020204030204" pitchFamily="34" charset="0"/>
              </a:rPr>
              <a:pPr/>
              <a:t>13</a:t>
            </a:fld>
            <a:endParaRPr lang="el-GR" altLang="en-US">
              <a:solidFill>
                <a:srgbClr val="898989"/>
              </a:solidFill>
              <a:latin typeface="Calibri" panose="020F0502020204030204" pitchFamily="34" charset="0"/>
            </a:endParaRPr>
          </a:p>
        </p:txBody>
      </p:sp>
      <p:sp>
        <p:nvSpPr>
          <p:cNvPr id="6" name="TextBox 5"/>
          <p:cNvSpPr txBox="1"/>
          <p:nvPr/>
        </p:nvSpPr>
        <p:spPr>
          <a:xfrm>
            <a:off x="3816970" y="5520431"/>
            <a:ext cx="341312" cy="276225"/>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13</a:t>
            </a:r>
            <a:endParaRPr lang="en-US" sz="1200" dirty="0">
              <a:latin typeface="+mn-lt"/>
            </a:endParaRPr>
          </a:p>
        </p:txBody>
      </p:sp>
      <p:sp>
        <p:nvSpPr>
          <p:cNvPr id="12" name="TextBox 11"/>
          <p:cNvSpPr txBox="1"/>
          <p:nvPr/>
        </p:nvSpPr>
        <p:spPr>
          <a:xfrm>
            <a:off x="7307285" y="5514029"/>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a:t>
            </a:r>
            <a:r>
              <a:rPr lang="el-GR" sz="1200" dirty="0" smtClean="0">
                <a:latin typeface="+mn-lt"/>
              </a:rPr>
              <a:t>4</a:t>
            </a:r>
            <a:endParaRPr lang="en-US" sz="1200" dirty="0">
              <a:latin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74167" y="457200"/>
            <a:ext cx="3441700" cy="1600200"/>
          </a:xfrm>
        </p:spPr>
        <p:txBody>
          <a:bodyPr/>
          <a:lstStyle/>
          <a:p>
            <a:r>
              <a:rPr lang="el-GR" altLang="en-US" sz="4000" dirty="0" smtClean="0"/>
              <a:t>Ιδιαιτερότητες των ποδιών</a:t>
            </a:r>
          </a:p>
        </p:txBody>
      </p:sp>
      <p:pic>
        <p:nvPicPr>
          <p:cNvPr id="18435" name="Content Placeholder 6"/>
          <p:cNvPicPr>
            <a:picLocks noGrp="1" noChangeAspect="1"/>
          </p:cNvPicPr>
          <p:nvPr>
            <p:ph type="pic"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6398" t="227" r="-6398" b="227"/>
          <a:stretch>
            <a:fillRect/>
          </a:stretch>
        </p:blipFill>
        <p:spPr>
          <a:xfrm>
            <a:off x="3408439" y="291500"/>
            <a:ext cx="5761885" cy="6064850"/>
          </a:xfrm>
        </p:spPr>
      </p:pic>
      <p:sp>
        <p:nvSpPr>
          <p:cNvPr id="18436" name="Text Placeholder 1"/>
          <p:cNvSpPr>
            <a:spLocks noGrp="1"/>
          </p:cNvSpPr>
          <p:nvPr>
            <p:ph type="body" sz="half" idx="2"/>
          </p:nvPr>
        </p:nvSpPr>
        <p:spPr/>
        <p:txBody>
          <a:bodyPr/>
          <a:lstStyle/>
          <a:p>
            <a:endParaRPr lang="en-US" altLang="en-US" smtClean="0"/>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7CEF172-67C3-49E0-A8EC-D0E476554AFD}" type="slidenum">
              <a:rPr lang="el-GR" altLang="en-US">
                <a:solidFill>
                  <a:srgbClr val="898989"/>
                </a:solidFill>
                <a:latin typeface="Calibri" panose="020F0502020204030204" pitchFamily="34" charset="0"/>
              </a:rPr>
              <a:pPr/>
              <a:t>14</a:t>
            </a:fld>
            <a:endParaRPr lang="el-GR" altLang="en-US">
              <a:solidFill>
                <a:srgbClr val="898989"/>
              </a:solidFill>
              <a:latin typeface="Calibri" panose="020F0502020204030204" pitchFamily="34" charset="0"/>
            </a:endParaRPr>
          </a:p>
        </p:txBody>
      </p:sp>
      <p:sp>
        <p:nvSpPr>
          <p:cNvPr id="6" name="TextBox 5"/>
          <p:cNvSpPr txBox="1"/>
          <p:nvPr/>
        </p:nvSpPr>
        <p:spPr>
          <a:xfrm>
            <a:off x="8519876" y="6055946"/>
            <a:ext cx="377026"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a:t>
            </a:r>
            <a:r>
              <a:rPr lang="el-GR" sz="1200" dirty="0" smtClean="0">
                <a:latin typeface="+mn-lt"/>
              </a:rPr>
              <a:t>5 </a:t>
            </a:r>
            <a:endParaRPr lang="en-US" sz="1200" dirty="0">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l-GR" altLang="en-US" smtClean="0"/>
              <a:t>Ταρσοί</a:t>
            </a:r>
          </a:p>
        </p:txBody>
      </p:sp>
      <p:pic>
        <p:nvPicPr>
          <p:cNvPr id="19461" name="Content Placeholder 5"/>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617538" y="1690688"/>
            <a:ext cx="7897812" cy="4319587"/>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66E982A-2378-4798-863E-5ACCC6FF762A}" type="slidenum">
              <a:rPr lang="el-GR" altLang="en-US">
                <a:solidFill>
                  <a:srgbClr val="898989"/>
                </a:solidFill>
                <a:latin typeface="Calibri" panose="020F0502020204030204" pitchFamily="34" charset="0"/>
              </a:rPr>
              <a:pPr/>
              <a:t>15</a:t>
            </a:fld>
            <a:endParaRPr lang="el-GR" altLang="en-US">
              <a:solidFill>
                <a:srgbClr val="898989"/>
              </a:solidFill>
              <a:latin typeface="Calibri" panose="020F0502020204030204" pitchFamily="34" charset="0"/>
            </a:endParaRPr>
          </a:p>
        </p:txBody>
      </p:sp>
      <p:sp>
        <p:nvSpPr>
          <p:cNvPr id="6" name="TextBox 5"/>
          <p:cNvSpPr txBox="1"/>
          <p:nvPr/>
        </p:nvSpPr>
        <p:spPr>
          <a:xfrm>
            <a:off x="7939088" y="5589588"/>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a:t>
            </a:r>
            <a:r>
              <a:rPr lang="el-GR" sz="1200" dirty="0" smtClean="0">
                <a:latin typeface="+mn-lt"/>
              </a:rPr>
              <a:t>6</a:t>
            </a:r>
            <a:endParaRPr lang="en-US" sz="1200" dirty="0">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l-GR" altLang="en-US" smtClean="0"/>
              <a:t>Δομή φτερών</a:t>
            </a:r>
          </a:p>
        </p:txBody>
      </p:sp>
      <p:pic>
        <p:nvPicPr>
          <p:cNvPr id="20485" name="Content Placeholder 6"/>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2012950" y="1441450"/>
            <a:ext cx="5202238" cy="4914900"/>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F0D4916-9C13-48AE-BB45-90328511CAF5}" type="slidenum">
              <a:rPr lang="el-GR" altLang="en-US">
                <a:solidFill>
                  <a:srgbClr val="898989"/>
                </a:solidFill>
                <a:latin typeface="Calibri" panose="020F0502020204030204" pitchFamily="34" charset="0"/>
              </a:rPr>
              <a:pPr/>
              <a:t>16</a:t>
            </a:fld>
            <a:endParaRPr lang="el-GR" altLang="en-US">
              <a:solidFill>
                <a:srgbClr val="898989"/>
              </a:solidFill>
              <a:latin typeface="Calibri" panose="020F0502020204030204" pitchFamily="34" charset="0"/>
            </a:endParaRPr>
          </a:p>
        </p:txBody>
      </p:sp>
      <p:sp>
        <p:nvSpPr>
          <p:cNvPr id="6" name="TextBox 5"/>
          <p:cNvSpPr txBox="1"/>
          <p:nvPr/>
        </p:nvSpPr>
        <p:spPr>
          <a:xfrm>
            <a:off x="6772275" y="5640388"/>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a:t>
            </a:r>
            <a:r>
              <a:rPr lang="el-GR" sz="1200" dirty="0" smtClean="0">
                <a:latin typeface="+mn-lt"/>
              </a:rPr>
              <a:t>7</a:t>
            </a:r>
            <a:endParaRPr lang="en-US" sz="1200" dirty="0">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l-GR" altLang="en-US" sz="4000" smtClean="0"/>
              <a:t>Φτερά εντόμων</a:t>
            </a:r>
          </a:p>
        </p:txBody>
      </p:sp>
      <p:pic>
        <p:nvPicPr>
          <p:cNvPr id="21507" name="Content Placeholder 5"/>
          <p:cNvPicPr>
            <a:picLocks noGrp="1" noChangeAspect="1"/>
          </p:cNvPicPr>
          <p:nvPr>
            <p:ph type="pic" idx="1"/>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l="-1505" t="-233" r="-1505" b="-233"/>
          <a:stretch>
            <a:fillRect/>
          </a:stretch>
        </p:blipFill>
        <p:spPr>
          <a:xfrm>
            <a:off x="3659188" y="314325"/>
            <a:ext cx="5192712" cy="5930900"/>
          </a:xfrm>
        </p:spPr>
      </p:pic>
      <p:sp>
        <p:nvSpPr>
          <p:cNvPr id="21508" name="Text Placeholder 1"/>
          <p:cNvSpPr>
            <a:spLocks noGrp="1"/>
          </p:cNvSpPr>
          <p:nvPr>
            <p:ph type="body" sz="half" idx="2"/>
          </p:nvPr>
        </p:nvSpPr>
        <p:spPr/>
        <p:txBody>
          <a:bodyPr/>
          <a:lstStyle/>
          <a:p>
            <a:endParaRPr lang="en-US" altLang="en-US" smtClean="0"/>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946C996-4961-417D-99C4-5A76F54C2306}" type="slidenum">
              <a:rPr lang="el-GR" altLang="en-US">
                <a:solidFill>
                  <a:srgbClr val="898989"/>
                </a:solidFill>
                <a:latin typeface="Calibri" panose="020F0502020204030204" pitchFamily="34" charset="0"/>
              </a:rPr>
              <a:pPr/>
              <a:t>17</a:t>
            </a:fld>
            <a:endParaRPr lang="el-GR" altLang="en-US">
              <a:solidFill>
                <a:srgbClr val="898989"/>
              </a:solidFill>
              <a:latin typeface="Calibri" panose="020F0502020204030204" pitchFamily="34" charset="0"/>
            </a:endParaRPr>
          </a:p>
        </p:txBody>
      </p:sp>
      <p:sp>
        <p:nvSpPr>
          <p:cNvPr id="6" name="TextBox 5"/>
          <p:cNvSpPr txBox="1"/>
          <p:nvPr/>
        </p:nvSpPr>
        <p:spPr>
          <a:xfrm>
            <a:off x="8191500" y="5857875"/>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a:t>
            </a:r>
            <a:r>
              <a:rPr lang="el-GR" sz="1200" dirty="0" smtClean="0">
                <a:latin typeface="+mn-lt"/>
              </a:rPr>
              <a:t>8</a:t>
            </a:r>
            <a:endParaRPr lang="en-US" sz="1200" dirty="0">
              <a:latin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l-GR" altLang="en-US" smtClean="0"/>
              <a:t>Φτερά εντόμων</a:t>
            </a:r>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45D442F-676D-4B25-BB83-0D3BCFEED327}" type="slidenum">
              <a:rPr lang="el-GR" altLang="en-US">
                <a:solidFill>
                  <a:srgbClr val="898989"/>
                </a:solidFill>
                <a:latin typeface="Calibri" panose="020F0502020204030204" pitchFamily="34" charset="0"/>
              </a:rPr>
              <a:pPr/>
              <a:t>18</a:t>
            </a:fld>
            <a:endParaRPr lang="el-GR" altLang="en-US">
              <a:solidFill>
                <a:srgbClr val="898989"/>
              </a:solidFill>
              <a:latin typeface="Calibri" panose="020F0502020204030204" pitchFamily="34" charset="0"/>
            </a:endParaRPr>
          </a:p>
        </p:txBody>
      </p:sp>
      <p:pic>
        <p:nvPicPr>
          <p:cNvPr id="22534" name="Picture 2" descr="http://www.sccs.swarthmore.edu/users/03/cweiss/bugs/wing%20exampl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9003" y="1347298"/>
            <a:ext cx="5065993" cy="4812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734422" y="5733256"/>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1</a:t>
            </a:r>
            <a:r>
              <a:rPr lang="el-GR" sz="1200" dirty="0" smtClean="0">
                <a:latin typeface="+mn-lt"/>
              </a:rPr>
              <a:t>9</a:t>
            </a:r>
            <a:endParaRPr lang="en-US" sz="1200"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l-GR" altLang="en-US" smtClean="0"/>
              <a:t>Φτερά εντόμων</a:t>
            </a:r>
          </a:p>
        </p:txBody>
      </p:sp>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6D017A8-D075-4199-932C-47DBA961681E}" type="slidenum">
              <a:rPr lang="el-GR" altLang="en-US">
                <a:solidFill>
                  <a:srgbClr val="898989"/>
                </a:solidFill>
                <a:latin typeface="Calibri" panose="020F0502020204030204" pitchFamily="34" charset="0"/>
              </a:rPr>
              <a:pPr/>
              <a:t>19</a:t>
            </a:fld>
            <a:endParaRPr lang="el-GR" altLang="en-US">
              <a:solidFill>
                <a:srgbClr val="898989"/>
              </a:solidFill>
              <a:latin typeface="Calibri" panose="020F0502020204030204" pitchFamily="34" charset="0"/>
            </a:endParaRPr>
          </a:p>
        </p:txBody>
      </p:sp>
      <p:sp>
        <p:nvSpPr>
          <p:cNvPr id="6" name="TextBox 5"/>
          <p:cNvSpPr txBox="1"/>
          <p:nvPr/>
        </p:nvSpPr>
        <p:spPr>
          <a:xfrm>
            <a:off x="6587677" y="5634957"/>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20</a:t>
            </a:r>
            <a:endParaRPr lang="en-US" sz="1200" dirty="0">
              <a:latin typeface="+mn-lt"/>
            </a:endParaRPr>
          </a:p>
        </p:txBody>
      </p:sp>
      <p:pic>
        <p:nvPicPr>
          <p:cNvPr id="23558" name="Picture 5" descr="beetlefly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4562" y="1690688"/>
            <a:ext cx="4714875" cy="4251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l-GR" altLang="en-US" smtClean="0"/>
              <a:t>Κέρκοι</a:t>
            </a: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69290" y="1988840"/>
            <a:ext cx="7605419" cy="3581710"/>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72DDF9-AB96-457D-89E6-0EB6F07EBE3D}" type="slidenum">
              <a:rPr lang="el-GR" altLang="en-US">
                <a:solidFill>
                  <a:srgbClr val="898989"/>
                </a:solidFill>
                <a:latin typeface="Calibri" panose="020F0502020204030204" pitchFamily="34" charset="0"/>
              </a:rPr>
              <a:pPr/>
              <a:t>20</a:t>
            </a:fld>
            <a:endParaRPr lang="el-GR" altLang="en-US">
              <a:solidFill>
                <a:srgbClr val="898989"/>
              </a:solidFill>
              <a:latin typeface="Calibri" panose="020F0502020204030204" pitchFamily="34" charset="0"/>
            </a:endParaRPr>
          </a:p>
        </p:txBody>
      </p:sp>
      <p:sp>
        <p:nvSpPr>
          <p:cNvPr id="6" name="TextBox 5"/>
          <p:cNvSpPr txBox="1"/>
          <p:nvPr/>
        </p:nvSpPr>
        <p:spPr>
          <a:xfrm>
            <a:off x="8027988" y="4941168"/>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2</a:t>
            </a:r>
            <a:r>
              <a:rPr lang="el-GR" sz="1200" dirty="0" smtClean="0">
                <a:latin typeface="+mn-lt"/>
              </a:rPr>
              <a:t>1</a:t>
            </a:r>
            <a:endParaRPr lang="en-US" sz="1200" dirty="0">
              <a:latin typeface="+mn-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l-GR" altLang="en-US" smtClean="0"/>
              <a:t>Ωαποθέτες</a:t>
            </a:r>
          </a:p>
        </p:txBody>
      </p:sp>
      <p:pic>
        <p:nvPicPr>
          <p:cNvPr id="25605"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889125" y="1412875"/>
            <a:ext cx="5365750" cy="4764088"/>
          </a:xfrm>
        </p:spPr>
      </p:pic>
      <p:sp>
        <p:nvSpPr>
          <p:cNvPr id="4" name="Footer Placeholder 3"/>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2FE1A9D-D8E2-41AA-A69D-597C0C3BB9EB}" type="slidenum">
              <a:rPr lang="el-GR" altLang="en-US">
                <a:solidFill>
                  <a:srgbClr val="898989"/>
                </a:solidFill>
                <a:latin typeface="Calibri" panose="020F0502020204030204" pitchFamily="34" charset="0"/>
              </a:rPr>
              <a:pPr/>
              <a:t>21</a:t>
            </a:fld>
            <a:endParaRPr lang="el-GR" altLang="en-US">
              <a:solidFill>
                <a:srgbClr val="898989"/>
              </a:solidFill>
              <a:latin typeface="Calibri" panose="020F0502020204030204" pitchFamily="34" charset="0"/>
            </a:endParaRPr>
          </a:p>
        </p:txBody>
      </p:sp>
      <p:sp>
        <p:nvSpPr>
          <p:cNvPr id="6" name="TextBox 5"/>
          <p:cNvSpPr txBox="1"/>
          <p:nvPr/>
        </p:nvSpPr>
        <p:spPr>
          <a:xfrm>
            <a:off x="6804025" y="5851525"/>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2</a:t>
            </a:r>
            <a:r>
              <a:rPr lang="el-GR" sz="1200" dirty="0" smtClean="0">
                <a:latin typeface="+mn-lt"/>
              </a:rPr>
              <a:t>2</a:t>
            </a:r>
            <a:endParaRPr lang="en-US" sz="1200" dirty="0">
              <a:latin typeface="+mn-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l-GR" altLang="en-US" smtClean="0"/>
              <a:t>Ραχιαία και κοιλιακή όψη σκαθαριών</a:t>
            </a:r>
          </a:p>
        </p:txBody>
      </p:sp>
      <p:pic>
        <p:nvPicPr>
          <p:cNvPr id="2662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068388" y="1857903"/>
            <a:ext cx="3886200" cy="4011744"/>
          </a:xfrm>
        </p:spPr>
      </p:pic>
      <p:pic>
        <p:nvPicPr>
          <p:cNvPr id="26628" name="Content Placeholder 7"/>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181877" y="1655828"/>
            <a:ext cx="2884315" cy="4351338"/>
          </a:xfrm>
        </p:spPr>
      </p:pic>
      <p:sp>
        <p:nvSpPr>
          <p:cNvPr id="5" name="Footer Placeholder 4"/>
          <p:cNvSpPr>
            <a:spLocks noGrp="1"/>
          </p:cNvSpPr>
          <p:nvPr>
            <p:ph type="ftr" sz="quarter" idx="11"/>
          </p:nvPr>
        </p:nvSpPr>
        <p:spPr/>
        <p:txBody>
          <a:bodyPr/>
          <a:lstStyle/>
          <a:p>
            <a:pPr>
              <a:defRPr/>
            </a:pPr>
            <a:r>
              <a:rPr lang="el-GR" smtClean="0"/>
              <a:t>Ενότητα 16. Εργαστηριακή Άσκηση Έντομα</a:t>
            </a:r>
            <a:endParaRPr lang="el-GR"/>
          </a:p>
        </p:txBody>
      </p:sp>
      <p:sp>
        <p:nvSpPr>
          <p:cNvPr id="6" name="Slide Number Placeholder 5"/>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E70F64A-8E4D-4D15-9747-3A9985379E1D}" type="slidenum">
              <a:rPr lang="el-GR" altLang="en-US">
                <a:solidFill>
                  <a:srgbClr val="898989"/>
                </a:solidFill>
                <a:latin typeface="Calibri" panose="020F0502020204030204" pitchFamily="34" charset="0"/>
              </a:rPr>
              <a:pPr/>
              <a:t>22</a:t>
            </a:fld>
            <a:endParaRPr lang="el-GR" altLang="en-US">
              <a:solidFill>
                <a:srgbClr val="898989"/>
              </a:solidFill>
              <a:latin typeface="Calibri" panose="020F0502020204030204" pitchFamily="34" charset="0"/>
            </a:endParaRPr>
          </a:p>
        </p:txBody>
      </p:sp>
      <p:sp>
        <p:nvSpPr>
          <p:cNvPr id="7" name="TextBox 5"/>
          <p:cNvSpPr txBox="1"/>
          <p:nvPr/>
        </p:nvSpPr>
        <p:spPr>
          <a:xfrm>
            <a:off x="4572000" y="5550619"/>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2</a:t>
            </a:r>
            <a:r>
              <a:rPr lang="el-GR" sz="1200" dirty="0" smtClean="0">
                <a:latin typeface="+mn-lt"/>
              </a:rPr>
              <a:t>3</a:t>
            </a:r>
            <a:endParaRPr lang="en-US" sz="1200" dirty="0">
              <a:latin typeface="+mn-lt"/>
            </a:endParaRPr>
          </a:p>
        </p:txBody>
      </p:sp>
      <p:sp>
        <p:nvSpPr>
          <p:cNvPr id="8" name="TextBox 5"/>
          <p:cNvSpPr txBox="1"/>
          <p:nvPr/>
        </p:nvSpPr>
        <p:spPr>
          <a:xfrm>
            <a:off x="7686228" y="5689118"/>
            <a:ext cx="341760" cy="276999"/>
          </a:xfrm>
          <a:prstGeom prst="rect">
            <a:avLst/>
          </a:prstGeom>
          <a:noFill/>
        </p:spPr>
        <p:txBody>
          <a:bodyPr wrap="none">
            <a:spAutoFit/>
          </a:bodyPr>
          <a:lstStyle>
            <a:defPPr>
              <a:defRPr lang="el-GR"/>
            </a:defPPr>
            <a:lvl1pPr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1pPr>
            <a:lvl2pPr marL="4572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2pPr>
            <a:lvl3pPr marL="9144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3pPr>
            <a:lvl4pPr marL="13716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4pPr>
            <a:lvl5pPr marL="1828800" algn="l" rtl="0" eaLnBrk="0" fontAlgn="base" hangingPunct="0">
              <a:spcBef>
                <a:spcPct val="0"/>
              </a:spcBef>
              <a:spcAft>
                <a:spcPct val="0"/>
              </a:spcAft>
              <a:defRPr b="1" kern="1200">
                <a:solidFill>
                  <a:schemeClr val="tx1"/>
                </a:solidFill>
                <a:latin typeface="Comic Sans MS" panose="030F0702030302020204" pitchFamily="66" charset="0"/>
                <a:ea typeface="+mn-ea"/>
                <a:cs typeface="+mn-cs"/>
              </a:defRPr>
            </a:lvl5pPr>
            <a:lvl6pPr marL="2286000" algn="l" defTabSz="914400" rtl="0" eaLnBrk="1" latinLnBrk="0" hangingPunct="1">
              <a:defRPr b="1" kern="1200">
                <a:solidFill>
                  <a:schemeClr val="tx1"/>
                </a:solidFill>
                <a:latin typeface="Comic Sans MS" panose="030F0702030302020204" pitchFamily="66" charset="0"/>
                <a:ea typeface="+mn-ea"/>
                <a:cs typeface="+mn-cs"/>
              </a:defRPr>
            </a:lvl6pPr>
            <a:lvl7pPr marL="2743200" algn="l" defTabSz="914400" rtl="0" eaLnBrk="1" latinLnBrk="0" hangingPunct="1">
              <a:defRPr b="1" kern="1200">
                <a:solidFill>
                  <a:schemeClr val="tx1"/>
                </a:solidFill>
                <a:latin typeface="Comic Sans MS" panose="030F0702030302020204" pitchFamily="66" charset="0"/>
                <a:ea typeface="+mn-ea"/>
                <a:cs typeface="+mn-cs"/>
              </a:defRPr>
            </a:lvl7pPr>
            <a:lvl8pPr marL="3200400" algn="l" defTabSz="914400" rtl="0" eaLnBrk="1" latinLnBrk="0" hangingPunct="1">
              <a:defRPr b="1" kern="1200">
                <a:solidFill>
                  <a:schemeClr val="tx1"/>
                </a:solidFill>
                <a:latin typeface="Comic Sans MS" panose="030F0702030302020204" pitchFamily="66" charset="0"/>
                <a:ea typeface="+mn-ea"/>
                <a:cs typeface="+mn-cs"/>
              </a:defRPr>
            </a:lvl8pPr>
            <a:lvl9pPr marL="3657600" algn="l" defTabSz="914400" rtl="0" eaLnBrk="1" latinLnBrk="0" hangingPunct="1">
              <a:defRPr b="1" kern="1200">
                <a:solidFill>
                  <a:schemeClr val="tx1"/>
                </a:solidFill>
                <a:latin typeface="Comic Sans MS" panose="030F0702030302020204" pitchFamily="66" charset="0"/>
                <a:ea typeface="+mn-ea"/>
                <a:cs typeface="+mn-cs"/>
              </a:defRPr>
            </a:lvl9pPr>
          </a:lstStyle>
          <a:p>
            <a:pPr>
              <a:defRPr/>
            </a:pPr>
            <a:r>
              <a:rPr lang="en-US" sz="1200" dirty="0" smtClean="0">
                <a:latin typeface="+mn-lt"/>
              </a:rPr>
              <a:t>2</a:t>
            </a:r>
            <a:r>
              <a:rPr lang="el-GR" sz="1200" dirty="0" smtClean="0">
                <a:latin typeface="+mn-lt"/>
              </a:rPr>
              <a:t>4</a:t>
            </a:r>
            <a:endParaRPr lang="en-US" sz="1200" dirty="0">
              <a:latin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Τέλος Παρουσίασης</a:t>
            </a:r>
            <a:endParaRPr lang="en-US" dirty="0"/>
          </a:p>
        </p:txBody>
      </p:sp>
      <p:sp>
        <p:nvSpPr>
          <p:cNvPr id="9" name="Text Placeholder 8"/>
          <p:cNvSpPr>
            <a:spLocks noGrp="1"/>
          </p:cNvSpPr>
          <p:nvPr>
            <p:ph type="body" idx="1"/>
          </p:nvPr>
        </p:nvSpPr>
        <p:spPr/>
        <p:txBody>
          <a:bodyPr/>
          <a:lstStyle/>
          <a:p>
            <a:endParaRPr lang="en-US"/>
          </a:p>
        </p:txBody>
      </p:sp>
      <p:sp>
        <p:nvSpPr>
          <p:cNvPr id="5" name="Θέση υποσέλιδου 4"/>
          <p:cNvSpPr>
            <a:spLocks noGrp="1"/>
          </p:cNvSpPr>
          <p:nvPr>
            <p:ph type="ftr" sz="quarter" idx="11"/>
          </p:nvPr>
        </p:nvSpPr>
        <p:spPr/>
        <p:txBody>
          <a:bodyPr/>
          <a:lstStyle/>
          <a:p>
            <a:pPr>
              <a:defRPr/>
            </a:pPr>
            <a:r>
              <a:rPr lang="el-GR" smtClean="0"/>
              <a:t>Ενότητα 2: Προέλευση και Χημεία της Ζωής</a:t>
            </a:r>
            <a:endParaRPr lang="el-GR"/>
          </a:p>
        </p:txBody>
      </p:sp>
      <p:sp>
        <p:nvSpPr>
          <p:cNvPr id="6" name="Θέση αριθμού διαφάνειας 5"/>
          <p:cNvSpPr>
            <a:spLocks noGrp="1"/>
          </p:cNvSpPr>
          <p:nvPr>
            <p:ph type="sldNum" sz="quarter" idx="12"/>
          </p:nvPr>
        </p:nvSpPr>
        <p:spPr/>
        <p:txBody>
          <a:bodyPr/>
          <a:lstStyle/>
          <a:p>
            <a:pPr>
              <a:defRPr/>
            </a:pPr>
            <a:fld id="{B5F80957-5D18-46C5-9C10-454629E704FF}" type="slidenum">
              <a:rPr lang="el-GR" smtClean="0"/>
              <a:pPr>
                <a:defRPr/>
              </a:pPr>
              <a:t>23</a:t>
            </a:fld>
            <a:endParaRPr lang="el-GR"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dirty="0"/>
              <a:t>Χρηματοδότηση</a:t>
            </a:r>
            <a:endParaRPr lang="en-US" dirty="0"/>
          </a:p>
        </p:txBody>
      </p:sp>
      <p:sp>
        <p:nvSpPr>
          <p:cNvPr id="8" name="Content Placeholder 7"/>
          <p:cNvSpPr>
            <a:spLocks noGrp="1"/>
          </p:cNvSpPr>
          <p:nvPr>
            <p:ph idx="1"/>
          </p:nvPr>
        </p:nvSpPr>
        <p:spPr/>
        <p:txBody>
          <a:bodyPr/>
          <a:lstStyle/>
          <a:p>
            <a:r>
              <a:rPr lang="el-GR" sz="2000" dirty="0"/>
              <a:t>Το παρόν εκπαιδευτικό υλικό έχει αναπτυχθεί στ</a:t>
            </a:r>
            <a:r>
              <a:rPr lang="en-US" sz="2000" dirty="0"/>
              <a:t>o</a:t>
            </a:r>
            <a:r>
              <a:rPr lang="el-GR" sz="2000" dirty="0"/>
              <a:t> πλαίσι</a:t>
            </a:r>
            <a:r>
              <a:rPr lang="en-US" sz="2000" dirty="0"/>
              <a:t>o</a:t>
            </a:r>
            <a:r>
              <a:rPr lang="el-GR" sz="2000" dirty="0"/>
              <a:t> του εκπαιδευτικού έργου του διδάσκοντα.</a:t>
            </a:r>
            <a:endParaRPr lang="en-US" sz="2000" dirty="0"/>
          </a:p>
          <a:p>
            <a:r>
              <a:rPr lang="el-GR" sz="2000" dirty="0"/>
              <a:t>Το έργο «</a:t>
            </a:r>
            <a:r>
              <a:rPr lang="el-GR" sz="2000" b="1" dirty="0"/>
              <a:t>Ανοικτά Ακαδημαϊκά Μαθήματα στο Πανεπιστήμιο Αθηνών</a:t>
            </a:r>
            <a:r>
              <a:rPr lang="el-GR" sz="2000" dirty="0"/>
              <a:t>» έχει χρηματοδοτήσει μόνο την αναδιαμόρφωση του εκπαιδευτικού υλικού. </a:t>
            </a:r>
            <a:endParaRPr lang="en-US" sz="2000" dirty="0"/>
          </a:p>
          <a:p>
            <a:r>
              <a:rPr lang="el-GR" sz="2000" dirty="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n-US" dirty="0"/>
          </a:p>
        </p:txBody>
      </p:sp>
      <p:sp>
        <p:nvSpPr>
          <p:cNvPr id="5" name="Footer Placeholder 4"/>
          <p:cNvSpPr>
            <a:spLocks noGrp="1"/>
          </p:cNvSpPr>
          <p:nvPr>
            <p:ph type="ftr" sz="quarter" idx="11"/>
          </p:nvPr>
        </p:nvSpPr>
        <p:spPr/>
        <p:txBody>
          <a:bodyPr/>
          <a:lstStyle/>
          <a:p>
            <a:pPr>
              <a:defRPr/>
            </a:pPr>
            <a:r>
              <a:rPr lang="el-GR" smtClean="0"/>
              <a:t>Ενότητα 2: Προέλευση και Χημεία της Ζωής</a:t>
            </a:r>
            <a:endParaRPr lang="el-GR"/>
          </a:p>
        </p:txBody>
      </p:sp>
      <p:sp>
        <p:nvSpPr>
          <p:cNvPr id="6" name="Slide Number Placeholder 5"/>
          <p:cNvSpPr>
            <a:spLocks noGrp="1"/>
          </p:cNvSpPr>
          <p:nvPr>
            <p:ph type="sldNum" sz="quarter" idx="12"/>
          </p:nvPr>
        </p:nvSpPr>
        <p:spPr/>
        <p:txBody>
          <a:bodyPr/>
          <a:lstStyle/>
          <a:p>
            <a:pPr>
              <a:defRPr/>
            </a:pPr>
            <a:fld id="{55540997-D9B3-4794-A1F0-954DD7CA0B14}" type="slidenum">
              <a:rPr lang="el-GR" smtClean="0"/>
              <a:pPr>
                <a:defRPr/>
              </a:pPr>
              <a:t>24</a:t>
            </a:fld>
            <a:endParaRPr lang="el-GR" dirty="0"/>
          </a:p>
        </p:txBody>
      </p:sp>
      <p:pic>
        <p:nvPicPr>
          <p:cNvPr id="9" name="Picture 8" descr="Λογότυπο Επιχειρησιακού Προγράμματος Εκπαίδευση και Δια βίου Μάθηση"/>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6073611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p:cNvSpPr>
          <p:nvPr>
            <p:ph type="title"/>
          </p:nvPr>
        </p:nvSpPr>
        <p:spPr/>
        <p:txBody>
          <a:bodyPr/>
          <a:lstStyle/>
          <a:p>
            <a:r>
              <a:rPr lang="el-GR" altLang="en-US" smtClean="0"/>
              <a:t>Σημειώματα</a:t>
            </a:r>
          </a:p>
        </p:txBody>
      </p:sp>
      <p:sp>
        <p:nvSpPr>
          <p:cNvPr id="27651" name="Text Placeholder 5"/>
          <p:cNvSpPr>
            <a:spLocks noGrp="1"/>
          </p:cNvSpPr>
          <p:nvPr>
            <p:ph type="body" idx="1"/>
          </p:nvPr>
        </p:nvSpPr>
        <p:spPr/>
        <p:txBody>
          <a:bodyPr/>
          <a:lstStyle/>
          <a:p>
            <a:endParaRPr lang="en-US" altLang="en-US" smtClean="0"/>
          </a:p>
        </p:txBody>
      </p:sp>
      <p:sp>
        <p:nvSpPr>
          <p:cNvPr id="2" name="Θέση υποσέλιδου 1"/>
          <p:cNvSpPr>
            <a:spLocks noGrp="1"/>
          </p:cNvSpPr>
          <p:nvPr>
            <p:ph type="ftr" sz="quarter" idx="11"/>
          </p:nvPr>
        </p:nvSpPr>
        <p:spPr/>
        <p:txBody>
          <a:bodyPr/>
          <a:lstStyle/>
          <a:p>
            <a:pPr>
              <a:defRPr/>
            </a:pPr>
            <a:r>
              <a:rPr lang="el-GR" smtClean="0"/>
              <a:t>Ενότητα 16. Εργαστηριακή Άσκηση Έντομα</a:t>
            </a:r>
            <a:endParaRPr lang="en-US"/>
          </a:p>
        </p:txBody>
      </p:sp>
      <p:sp>
        <p:nvSpPr>
          <p:cNvPr id="3" name="Θέση αριθμού διαφάνειας 2"/>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F21B2DB-856A-4CA8-A5BD-186D6D6D9365}" type="slidenum">
              <a:rPr lang="en-US" altLang="en-US">
                <a:solidFill>
                  <a:srgbClr val="898989"/>
                </a:solidFill>
                <a:latin typeface="Calibri" panose="020F0502020204030204" pitchFamily="34" charset="0"/>
              </a:rPr>
              <a:pPr/>
              <a:t>25</a:t>
            </a:fld>
            <a:endParaRPr lang="en-US"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365125"/>
            <a:ext cx="9144000" cy="1325563"/>
          </a:xfrm>
        </p:spPr>
        <p:txBody>
          <a:bodyPr/>
          <a:lstStyle/>
          <a:p>
            <a:r>
              <a:rPr lang="el-GR" sz="4000" dirty="0"/>
              <a:t>Σημείωμα Ιστορικού Εκδόσεων</a:t>
            </a:r>
            <a:r>
              <a:rPr lang="en-US" sz="4000" dirty="0"/>
              <a:t> </a:t>
            </a:r>
            <a:r>
              <a:rPr lang="el-GR" sz="4000" dirty="0"/>
              <a:t>Έργου</a:t>
            </a:r>
            <a:endParaRPr lang="en-US" sz="4000" dirty="0"/>
          </a:p>
        </p:txBody>
      </p:sp>
      <p:sp>
        <p:nvSpPr>
          <p:cNvPr id="7" name="Content Placeholder 6"/>
          <p:cNvSpPr>
            <a:spLocks noGrp="1"/>
          </p:cNvSpPr>
          <p:nvPr>
            <p:ph idx="1"/>
          </p:nvPr>
        </p:nvSpPr>
        <p:spPr>
          <a:xfrm>
            <a:off x="428625" y="1690688"/>
            <a:ext cx="8286750" cy="4351338"/>
          </a:xfrm>
        </p:spPr>
        <p:txBody>
          <a:bodyPr/>
          <a:lstStyle/>
          <a:p>
            <a:pPr marL="0" indent="0">
              <a:buNone/>
            </a:pPr>
            <a:r>
              <a:rPr lang="el-GR" sz="2000" dirty="0"/>
              <a:t>Το παρόν έργο αποτελεί την έκδοση </a:t>
            </a:r>
            <a:r>
              <a:rPr lang="el-GR" sz="2000" dirty="0" smtClean="0"/>
              <a:t>1.0. </a:t>
            </a:r>
            <a:endParaRPr lang="el-GR" sz="2000" dirty="0"/>
          </a:p>
        </p:txBody>
      </p:sp>
      <p:sp>
        <p:nvSpPr>
          <p:cNvPr id="4" name="Footer Placeholder 3"/>
          <p:cNvSpPr>
            <a:spLocks noGrp="1"/>
          </p:cNvSpPr>
          <p:nvPr>
            <p:ph type="ftr" sz="quarter" idx="11"/>
          </p:nvPr>
        </p:nvSpPr>
        <p:spPr/>
        <p:txBody>
          <a:bodyPr/>
          <a:lstStyle/>
          <a:p>
            <a:pPr>
              <a:defRPr/>
            </a:pPr>
            <a:r>
              <a:rPr lang="el-GR" smtClean="0"/>
              <a:t>Ενότητα 2: Προέλευση και Χημεία της Ζωής</a:t>
            </a:r>
            <a:endParaRPr lang="el-GR"/>
          </a:p>
        </p:txBody>
      </p:sp>
      <p:sp>
        <p:nvSpPr>
          <p:cNvPr id="5" name="Slide Number Placeholder 4"/>
          <p:cNvSpPr>
            <a:spLocks noGrp="1"/>
          </p:cNvSpPr>
          <p:nvPr>
            <p:ph type="sldNum" sz="quarter" idx="12"/>
          </p:nvPr>
        </p:nvSpPr>
        <p:spPr/>
        <p:txBody>
          <a:bodyPr/>
          <a:lstStyle/>
          <a:p>
            <a:pPr>
              <a:defRPr/>
            </a:pPr>
            <a:fld id="{FA45CF43-3104-40FF-B7F5-18F9B7D618DC}" type="slidenum">
              <a:rPr lang="el-GR" smtClean="0"/>
              <a:pPr>
                <a:defRPr/>
              </a:pPr>
              <a:t>26</a:t>
            </a:fld>
            <a:endParaRPr lang="el-GR" dirty="0"/>
          </a:p>
        </p:txBody>
      </p:sp>
    </p:spTree>
    <p:extLst>
      <p:ext uri="{BB962C8B-B14F-4D97-AF65-F5344CB8AC3E}">
        <p14:creationId xmlns:p14="http://schemas.microsoft.com/office/powerpoint/2010/main" val="3058306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365125"/>
            <a:ext cx="9144000" cy="1325563"/>
          </a:xfrm>
        </p:spPr>
        <p:txBody>
          <a:bodyPr/>
          <a:lstStyle/>
          <a:p>
            <a:r>
              <a:rPr lang="el-GR" sz="4000" dirty="0"/>
              <a:t>Σημείωμα Αναφοράς</a:t>
            </a:r>
            <a:endParaRPr lang="en-US" sz="4000" dirty="0"/>
          </a:p>
        </p:txBody>
      </p:sp>
      <p:sp>
        <p:nvSpPr>
          <p:cNvPr id="7" name="Content Placeholder 6"/>
          <p:cNvSpPr>
            <a:spLocks noGrp="1"/>
          </p:cNvSpPr>
          <p:nvPr>
            <p:ph idx="1"/>
          </p:nvPr>
        </p:nvSpPr>
        <p:spPr>
          <a:xfrm>
            <a:off x="428625" y="1690688"/>
            <a:ext cx="8286750" cy="4351338"/>
          </a:xfrm>
        </p:spPr>
        <p:txBody>
          <a:bodyPr/>
          <a:lstStyle/>
          <a:p>
            <a:pPr marL="0" indent="0">
              <a:buNone/>
            </a:pPr>
            <a:r>
              <a:rPr lang="el-GR" sz="2000" dirty="0"/>
              <a:t>Copyright Εθνικόν και Καποδιστριακόν Πανεπιστήμιον Αθηνών</a:t>
            </a:r>
            <a:r>
              <a:rPr lang="en-US" sz="2000" dirty="0"/>
              <a:t>, </a:t>
            </a:r>
            <a:r>
              <a:rPr lang="el-GR" sz="2000" dirty="0" err="1" smtClean="0"/>
              <a:t>Λεγάκις</a:t>
            </a:r>
            <a:r>
              <a:rPr lang="el-GR" sz="2000" dirty="0" smtClean="0"/>
              <a:t> Αναστάσιος, Αναπληρωτής Καθηγητής. «Ζωολογία Ι.</a:t>
            </a:r>
            <a:r>
              <a:rPr lang="el-GR" sz="2000" dirty="0" smtClean="0">
                <a:solidFill>
                  <a:srgbClr val="FF0000"/>
                </a:solidFill>
              </a:rPr>
              <a:t> </a:t>
            </a:r>
            <a:r>
              <a:rPr lang="el-GR" sz="2000" dirty="0" smtClean="0"/>
              <a:t>Ενότητα 2. Προέλευση και Χημεία της Ζωής». </a:t>
            </a:r>
            <a:r>
              <a:rPr lang="el-GR" sz="2000" dirty="0"/>
              <a:t>Έκδοση: 1.0. Αθήνα 2014. Διαθέσιμο από τη δικτυακή διεύθυνση: </a:t>
            </a:r>
            <a:r>
              <a:rPr lang="en-GB" sz="2000" dirty="0"/>
              <a:t>http://opencourses.uoa.gr/courses/BIOL3/</a:t>
            </a:r>
            <a:r>
              <a:rPr lang="el-GR" sz="2000" dirty="0" smtClean="0"/>
              <a:t>.</a:t>
            </a:r>
            <a:endParaRPr lang="el-GR" sz="2000" dirty="0"/>
          </a:p>
          <a:p>
            <a:endParaRPr lang="el-GR" dirty="0"/>
          </a:p>
          <a:p>
            <a:endParaRPr lang="en-US" dirty="0"/>
          </a:p>
        </p:txBody>
      </p:sp>
      <p:sp>
        <p:nvSpPr>
          <p:cNvPr id="4" name="Footer Placeholder 3"/>
          <p:cNvSpPr>
            <a:spLocks noGrp="1"/>
          </p:cNvSpPr>
          <p:nvPr>
            <p:ph type="ftr" sz="quarter" idx="11"/>
          </p:nvPr>
        </p:nvSpPr>
        <p:spPr/>
        <p:txBody>
          <a:bodyPr/>
          <a:lstStyle/>
          <a:p>
            <a:pPr>
              <a:defRPr/>
            </a:pPr>
            <a:r>
              <a:rPr lang="el-GR" smtClean="0"/>
              <a:t>Ενότητα 2: Προέλευση και Χημεία της Ζωής</a:t>
            </a:r>
            <a:endParaRPr lang="el-GR"/>
          </a:p>
        </p:txBody>
      </p:sp>
      <p:sp>
        <p:nvSpPr>
          <p:cNvPr id="5" name="Slide Number Placeholder 4"/>
          <p:cNvSpPr>
            <a:spLocks noGrp="1"/>
          </p:cNvSpPr>
          <p:nvPr>
            <p:ph type="sldNum" sz="quarter" idx="12"/>
          </p:nvPr>
        </p:nvSpPr>
        <p:spPr/>
        <p:txBody>
          <a:bodyPr/>
          <a:lstStyle/>
          <a:p>
            <a:pPr>
              <a:defRPr/>
            </a:pPr>
            <a:fld id="{FA45CF43-3104-40FF-B7F5-18F9B7D618DC}" type="slidenum">
              <a:rPr lang="el-GR" smtClean="0"/>
              <a:pPr>
                <a:defRPr/>
              </a:pPr>
              <a:t>27</a:t>
            </a:fld>
            <a:endParaRPr lang="el-GR" dirty="0"/>
          </a:p>
        </p:txBody>
      </p:sp>
    </p:spTree>
    <p:extLst>
      <p:ext uri="{BB962C8B-B14F-4D97-AF65-F5344CB8AC3E}">
        <p14:creationId xmlns:p14="http://schemas.microsoft.com/office/powerpoint/2010/main" val="41565285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dirty="0"/>
              <a:t>Σημείωμα Αδειοδότησης</a:t>
            </a:r>
            <a:endParaRPr lang="en-US" dirty="0"/>
          </a:p>
        </p:txBody>
      </p:sp>
      <p:sp>
        <p:nvSpPr>
          <p:cNvPr id="4" name="Footer Placeholder 3"/>
          <p:cNvSpPr>
            <a:spLocks noGrp="1"/>
          </p:cNvSpPr>
          <p:nvPr>
            <p:ph type="ftr" sz="quarter" idx="10"/>
          </p:nvPr>
        </p:nvSpPr>
        <p:spPr/>
        <p:txBody>
          <a:bodyPr/>
          <a:lstStyle/>
          <a:p>
            <a:pPr>
              <a:defRPr/>
            </a:pPr>
            <a:r>
              <a:rPr lang="el-GR" smtClean="0"/>
              <a:t>Ενότητα 2: Προέλευση και Χημεία της Ζωής</a:t>
            </a:r>
            <a:endParaRPr lang="el-GR"/>
          </a:p>
        </p:txBody>
      </p:sp>
      <p:sp>
        <p:nvSpPr>
          <p:cNvPr id="5" name="Slide Number Placeholder 4"/>
          <p:cNvSpPr>
            <a:spLocks noGrp="1"/>
          </p:cNvSpPr>
          <p:nvPr>
            <p:ph type="sldNum" sz="quarter" idx="11"/>
          </p:nvPr>
        </p:nvSpPr>
        <p:spPr/>
        <p:txBody>
          <a:bodyPr/>
          <a:lstStyle/>
          <a:p>
            <a:pPr>
              <a:defRPr/>
            </a:pPr>
            <a:fld id="{B5F80957-5D18-46C5-9C10-454629E704FF}" type="slidenum">
              <a:rPr lang="el-GR" smtClean="0"/>
              <a:pPr>
                <a:defRPr/>
              </a:pPr>
              <a:t>28</a:t>
            </a:fld>
            <a:endParaRPr lang="el-GR" dirty="0"/>
          </a:p>
        </p:txBody>
      </p:sp>
      <p:sp>
        <p:nvSpPr>
          <p:cNvPr id="7" name="Content Placeholder 2"/>
          <p:cNvSpPr txBox="1">
            <a:spLocks/>
          </p:cNvSpPr>
          <p:nvPr/>
        </p:nvSpPr>
        <p:spPr>
          <a:xfrm>
            <a:off x="107504" y="1371600"/>
            <a:ext cx="8928992" cy="1440159"/>
          </a:xfrm>
          <a:prstGeom prst="rect">
            <a:avLst/>
          </a:prstGeom>
        </p:spPr>
        <p:txBody>
          <a:bodyPr>
            <a:noAutofit/>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sz="2000" b="0" dirty="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sz="2000" b="0" dirty="0"/>
          </a:p>
        </p:txBody>
      </p:sp>
      <p:pic>
        <p:nvPicPr>
          <p:cNvPr id="8" name="Picture 22" descr="Λογότυπο για Άδειες χρήσης Creative Commons BY-NC-ND">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2866724"/>
            <a:ext cx="1421350" cy="49663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39588" y="3026398"/>
            <a:ext cx="9036496" cy="3384377"/>
          </a:xfrm>
          <a:prstGeom prst="rect">
            <a:avLst/>
          </a:prstGeom>
        </p:spPr>
        <p:txBody>
          <a:bodyPr vert="horz" wrap="square" lIns="91440" tIns="45720" rIns="91440" bIns="45720" rtlCol="0" anchor="ctr">
            <a:normAutofit/>
          </a:bodyPr>
          <a:lstStyle/>
          <a:p>
            <a:r>
              <a:rPr lang="el-GR" dirty="0">
                <a:latin typeface="+mn-lt"/>
              </a:rPr>
              <a:t>[1] http://creativecommons.org/licenses/by-nc-sa/4.0/ </a:t>
            </a:r>
            <a:endParaRPr lang="en-US" dirty="0" smtClean="0">
              <a:latin typeface="+mn-lt"/>
            </a:endParaRPr>
          </a:p>
          <a:p>
            <a:pPr>
              <a:spcBef>
                <a:spcPts val="1200"/>
              </a:spcBef>
            </a:pPr>
            <a:r>
              <a:rPr lang="el-GR" dirty="0" smtClean="0">
                <a:latin typeface="+mn-lt"/>
              </a:rPr>
              <a:t>Ως </a:t>
            </a:r>
            <a:r>
              <a:rPr lang="el-GR" b="1" dirty="0">
                <a:latin typeface="+mn-lt"/>
              </a:rPr>
              <a:t>Μη Εμπορική</a:t>
            </a:r>
            <a:r>
              <a:rPr lang="el-GR" dirty="0">
                <a:latin typeface="+mn-lt"/>
              </a:rPr>
              <a:t> ορίζεται η χρήση:</a:t>
            </a:r>
          </a:p>
          <a:p>
            <a:pPr marL="342900" lvl="0" indent="-342900">
              <a:buFont typeface="Arial" panose="020B0604020202020204" pitchFamily="34" charset="0"/>
              <a:buChar char="•"/>
            </a:pPr>
            <a:r>
              <a:rPr lang="el-GR" dirty="0">
                <a:latin typeface="+mn-lt"/>
              </a:rPr>
              <a:t>που δεν περιλαμβάνει άμεσο ή έμμεσο οικονομικό όφελος από την χρήση του έργου, για το διανομέα του έργου και </a:t>
            </a:r>
            <a:r>
              <a:rPr lang="el-GR" dirty="0" err="1">
                <a:latin typeface="+mn-lt"/>
              </a:rPr>
              <a:t>αδειοδόχο</a:t>
            </a:r>
            <a:endParaRPr lang="el-GR" dirty="0">
              <a:latin typeface="+mn-lt"/>
            </a:endParaRPr>
          </a:p>
          <a:p>
            <a:pPr marL="342900" lvl="0" indent="-342900">
              <a:buFont typeface="Arial" panose="020B0604020202020204" pitchFamily="34" charset="0"/>
              <a:buChar cha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latin typeface="+mn-lt"/>
              </a:rPr>
              <a:t>που</a:t>
            </a:r>
            <a:r>
              <a:rPr lang="en-GB" dirty="0">
                <a:latin typeface="+mn-lt"/>
              </a:rPr>
              <a:t> </a:t>
            </a:r>
            <a:r>
              <a:rPr lang="el-GR" dirty="0">
                <a:latin typeface="+mn-lt"/>
              </a:rPr>
              <a:t>δεν προσπορίζει στο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a:t>
            </a:r>
            <a:r>
              <a:rPr lang="el-GR" dirty="0" smtClean="0">
                <a:latin typeface="+mn-lt"/>
              </a:rPr>
              <a:t>τόπο</a:t>
            </a:r>
            <a:endParaRPr lang="en-US" dirty="0" smtClean="0">
              <a:latin typeface="+mn-lt"/>
            </a:endParaRPr>
          </a:p>
          <a:p>
            <a:r>
              <a:rPr lang="el-GR" dirty="0" smtClean="0">
                <a:latin typeface="+mn-lt"/>
              </a:rPr>
              <a:t>Ο </a:t>
            </a:r>
            <a:r>
              <a:rPr lang="el-GR" dirty="0">
                <a:latin typeface="+mn-lt"/>
              </a:rPr>
              <a:t>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r>
              <a:rPr lang="el-GR" dirty="0" smtClean="0">
                <a:latin typeface="+mn-lt"/>
              </a:rPr>
              <a:t>.</a:t>
            </a:r>
            <a:endParaRPr lang="el-GR" dirty="0">
              <a:latin typeface="+mn-lt"/>
            </a:endParaRPr>
          </a:p>
        </p:txBody>
      </p:sp>
    </p:spTree>
    <p:extLst>
      <p:ext uri="{BB962C8B-B14F-4D97-AF65-F5344CB8AC3E}">
        <p14:creationId xmlns:p14="http://schemas.microsoft.com/office/powerpoint/2010/main" val="691627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365125"/>
            <a:ext cx="9144000" cy="1325563"/>
          </a:xfrm>
        </p:spPr>
        <p:txBody>
          <a:bodyPr/>
          <a:lstStyle/>
          <a:p>
            <a:r>
              <a:rPr lang="el-GR" dirty="0"/>
              <a:t>Διατήρηση Σημειωμάτων</a:t>
            </a:r>
            <a:endParaRPr lang="en-US" dirty="0"/>
          </a:p>
        </p:txBody>
      </p:sp>
      <p:sp>
        <p:nvSpPr>
          <p:cNvPr id="7" name="Content Placeholder 6"/>
          <p:cNvSpPr>
            <a:spLocks noGrp="1"/>
          </p:cNvSpPr>
          <p:nvPr>
            <p:ph idx="1"/>
          </p:nvPr>
        </p:nvSpPr>
        <p:spPr>
          <a:xfrm>
            <a:off x="428625" y="1690688"/>
            <a:ext cx="8286750" cy="4351338"/>
          </a:xfrm>
        </p:spPr>
        <p:txBody>
          <a:bodyPr/>
          <a:lstStyle/>
          <a:p>
            <a:pPr marL="0" indent="0">
              <a:buNone/>
            </a:pPr>
            <a:r>
              <a:rPr lang="el-GR" sz="2400" dirty="0"/>
              <a:t>Οποιαδήποτε αναπαραγωγή ή διασκευή του υλικού θα πρέπει να συμπεριλαμβάνει:</a:t>
            </a:r>
          </a:p>
          <a:p>
            <a:pPr lvl="1">
              <a:buFont typeface="Wingdings" panose="05000000000000000000" pitchFamily="2" charset="2"/>
              <a:buChar char="§"/>
            </a:pPr>
            <a:r>
              <a:rPr lang="el-GR" sz="2000" dirty="0"/>
              <a:t>τ</a:t>
            </a:r>
            <a:r>
              <a:rPr lang="en-US" sz="2000" dirty="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a:t>τ</a:t>
            </a:r>
            <a:r>
              <a:rPr lang="en-US" sz="2000" dirty="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a:t>τ</a:t>
            </a:r>
            <a:r>
              <a:rPr lang="en-US" sz="2000" dirty="0"/>
              <a:t>η </a:t>
            </a:r>
            <a:r>
              <a:rPr lang="en-US" sz="2000" dirty="0" err="1"/>
              <a:t>δήλωση</a:t>
            </a:r>
            <a:r>
              <a:rPr lang="en-US" sz="2000" dirty="0"/>
              <a:t> </a:t>
            </a:r>
            <a:r>
              <a:rPr lang="el-GR" sz="2000" dirty="0"/>
              <a:t>Δ</a:t>
            </a:r>
            <a:r>
              <a:rPr lang="en-US" sz="2000" dirty="0"/>
              <a:t>ια</a:t>
            </a:r>
            <a:r>
              <a:rPr lang="en-US" sz="2000" dirty="0" err="1"/>
              <a:t>τήρησης</a:t>
            </a:r>
            <a:r>
              <a:rPr lang="en-US" sz="2000" dirty="0"/>
              <a:t> </a:t>
            </a:r>
            <a:r>
              <a:rPr lang="en-US" sz="2000" dirty="0" err="1"/>
              <a:t>Σημειωμάτων</a:t>
            </a:r>
            <a:endParaRPr lang="el-GR" sz="2000" dirty="0"/>
          </a:p>
          <a:p>
            <a:pPr lvl="1">
              <a:buFont typeface="Wingdings" panose="05000000000000000000" pitchFamily="2" charset="2"/>
              <a:buChar char="§"/>
            </a:pPr>
            <a:r>
              <a:rPr lang="el-GR" sz="2000" dirty="0"/>
              <a:t>το Σημείωμα Χρήσης Έργων Τρίτων (εφόσον υπάρχει)</a:t>
            </a:r>
          </a:p>
          <a:p>
            <a:pPr marL="0" indent="0">
              <a:buNone/>
            </a:pPr>
            <a:r>
              <a:rPr lang="el-GR" sz="2400" dirty="0"/>
              <a:t>μαζί με τους συνοδευόμενους υπερσυνδέσμους.</a:t>
            </a:r>
          </a:p>
          <a:p>
            <a:endParaRPr lang="el-GR" dirty="0"/>
          </a:p>
          <a:p>
            <a:endParaRPr lang="en-US" dirty="0"/>
          </a:p>
        </p:txBody>
      </p:sp>
      <p:sp>
        <p:nvSpPr>
          <p:cNvPr id="4" name="Footer Placeholder 3"/>
          <p:cNvSpPr>
            <a:spLocks noGrp="1"/>
          </p:cNvSpPr>
          <p:nvPr>
            <p:ph type="ftr" sz="quarter" idx="11"/>
          </p:nvPr>
        </p:nvSpPr>
        <p:spPr/>
        <p:txBody>
          <a:bodyPr/>
          <a:lstStyle/>
          <a:p>
            <a:pPr>
              <a:defRPr/>
            </a:pPr>
            <a:r>
              <a:rPr lang="el-GR" smtClean="0"/>
              <a:t>Ενότητα 2: Προέλευση και Χημεία της Ζωής</a:t>
            </a:r>
            <a:endParaRPr lang="el-GR"/>
          </a:p>
        </p:txBody>
      </p:sp>
      <p:sp>
        <p:nvSpPr>
          <p:cNvPr id="5" name="Slide Number Placeholder 4"/>
          <p:cNvSpPr>
            <a:spLocks noGrp="1"/>
          </p:cNvSpPr>
          <p:nvPr>
            <p:ph type="sldNum" sz="quarter" idx="12"/>
          </p:nvPr>
        </p:nvSpPr>
        <p:spPr/>
        <p:txBody>
          <a:bodyPr/>
          <a:lstStyle/>
          <a:p>
            <a:pPr>
              <a:defRPr/>
            </a:pPr>
            <a:fld id="{FA45CF43-3104-40FF-B7F5-18F9B7D618DC}" type="slidenum">
              <a:rPr lang="el-GR" smtClean="0"/>
              <a:pPr>
                <a:defRPr/>
              </a:pPr>
              <a:t>29</a:t>
            </a:fld>
            <a:endParaRPr lang="el-GR" dirty="0"/>
          </a:p>
        </p:txBody>
      </p:sp>
    </p:spTree>
    <p:extLst>
      <p:ext uri="{BB962C8B-B14F-4D97-AF65-F5344CB8AC3E}">
        <p14:creationId xmlns:p14="http://schemas.microsoft.com/office/powerpoint/2010/main" val="28500042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344550" y="320675"/>
            <a:ext cx="8335838"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1/</a:t>
            </a:r>
            <a:r>
              <a:rPr lang="el-GR" altLang="en-US" sz="4000" dirty="0" smtClean="0"/>
              <a:t>6</a:t>
            </a:r>
            <a:endParaRPr lang="el-GR" altLang="en-US" sz="4000" dirty="0" smtClean="0"/>
          </a:p>
        </p:txBody>
      </p:sp>
      <p:sp>
        <p:nvSpPr>
          <p:cNvPr id="32771" name="Content Placeholder 2"/>
          <p:cNvSpPr>
            <a:spLocks noGrp="1"/>
          </p:cNvSpPr>
          <p:nvPr>
            <p:ph idx="1"/>
          </p:nvPr>
        </p:nvSpPr>
        <p:spPr/>
        <p:txBody>
          <a:bodyPr/>
          <a:lstStyle/>
          <a:p>
            <a:pPr marL="0" indent="0">
              <a:buFont typeface="Arial" panose="020B0604020202020204" pitchFamily="34" charset="0"/>
              <a:buNone/>
            </a:pPr>
            <a:r>
              <a:rPr lang="el-GR" altLang="en-US" sz="1600" dirty="0" smtClean="0"/>
              <a:t>Το Έργο αυτό κάνει χρήση των ακόλουθων έργων:</a:t>
            </a:r>
          </a:p>
          <a:p>
            <a:pPr marL="0" indent="0">
              <a:buFont typeface="Arial" panose="020B0604020202020204" pitchFamily="34" charset="0"/>
              <a:buNone/>
            </a:pPr>
            <a:r>
              <a:rPr lang="el-GR" altLang="en-US" sz="1600" b="1" dirty="0" smtClean="0"/>
              <a:t>Εικόνες</a:t>
            </a:r>
          </a:p>
          <a:p>
            <a:pPr marL="0" indent="0">
              <a:buNone/>
            </a:pPr>
            <a:r>
              <a:rPr lang="el-GR" altLang="en-US" sz="1600" b="1" dirty="0" smtClean="0"/>
              <a:t>Εικόνα 1: </a:t>
            </a:r>
            <a:r>
              <a:rPr lang="en-US" altLang="en-US" sz="1600" dirty="0" smtClean="0"/>
              <a:t>Please feel free to use them for private or educational use (non commercial purposes only). </a:t>
            </a:r>
            <a:r>
              <a:rPr lang="el-GR" altLang="en-US" sz="1600" dirty="0" smtClean="0"/>
              <a:t>Σύνδεσμος: </a:t>
            </a:r>
            <a:r>
              <a:rPr lang="en-US" altLang="en-US" sz="1600" dirty="0" smtClean="0"/>
              <a:t>http://www.arthursclipart.org/biologya/biology/page_04.htm. </a:t>
            </a:r>
            <a:r>
              <a:rPr lang="el-GR" altLang="en-US" sz="1600" dirty="0" smtClean="0"/>
              <a:t>Πηγή: </a:t>
            </a:r>
            <a:r>
              <a:rPr lang="en-US" altLang="en-US" sz="1600" dirty="0" smtClean="0"/>
              <a:t>http://www.arthursclipart.org/</a:t>
            </a:r>
          </a:p>
          <a:p>
            <a:pPr marL="0" indent="0">
              <a:buNone/>
            </a:pPr>
            <a:r>
              <a:rPr lang="el-GR" altLang="en-US" sz="1600" b="1" dirty="0" smtClean="0"/>
              <a:t>Εικόνα 2: </a:t>
            </a:r>
            <a:r>
              <a:rPr lang="en-US" altLang="en-US" sz="1600" dirty="0" smtClean="0"/>
              <a:t>Copyright © 2004–2015 Florida Center for Instructional Technology. </a:t>
            </a:r>
            <a:r>
              <a:rPr lang="el-GR" altLang="en-US" sz="1600" dirty="0" smtClean="0"/>
              <a:t>Σύνδεσμος: </a:t>
            </a:r>
            <a:r>
              <a:rPr lang="en-US" altLang="en-US" sz="1600" dirty="0" smtClean="0"/>
              <a:t>http://etc.usf.edu/clipart/46200/46202/46202_insect.htm. </a:t>
            </a:r>
            <a:r>
              <a:rPr lang="el-GR" altLang="en-US" sz="1600" dirty="0" smtClean="0"/>
              <a:t>Πηγή: </a:t>
            </a:r>
            <a:r>
              <a:rPr lang="en-US" altLang="en-US" sz="1600" dirty="0" smtClean="0"/>
              <a:t>http://etc.usf.edu/.</a:t>
            </a:r>
          </a:p>
          <a:p>
            <a:pPr marL="0" indent="0">
              <a:buNone/>
            </a:pPr>
            <a:r>
              <a:rPr lang="el-GR" altLang="en-US" sz="1600" b="1" dirty="0" smtClean="0"/>
              <a:t>Εικόνα 3: </a:t>
            </a:r>
            <a:r>
              <a:rPr lang="en-US" altLang="en-US" sz="1600" dirty="0" smtClean="0"/>
              <a:t>General </a:t>
            </a:r>
            <a:r>
              <a:rPr lang="en-US" altLang="en-US" sz="1600" dirty="0" err="1" smtClean="0"/>
              <a:t>mandibulate</a:t>
            </a:r>
            <a:r>
              <a:rPr lang="en-US" altLang="en-US" sz="1600" dirty="0" smtClean="0"/>
              <a:t> mouthparts. BIODIDAC material is licensed under a Creative Commons Attribution-</a:t>
            </a:r>
            <a:r>
              <a:rPr lang="en-US" altLang="en-US" sz="1600" dirty="0" err="1" smtClean="0"/>
              <a:t>NonCommercial</a:t>
            </a:r>
            <a:r>
              <a:rPr lang="en-US" altLang="en-US" sz="1600" dirty="0" smtClean="0"/>
              <a:t> 4.0 International License. </a:t>
            </a:r>
            <a:r>
              <a:rPr lang="el-GR" altLang="en-US" sz="1600" dirty="0" smtClean="0"/>
              <a:t>Σύνδεσμος: </a:t>
            </a:r>
            <a:r>
              <a:rPr lang="en-US" altLang="en-US" sz="1600" dirty="0" smtClean="0"/>
              <a:t>http://biodidac.bio.uottawa.ca/thumbnails/filedet.htm/File_name/inse146b/File_type/gif. </a:t>
            </a:r>
            <a:r>
              <a:rPr lang="el-GR" altLang="en-US" sz="1600" dirty="0" smtClean="0"/>
              <a:t>Πηγή: </a:t>
            </a:r>
            <a:r>
              <a:rPr lang="en-US" altLang="en-US" sz="1600" dirty="0" smtClean="0"/>
              <a:t>http://biodidac.bio.uottawa.ca</a:t>
            </a:r>
          </a:p>
          <a:p>
            <a:pPr marL="0" indent="0">
              <a:buNone/>
            </a:pPr>
            <a:r>
              <a:rPr lang="el-GR" altLang="en-US" sz="1600" b="1" dirty="0" smtClean="0"/>
              <a:t>Εικόνα 4: </a:t>
            </a:r>
            <a:r>
              <a:rPr lang="en-US" altLang="en-US" sz="1600" dirty="0" smtClean="0"/>
              <a:t>Copyright 2001 Brooks/Cole –Thomson Learning.</a:t>
            </a:r>
          </a:p>
          <a:p>
            <a:pPr marL="0" indent="0">
              <a:buNone/>
            </a:pPr>
            <a:r>
              <a:rPr lang="el-GR" altLang="en-US" sz="1600" b="1" dirty="0" smtClean="0"/>
              <a:t>Εικόνα 5: </a:t>
            </a:r>
            <a:r>
              <a:rPr lang="el-GR" altLang="en-US" sz="1600" dirty="0" smtClean="0"/>
              <a:t>Πηγή: </a:t>
            </a:r>
            <a:r>
              <a:rPr lang="en-US" altLang="en-US" sz="1600" dirty="0" smtClean="0"/>
              <a:t>G. Vogel &amp; H. </a:t>
            </a:r>
            <a:r>
              <a:rPr lang="en-US" altLang="en-US" sz="1600" dirty="0" err="1" smtClean="0"/>
              <a:t>Angemann</a:t>
            </a:r>
            <a:r>
              <a:rPr lang="en-US" altLang="en-US" sz="1600" dirty="0" smtClean="0"/>
              <a:t> (1970). Atlas de </a:t>
            </a:r>
            <a:r>
              <a:rPr lang="en-US" altLang="en-US" sz="1600" dirty="0" err="1" smtClean="0"/>
              <a:t>Biologie</a:t>
            </a:r>
            <a:r>
              <a:rPr lang="en-US" altLang="en-US" sz="1600" dirty="0" smtClean="0"/>
              <a:t>. </a:t>
            </a:r>
            <a:r>
              <a:rPr lang="en-US" altLang="en-US" sz="1600" dirty="0" err="1" smtClean="0"/>
              <a:t>Librairie</a:t>
            </a:r>
            <a:r>
              <a:rPr lang="en-US" altLang="en-US" sz="1600" dirty="0" smtClean="0"/>
              <a:t> Stock et </a:t>
            </a:r>
            <a:r>
              <a:rPr lang="en-US" altLang="en-US" sz="1600" dirty="0" err="1" smtClean="0"/>
              <a:t>Librairie</a:t>
            </a:r>
            <a:r>
              <a:rPr lang="en-US" altLang="en-US" sz="1600" dirty="0" smtClean="0"/>
              <a:t> </a:t>
            </a:r>
            <a:r>
              <a:rPr lang="en-US" altLang="en-US" sz="1600" dirty="0" err="1" smtClean="0"/>
              <a:t>Generale</a:t>
            </a:r>
            <a:r>
              <a:rPr lang="en-US" altLang="en-US" sz="1600" dirty="0" smtClean="0"/>
              <a:t> </a:t>
            </a:r>
            <a:r>
              <a:rPr lang="en-US" altLang="en-US" sz="1600" dirty="0" err="1" smtClean="0"/>
              <a:t>Francaise</a:t>
            </a:r>
            <a:r>
              <a:rPr lang="en-US" altLang="en-US" sz="1600" dirty="0" smtClean="0"/>
              <a:t>.</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Έντομα</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EC6B4D-37BD-40E4-A944-0F366F05D32C}" type="slidenum">
              <a:rPr lang="en-US" altLang="en-US">
                <a:solidFill>
                  <a:srgbClr val="898989"/>
                </a:solidFill>
                <a:latin typeface="Calibri" panose="020F0502020204030204" pitchFamily="34" charset="0"/>
              </a:rPr>
              <a:pPr/>
              <a:t>30</a:t>
            </a:fld>
            <a:endParaRPr lang="en-US"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344550" y="309016"/>
            <a:ext cx="8335838"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2</a:t>
            </a:r>
            <a:r>
              <a:rPr lang="en-US" altLang="en-US" sz="4000" dirty="0" smtClean="0"/>
              <a:t>/</a:t>
            </a:r>
            <a:r>
              <a:rPr lang="el-GR" altLang="en-US" sz="4000" dirty="0" smtClean="0"/>
              <a:t>6</a:t>
            </a:r>
            <a:endParaRPr lang="el-GR" altLang="en-US" sz="4000" dirty="0" smtClean="0"/>
          </a:p>
        </p:txBody>
      </p:sp>
      <p:sp>
        <p:nvSpPr>
          <p:cNvPr id="32771" name="Content Placeholder 2"/>
          <p:cNvSpPr>
            <a:spLocks noGrp="1"/>
          </p:cNvSpPr>
          <p:nvPr>
            <p:ph idx="1"/>
          </p:nvPr>
        </p:nvSpPr>
        <p:spPr>
          <a:xfrm>
            <a:off x="628650" y="1825625"/>
            <a:ext cx="8191822" cy="4339679"/>
          </a:xfrm>
        </p:spPr>
        <p:txBody>
          <a:bodyPr/>
          <a:lstStyle/>
          <a:p>
            <a:pPr marL="0" indent="0">
              <a:buNone/>
            </a:pPr>
            <a:r>
              <a:rPr lang="el-GR" altLang="en-US" sz="1600" b="1" dirty="0" smtClean="0"/>
              <a:t>Εικόνα </a:t>
            </a:r>
            <a:r>
              <a:rPr lang="el-GR" altLang="en-US" sz="1600" b="1" dirty="0" smtClean="0"/>
              <a:t>6: </a:t>
            </a:r>
            <a:r>
              <a:rPr lang="en-US" altLang="en-US" sz="1600" dirty="0" smtClean="0"/>
              <a:t>Copyright 1987 by CBS College Publishing , Copyright 1980 by Saunders College /Holt, Rinehart and </a:t>
            </a:r>
            <a:r>
              <a:rPr lang="en-US" altLang="en-US" sz="1600" dirty="0" err="1" smtClean="0"/>
              <a:t>Winstom</a:t>
            </a:r>
            <a:r>
              <a:rPr lang="en-US" altLang="en-US" sz="1600" dirty="0" smtClean="0"/>
              <a:t>. Copyright 1963,68 and 1974 by W.B. Saunders Company. Picture taken form "Invertebrate Zoology" by Robert B. Barnes, fifth edition ISBN 0-03-008914-X.</a:t>
            </a:r>
          </a:p>
          <a:p>
            <a:pPr marL="0" indent="0">
              <a:buNone/>
            </a:pPr>
            <a:r>
              <a:rPr lang="el-GR" altLang="en-US" sz="1600" b="1" dirty="0" smtClean="0"/>
              <a:t>Εικόνα 7: </a:t>
            </a:r>
            <a:r>
              <a:rPr lang="en-US" altLang="en-US" sz="1600" dirty="0" smtClean="0"/>
              <a:t>Copyright 1987 by CBS College Publishing , Copyright 1980 by Saunders College /Holt, Rinehart and </a:t>
            </a:r>
            <a:r>
              <a:rPr lang="en-US" altLang="en-US" sz="1600" dirty="0" err="1" smtClean="0"/>
              <a:t>Winstom</a:t>
            </a:r>
            <a:r>
              <a:rPr lang="en-US" altLang="en-US" sz="1600" dirty="0" smtClean="0"/>
              <a:t>. Copyright 1963,68 and 1974 by W.B. Saunders Company. </a:t>
            </a:r>
            <a:r>
              <a:rPr lang="el-GR" altLang="en-US" sz="1600" dirty="0" smtClean="0"/>
              <a:t>Πηγή: "</a:t>
            </a:r>
            <a:r>
              <a:rPr lang="en-US" altLang="en-US" sz="1600" dirty="0" smtClean="0"/>
              <a:t>Invertebrate Zoology" by Robert B. Barnes, fifth edition ISBN 0-03-008914-X.</a:t>
            </a:r>
          </a:p>
          <a:p>
            <a:pPr marL="0" indent="0">
              <a:buNone/>
            </a:pPr>
            <a:r>
              <a:rPr lang="el-GR" altLang="en-US" sz="1600" b="1" dirty="0" smtClean="0"/>
              <a:t>Εικόνα 8: </a:t>
            </a:r>
            <a:r>
              <a:rPr lang="en-US" altLang="en-US" sz="1600" dirty="0" smtClean="0"/>
              <a:t>Copyright 1987 by CBS College Publishing , Copyright 1980 by Saunders College /Holt, Rinehart and </a:t>
            </a:r>
            <a:r>
              <a:rPr lang="en-US" altLang="en-US" sz="1600" dirty="0" err="1" smtClean="0"/>
              <a:t>Winstom</a:t>
            </a:r>
            <a:r>
              <a:rPr lang="en-US" altLang="en-US" sz="1600" dirty="0" smtClean="0"/>
              <a:t>. Copyright 1963,68 and 1974 by W.B. Saunders Company. </a:t>
            </a:r>
            <a:r>
              <a:rPr lang="el-GR" altLang="en-US" sz="1600" dirty="0" smtClean="0"/>
              <a:t>Πηγή: </a:t>
            </a:r>
            <a:r>
              <a:rPr lang="en-US" altLang="en-US" sz="1600" dirty="0" smtClean="0"/>
              <a:t>Invertebrate Zoology by Robert B. Barnes, fifth edition ISBN 0-03-008914-X.</a:t>
            </a:r>
          </a:p>
          <a:p>
            <a:pPr marL="0" indent="0">
              <a:buNone/>
            </a:pPr>
            <a:r>
              <a:rPr lang="el-GR" altLang="en-US" sz="1600" b="1" dirty="0" smtClean="0"/>
              <a:t>Εικόνα 9: </a:t>
            </a:r>
            <a:r>
              <a:rPr lang="en-US" altLang="en-US" sz="1600" dirty="0" smtClean="0"/>
              <a:t>Copyright 1990 by </a:t>
            </a:r>
            <a:r>
              <a:rPr lang="en-US" altLang="en-US" sz="1600" dirty="0" err="1" smtClean="0"/>
              <a:t>Sinauer</a:t>
            </a:r>
            <a:r>
              <a:rPr lang="en-US" altLang="en-US" sz="1600" dirty="0" smtClean="0"/>
              <a:t> Associates, Inc. </a:t>
            </a:r>
            <a:r>
              <a:rPr lang="el-GR" altLang="en-US" sz="1600" dirty="0" smtClean="0"/>
              <a:t>Πηγή: </a:t>
            </a:r>
            <a:r>
              <a:rPr lang="en-US" altLang="en-US" sz="1600" dirty="0" smtClean="0"/>
              <a:t>Richard C. </a:t>
            </a:r>
            <a:r>
              <a:rPr lang="en-US" altLang="en-US" sz="1600" dirty="0" err="1" smtClean="0"/>
              <a:t>Brusca</a:t>
            </a:r>
            <a:r>
              <a:rPr lang="en-US" altLang="en-US" sz="1600" dirty="0" smtClean="0"/>
              <a:t>, Gary J. </a:t>
            </a:r>
            <a:r>
              <a:rPr lang="en-US" altLang="en-US" sz="1600" dirty="0" err="1" smtClean="0"/>
              <a:t>Brusca</a:t>
            </a:r>
            <a:r>
              <a:rPr lang="en-US" altLang="en-US" sz="1600" dirty="0" smtClean="0"/>
              <a:t>,,Invertebrates, ISBN 0-87893-098-1.</a:t>
            </a:r>
          </a:p>
          <a:p>
            <a:pPr marL="0" indent="0">
              <a:buNone/>
            </a:pPr>
            <a:r>
              <a:rPr lang="el-GR" altLang="en-US" sz="1600" b="1" dirty="0" smtClean="0"/>
              <a:t>Εικόνα 10: </a:t>
            </a:r>
            <a:r>
              <a:rPr lang="en-US" altLang="en-US" sz="1600" dirty="0" smtClean="0"/>
              <a:t>Discover Life. </a:t>
            </a:r>
            <a:r>
              <a:rPr lang="el-GR" altLang="en-US" sz="1600" dirty="0" smtClean="0"/>
              <a:t>Σύνδεσμος: </a:t>
            </a:r>
            <a:r>
              <a:rPr lang="en-US" altLang="en-US" sz="1600" dirty="0" smtClean="0"/>
              <a:t>http://www.discoverlife.org/mp/20q?guide=Insect_orders. </a:t>
            </a:r>
            <a:r>
              <a:rPr lang="el-GR" altLang="en-US" sz="1600" dirty="0" smtClean="0"/>
              <a:t>Πηγή: </a:t>
            </a:r>
            <a:r>
              <a:rPr lang="en-US" altLang="en-US" sz="1600" dirty="0" smtClean="0"/>
              <a:t>http://www.discoverlife.org.</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Έντομα</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EC6B4D-37BD-40E4-A944-0F366F05D32C}" type="slidenum">
              <a:rPr lang="en-US" altLang="en-US">
                <a:solidFill>
                  <a:srgbClr val="898989"/>
                </a:solidFill>
                <a:latin typeface="Calibri" panose="020F0502020204030204" pitchFamily="34" charset="0"/>
              </a:rPr>
              <a:pPr/>
              <a:t>31</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30602057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04081" y="410368"/>
            <a:ext cx="8335838"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3</a:t>
            </a:r>
            <a:r>
              <a:rPr lang="en-US" altLang="en-US" sz="4000" dirty="0" smtClean="0"/>
              <a:t>/</a:t>
            </a:r>
            <a:r>
              <a:rPr lang="el-GR" altLang="en-US" sz="4000" dirty="0" smtClean="0"/>
              <a:t>6</a:t>
            </a:r>
            <a:endParaRPr lang="el-GR" altLang="en-US" sz="4000" dirty="0" smtClean="0"/>
          </a:p>
        </p:txBody>
      </p:sp>
      <p:sp>
        <p:nvSpPr>
          <p:cNvPr id="32771"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smtClean="0"/>
              <a:t>11: </a:t>
            </a:r>
            <a:r>
              <a:rPr lang="en-US" altLang="en-US" sz="1600" dirty="0" err="1" smtClean="0"/>
              <a:t>Earthlife</a:t>
            </a:r>
            <a:r>
              <a:rPr lang="en-US" altLang="en-US" sz="1600" dirty="0" smtClean="0"/>
              <a:t> Web.  All materials contained on this site are protected by United States copyright law and may not be reproduced, distributed, transmitted, displayed, published or broadcast without the prior written permission of Earthlife.net or in the case of third party materials, the owner of that content. </a:t>
            </a:r>
            <a:r>
              <a:rPr lang="el-GR" altLang="en-US" sz="1600" dirty="0" smtClean="0"/>
              <a:t>Σύνδεσμος: </a:t>
            </a:r>
            <a:r>
              <a:rPr lang="en-US" altLang="en-US" sz="1600" dirty="0" smtClean="0"/>
              <a:t>http://www.earthlife.net/insects/anat-thorax.html. </a:t>
            </a:r>
            <a:r>
              <a:rPr lang="el-GR" altLang="en-US" sz="1600" dirty="0" smtClean="0"/>
              <a:t>Πηγή: </a:t>
            </a:r>
            <a:r>
              <a:rPr lang="en-US" altLang="en-US" sz="1600" dirty="0" smtClean="0"/>
              <a:t>http://www.earthlife.net.</a:t>
            </a:r>
          </a:p>
          <a:p>
            <a:pPr marL="0" indent="0">
              <a:buNone/>
            </a:pPr>
            <a:r>
              <a:rPr lang="el-GR" altLang="en-US" sz="1600" b="1" dirty="0" smtClean="0"/>
              <a:t>Εικόνα 12: </a:t>
            </a:r>
            <a:r>
              <a:rPr lang="en-US" altLang="en-US" sz="1600" dirty="0" smtClean="0"/>
              <a:t>Copyright 1977 </a:t>
            </a:r>
            <a:r>
              <a:rPr lang="el-GR" altLang="en-US" sz="1600" dirty="0" smtClean="0"/>
              <a:t>Ο.</a:t>
            </a:r>
            <a:r>
              <a:rPr lang="en-US" altLang="en-US" sz="1600" dirty="0" smtClean="0"/>
              <a:t>W. Richards &amp; R.G. Davies. </a:t>
            </a:r>
            <a:r>
              <a:rPr lang="el-GR" altLang="en-US" sz="1600" dirty="0" smtClean="0"/>
              <a:t>Πηγή: </a:t>
            </a:r>
            <a:r>
              <a:rPr lang="en-US" altLang="en-US" sz="1600" dirty="0" err="1" smtClean="0"/>
              <a:t>Imm’s</a:t>
            </a:r>
            <a:r>
              <a:rPr lang="en-US" altLang="en-US" sz="1600" dirty="0" smtClean="0"/>
              <a:t> General Textbook of Entomology, 10th Edition, Vol.1.</a:t>
            </a:r>
          </a:p>
          <a:p>
            <a:pPr marL="0" indent="0">
              <a:buNone/>
            </a:pPr>
            <a:r>
              <a:rPr lang="el-GR" altLang="en-US" sz="1600" b="1" dirty="0" smtClean="0"/>
              <a:t>Εικόνα 13: </a:t>
            </a:r>
            <a:r>
              <a:rPr lang="en-US" altLang="en-US" sz="1600" dirty="0" smtClean="0"/>
              <a:t>Copyright © 2010 dragonflywoman.wordpress.com. Thedragonflywoman.com is licensed under a Creative Commons Attribution-Noncommercial-No Derivative Works 3.0 United States License. </a:t>
            </a:r>
            <a:r>
              <a:rPr lang="el-GR" altLang="en-US" sz="1600" dirty="0" smtClean="0"/>
              <a:t>Σύνδεσμος: </a:t>
            </a:r>
            <a:r>
              <a:rPr lang="en-US" altLang="en-US" sz="1600" dirty="0" smtClean="0"/>
              <a:t>http://thedragonflywoman.com/tag/morphology/. </a:t>
            </a:r>
            <a:r>
              <a:rPr lang="el-GR" altLang="en-US" sz="1600" dirty="0" smtClean="0"/>
              <a:t>Πηγή: </a:t>
            </a:r>
            <a:r>
              <a:rPr lang="en-US" altLang="en-US" sz="1600" dirty="0" smtClean="0"/>
              <a:t>http://thedragonflywoman.com/</a:t>
            </a:r>
          </a:p>
          <a:p>
            <a:pPr marL="0" indent="0">
              <a:buNone/>
            </a:pPr>
            <a:r>
              <a:rPr lang="el-GR" altLang="en-US" sz="1600" b="1" dirty="0" smtClean="0"/>
              <a:t>Εικόνα 14: </a:t>
            </a:r>
            <a:r>
              <a:rPr lang="el-GR" altLang="en-US" sz="1600" dirty="0" smtClean="0"/>
              <a:t>© </a:t>
            </a:r>
            <a:r>
              <a:rPr lang="en-US" altLang="en-US" sz="1600" dirty="0" smtClean="0"/>
              <a:t>Copyright 2004 - 2015 D G </a:t>
            </a:r>
            <a:r>
              <a:rPr lang="en-US" altLang="en-US" sz="1600" dirty="0" err="1" smtClean="0"/>
              <a:t>Mackean</a:t>
            </a:r>
            <a:r>
              <a:rPr lang="en-US" altLang="en-US" sz="1600" dirty="0" smtClean="0"/>
              <a:t> &amp; Ian </a:t>
            </a:r>
            <a:r>
              <a:rPr lang="en-US" altLang="en-US" sz="1600" dirty="0" err="1" smtClean="0"/>
              <a:t>Mackean</a:t>
            </a:r>
            <a:r>
              <a:rPr lang="en-US" altLang="en-US" sz="1600" dirty="0" smtClean="0"/>
              <a:t>. All rights reserved. Biology Teaching and Learning Resources. Educational Materials by D G </a:t>
            </a:r>
            <a:r>
              <a:rPr lang="en-US" altLang="en-US" sz="1600" dirty="0" err="1" smtClean="0"/>
              <a:t>Mackean</a:t>
            </a:r>
            <a:r>
              <a:rPr lang="en-US" altLang="en-US" sz="1600" dirty="0" smtClean="0"/>
              <a:t>. </a:t>
            </a:r>
            <a:r>
              <a:rPr lang="el-GR" altLang="en-US" sz="1600" dirty="0" smtClean="0"/>
              <a:t>Σύνδεσμος: </a:t>
            </a:r>
            <a:r>
              <a:rPr lang="en-US" altLang="en-US" sz="1600" dirty="0" smtClean="0"/>
              <a:t>http://www.biology-resources.com/drawing-bee-leg.html. </a:t>
            </a:r>
            <a:r>
              <a:rPr lang="el-GR" altLang="en-US" sz="1600" dirty="0" smtClean="0"/>
              <a:t>Πηγή: </a:t>
            </a:r>
            <a:r>
              <a:rPr lang="en-US" altLang="en-US" sz="1600" dirty="0" smtClean="0"/>
              <a:t>http://www.biology-resources.com.</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Έντομα</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EC6B4D-37BD-40E4-A944-0F366F05D32C}" type="slidenum">
              <a:rPr lang="en-US" altLang="en-US">
                <a:solidFill>
                  <a:srgbClr val="898989"/>
                </a:solidFill>
                <a:latin typeface="Calibri" panose="020F0502020204030204" pitchFamily="34" charset="0"/>
              </a:rPr>
              <a:pPr/>
              <a:t>32</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8633752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04081" y="344049"/>
            <a:ext cx="8335838"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4</a:t>
            </a:r>
            <a:r>
              <a:rPr lang="en-US" altLang="en-US" sz="4000" dirty="0" smtClean="0"/>
              <a:t>/</a:t>
            </a:r>
            <a:r>
              <a:rPr lang="el-GR" altLang="en-US" sz="4000" dirty="0" smtClean="0"/>
              <a:t>6</a:t>
            </a:r>
            <a:endParaRPr lang="el-GR" altLang="en-US" sz="4000" dirty="0" smtClean="0"/>
          </a:p>
        </p:txBody>
      </p:sp>
      <p:sp>
        <p:nvSpPr>
          <p:cNvPr id="32771"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smtClean="0"/>
              <a:t>15: </a:t>
            </a:r>
            <a:r>
              <a:rPr lang="en-US" altLang="en-US" sz="1600" dirty="0" smtClean="0"/>
              <a:t>Copyright Editions </a:t>
            </a:r>
            <a:r>
              <a:rPr lang="en-US" altLang="en-US" sz="1600" dirty="0" err="1" smtClean="0"/>
              <a:t>Bordas</a:t>
            </a:r>
            <a:r>
              <a:rPr lang="en-US" altLang="en-US" sz="1600" dirty="0" smtClean="0"/>
              <a:t>, Paris. </a:t>
            </a:r>
            <a:r>
              <a:rPr lang="el-GR" altLang="en-US" sz="1600" dirty="0" smtClean="0"/>
              <a:t>Πηγή: </a:t>
            </a:r>
            <a:r>
              <a:rPr lang="en-US" altLang="en-US" sz="1600" dirty="0" smtClean="0"/>
              <a:t>A. Beaumont &amp; P. </a:t>
            </a:r>
            <a:r>
              <a:rPr lang="en-US" altLang="en-US" sz="1600" dirty="0" err="1" smtClean="0"/>
              <a:t>Cassier</a:t>
            </a:r>
            <a:r>
              <a:rPr lang="en-US" altLang="en-US" sz="1600" dirty="0" smtClean="0"/>
              <a:t> (1978). </a:t>
            </a:r>
            <a:r>
              <a:rPr lang="en-US" altLang="en-US" sz="1600" dirty="0" err="1" smtClean="0"/>
              <a:t>Biologie</a:t>
            </a:r>
            <a:r>
              <a:rPr lang="en-US" altLang="en-US" sz="1600" dirty="0" smtClean="0"/>
              <a:t> </a:t>
            </a:r>
            <a:r>
              <a:rPr lang="en-US" altLang="en-US" sz="1600" dirty="0" err="1" smtClean="0"/>
              <a:t>Animale</a:t>
            </a:r>
            <a:r>
              <a:rPr lang="en-US" altLang="en-US" sz="1600" dirty="0" smtClean="0"/>
              <a:t> des </a:t>
            </a:r>
            <a:r>
              <a:rPr lang="en-US" altLang="en-US" sz="1600" dirty="0" err="1" smtClean="0"/>
              <a:t>Ptrotozoaires</a:t>
            </a:r>
            <a:r>
              <a:rPr lang="en-US" altLang="en-US" sz="1600" dirty="0" smtClean="0"/>
              <a:t> aux </a:t>
            </a:r>
            <a:r>
              <a:rPr lang="en-US" altLang="en-US" sz="1600" dirty="0" err="1" smtClean="0"/>
              <a:t>Metazoaires</a:t>
            </a:r>
            <a:r>
              <a:rPr lang="en-US" altLang="en-US" sz="1600" dirty="0" smtClean="0"/>
              <a:t> </a:t>
            </a:r>
            <a:r>
              <a:rPr lang="en-US" altLang="en-US" sz="1600" dirty="0" err="1" smtClean="0"/>
              <a:t>Epithelioneuriens</a:t>
            </a:r>
            <a:r>
              <a:rPr lang="en-US" altLang="en-US" sz="1600" dirty="0" smtClean="0"/>
              <a:t>. Tome 2. </a:t>
            </a:r>
            <a:r>
              <a:rPr lang="en-US" altLang="en-US" sz="1600" dirty="0" err="1" smtClean="0"/>
              <a:t>Bordas</a:t>
            </a:r>
            <a:r>
              <a:rPr lang="en-US" altLang="en-US" sz="1600" dirty="0" smtClean="0"/>
              <a:t>, Paris.</a:t>
            </a:r>
          </a:p>
          <a:p>
            <a:pPr marL="0" indent="0">
              <a:buNone/>
            </a:pPr>
            <a:r>
              <a:rPr lang="el-GR" altLang="en-US" sz="1600" b="1" dirty="0" smtClean="0"/>
              <a:t>Εικόνα 16: </a:t>
            </a:r>
            <a:r>
              <a:rPr lang="en-US" altLang="en-US" sz="1600" dirty="0" smtClean="0"/>
              <a:t>Copyright McGraw-Hill Book Company Inc. </a:t>
            </a:r>
            <a:r>
              <a:rPr lang="el-GR" altLang="en-US" sz="1600" dirty="0" smtClean="0"/>
              <a:t>Πηγή: </a:t>
            </a:r>
            <a:r>
              <a:rPr lang="en-US" altLang="en-US" sz="1600" dirty="0" smtClean="0"/>
              <a:t>R.E. Snodgrass (1935). Principles of Insect Morphology. McGraw-Hill Book Company Inc.</a:t>
            </a:r>
          </a:p>
          <a:p>
            <a:pPr marL="0" indent="0">
              <a:buNone/>
            </a:pPr>
            <a:r>
              <a:rPr lang="el-GR" altLang="en-US" sz="1600" b="1" dirty="0" smtClean="0"/>
              <a:t>Εικόνα 17: </a:t>
            </a:r>
            <a:r>
              <a:rPr lang="en-US" altLang="en-US" sz="1600" dirty="0" smtClean="0"/>
              <a:t>Copyright </a:t>
            </a:r>
            <a:r>
              <a:rPr lang="en-US" altLang="en-US" sz="1600" dirty="0" err="1" smtClean="0"/>
              <a:t>Dunod</a:t>
            </a:r>
            <a:r>
              <a:rPr lang="en-US" altLang="en-US" sz="1600" dirty="0" smtClean="0"/>
              <a:t> 1970.  </a:t>
            </a:r>
            <a:r>
              <a:rPr lang="el-GR" altLang="en-US" sz="1600" dirty="0" smtClean="0"/>
              <a:t>Πηγή: </a:t>
            </a:r>
            <a:r>
              <a:rPr lang="en-US" altLang="en-US" sz="1600" dirty="0" smtClean="0"/>
              <a:t>A. Beaumont, P. </a:t>
            </a:r>
            <a:r>
              <a:rPr lang="en-US" altLang="en-US" sz="1600" dirty="0" err="1" smtClean="0"/>
              <a:t>Cassier</a:t>
            </a:r>
            <a:r>
              <a:rPr lang="en-US" altLang="en-US" sz="1600" dirty="0" smtClean="0"/>
              <a:t>, </a:t>
            </a:r>
            <a:r>
              <a:rPr lang="en-US" altLang="en-US" sz="1600" dirty="0" err="1" smtClean="0"/>
              <a:t>Travaux</a:t>
            </a:r>
            <a:r>
              <a:rPr lang="en-US" altLang="en-US" sz="1600" dirty="0" smtClean="0"/>
              <a:t> </a:t>
            </a:r>
            <a:r>
              <a:rPr lang="en-US" altLang="en-US" sz="1600" dirty="0" err="1" smtClean="0"/>
              <a:t>pratiques</a:t>
            </a:r>
            <a:r>
              <a:rPr lang="en-US" altLang="en-US" sz="1600" dirty="0" smtClean="0"/>
              <a:t> de </a:t>
            </a:r>
            <a:r>
              <a:rPr lang="en-US" altLang="en-US" sz="1600" dirty="0" err="1" smtClean="0"/>
              <a:t>Biologie</a:t>
            </a:r>
            <a:r>
              <a:rPr lang="en-US" altLang="en-US" sz="1600" dirty="0" smtClean="0"/>
              <a:t> </a:t>
            </a:r>
            <a:r>
              <a:rPr lang="en-US" altLang="en-US" sz="1600" dirty="0" err="1" smtClean="0"/>
              <a:t>animale</a:t>
            </a:r>
            <a:r>
              <a:rPr lang="en-US" altLang="en-US" sz="1600" dirty="0" smtClean="0"/>
              <a:t>, CBBG-PCEM </a:t>
            </a:r>
            <a:r>
              <a:rPr lang="en-US" altLang="en-US" sz="1600" dirty="0" err="1" smtClean="0"/>
              <a:t>Maitrise</a:t>
            </a:r>
            <a:r>
              <a:rPr lang="en-US" altLang="en-US" sz="1600" dirty="0" smtClean="0"/>
              <a:t> de Sciences </a:t>
            </a:r>
            <a:r>
              <a:rPr lang="en-US" altLang="en-US" sz="1600" dirty="0" err="1" smtClean="0"/>
              <a:t>naturelles</a:t>
            </a:r>
            <a:r>
              <a:rPr lang="en-US" altLang="en-US" sz="1600" dirty="0" smtClean="0"/>
              <a:t>. </a:t>
            </a:r>
            <a:r>
              <a:rPr lang="en-US" altLang="en-US" sz="1600" dirty="0" err="1" smtClean="0"/>
              <a:t>Maitrise</a:t>
            </a:r>
            <a:r>
              <a:rPr lang="en-US" altLang="en-US" sz="1600" dirty="0" smtClean="0"/>
              <a:t> de </a:t>
            </a:r>
            <a:r>
              <a:rPr lang="en-US" altLang="en-US" sz="1600" dirty="0" err="1" smtClean="0"/>
              <a:t>Biologie</a:t>
            </a:r>
            <a:r>
              <a:rPr lang="en-US" altLang="en-US" sz="1600" dirty="0" smtClean="0"/>
              <a:t> </a:t>
            </a:r>
            <a:r>
              <a:rPr lang="en-US" altLang="en-US" sz="1600" dirty="0" err="1" smtClean="0"/>
              <a:t>animale</a:t>
            </a:r>
            <a:r>
              <a:rPr lang="en-US" altLang="en-US" sz="1600" dirty="0" smtClean="0"/>
              <a:t>.</a:t>
            </a:r>
          </a:p>
          <a:p>
            <a:pPr marL="0" indent="0">
              <a:buNone/>
            </a:pPr>
            <a:r>
              <a:rPr lang="el-GR" altLang="en-US" sz="1600" b="1" dirty="0" smtClean="0"/>
              <a:t>Εικόνα 18: </a:t>
            </a:r>
            <a:r>
              <a:rPr lang="en-US" altLang="en-US" sz="1600" dirty="0" smtClean="0"/>
              <a:t>Copyright 1988 by Blackwell Scientific Publications. </a:t>
            </a:r>
            <a:r>
              <a:rPr lang="el-GR" altLang="en-US" sz="1600" dirty="0" smtClean="0"/>
              <a:t>Πηγή: </a:t>
            </a:r>
            <a:r>
              <a:rPr lang="en-US" altLang="en-US" sz="1600" dirty="0" smtClean="0"/>
              <a:t>RSK Barnes, </a:t>
            </a:r>
            <a:r>
              <a:rPr lang="en-US" altLang="en-US" sz="1600" dirty="0" err="1" smtClean="0"/>
              <a:t>PCalow</a:t>
            </a:r>
            <a:r>
              <a:rPr lang="en-US" altLang="en-US" sz="1600" dirty="0" smtClean="0"/>
              <a:t> and PJW Olive, The Invertebrates: a new synthesis, ISBN 0-632-01638-8.</a:t>
            </a:r>
          </a:p>
          <a:p>
            <a:pPr marL="0" indent="0">
              <a:buNone/>
            </a:pPr>
            <a:r>
              <a:rPr lang="el-GR" altLang="en-US" sz="1600" b="1" dirty="0" smtClean="0"/>
              <a:t>Εικόνα 19: </a:t>
            </a:r>
            <a:r>
              <a:rPr lang="en-US" altLang="en-US" sz="1600" dirty="0" smtClean="0"/>
              <a:t>Copyright Daly, Howell et al. 1998. Claire Weiss' Online </a:t>
            </a:r>
            <a:r>
              <a:rPr lang="en-US" altLang="en-US" sz="1600" dirty="0" err="1" smtClean="0"/>
              <a:t>Dicotomous</a:t>
            </a:r>
            <a:r>
              <a:rPr lang="en-US" altLang="en-US" sz="1600" dirty="0" smtClean="0"/>
              <a:t> Insect Identification Key. </a:t>
            </a:r>
            <a:r>
              <a:rPr lang="el-GR" altLang="en-US" sz="1600" dirty="0" smtClean="0"/>
              <a:t>Σύνδεσμος: </a:t>
            </a:r>
            <a:r>
              <a:rPr lang="en-US" altLang="en-US" sz="1600" dirty="0" smtClean="0"/>
              <a:t>http://www.sccs.swarthmore.edu/users/03/cweiss/bugs/glossary.html. </a:t>
            </a:r>
            <a:r>
              <a:rPr lang="el-GR" altLang="en-US" sz="1600" dirty="0" smtClean="0"/>
              <a:t>Πηγή: </a:t>
            </a:r>
            <a:r>
              <a:rPr lang="en-US" altLang="en-US" sz="1600" dirty="0" smtClean="0"/>
              <a:t>http://www.sccs.swarthmore.edu/.</a:t>
            </a:r>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Έντομα</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EC6B4D-37BD-40E4-A944-0F366F05D32C}" type="slidenum">
              <a:rPr lang="en-US" altLang="en-US">
                <a:solidFill>
                  <a:srgbClr val="898989"/>
                </a:solidFill>
                <a:latin typeface="Calibri" panose="020F0502020204030204" pitchFamily="34" charset="0"/>
              </a:rPr>
              <a:pPr/>
              <a:t>33</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29501862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314325" y="410368"/>
            <a:ext cx="8515350"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5</a:t>
            </a:r>
            <a:r>
              <a:rPr lang="en-US" altLang="en-US" sz="4000" dirty="0" smtClean="0"/>
              <a:t>/</a:t>
            </a:r>
            <a:r>
              <a:rPr lang="el-GR" altLang="en-US" sz="4000" dirty="0" smtClean="0"/>
              <a:t>6</a:t>
            </a:r>
            <a:endParaRPr lang="el-GR" altLang="en-US" sz="4000" dirty="0" smtClean="0"/>
          </a:p>
        </p:txBody>
      </p:sp>
      <p:sp>
        <p:nvSpPr>
          <p:cNvPr id="32771"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smtClean="0"/>
              <a:t>20: </a:t>
            </a:r>
            <a:r>
              <a:rPr lang="en-US" altLang="en-US" sz="1600" dirty="0" smtClean="0"/>
              <a:t>Tree of Life Web Project. Tree of Life design, images, and icons copyright © 1995-2005 Tree of Life Web Project. All rights reserved. </a:t>
            </a:r>
            <a:r>
              <a:rPr lang="el-GR" altLang="en-US" sz="1600" dirty="0" smtClean="0"/>
              <a:t>Σύνδεσμος: </a:t>
            </a:r>
            <a:r>
              <a:rPr lang="en-US" altLang="en-US" sz="1600" dirty="0" smtClean="0"/>
              <a:t>http://tolweb.org/tree/eukaryotes/animals/arthropoda/hexapoda/coleoptera/beetleflying.gif. </a:t>
            </a:r>
            <a:r>
              <a:rPr lang="el-GR" altLang="en-US" sz="1600" dirty="0" smtClean="0"/>
              <a:t>Πηγή: </a:t>
            </a:r>
            <a:r>
              <a:rPr lang="en-US" altLang="en-US" sz="1600" dirty="0" smtClean="0"/>
              <a:t>http://tolweb.org/tree/.</a:t>
            </a:r>
          </a:p>
          <a:p>
            <a:pPr marL="0" indent="0">
              <a:buNone/>
            </a:pPr>
            <a:r>
              <a:rPr lang="el-GR" altLang="en-US" sz="1600" b="1" dirty="0" smtClean="0"/>
              <a:t>Εικόνα 21: </a:t>
            </a:r>
            <a:r>
              <a:rPr lang="en-US" altLang="en-US" sz="1600" dirty="0" smtClean="0"/>
              <a:t>Copyright Daly, Howell et al. 1998. Claire Weiss' Online </a:t>
            </a:r>
            <a:r>
              <a:rPr lang="en-US" altLang="en-US" sz="1600" dirty="0" err="1" smtClean="0"/>
              <a:t>Dicotomous</a:t>
            </a:r>
            <a:r>
              <a:rPr lang="en-US" altLang="en-US" sz="1600" dirty="0" smtClean="0"/>
              <a:t> Insect Identification Key. </a:t>
            </a:r>
            <a:r>
              <a:rPr lang="el-GR" altLang="en-US" sz="1600" dirty="0" smtClean="0"/>
              <a:t>Σύνδεσμος: </a:t>
            </a:r>
            <a:r>
              <a:rPr lang="en-US" altLang="en-US" sz="1600" dirty="0" smtClean="0"/>
              <a:t>http://www.sccs.swarthmore.edu/users/03/cweiss/bugs/glossary.html. </a:t>
            </a:r>
            <a:r>
              <a:rPr lang="el-GR" altLang="en-US" sz="1600" dirty="0" smtClean="0"/>
              <a:t>Πηγή: </a:t>
            </a:r>
            <a:r>
              <a:rPr lang="en-US" altLang="en-US" sz="1600" dirty="0" smtClean="0"/>
              <a:t>http://www.sccs.swarthmore.edu/.</a:t>
            </a:r>
          </a:p>
          <a:p>
            <a:pPr marL="0" indent="0">
              <a:buNone/>
            </a:pPr>
            <a:r>
              <a:rPr lang="el-GR" altLang="en-US" sz="1600" b="1" dirty="0" smtClean="0"/>
              <a:t>Εικόνα 22: </a:t>
            </a:r>
            <a:r>
              <a:rPr lang="en-US" altLang="en-US" sz="1600" dirty="0" smtClean="0"/>
              <a:t>Copyright 1988 Blackwell Scientific Publications. </a:t>
            </a:r>
            <a:r>
              <a:rPr lang="el-GR" altLang="en-US" sz="1600" dirty="0" smtClean="0"/>
              <a:t>Πηγή: </a:t>
            </a:r>
            <a:r>
              <a:rPr lang="en-US" altLang="en-US" sz="1600" dirty="0" smtClean="0"/>
              <a:t>RSK  Barnes, P </a:t>
            </a:r>
            <a:r>
              <a:rPr lang="en-US" altLang="en-US" sz="1600" dirty="0" err="1" smtClean="0"/>
              <a:t>Calow</a:t>
            </a:r>
            <a:r>
              <a:rPr lang="en-US" altLang="en-US" sz="1600" dirty="0" smtClean="0"/>
              <a:t> and PJW Olive. The Invertebrates: a new synthesis.  ISBN 0-632-01638-8 </a:t>
            </a:r>
            <a:r>
              <a:rPr lang="en-US" altLang="en-US" sz="1600" dirty="0" err="1" smtClean="0"/>
              <a:t>Pbk</a:t>
            </a:r>
            <a:r>
              <a:rPr lang="en-US" altLang="en-US" sz="1600" dirty="0" smtClean="0"/>
              <a:t>.</a:t>
            </a:r>
          </a:p>
          <a:p>
            <a:pPr marL="0" indent="0">
              <a:buNone/>
            </a:pPr>
            <a:r>
              <a:rPr lang="el-GR" altLang="en-US" sz="1600" b="1" dirty="0" smtClean="0"/>
              <a:t>Εικόνα 23: </a:t>
            </a:r>
            <a:r>
              <a:rPr lang="en-US" altLang="en-US" sz="1600" dirty="0" err="1" smtClean="0"/>
              <a:t>Calasoma</a:t>
            </a:r>
            <a:r>
              <a:rPr lang="en-US" altLang="en-US" sz="1600" dirty="0" smtClean="0"/>
              <a:t>. BIODIDAC material is licensed under a Creative Commons Attribution-</a:t>
            </a:r>
            <a:r>
              <a:rPr lang="en-US" altLang="en-US" sz="1600" dirty="0" err="1" smtClean="0"/>
              <a:t>NonCommercial</a:t>
            </a:r>
            <a:r>
              <a:rPr lang="en-US" altLang="en-US" sz="1600" dirty="0" smtClean="0"/>
              <a:t> 4.0 International License. </a:t>
            </a:r>
            <a:r>
              <a:rPr lang="el-GR" altLang="en-US" sz="1600" dirty="0" smtClean="0"/>
              <a:t>Σύνδεσμος: </a:t>
            </a:r>
            <a:r>
              <a:rPr lang="en-US" altLang="en-US" sz="1600" dirty="0" smtClean="0"/>
              <a:t>http://biodidac.bio.uottawa.ca/thumbnails/filedet.htm/File_name/cole008b/File_type/gif. </a:t>
            </a:r>
            <a:r>
              <a:rPr lang="el-GR" altLang="en-US" sz="1600" dirty="0" smtClean="0"/>
              <a:t>Πηγή: </a:t>
            </a:r>
            <a:r>
              <a:rPr lang="en-US" altLang="en-US" sz="1600" dirty="0" smtClean="0"/>
              <a:t>http://biodidac.bio.uottawa.ca.</a:t>
            </a:r>
          </a:p>
          <a:p>
            <a:pPr marL="0" indent="0">
              <a:buNone/>
            </a:pPr>
            <a:endParaRPr lang="en-US" altLang="en-US" sz="1600" dirty="0" smtClean="0"/>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Έντομα</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EC6B4D-37BD-40E4-A944-0F366F05D32C}" type="slidenum">
              <a:rPr lang="en-US" altLang="en-US">
                <a:solidFill>
                  <a:srgbClr val="898989"/>
                </a:solidFill>
                <a:latin typeface="Calibri" panose="020F0502020204030204" pitchFamily="34" charset="0"/>
              </a:rPr>
              <a:pPr/>
              <a:t>34</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34823235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308546" y="330602"/>
            <a:ext cx="8407846"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6</a:t>
            </a:r>
            <a:r>
              <a:rPr lang="en-US" altLang="en-US" sz="4000" dirty="0" smtClean="0"/>
              <a:t>/</a:t>
            </a:r>
            <a:r>
              <a:rPr lang="el-GR" altLang="en-US" sz="4000" dirty="0" smtClean="0"/>
              <a:t>6</a:t>
            </a:r>
            <a:endParaRPr lang="el-GR" altLang="en-US" sz="4000" dirty="0" smtClean="0"/>
          </a:p>
        </p:txBody>
      </p:sp>
      <p:sp>
        <p:nvSpPr>
          <p:cNvPr id="32771"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smtClean="0"/>
              <a:t>24: </a:t>
            </a:r>
            <a:r>
              <a:rPr lang="en-US" altLang="en-US" sz="1600" dirty="0" err="1" smtClean="0"/>
              <a:t>Harpalus</a:t>
            </a:r>
            <a:r>
              <a:rPr lang="en-US" altLang="en-US" sz="1600" dirty="0" smtClean="0"/>
              <a:t>. BIODIDAC material is licensed under a Creative Commons Attribution-</a:t>
            </a:r>
            <a:r>
              <a:rPr lang="en-US" altLang="en-US" sz="1600" dirty="0" err="1" smtClean="0"/>
              <a:t>NonCommercial</a:t>
            </a:r>
            <a:r>
              <a:rPr lang="en-US" altLang="en-US" sz="1600" dirty="0" smtClean="0"/>
              <a:t> 4.0 International License. </a:t>
            </a:r>
            <a:r>
              <a:rPr lang="el-GR" altLang="en-US" sz="1600" dirty="0" smtClean="0"/>
              <a:t>Σύνδεσμος: </a:t>
            </a:r>
            <a:r>
              <a:rPr lang="en-US" altLang="en-US" sz="1600" dirty="0" smtClean="0"/>
              <a:t>http://biodidac.bio.uottawa.ca/thumbnails/filedet.htm/File_name/cole011b/File_type/gif. </a:t>
            </a:r>
            <a:r>
              <a:rPr lang="el-GR" altLang="en-US" sz="1600" dirty="0" smtClean="0"/>
              <a:t>Πηγή: </a:t>
            </a:r>
            <a:r>
              <a:rPr lang="en-US" altLang="en-US" sz="1600" dirty="0" smtClean="0"/>
              <a:t>http://biodidac.bio.uottawa.ca.</a:t>
            </a:r>
          </a:p>
          <a:p>
            <a:pPr marL="0" indent="0">
              <a:buNone/>
            </a:pPr>
            <a:endParaRPr lang="en-US" altLang="en-US" sz="1600" dirty="0" smtClean="0"/>
          </a:p>
          <a:p>
            <a:pPr marL="0" indent="0">
              <a:buNone/>
            </a:pPr>
            <a:endParaRPr lang="en-US" altLang="en-US" sz="1600" dirty="0" smtClean="0"/>
          </a:p>
        </p:txBody>
      </p:sp>
      <p:sp>
        <p:nvSpPr>
          <p:cNvPr id="6" name="Θέση υποσέλιδου 5"/>
          <p:cNvSpPr>
            <a:spLocks noGrp="1"/>
          </p:cNvSpPr>
          <p:nvPr>
            <p:ph type="ftr" sz="quarter" idx="11"/>
          </p:nvPr>
        </p:nvSpPr>
        <p:spPr/>
        <p:txBody>
          <a:bodyPr/>
          <a:lstStyle/>
          <a:p>
            <a:pPr>
              <a:defRPr/>
            </a:pPr>
            <a:r>
              <a:rPr lang="el-GR" smtClean="0"/>
              <a:t>Ενότητα 16. Εργαστηριακή Άσκηση Έντομα</a:t>
            </a:r>
            <a:endParaRPr lang="en-US"/>
          </a:p>
        </p:txBody>
      </p:sp>
      <p:sp>
        <p:nvSpPr>
          <p:cNvPr id="7" name="Θέση αριθμού διαφάνειας 6"/>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EC6B4D-37BD-40E4-A944-0F366F05D32C}" type="slidenum">
              <a:rPr lang="en-US" altLang="en-US">
                <a:solidFill>
                  <a:srgbClr val="898989"/>
                </a:solidFill>
                <a:latin typeface="Calibri" panose="020F0502020204030204" pitchFamily="34" charset="0"/>
              </a:rPr>
              <a:pPr/>
              <a:t>35</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410277206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9F152D56-8E8A-4D59-8C70-0817393F172D}" vid="{BE73C61F-BFE0-42D0-A400-1B4ABD9645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1177</TotalTime>
  <Words>1408</Words>
  <Application>Microsoft Office PowerPoint</Application>
  <PresentationFormat>On-screen Show (4:3)</PresentationFormat>
  <Paragraphs>208</Paragraphs>
  <Slides>35</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Comic Sans MS</vt:lpstr>
      <vt:lpstr>Tahoma</vt:lpstr>
      <vt:lpstr>Wingdings</vt:lpstr>
      <vt:lpstr>Theme1</vt:lpstr>
      <vt:lpstr>Ζωολογία Ι</vt:lpstr>
      <vt:lpstr>Εξωτερική μορφολογία ακρίδας</vt:lpstr>
      <vt:lpstr>Δομή του σώματος</vt:lpstr>
      <vt:lpstr>Στοματικά εξαρτήματα</vt:lpstr>
      <vt:lpstr>Στοματικά εξαρτήματα</vt:lpstr>
      <vt:lpstr>Στοματικά εξαρτήματα</vt:lpstr>
      <vt:lpstr>Στοματικά εξαρτήματα εντόμων</vt:lpstr>
      <vt:lpstr>Στοματικά εξαρτήματα</vt:lpstr>
      <vt:lpstr>Κεραίες εντόμων</vt:lpstr>
      <vt:lpstr>Προνώτο εντόμων</vt:lpstr>
      <vt:lpstr>Πόδια εντόμων</vt:lpstr>
      <vt:lpstr>Πόδια εντόμων</vt:lpstr>
      <vt:lpstr>Μορφές ποδιών</vt:lpstr>
      <vt:lpstr>Ιδιαιτερότητες των ποδιών</vt:lpstr>
      <vt:lpstr>Ταρσοί</vt:lpstr>
      <vt:lpstr>Δομή φτερών</vt:lpstr>
      <vt:lpstr>Φτερά εντόμων</vt:lpstr>
      <vt:lpstr>Φτερά εντόμων</vt:lpstr>
      <vt:lpstr>Φτερά εντόμων</vt:lpstr>
      <vt:lpstr>Κέρκοι</vt:lpstr>
      <vt:lpstr>Ωαποθέτες</vt:lpstr>
      <vt:lpstr>Ραχιαία και κοιλιακή όψη σκαθαριών</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1/6</vt:lpstr>
      <vt:lpstr>Σημείωμα Χρήσης Έργων Τρίτων 2/6</vt:lpstr>
      <vt:lpstr>Σημείωμα Χρήσης Έργων Τρίτων 3/6</vt:lpstr>
      <vt:lpstr>Σημείωμα Χρήσης Έργων Τρίτων 4/6</vt:lpstr>
      <vt:lpstr>Σημείωμα Χρήσης Έργων Τρίτων 5/6</vt:lpstr>
      <vt:lpstr>Σημείωμα Χρήσης Έργων Τρίτων 6/6</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Grammateia</cp:lastModifiedBy>
  <cp:revision>98</cp:revision>
  <dcterms:created xsi:type="dcterms:W3CDTF">2006-11-30T16:00:05Z</dcterms:created>
  <dcterms:modified xsi:type="dcterms:W3CDTF">2015-11-18T12:31:14Z</dcterms:modified>
</cp:coreProperties>
</file>