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264" r:id="rId3"/>
    <p:sldId id="261" r:id="rId4"/>
    <p:sldId id="262" r:id="rId5"/>
    <p:sldId id="266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80" r:id="rId21"/>
    <p:sldId id="290" r:id="rId22"/>
    <p:sldId id="295" r:id="rId23"/>
    <p:sldId id="299" r:id="rId24"/>
    <p:sldId id="292" r:id="rId25"/>
    <p:sldId id="291" r:id="rId26"/>
    <p:sldId id="294" r:id="rId27"/>
    <p:sldId id="293" r:id="rId28"/>
    <p:sldId id="327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0" autoAdjust="0"/>
    <p:restoredTop sz="99309" autoAdjust="0"/>
  </p:normalViewPr>
  <p:slideViewPr>
    <p:cSldViewPr>
      <p:cViewPr varScale="1">
        <p:scale>
          <a:sx n="78" d="100"/>
          <a:sy n="78" d="100"/>
        </p:scale>
        <p:origin x="2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70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1. Ιστορική αναδρομή της διδακτικής της τέχνης: μοντέλα διδακτικής της τέχνης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connection.s3.amazonaws.com/696/flashcards/793834/png/19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connection.s3.amazonaws.com/499/flashcards/1056499/jpg/louis_xiv1329075289100.jpg" TargetMode="External"/><Relationship Id="rId4" Type="http://schemas.openxmlformats.org/officeDocument/2006/relationships/hyperlink" Target="http://www.radford.edu/rbarris/art216upd2012/Raphael%20and%20Leonardo%20S11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s1.wikiart.org/images/pablo-picasso/firsts-steps-1943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ncentvangoghgallery.org/painting-Edvard%20Munch-The%20Scream-30869.htm" TargetMode="External"/><Relationship Id="rId4" Type="http://schemas.openxmlformats.org/officeDocument/2006/relationships/hyperlink" Target="https://s3.amazonaws.com/test.classconnection/643/flashcards/20643/jpg/28-13_katushika_hokusaki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</a:t>
            </a:r>
            <a:r>
              <a:rPr lang="en-US" sz="3600" dirty="0" smtClean="0"/>
              <a:t>3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8" y="39468"/>
            <a:ext cx="5027880" cy="6352083"/>
          </a:xfrm>
        </p:spPr>
      </p:pic>
    </p:spTree>
    <p:extLst>
      <p:ext uri="{BB962C8B-B14F-4D97-AF65-F5344CB8AC3E}">
        <p14:creationId xmlns:p14="http://schemas.microsoft.com/office/powerpoint/2010/main" val="6392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022"/>
            <a:ext cx="4417176" cy="6375306"/>
          </a:xfrm>
        </p:spPr>
      </p:pic>
    </p:spTree>
    <p:extLst>
      <p:ext uri="{BB962C8B-B14F-4D97-AF65-F5344CB8AC3E}">
        <p14:creationId xmlns:p14="http://schemas.microsoft.com/office/powerpoint/2010/main" val="36690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Φωτογραφί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346131" cy="5255447"/>
          </a:xfrm>
        </p:spPr>
      </p:pic>
    </p:spTree>
    <p:extLst>
      <p:ext uri="{BB962C8B-B14F-4D97-AF65-F5344CB8AC3E}">
        <p14:creationId xmlns:p14="http://schemas.microsoft.com/office/powerpoint/2010/main" val="25357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0987"/>
            <a:ext cx="6983958" cy="5092661"/>
          </a:xfrm>
        </p:spPr>
      </p:pic>
    </p:spTree>
    <p:extLst>
      <p:ext uri="{BB962C8B-B14F-4D97-AF65-F5344CB8AC3E}">
        <p14:creationId xmlns:p14="http://schemas.microsoft.com/office/powerpoint/2010/main" val="18522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4664"/>
            <a:ext cx="7488014" cy="5075619"/>
          </a:xfrm>
        </p:spPr>
      </p:pic>
    </p:spTree>
    <p:extLst>
      <p:ext uri="{BB962C8B-B14F-4D97-AF65-F5344CB8AC3E}">
        <p14:creationId xmlns:p14="http://schemas.microsoft.com/office/powerpoint/2010/main" val="18071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055966" cy="5110807"/>
          </a:xfrm>
        </p:spPr>
      </p:pic>
    </p:spTree>
    <p:extLst>
      <p:ext uri="{BB962C8B-B14F-4D97-AF65-F5344CB8AC3E}">
        <p14:creationId xmlns:p14="http://schemas.microsoft.com/office/powerpoint/2010/main" val="15493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127974" cy="5049403"/>
          </a:xfrm>
        </p:spPr>
      </p:pic>
    </p:spTree>
    <p:extLst>
      <p:ext uri="{BB962C8B-B14F-4D97-AF65-F5344CB8AC3E}">
        <p14:creationId xmlns:p14="http://schemas.microsoft.com/office/powerpoint/2010/main" val="24648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1456"/>
            <a:ext cx="5040560" cy="6401880"/>
          </a:xfrm>
        </p:spPr>
      </p:pic>
    </p:spTree>
    <p:extLst>
      <p:ext uri="{BB962C8B-B14F-4D97-AF65-F5344CB8AC3E}">
        <p14:creationId xmlns:p14="http://schemas.microsoft.com/office/powerpoint/2010/main" val="16992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4240"/>
            <a:ext cx="7502564" cy="5076292"/>
          </a:xfrm>
        </p:spPr>
      </p:pic>
    </p:spTree>
    <p:extLst>
      <p:ext uri="{BB962C8B-B14F-4D97-AF65-F5344CB8AC3E}">
        <p14:creationId xmlns:p14="http://schemas.microsoft.com/office/powerpoint/2010/main" val="4060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4752528" cy="6405981"/>
          </a:xfrm>
        </p:spPr>
      </p:pic>
    </p:spTree>
    <p:extLst>
      <p:ext uri="{BB962C8B-B14F-4D97-AF65-F5344CB8AC3E}">
        <p14:creationId xmlns:p14="http://schemas.microsoft.com/office/powerpoint/2010/main" val="26073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r>
              <a:rPr lang="el-GR" sz="4400" dirty="0"/>
              <a:t>Ενότητα </a:t>
            </a:r>
            <a:r>
              <a:rPr lang="en-US" sz="4400" dirty="0" smtClean="0"/>
              <a:t>3</a:t>
            </a:r>
            <a:r>
              <a:rPr lang="el-GR" sz="4400" dirty="0" smtClean="0"/>
              <a:t>. </a:t>
            </a:r>
            <a:br>
              <a:rPr lang="el-GR" sz="4400" dirty="0" smtClean="0"/>
            </a:br>
            <a:r>
              <a:rPr lang="el-GR" sz="4400" dirty="0"/>
              <a:t>Ο ρόλος του εκπαιδευτικού: σχεδιασμός υποδειγμάτων μαθημάτων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n-US" dirty="0" smtClean="0"/>
              <a:t>2</a:t>
            </a:r>
            <a:r>
              <a:rPr lang="el-GR" dirty="0" smtClean="0"/>
              <a:t>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n-US" sz="2000" dirty="0"/>
              <a:t>3</a:t>
            </a:r>
            <a:r>
              <a:rPr lang="el-GR" sz="2000" dirty="0"/>
              <a:t>. </a:t>
            </a:r>
            <a:r>
              <a:rPr lang="el-GR" sz="2000" dirty="0" smtClean="0"/>
              <a:t>Ο </a:t>
            </a:r>
            <a:r>
              <a:rPr lang="el-GR" sz="2000" dirty="0"/>
              <a:t>ρόλος του εκπαιδευτικού: σχεδιασμός υποδειγμάτων μαθημάτων».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Εικόνες </a:t>
            </a:r>
            <a:r>
              <a:rPr lang="el-GR" sz="2000" b="1" dirty="0" smtClean="0"/>
              <a:t>1-3: </a:t>
            </a:r>
            <a:r>
              <a:rPr lang="en-US" sz="2000" b="1" dirty="0" smtClean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4: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classconnection.s3.amazonaws.com/696/flashcards/793834/png/19.png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 smtClean="0"/>
              <a:t>Εικόνα 5: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www.radford.edu/rbarris/art216upd2012/Raphael%20and%20Leonardo%20S11.html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6: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5"/>
              </a:rPr>
              <a:t>https://</a:t>
            </a:r>
            <a:r>
              <a:rPr lang="en-US" sz="2000" b="1" dirty="0" smtClean="0">
                <a:hlinkClick r:id="rId5"/>
              </a:rPr>
              <a:t>classconnection.s3.amazonaws.com/499/flashcards/1056499/jpg/louis_xiv1329075289100.jpg</a:t>
            </a:r>
            <a:r>
              <a:rPr lang="el-GR" sz="2000" b="1" dirty="0" smtClean="0"/>
              <a:t>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Εικόνες </a:t>
            </a:r>
            <a:r>
              <a:rPr lang="el-GR" sz="2000" b="1" dirty="0"/>
              <a:t>7-11: </a:t>
            </a:r>
            <a:r>
              <a:rPr lang="en-US" sz="2000" b="1" dirty="0" smtClean="0"/>
              <a:t>Copyrighted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12: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</a:t>
            </a:r>
            <a:r>
              <a:rPr lang="el-GR" sz="2000" b="1" dirty="0"/>
              <a:t>Πηγή: </a:t>
            </a:r>
            <a:r>
              <a:rPr lang="en-US" sz="2000" b="1" dirty="0">
                <a:hlinkClick r:id="rId3"/>
              </a:rPr>
              <a:t>http://uploads1.wikiart.org/images/pablo-picasso/firsts-steps-1943.jpg</a:t>
            </a:r>
            <a:r>
              <a:rPr lang="el-GR" sz="2000" b="1" dirty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13: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</a:t>
            </a:r>
            <a:r>
              <a:rPr lang="el-GR" sz="2000" b="1" dirty="0" smtClean="0"/>
              <a:t>Πηγή: </a:t>
            </a:r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s3.amazonaws.com/test.classconnection/643/flashcards/20643/jpg/28-13_katushika_hokusaki.jpg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14: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</a:t>
            </a:r>
            <a:r>
              <a:rPr lang="el-GR" sz="2000" b="1" dirty="0" smtClean="0"/>
              <a:t>Πηγή: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www.vincentvangoghgallery.org/painting-Edvard%20Munch-The%20Scream-30869.htm</a:t>
            </a:r>
            <a:r>
              <a:rPr lang="el-GR" sz="2000" b="1" dirty="0" smtClean="0"/>
              <a:t> 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642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Στην τελευταία ενότητα οι φοιτητές αναμένεται να είναι σε θέση να προτείνουν και να οργανώσουν μία θεματική ενότητα εικαστικών δραστηριοτήτων η οποία στοχεύει να υποβοηθήσει τους μαθητές να καλλιεργήσουν τις υπάρχουσες ικανότητες αναπαράστασης εφαρμόζοντας ένα συγκεκριμένο εκπαιδευτικό μοντέλο.      </a:t>
            </a:r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Σχεδιασμός και οργάνωση πιλοτικών μαθημάτων εικαστικών δραστηριοτήτων βασισμένων στις αναπαραστατικές ικανότητες των παιδιών και στην ενημερωμένη επιλογή διδακτικού μοντέλου. 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n-US" dirty="0" smtClean="0"/>
              <a:t>2</a:t>
            </a:r>
            <a:r>
              <a:rPr lang="el-GR" dirty="0" smtClean="0"/>
              <a:t>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33665"/>
            <a:ext cx="7130167" cy="5027305"/>
          </a:xfrm>
        </p:spPr>
      </p:pic>
    </p:spTree>
    <p:extLst>
      <p:ext uri="{BB962C8B-B14F-4D97-AF65-F5344CB8AC3E}">
        <p14:creationId xmlns:p14="http://schemas.microsoft.com/office/powerpoint/2010/main" val="2263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911950" cy="5123738"/>
          </a:xfrm>
        </p:spPr>
      </p:pic>
    </p:spTree>
    <p:extLst>
      <p:ext uri="{BB962C8B-B14F-4D97-AF65-F5344CB8AC3E}">
        <p14:creationId xmlns:p14="http://schemas.microsoft.com/office/powerpoint/2010/main" val="2223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17471"/>
            <a:ext cx="7128792" cy="5083971"/>
          </a:xfrm>
        </p:spPr>
      </p:pic>
    </p:spTree>
    <p:extLst>
      <p:ext uri="{BB962C8B-B14F-4D97-AF65-F5344CB8AC3E}">
        <p14:creationId xmlns:p14="http://schemas.microsoft.com/office/powerpoint/2010/main" val="19480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4608512" cy="6386915"/>
          </a:xfrm>
        </p:spPr>
      </p:pic>
    </p:spTree>
    <p:extLst>
      <p:ext uri="{BB962C8B-B14F-4D97-AF65-F5344CB8AC3E}">
        <p14:creationId xmlns:p14="http://schemas.microsoft.com/office/powerpoint/2010/main" val="1889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517</Words>
  <Application>Microsoft Office PowerPoint</Application>
  <PresentationFormat>Προβολή στην οθόνη (4:3)</PresentationFormat>
  <Paragraphs>83</Paragraphs>
  <Slides>28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3</vt:lpstr>
      <vt:lpstr>Ενότητα 3.  Ο ρόλος του εκπαιδευτικού: σχεδιασμός υποδειγμάτων μαθημάτων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209</cp:revision>
  <dcterms:created xsi:type="dcterms:W3CDTF">2012-09-06T09:03:05Z</dcterms:created>
  <dcterms:modified xsi:type="dcterms:W3CDTF">2015-10-25T20:50:36Z</dcterms:modified>
</cp:coreProperties>
</file>