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6"/>
  </p:notesMasterIdLst>
  <p:handoutMasterIdLst>
    <p:handoutMasterId r:id="rId57"/>
  </p:handoutMasterIdLst>
  <p:sldIdLst>
    <p:sldId id="259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260" r:id="rId48"/>
    <p:sldId id="261" r:id="rId49"/>
    <p:sldId id="262" r:id="rId50"/>
    <p:sldId id="263" r:id="rId51"/>
    <p:sldId id="264" r:id="rId52"/>
    <p:sldId id="265" r:id="rId53"/>
    <p:sldId id="266" r:id="rId54"/>
    <p:sldId id="285" r:id="rId55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7" autoAdjust="0"/>
    <p:restoredTop sz="90929"/>
  </p:normalViewPr>
  <p:slideViewPr>
    <p:cSldViewPr snapToGrid="0">
      <p:cViewPr varScale="1">
        <p:scale>
          <a:sx n="80" d="100"/>
          <a:sy n="80" d="100"/>
        </p:scale>
        <p:origin x="172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145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70754-CECA-4B98-BC15-A5D4A75AB9CE}" type="datetimeFigureOut">
              <a:rPr lang="el-GR" smtClean="0"/>
              <a:t>22/3/2016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A609C-D127-4691-B078-05FC714A93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022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9FFED-A593-4E03-B5ED-B745ACFA3B3D}" type="datetimeFigureOut">
              <a:rPr lang="el-GR" smtClean="0"/>
              <a:t>22/3/2016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7CB88-F74E-49B3-9DD3-13C2C884F6A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79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0341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1: Ζωή και θάνατος των αστέρων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39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514897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27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82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1: Ζωή και θάνατος των αστέρων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78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319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7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63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1: Ζωή και θάνατος των αστέρων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92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0061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1:</a:t>
            </a:r>
            <a:r>
              <a:rPr lang="el-GR" sz="10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Ζωή και θάνατος των αστέρων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72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18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73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MATH116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Ζωή και θάνατος των αστέρων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Παναγιώτα Πρέκα</a:t>
            </a:r>
            <a:endParaRPr lang="el-GR" sz="2800" dirty="0"/>
          </a:p>
          <a:p>
            <a:r>
              <a:rPr lang="el-GR" sz="2800" dirty="0"/>
              <a:t>Σχολή</a:t>
            </a:r>
            <a:r>
              <a:rPr lang="en-US" sz="2800" dirty="0"/>
              <a:t> </a:t>
            </a:r>
            <a:r>
              <a:rPr lang="el-GR" sz="2800" dirty="0"/>
              <a:t>Θετικών Επιστημών</a:t>
            </a:r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/>
              <a:t>Μαθηματικών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18453"/>
            <a:ext cx="7772400" cy="1470025"/>
          </a:xfrm>
        </p:spPr>
        <p:txBody>
          <a:bodyPr/>
          <a:lstStyle/>
          <a:p>
            <a:r>
              <a:rPr lang="el-GR" dirty="0" smtClean="0"/>
              <a:t>Γενική Αστρονομία ΙΙ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283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star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8229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5" descr="hrpost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440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7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2201509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73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Sirius_A_and_B_Hubble_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6300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5" descr="SiriusOrb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4648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87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redgi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2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p318bs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27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Starlife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7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whitedwa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35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aquila</a:t>
            </a:r>
            <a:endParaRPr lang="el-GR" smtClean="0"/>
          </a:p>
        </p:txBody>
      </p:sp>
      <p:pic>
        <p:nvPicPr>
          <p:cNvPr id="19460" name="Picture 4" descr="art-353-aquila-200x0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19200"/>
            <a:ext cx="4419600" cy="563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9" name="Picture 3" descr="v603aq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33600"/>
            <a:ext cx="4724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76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838mo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99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Gov13_05Rail029a(h28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3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GK-Persei-nova-19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2038" y="-709613"/>
            <a:ext cx="11268076" cy="827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16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no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42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240px-Progenitor_IA_supernova_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45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6a00d8341bf67c53ef0133ed155fd6970b-800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28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200px-Mira_19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4114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220px-IRAS_19024+00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4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300px-Keplers_supernov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14800"/>
            <a:ext cx="4800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crabpul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49530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60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supernova_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81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sn87af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525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5" descr="300px-Supernova-198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3810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5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SN1987</a:t>
            </a:r>
            <a:endParaRPr lang="el-GR" smtClean="0"/>
          </a:p>
        </p:txBody>
      </p:sp>
      <p:pic>
        <p:nvPicPr>
          <p:cNvPr id="29699" name="Picture 4" descr="280px-SN1987a_debris_evolution_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638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81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SN198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9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Nucleosynthesis_in_a_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82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Star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14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500px-Neutron_star_cross_section_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781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2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Neutron_star_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467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0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agesCACLBB2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27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424027a-f1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magfi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01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uls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 descr="SGR_1806-20_108536main_NeutronStar-Prin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24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ccreting-Neutron-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18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neu_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86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neutron-stars-may-gradually-become-strange-stars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7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50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xray_neutrons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486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NeutronSt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0"/>
            <a:ext cx="41148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95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ulsar_profi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715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 descr="pulsar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429000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7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ulsar_3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72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pulsa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2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639762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4000" smtClean="0"/>
              <a:t>Vela pulsar</a:t>
            </a:r>
            <a:endParaRPr lang="el-GR" sz="4000" smtClean="0"/>
          </a:p>
        </p:txBody>
      </p:sp>
      <p:pic>
        <p:nvPicPr>
          <p:cNvPr id="48131" name="Picture 4" descr="220px-Vela_Pulsar_j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5" descr="remnant-supernova-1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038600"/>
            <a:ext cx="3124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6" descr="414725main_W49b_optical_xra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124200"/>
            <a:ext cx="3352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7" descr="santa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3643313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06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Cygnus-late-NovX-1verB2-400x2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5" descr="CygnusLoop_hs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0"/>
            <a:ext cx="28765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6" descr="CygX1_mirabel_labc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124200"/>
            <a:ext cx="3886200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7" name="Picture 7" descr="imagesCA8357AFKYGN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2209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8" descr="cygnus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5105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6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250px-Spacetime_curv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086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82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12__supermassive_black_h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36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accretion-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190500"/>
            <a:ext cx="9525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82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black-ho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04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lack_hole_111821577214_640x3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80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geomr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315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0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88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smtClean="0"/>
          </a:p>
        </p:txBody>
      </p:sp>
      <p:pic>
        <p:nvPicPr>
          <p:cNvPr id="57348" name="Picture 4" descr="ency024stars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9144000" cy="683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78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070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3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51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83453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Παναγιώτα Πρέκα 2015. Παναγιώτα Πρέκα. «Γενική Αστρονομία ΙΙ</a:t>
            </a:r>
            <a:r>
              <a:rPr lang="en-US" sz="2000" dirty="0" smtClean="0"/>
              <a:t>.</a:t>
            </a:r>
            <a:r>
              <a:rPr lang="el-GR" sz="2000" dirty="0" smtClean="0"/>
              <a:t> Ενότητα 1</a:t>
            </a:r>
            <a:r>
              <a:rPr lang="en-US" sz="2000" dirty="0" smtClean="0"/>
              <a:t>:</a:t>
            </a:r>
            <a:r>
              <a:rPr lang="el-GR" sz="2000" dirty="0" smtClean="0"/>
              <a:t> Ζωή και θάνατος των αστέρων».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 smtClean="0">
                <a:hlinkClick r:id="rId3"/>
              </a:rPr>
              <a:t>http://opencourses.uoa.gr/courses/MATH116/</a:t>
            </a:r>
            <a:endParaRPr lang="el-GR" sz="2000" dirty="0" smtClean="0"/>
          </a:p>
          <a:p>
            <a:pPr marL="0" indent="0">
              <a:buNone/>
            </a:pPr>
            <a:endParaRPr lang="el-GR" sz="2000" dirty="0" smtClean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4127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</a:t>
            </a:r>
            <a:r>
              <a:rPr lang="el-GR" sz="2000" dirty="0" smtClean="0"/>
              <a:t>Χρήση</a:t>
            </a:r>
            <a:r>
              <a:rPr lang="en-US" sz="2000" dirty="0" smtClean="0"/>
              <a:t>,</a:t>
            </a:r>
            <a:r>
              <a:rPr lang="el-GR" sz="2000" dirty="0" smtClean="0"/>
              <a:t> Όχι Παράγωγα Έργα 4.0 </a:t>
            </a:r>
            <a:r>
              <a:rPr lang="el-GR" sz="2000" dirty="0"/>
              <a:t>[1] ή μεταγενέστερη, Διεθνής Έκδοση. </a:t>
            </a:r>
            <a:r>
              <a:rPr lang="el-GR" sz="2000" dirty="0" smtClean="0"/>
              <a:t>Εξαιρούνται </a:t>
            </a:r>
            <a:r>
              <a:rPr lang="el-GR" sz="2000" dirty="0"/>
              <a:t>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</a:t>
            </a:r>
            <a:r>
              <a:rPr lang="el-GR" sz="1800" dirty="0" smtClean="0">
                <a:latin typeface="+mn-lt"/>
              </a:rPr>
              <a:t>creativecommons.org/licenses/by-nc-</a:t>
            </a:r>
            <a:r>
              <a:rPr lang="en-US" sz="1800" dirty="0" err="1" smtClean="0">
                <a:latin typeface="+mn-lt"/>
              </a:rPr>
              <a:t>nd</a:t>
            </a:r>
            <a:r>
              <a:rPr lang="el-GR" sz="1800" dirty="0" smtClean="0">
                <a:latin typeface="+mn-lt"/>
              </a:rPr>
              <a:t>/4.0</a:t>
            </a:r>
            <a:r>
              <a:rPr lang="el-GR" sz="1800" dirty="0">
                <a:latin typeface="+mn-lt"/>
              </a:rPr>
              <a:t>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525" y="2346573"/>
            <a:ext cx="1662819" cy="57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6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95175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</a:t>
            </a:r>
            <a:r>
              <a:rPr lang="el-GR" sz="2000" dirty="0" smtClean="0"/>
              <a:t>εικόνων που υπόκεινται σε </a:t>
            </a:r>
            <a:r>
              <a:rPr lang="en-US" sz="2000" dirty="0" smtClean="0"/>
              <a:t>Copyright</a:t>
            </a: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val="34918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321</Words>
  <Application>Microsoft Office PowerPoint</Application>
  <PresentationFormat>Προβολή στην οθόνη (4:3)</PresentationFormat>
  <Paragraphs>46</Paragraphs>
  <Slides>54</Slides>
  <Notes>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54</vt:i4>
      </vt:variant>
    </vt:vector>
  </HeadingPairs>
  <TitlesOfParts>
    <vt:vector size="60" baseType="lpstr">
      <vt:lpstr>ＭＳ Ｐゴシック</vt:lpstr>
      <vt:lpstr>Arial</vt:lpstr>
      <vt:lpstr>Calibri</vt:lpstr>
      <vt:lpstr>Tahoma</vt:lpstr>
      <vt:lpstr>Wingdings</vt:lpstr>
      <vt:lpstr>Θέμα του Office</vt:lpstr>
      <vt:lpstr>Γενική Αστρονομία ΙΙ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aquila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SN1987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Vela pulsar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Τι είναι το διαφορικό.</dc:title>
  <dc:creator>george</dc:creator>
  <cp:lastModifiedBy>Uoa</cp:lastModifiedBy>
  <cp:revision>30</cp:revision>
  <dcterms:created xsi:type="dcterms:W3CDTF">2011-02-26T19:36:42Z</dcterms:created>
  <dcterms:modified xsi:type="dcterms:W3CDTF">2016-03-22T09:03:46Z</dcterms:modified>
</cp:coreProperties>
</file>