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1" r:id="rId2"/>
    <p:sldId id="261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293" r:id="rId13"/>
    <p:sldId id="300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1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72" d="100"/>
          <a:sy n="72" d="100"/>
        </p:scale>
        <p:origin x="-960" y="-1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9/29/15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/>
              <a:t>EMPIRISCHE SPRACHFORSCHUNG</a:t>
            </a:r>
            <a:endParaRPr lang="en-US" sz="1000" dirty="0" smtClean="0">
              <a:solidFill>
                <a:srgbClr val="4F81BD"/>
              </a:solidFill>
            </a:endParaRPr>
          </a:p>
          <a:p>
            <a:r>
              <a:rPr lang="en-US" sz="1000" dirty="0" smtClean="0">
                <a:solidFill>
                  <a:srgbClr val="4F81BD"/>
                </a:solidFill>
              </a:rPr>
              <a:t>GESCHÄFTSBRIEFE</a:t>
            </a:r>
            <a:endParaRPr lang="en-US" sz="1000" dirty="0">
              <a:solidFill>
                <a:srgbClr val="4F81B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/>
              <a:t>EMPIRISCHE SPRACHFORSCHUNG</a:t>
            </a:r>
            <a:endParaRPr lang="en-US" sz="1000" dirty="0" smtClean="0">
              <a:solidFill>
                <a:srgbClr val="4F81BD"/>
              </a:solidFill>
            </a:endParaRPr>
          </a:p>
          <a:p>
            <a:r>
              <a:rPr lang="en-US" sz="1000" dirty="0" smtClean="0">
                <a:solidFill>
                  <a:srgbClr val="4F81BD"/>
                </a:solidFill>
              </a:rPr>
              <a:t>GESCHÄFTSBRIEFE</a:t>
            </a:r>
            <a:endParaRPr lang="en-US" sz="1000" dirty="0">
              <a:solidFill>
                <a:srgbClr val="4F81B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/>
              <a:t>EMPIRISCHE SPRACHFORSCHUNG</a:t>
            </a:r>
            <a:endParaRPr lang="en-US" sz="1000" dirty="0" smtClean="0">
              <a:solidFill>
                <a:srgbClr val="4F81BD"/>
              </a:solidFill>
            </a:endParaRPr>
          </a:p>
          <a:p>
            <a:r>
              <a:rPr lang="en-US" sz="1000" dirty="0" smtClean="0">
                <a:solidFill>
                  <a:srgbClr val="4F81BD"/>
                </a:solidFill>
              </a:rPr>
              <a:t>GESCHÄFTSBRIEFE</a:t>
            </a:r>
            <a:endParaRPr lang="en-US" sz="1000" dirty="0">
              <a:solidFill>
                <a:srgbClr val="4F81B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/>
              <a:t>EMPIRISCHE SPRACHFORSCHUNG</a:t>
            </a:r>
            <a:endParaRPr lang="en-US" sz="1000" dirty="0" smtClean="0">
              <a:solidFill>
                <a:srgbClr val="4F81BD"/>
              </a:solidFill>
            </a:endParaRPr>
          </a:p>
          <a:p>
            <a:r>
              <a:rPr lang="en-US" sz="1000" dirty="0" smtClean="0">
                <a:solidFill>
                  <a:srgbClr val="4F81BD"/>
                </a:solidFill>
              </a:rPr>
              <a:t>GESCHÄFTSBRIEFE</a:t>
            </a:r>
            <a:endParaRPr lang="en-US" sz="1000" dirty="0">
              <a:solidFill>
                <a:srgbClr val="4F81B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/>
              <a:t>EMPIRISCHE SPRACHFORSCHUNG</a:t>
            </a:r>
            <a:endParaRPr lang="en-US" sz="1000" dirty="0" smtClean="0">
              <a:solidFill>
                <a:srgbClr val="4F81BD"/>
              </a:solidFill>
            </a:endParaRPr>
          </a:p>
          <a:p>
            <a:r>
              <a:rPr lang="en-US" sz="1000" dirty="0" smtClean="0">
                <a:solidFill>
                  <a:srgbClr val="4F81BD"/>
                </a:solidFill>
              </a:rPr>
              <a:t>GESCHÄFTSBRIEFE</a:t>
            </a:r>
            <a:endParaRPr lang="en-US" sz="1000" dirty="0">
              <a:solidFill>
                <a:srgbClr val="4F81B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/>
              <a:t>EMPIRISCHE SPRACHFORSCHUNG</a:t>
            </a:r>
            <a:endParaRPr lang="en-US" sz="1000" dirty="0" smtClean="0">
              <a:solidFill>
                <a:srgbClr val="4F81BD"/>
              </a:solidFill>
            </a:endParaRPr>
          </a:p>
          <a:p>
            <a:r>
              <a:rPr lang="en-US" sz="1000" dirty="0" smtClean="0">
                <a:solidFill>
                  <a:srgbClr val="4F81BD"/>
                </a:solidFill>
              </a:rPr>
              <a:t>GESCHÄFTSBRIEFE</a:t>
            </a:r>
            <a:endParaRPr lang="en-US" sz="1000" dirty="0">
              <a:solidFill>
                <a:srgbClr val="4F81B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dirty="0" smtClean="0"/>
              <a:t>EMPIRISCHE SPRACHFORSCHUNG</a:t>
            </a:r>
            <a:endParaRPr lang="en-US" sz="1000" dirty="0" smtClean="0">
              <a:solidFill>
                <a:srgbClr val="4F81BD"/>
              </a:solidFill>
            </a:endParaRPr>
          </a:p>
          <a:p>
            <a:r>
              <a:rPr lang="en-US" sz="1000" dirty="0" smtClean="0">
                <a:solidFill>
                  <a:srgbClr val="4F81BD"/>
                </a:solidFill>
              </a:rPr>
              <a:t>GESCHÄFTSBRIEFE</a:t>
            </a:r>
            <a:endParaRPr lang="en-US" sz="1000" dirty="0">
              <a:solidFill>
                <a:srgbClr val="4F81B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eclass.uoa.gr/courses/GS20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5075BC"/>
                </a:solidFill>
              </a:rPr>
              <a:t>Empirische</a:t>
            </a:r>
            <a:r>
              <a:rPr lang="en-US" b="1" dirty="0" smtClean="0">
                <a:solidFill>
                  <a:srgbClr val="5075BC"/>
                </a:solidFill>
              </a:rPr>
              <a:t> </a:t>
            </a:r>
            <a:r>
              <a:rPr lang="en-US" b="1" dirty="0" err="1" smtClean="0">
                <a:solidFill>
                  <a:srgbClr val="5075BC"/>
                </a:solidFill>
              </a:rPr>
              <a:t>Sprachforschung</a:t>
            </a:r>
            <a:endParaRPr lang="el-GR" b="1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de-DE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Lehreinheit 4: </a:t>
            </a:r>
            <a:r>
              <a:rPr lang="de-DE" sz="28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Geschäftsbriefe</a:t>
            </a:r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Dr. Christina </a:t>
            </a:r>
            <a:r>
              <a:rPr lang="en-US" sz="2800" dirty="0" err="1">
                <a:latin typeface="Calibri" charset="0"/>
              </a:rPr>
              <a:t>Alexandris</a:t>
            </a:r>
            <a:r>
              <a:rPr lang="en-US" sz="2800" dirty="0">
                <a:latin typeface="Calibri" charset="0"/>
              </a:rPr>
              <a:t> </a:t>
            </a:r>
            <a:endParaRPr lang="el-GR" sz="2800" dirty="0">
              <a:latin typeface="Calibri" charset="0"/>
            </a:endParaRPr>
          </a:p>
          <a:p>
            <a:r>
              <a:rPr lang="en-US" sz="2800" dirty="0" err="1">
                <a:latin typeface="Calibri" charset="0"/>
              </a:rPr>
              <a:t>Nationale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Universität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Athen</a:t>
            </a:r>
            <a:endParaRPr lang="en-US" sz="2800" dirty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Deutsche </a:t>
            </a:r>
            <a:r>
              <a:rPr lang="en-US" sz="2800" dirty="0" err="1">
                <a:latin typeface="Calibri" charset="0"/>
              </a:rPr>
              <a:t>Sprache</a:t>
            </a:r>
            <a:r>
              <a:rPr lang="en-US" sz="2800" dirty="0">
                <a:latin typeface="Calibri" charset="0"/>
              </a:rPr>
              <a:t> und </a:t>
            </a:r>
            <a:r>
              <a:rPr lang="en-US" sz="2800" dirty="0" err="1">
                <a:latin typeface="Calibri" charset="0"/>
              </a:rPr>
              <a:t>Literatur</a:t>
            </a:r>
            <a:endParaRPr lang="el-GR" sz="2800" dirty="0">
              <a:latin typeface="Calibri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87095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597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0929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 marL="0" indent="0">
              <a:buNone/>
            </a:pPr>
            <a:r>
              <a:rPr lang="el-GR" sz="2000" b="1" dirty="0" smtClean="0"/>
              <a:t>Διαφ</a:t>
            </a:r>
            <a:r>
              <a:rPr lang="el-GR" sz="2000" b="1" dirty="0" smtClean="0"/>
              <a:t>άνειες 2, 3 και 4</a:t>
            </a:r>
            <a:r>
              <a:rPr lang="el-GR" sz="2000" b="1" dirty="0" smtClean="0"/>
              <a:t>.</a:t>
            </a:r>
            <a:r>
              <a:rPr lang="el-GR" sz="2000" b="1" dirty="0"/>
              <a:t>: </a:t>
            </a:r>
            <a:r>
              <a:rPr lang="en-US" sz="2000" dirty="0"/>
              <a:t>2008 Ulrike Haas </a:t>
            </a:r>
            <a:r>
              <a:rPr lang="en-US" sz="2000" dirty="0" err="1"/>
              <a:t>Schritte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Beruf</a:t>
            </a:r>
            <a:r>
              <a:rPr lang="en-US" sz="2000" dirty="0"/>
              <a:t>, </a:t>
            </a:r>
            <a:r>
              <a:rPr lang="en-US" sz="2000" dirty="0" err="1"/>
              <a:t>Hueber</a:t>
            </a:r>
            <a:r>
              <a:rPr lang="en-US" sz="2000" dirty="0"/>
              <a:t> </a:t>
            </a:r>
            <a:r>
              <a:rPr lang="en-US" sz="2000" dirty="0" err="1"/>
              <a:t>Verlag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. Überfliegen Sie den Brief und ergänzen Sie.&#10;&#10;die Grußformel, der Adressat, der Text, die Anlagen, die Unterschrift, die Anrede, die Betreffzeile, der Absender, die Bezugszeichenzeile&#10;&#10;BA Versicherungen&#10;Lindenallee 5&#10;60783 Frankfurt&#10;&#10;Herrn&#10;Anton Schauer &#10;Weilheimer Str. 26&#10;81234 Starnberg&#10;&#10;die Bezugszeichenzeile&#10;Ihr Zeichen, Ihre Nachricht vom&#10;Unser Zeichen, unsere Nachricht vom cz&#10;Telefon, Name&#10;069/ 459821- 560 Anna Czech&#10;Datum 4.2.20..&#10;&#10;Ihre Unterlagen zur Haftpflichtversicherung &#10;&#10;Sehr geehrter Herr Schauer,&#10;&#10;im Auftrag von Frau Hanke sende ich Ihnen heute die Unterlagen zu Ihrer Haftpflichtversicherung zu. Bitte füllen Sie das beiliegende Formular aus und senden Sie es unterschrieben an uns zurück.&#10;&#10;Für weitere Fragen stehen wir Ihnen gerne zur Verfügung.&#10;&#10;Mit freundlichen Grüßen&#10;&#10;BA Versicherungen&#10;i.V.&#10;Anna Czech&#10;&#10;Unterlagen zur Haftpflichtversicherung&#10;Formular" title="Deutsch im Bü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717" y="260648"/>
            <a:ext cx="7530566" cy="57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560739" y="541583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6021288"/>
            <a:ext cx="91440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dirty="0" smtClean="0"/>
              <a:t>2008 </a:t>
            </a:r>
            <a:r>
              <a:rPr lang="en-US" dirty="0"/>
              <a:t>Ulrike Haas </a:t>
            </a:r>
            <a:r>
              <a:rPr lang="en-US" dirty="0" err="1"/>
              <a:t>Schritte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Beruf</a:t>
            </a:r>
            <a:r>
              <a:rPr lang="en-US" dirty="0"/>
              <a:t>, </a:t>
            </a:r>
            <a:r>
              <a:rPr lang="en-US" dirty="0" err="1"/>
              <a:t>Hueber</a:t>
            </a:r>
            <a:r>
              <a:rPr lang="en-US" dirty="0"/>
              <a:t> </a:t>
            </a:r>
            <a:r>
              <a:rPr lang="en-US" dirty="0" err="1"/>
              <a:t>Verlag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. Sehr geehrte Damen und Herren&#10;2. durch eine Empfehlung einer Mitarbeiterin von uns sind wir auf Ihr Restaurant aufmerksam geworden.&#10;3. Da wir im Dezember unsere 50 Mitarbeiterinnen und Mitarbeiter zu einem Weihnachtsessen einladen. &#10;4. möchten, hätten wir gerne weitere Informationen über Ihr Haus.&#10;5. Für die Zusendung eines Prospekts und ggf. auch eines Angebots wären wir Ihnen deshalb dankbar.&#10;6. Bei Rückfragen erreichen Sie mich unter angegebenen Telefonnummer oder per E-Mail.&#10;7. Mit freundlichen Grüßen&#10;8. Spiel &amp; Buch GmbH&#10;9. Irina Klein&#10;10. Spiel &amp; Buch GmbH&#10;11. Am Hauptmarkt 7&#10;12. 96012 Bamberg&#10;13. Tel.: +49 0951 123 33 312&#10;14. Fax: +49 0951 123 33 310&#10;15. E-Mail: irina.klein@spielbuch.net" title="Anfrage wg. Weihnachtsess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804" y="116632"/>
            <a:ext cx="8462392" cy="61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526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Im Auftrag von Frau Hanke schicke ich Ihnen...&#10;B Bitte füllen Sie das beilegende Formular aus.&#10;C Senden Sie das Formular unterschrieben an uns zurück.&#10;D Für weitere Fragen stehen wir Ihnen zur Verfügung.&#10;E i.V. (= in Vertretung, in Vollmacht)&#10;&#10;(E) Eine Person schreibt und unterschreibt den Brief für eine andere Person.&#10;(?) Frau Hanke hat mir gesagt, ich soll...&#10;(?) Wenn Sie Fragen haben, beantworten wir diese gerne.&#10;(?) In diesem Brief gibt es ein Formular zum Ausfüllen.&#10;(?) Unterschreiben Sie das Formular und schicken Sie es zurück." title="2. Der Geschäftsbrief: Was bedeuten die Wörter und Wendungen? Ordnen Sie zu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0648"/>
            <a:ext cx="83820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47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09290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9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/>
              <a:t>Σημειώματα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251921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Ιστορικού </a:t>
            </a:r>
            <a:r>
              <a:rPr lang="el-GR" b="1" dirty="0" smtClean="0"/>
              <a:t>Εκδόσεων</a:t>
            </a:r>
            <a:r>
              <a:rPr lang="en-US" b="1" dirty="0" smtClean="0"/>
              <a:t> </a:t>
            </a:r>
            <a:r>
              <a:rPr lang="el-GR" b="1" dirty="0" smtClean="0"/>
              <a:t>Έργου</a:t>
            </a:r>
            <a:endParaRPr lang="el-G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Το παρόν έργο αποτελεί την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έκδοση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1.0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1916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Copyright Εθνικόν και Καποδιστριακόν Πανεπιστήμιον Αθηνών</a:t>
            </a:r>
            <a:r>
              <a:rPr lang="en-US" sz="2000" dirty="0">
                <a:latin typeface="Calibri" charset="0"/>
              </a:rPr>
              <a:t>, </a:t>
            </a:r>
            <a:r>
              <a:rPr lang="el-GR" sz="2000" dirty="0">
                <a:latin typeface="Calibri" charset="0"/>
              </a:rPr>
              <a:t>Χριστίνα Αλεξανδρή. </a:t>
            </a:r>
            <a:r>
              <a:rPr lang="el-GR" sz="2000" dirty="0" smtClean="0">
                <a:latin typeface="Calibri" charset="0"/>
              </a:rPr>
              <a:t>«Εμπειρική Γλωσσολογική Έρευνα:</a:t>
            </a:r>
            <a:r>
              <a:rPr lang="de-DE" sz="2000" dirty="0" smtClean="0">
                <a:latin typeface="Calibri" charset="0"/>
              </a:rPr>
              <a:t> Geschäftsbriefe</a:t>
            </a:r>
            <a:r>
              <a:rPr lang="el-GR" sz="2000" dirty="0" smtClean="0">
                <a:latin typeface="Calibri" charset="0"/>
              </a:rPr>
              <a:t>»</a:t>
            </a:r>
            <a:r>
              <a:rPr lang="el-GR" sz="2000" dirty="0">
                <a:latin typeface="Calibri" charset="0"/>
              </a:rPr>
              <a:t>. Έκδοση: 1.0. Αθήνα 2015. Διαθέσιμο από τη δικτυακή διεύθυνση:  </a:t>
            </a:r>
            <a:endParaRPr lang="en-US" sz="2000" dirty="0">
              <a:latin typeface="Calibri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charset="0"/>
                <a:hlinkClick r:id="rId3"/>
              </a:rPr>
              <a:t>http://eclass.uoa.gr/courses/GS208</a:t>
            </a:r>
            <a:r>
              <a:rPr lang="en-US" sz="2000" dirty="0" smtClean="0">
                <a:latin typeface="Calibri" charset="0"/>
                <a:hlinkClick r:id="rId3"/>
              </a:rPr>
              <a:t>/</a:t>
            </a:r>
            <a:endParaRPr lang="en-US" sz="2000" dirty="0" smtClean="0">
              <a:latin typeface="Calibri" charset="0"/>
            </a:endParaRP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2475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372</Words>
  <Application>Microsoft Macintosh PowerPoint</Application>
  <PresentationFormat>On-screen Show (4:3)</PresentationFormat>
  <Paragraphs>57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Θέμα του Office</vt:lpstr>
      <vt:lpstr>Empirische Sprachforschung</vt:lpstr>
      <vt:lpstr>PowerPoint Presentation</vt:lpstr>
      <vt:lpstr>PowerPoint Presentation</vt:lpstr>
      <vt:lpstr>PowerPoint Presentation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Polina</cp:lastModifiedBy>
  <cp:revision>191</cp:revision>
  <dcterms:created xsi:type="dcterms:W3CDTF">2012-09-06T09:03:05Z</dcterms:created>
  <dcterms:modified xsi:type="dcterms:W3CDTF">2015-09-29T18:28:50Z</dcterms:modified>
</cp:coreProperties>
</file>