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486" r:id="rId3"/>
    <p:sldId id="436" r:id="rId4"/>
    <p:sldId id="437" r:id="rId5"/>
    <p:sldId id="438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87" r:id="rId18"/>
    <p:sldId id="452" r:id="rId19"/>
    <p:sldId id="490" r:id="rId20"/>
    <p:sldId id="456" r:id="rId21"/>
    <p:sldId id="457" r:id="rId22"/>
    <p:sldId id="458" r:id="rId23"/>
    <p:sldId id="459" r:id="rId24"/>
    <p:sldId id="460" r:id="rId25"/>
    <p:sldId id="461" r:id="rId26"/>
    <p:sldId id="488" r:id="rId27"/>
    <p:sldId id="462" r:id="rId28"/>
    <p:sldId id="463" r:id="rId29"/>
    <p:sldId id="464" r:id="rId30"/>
    <p:sldId id="465" r:id="rId31"/>
    <p:sldId id="489" r:id="rId32"/>
    <p:sldId id="468" r:id="rId33"/>
    <p:sldId id="469" r:id="rId34"/>
    <p:sldId id="470" r:id="rId35"/>
    <p:sldId id="471" r:id="rId36"/>
    <p:sldId id="472" r:id="rId37"/>
    <p:sldId id="473" r:id="rId38"/>
    <p:sldId id="474" r:id="rId39"/>
    <p:sldId id="491" r:id="rId40"/>
    <p:sldId id="492" r:id="rId41"/>
    <p:sldId id="493" r:id="rId42"/>
    <p:sldId id="494" r:id="rId43"/>
    <p:sldId id="475" r:id="rId44"/>
    <p:sldId id="427" r:id="rId45"/>
    <p:sldId id="428" r:id="rId46"/>
    <p:sldId id="429" r:id="rId47"/>
    <p:sldId id="430" r:id="rId48"/>
    <p:sldId id="431" r:id="rId49"/>
    <p:sldId id="432" r:id="rId50"/>
    <p:sldId id="433" r:id="rId5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486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87"/>
            <p14:sldId id="452"/>
            <p14:sldId id="490"/>
            <p14:sldId id="456"/>
            <p14:sldId id="457"/>
            <p14:sldId id="458"/>
            <p14:sldId id="459"/>
            <p14:sldId id="460"/>
            <p14:sldId id="461"/>
            <p14:sldId id="488"/>
            <p14:sldId id="462"/>
            <p14:sldId id="463"/>
            <p14:sldId id="464"/>
            <p14:sldId id="465"/>
            <p14:sldId id="489"/>
            <p14:sldId id="468"/>
            <p14:sldId id="469"/>
            <p14:sldId id="470"/>
            <p14:sldId id="471"/>
            <p14:sldId id="472"/>
            <p14:sldId id="473"/>
            <p14:sldId id="474"/>
            <p14:sldId id="491"/>
            <p14:sldId id="492"/>
            <p14:sldId id="493"/>
            <p14:sldId id="494"/>
            <p14:sldId id="475"/>
            <p14:sldId id="427"/>
            <p14:sldId id="428"/>
            <p14:sldId id="429"/>
            <p14:sldId id="430"/>
            <p14:sldId id="431"/>
            <p14:sldId id="432"/>
            <p14:sldId id="43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4" autoAdjust="0"/>
    <p:restoredTop sz="99309" autoAdjust="0"/>
  </p:normalViewPr>
  <p:slideViewPr>
    <p:cSldViewPr>
      <p:cViewPr>
        <p:scale>
          <a:sx n="64" d="100"/>
          <a:sy n="64" d="100"/>
        </p:scale>
        <p:origin x="-2240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commentAuthors" Target="commentAuthors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0D989-890E-4B19-A97D-326C4E95DFB8}" type="datetimeFigureOut">
              <a:rPr lang="el-GR" smtClean="0"/>
              <a:pPr/>
              <a:t>4/27/15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10BF2-12F6-4688-935D-8E5B3AB9E8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4369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4/27/15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custGeom>
            <a:avLst/>
            <a:gdLst/>
            <a:ahLst/>
            <a:cxnLst/>
            <a:rect l="l" t="t" r="r" b="b"/>
            <a:pathLst>
              <a:path w="9144000" h="6857999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5A627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4400" y="2819400"/>
            <a:ext cx="7300976" cy="1681226"/>
          </a:xfrm>
          <a:custGeom>
            <a:avLst/>
            <a:gdLst/>
            <a:ahLst/>
            <a:cxnLst/>
            <a:rect l="l" t="t" r="r" b="b"/>
            <a:pathLst>
              <a:path w="7300976" h="1681226">
                <a:moveTo>
                  <a:pt x="0" y="1681226"/>
                </a:moveTo>
                <a:lnTo>
                  <a:pt x="7300976" y="1681226"/>
                </a:lnTo>
                <a:lnTo>
                  <a:pt x="7300976" y="0"/>
                </a:lnTo>
                <a:lnTo>
                  <a:pt x="0" y="0"/>
                </a:lnTo>
                <a:lnTo>
                  <a:pt x="0" y="1681226"/>
                </a:lnTo>
                <a:close/>
              </a:path>
            </a:pathLst>
          </a:custGeom>
          <a:ln w="6350">
            <a:solidFill>
              <a:srgbClr val="EFAC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4400" y="2819400"/>
            <a:ext cx="228574" cy="1681226"/>
          </a:xfrm>
          <a:custGeom>
            <a:avLst/>
            <a:gdLst/>
            <a:ahLst/>
            <a:cxnLst/>
            <a:rect l="l" t="t" r="r" b="b"/>
            <a:pathLst>
              <a:path w="228574" h="1681226">
                <a:moveTo>
                  <a:pt x="0" y="1681226"/>
                </a:moveTo>
                <a:lnTo>
                  <a:pt x="228574" y="1681226"/>
                </a:lnTo>
                <a:lnTo>
                  <a:pt x="228574" y="0"/>
                </a:lnTo>
                <a:lnTo>
                  <a:pt x="0" y="0"/>
                </a:lnTo>
                <a:lnTo>
                  <a:pt x="0" y="1681226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685026" y="6397955"/>
            <a:ext cx="2379957" cy="224322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5A627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l-GR" sz="1400" spc="-165" smtClean="0"/>
              <a:t>Αξιοποίηση </a:t>
            </a:r>
            <a:r>
              <a:rPr lang="en-US" sz="1400" spc="-165" smtClean="0"/>
              <a:t>Web </a:t>
            </a:r>
            <a:r>
              <a:rPr lang="el-GR" sz="1400" spc="-165" smtClean="0"/>
              <a:t>στην Πληροφορική</a:t>
            </a:r>
            <a:endParaRPr sz="140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D96A3-F9A3-4DF0-ADB6-F9DDD1E319F4}" type="datetime1">
              <a:rPr lang="el-GR" smtClean="0"/>
              <a:pPr/>
              <a:t>4/27/15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78687" y="6397955"/>
            <a:ext cx="248920" cy="224322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>
                <a:solidFill>
                  <a:srgbClr val="5A6278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Αξιοποίηση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</a:t>
            </a:r>
            <a:r>
              <a:rPr lang="en-US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Web 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στην Πληροφορική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Η Διδασκαλία του Προγραμματισμού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latform.openwebquest.org/" TargetMode="External"/><Relationship Id="rId4" Type="http://schemas.openxmlformats.org/officeDocument/2006/relationships/hyperlink" Target="http://zunal.com/index-matrix.php?Curriculum=111&amp;amp;Grade=104" TargetMode="External"/><Relationship Id="rId5" Type="http://schemas.openxmlformats.org/officeDocument/2006/relationships/hyperlink" Target="http://webquest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questgarden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zunal.com/webquest.php?user=13434" TargetMode="External"/><Relationship Id="rId4" Type="http://schemas.openxmlformats.org/officeDocument/2006/relationships/hyperlink" Target="http://www.schools.ac.cy/klimakio/Themata/Epistimi/web_Quest_main/webquests/energeia_ilektrismos/index.html" TargetMode="External"/><Relationship Id="rId5" Type="http://schemas.openxmlformats.org/officeDocument/2006/relationships/hyperlink" Target="http://www.zunal.com/webquest.php?w=15308" TargetMode="External"/><Relationship Id="rId6" Type="http://schemas.openxmlformats.org/officeDocument/2006/relationships/hyperlink" Target="http://www.zunal.com/webquest.php?w=4015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hools.ac.cy/klimakio/Themata/Epistimi/web_Quest_main/webquests/aporrimmata/index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nal.com/webquest.php?w=52385" TargetMode="External"/><Relationship Id="rId4" Type="http://schemas.openxmlformats.org/officeDocument/2006/relationships/hyperlink" Target="http://www.zunal.com/webquest.php?w=58872" TargetMode="External"/><Relationship Id="rId5" Type="http://schemas.openxmlformats.org/officeDocument/2006/relationships/hyperlink" Target="http://www.zunal.com/webquest.php?w=53258" TargetMode="External"/><Relationship Id="rId6" Type="http://schemas.openxmlformats.org/officeDocument/2006/relationships/hyperlink" Target="http://www.zunal.com/webquest.php?w=4079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topia.duth.gr/~echarala/webquest1/foodwebquest1.htm" TargetMode="Externa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hyperlink" Target="http://hermes.di.uoa.gr/wq-wifi/" TargetMode="External"/><Relationship Id="rId12" Type="http://schemas.openxmlformats.org/officeDocument/2006/relationships/hyperlink" Target="http://goo.gl/21OVHQ" TargetMode="External"/><Relationship Id="rId13" Type="http://schemas.openxmlformats.org/officeDocument/2006/relationships/hyperlink" Target="http://hermes.di.uoa.gr/wq-%20wifi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latform.openwebquest.org/view/index.php?wq=2" TargetMode="External"/><Relationship Id="rId3" Type="http://schemas.openxmlformats.org/officeDocument/2006/relationships/hyperlink" Target="http://platform.openwebquest.org/view/index.php?wq=162" TargetMode="External"/><Relationship Id="rId4" Type="http://schemas.openxmlformats.org/officeDocument/2006/relationships/hyperlink" Target="http://platform.openwebquest.org/view/index.php?wq=165" TargetMode="External"/><Relationship Id="rId5" Type="http://schemas.openxmlformats.org/officeDocument/2006/relationships/hyperlink" Target="http://platform.openwebquest.org/view/index.php?wq=514" TargetMode="External"/><Relationship Id="rId6" Type="http://schemas.openxmlformats.org/officeDocument/2006/relationships/hyperlink" Target="http://platform.openwebquest.org/view/index.php?wq=387" TargetMode="External"/><Relationship Id="rId7" Type="http://schemas.openxmlformats.org/officeDocument/2006/relationships/hyperlink" Target="http://www.zunal.com/webquest.php?w=84783" TargetMode="External"/><Relationship Id="rId8" Type="http://schemas.openxmlformats.org/officeDocument/2006/relationships/hyperlink" Target="http://www.zunal.com/tasks.php?w=86673" TargetMode="External"/><Relationship Id="rId9" Type="http://schemas.openxmlformats.org/officeDocument/2006/relationships/hyperlink" Target="http://platform.openwebquest.org/view/index.php?wq=357" TargetMode="External"/><Relationship Id="rId10" Type="http://schemas.openxmlformats.org/officeDocument/2006/relationships/hyperlink" Target="http://www.zunal.com/webquest.php?w=16145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hyperlink" Target="http://www.abebooks.com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hyperlink" Target="https://nd20122090.wordpress.com/2013/04/01/social-constructivis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web2.wikispaces.com/home" TargetMode="External"/><Relationship Id="rId4" Type="http://schemas.openxmlformats.org/officeDocument/2006/relationships/hyperlink" Target="http://web2010.discoveryeducation.com/web20tools.cfm" TargetMode="External"/><Relationship Id="rId5" Type="http://schemas.openxmlformats.org/officeDocument/2006/relationships/hyperlink" Target="http://www.slideshare.net/gpalegeo/24-web-2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oltoolsforschools.wikispaces.com/hom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rezi.com/vegpshuf0dij/pascal/" TargetMode="External"/><Relationship Id="rId4" Type="http://schemas.openxmlformats.org/officeDocument/2006/relationships/hyperlink" Target="http://prezi.com/wq6qfdfkhoga/presentation/" TargetMode="External"/><Relationship Id="rId5" Type="http://schemas.openxmlformats.org/officeDocument/2006/relationships/hyperlink" Target="http://pliroforikiatschool.blogspot.com/2010/11/prezi-2010.html" TargetMode="External"/><Relationship Id="rId6" Type="http://schemas.openxmlformats.org/officeDocument/2006/relationships/hyperlink" Target="http://prezi.com/0kktmw4hyzjk/presentation/" TargetMode="External"/><Relationship Id="rId7" Type="http://schemas.openxmlformats.org/officeDocument/2006/relationships/hyperlink" Target="http://prezi.com/6-jwb-ecmmup/projects/" TargetMode="External"/><Relationship Id="rId8" Type="http://schemas.openxmlformats.org/officeDocument/2006/relationships/hyperlink" Target="http://prezi.com/3xzhaqa1vdfz/facebook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rezi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imerime.com/en/event/507700/++-+/" TargetMode="External"/><Relationship Id="rId4" Type="http://schemas.openxmlformats.org/officeDocument/2006/relationships/hyperlink" Target="http://www.timerime.com/en/event/582928/Poqet+PC/" TargetMode="External"/><Relationship Id="rId5" Type="http://schemas.openxmlformats.org/officeDocument/2006/relationships/hyperlink" Target="http://www.dipity.com/" TargetMode="External"/><Relationship Id="rId6" Type="http://schemas.openxmlformats.org/officeDocument/2006/relationships/hyperlink" Target="http://www.dipity.com/basiosa/THE-AGE-OF-DISCOVERY_1/" TargetMode="External"/><Relationship Id="rId7" Type="http://schemas.openxmlformats.org/officeDocument/2006/relationships/hyperlink" Target="http://www.dipity.com/hewittteacher/History_of_the_Personal_Computer_1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imerime.com/en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ibd.com/doc/51142846/Wordle" TargetMode="External"/><Relationship Id="rId4" Type="http://schemas.openxmlformats.org/officeDocument/2006/relationships/hyperlink" Target="http://www.slideshare.net/JenniferW/wordle-ideas?from=ss_embed" TargetMode="External"/><Relationship Id="rId5" Type="http://schemas.openxmlformats.org/officeDocument/2006/relationships/hyperlink" Target="http://www.slideshare.net/mberner/38-intersting-ways-to-use-wordle-in-the-classroom?from=ss_embed" TargetMode="External"/><Relationship Id="rId6" Type="http://schemas.openxmlformats.org/officeDocument/2006/relationships/hyperlink" Target="http://www.tagxedo.com/" TargetMode="External"/><Relationship Id="rId7" Type="http://schemas.openxmlformats.org/officeDocument/2006/relationships/hyperlink" Target="http://www.youtube.com/watch?v=AwuB7Ub9RQU&amp;amp;feature=player_embedded" TargetMode="External"/><Relationship Id="rId8" Type="http://schemas.openxmlformats.org/officeDocument/2006/relationships/hyperlink" Target="http://www.tagxedo.com/artful/32a160ac312f4a67" TargetMode="External"/><Relationship Id="rId9" Type="http://schemas.openxmlformats.org/officeDocument/2006/relationships/hyperlink" Target="http://tagul.com/" TargetMode="External"/><Relationship Id="rId10" Type="http://schemas.openxmlformats.org/officeDocument/2006/relationships/image" Target="../media/image10.jpeg"/><Relationship Id="rId11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ordle.net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iki-project-diuoa.wikispaces.com/2%CE%BF-%CE%A4%CE%B1+%CE%B6%CF%8E%CE%B1+%CE%B1%CF%83%CF%80%CF%8C%CE%BD%CE%B4%CF%85%CE%BB%CE%B1-%CF%83%CF%80%CE%BF%CE%BD%CE%B4%CF%85%CE%BB%CF%89%CF%84%CE%AC-%CE%B8%CE%B7%CE%BB%CE%B1%CF%83%CF%84%CE%B9%CE%BA%CE%AC" TargetMode="External"/><Relationship Id="rId4" Type="http://schemas.openxmlformats.org/officeDocument/2006/relationships/hyperlink" Target="http://meizonepimorfosi-annboukou-xalandri.blogspot.com/2011/07/spicynodes-edit-nodes-details.html" TargetMode="External"/><Relationship Id="rId5" Type="http://schemas.openxmlformats.org/officeDocument/2006/relationships/hyperlink" Target="http://www.mindmeister.com/" TargetMode="External"/><Relationship Id="rId6" Type="http://schemas.openxmlformats.org/officeDocument/2006/relationships/hyperlink" Target="http://www.mindmeister.com/118402646/_" TargetMode="External"/><Relationship Id="rId7" Type="http://schemas.openxmlformats.org/officeDocument/2006/relationships/hyperlink" Target="http://www.mindmeister.com/12610430/greek-verbs" TargetMode="External"/><Relationship Id="rId8" Type="http://schemas.openxmlformats.org/officeDocument/2006/relationships/hyperlink" Target="http://www.mindomo.com/" TargetMode="External"/><Relationship Id="rId9" Type="http://schemas.openxmlformats.org/officeDocument/2006/relationships/hyperlink" Target="http://www.mindomo.com/mindmap/new-map-57e6392f44684d5a90e0e2a76642d24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picynodes.org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educomics/comics-in-education-3386446" TargetMode="External"/><Relationship Id="rId4" Type="http://schemas.openxmlformats.org/officeDocument/2006/relationships/hyperlink" Target="http://www.teachingenglish.org.uk/language-assistant/teaching-tips/using-cartoons-comic-strips" TargetMode="External"/><Relationship Id="rId5" Type="http://schemas.openxmlformats.org/officeDocument/2006/relationships/hyperlink" Target="http://www.comicstripcreator.org/index.php?option=com_content&amp;amp;view=article&amp;amp;id=6&amp;amp;Itemid=1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lideshare.net/educomics/comics-3386443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ton.com/comic/zuz8xiec" TargetMode="External"/><Relationship Id="rId4" Type="http://schemas.openxmlformats.org/officeDocument/2006/relationships/hyperlink" Target="http://www.pixton.com/comic/2wvs9fbh" TargetMode="External"/><Relationship Id="rId5" Type="http://schemas.openxmlformats.org/officeDocument/2006/relationships/hyperlink" Target="http://www.pixton.com/comic/7yi87dku" TargetMode="External"/><Relationship Id="rId6" Type="http://schemas.openxmlformats.org/officeDocument/2006/relationships/hyperlink" Target="http://www.pixton.com/comic/4z7o9sat" TargetMode="External"/><Relationship Id="rId7" Type="http://schemas.openxmlformats.org/officeDocument/2006/relationships/hyperlink" Target="http://www.toondoo.com/" TargetMode="External"/><Relationship Id="rId8" Type="http://schemas.openxmlformats.org/officeDocument/2006/relationships/hyperlink" Target="http://www.toondoo.com/toonbooks/370991" TargetMode="External"/><Relationship Id="rId9" Type="http://schemas.openxmlformats.org/officeDocument/2006/relationships/hyperlink" Target="http://www.toondoo.com/toonbooks/44160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ixton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du.glogster.com/" TargetMode="External"/><Relationship Id="rId4" Type="http://schemas.openxmlformats.org/officeDocument/2006/relationships/hyperlink" Target="http://www.ncsu.edu/project/posters/NewSite/" TargetMode="External"/><Relationship Id="rId5" Type="http://schemas.openxmlformats.org/officeDocument/2006/relationships/hyperlink" Target="http://www.youtube.com/watch?v=MvC47fUANLk&amp;amp;feature=player_embedded" TargetMode="External"/><Relationship Id="rId6" Type="http://schemas.openxmlformats.org/officeDocument/2006/relationships/hyperlink" Target="https://edunology.wikispaces.com/Glogster" TargetMode="External"/><Relationship Id="rId7" Type="http://schemas.openxmlformats.org/officeDocument/2006/relationships/hyperlink" Target="http://edu.glogster.com/glogpedia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logster.com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lor/r/8521/3717?locale=el" TargetMode="External"/><Relationship Id="rId4" Type="http://schemas.openxmlformats.org/officeDocument/2006/relationships/hyperlink" Target="http://photodentro.edu.gr/lor/handle/8521/2605?locale=el" TargetMode="External"/><Relationship Id="rId5" Type="http://schemas.openxmlformats.org/officeDocument/2006/relationships/hyperlink" Target="http://photodentro.edu.gr/lor/handle/8521/2425?locale=e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vie.qc.ca/carrefourjeux2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10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Διδακτική της Πληροφορικής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6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Αξιοποίηση του </a:t>
            </a:r>
            <a:r>
              <a:rPr lang="en-US" sz="2800" dirty="0" smtClean="0"/>
              <a:t>Web </a:t>
            </a:r>
            <a:r>
              <a:rPr lang="el-GR" sz="2800" dirty="0" smtClean="0"/>
              <a:t>και των εργαλείων του στη διδασκαλία της Πληροφορική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Μ. </a:t>
            </a:r>
            <a:r>
              <a:rPr lang="el-GR" sz="2800" dirty="0" err="1" smtClean="0"/>
              <a:t>Γρηγοριάδου</a:t>
            </a:r>
            <a:r>
              <a:rPr lang="el-GR" sz="2800" dirty="0" smtClean="0"/>
              <a:t>, Α. </a:t>
            </a:r>
            <a:r>
              <a:rPr lang="el-GR" sz="2800" dirty="0" err="1" smtClean="0"/>
              <a:t>Γόγουλου</a:t>
            </a:r>
            <a:r>
              <a:rPr lang="el-GR" sz="2800" dirty="0" smtClean="0"/>
              <a:t>, Ε. </a:t>
            </a:r>
            <a:r>
              <a:rPr lang="el-GR" sz="2800" dirty="0" err="1" smtClean="0"/>
              <a:t>Γουλή</a:t>
            </a:r>
            <a:endParaRPr lang="el-GR" sz="2800" dirty="0" smtClean="0"/>
          </a:p>
          <a:p>
            <a:r>
              <a:rPr lang="el-GR" sz="2800" dirty="0" smtClean="0"/>
              <a:t>Σχολή Θετικών Επιστημών</a:t>
            </a:r>
          </a:p>
          <a:p>
            <a:r>
              <a:rPr lang="el-GR" sz="2800" dirty="0" smtClean="0"/>
              <a:t>Τμήμα Πληροφορικής και Τηλεπικοινωνιών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5FB5CC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014" y="329438"/>
            <a:ext cx="555307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3600" b="1" spc="35" dirty="0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3600" b="1" spc="-30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ο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spc="-35" dirty="0">
                <a:solidFill>
                  <a:srgbClr val="5A6278"/>
                </a:solidFill>
                <a:latin typeface="Calibri"/>
                <a:cs typeface="Calibri"/>
              </a:rPr>
              <a:t>ξ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spc="-20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εύνη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η:</a:t>
            </a:r>
            <a:r>
              <a:rPr sz="3600" b="1" spc="2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spc="-45" dirty="0">
                <a:solidFill>
                  <a:srgbClr val="5A6278"/>
                </a:solidFill>
                <a:latin typeface="Calibri"/>
                <a:cs typeface="Calibri"/>
              </a:rPr>
              <a:t>ξ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3600" b="1" spc="-30" dirty="0">
                <a:solidFill>
                  <a:srgbClr val="5A6278"/>
                </a:solidFill>
                <a:latin typeface="Calibri"/>
                <a:cs typeface="Calibri"/>
              </a:rPr>
              <a:t>ο</a:t>
            </a:r>
            <a:r>
              <a:rPr sz="3600" b="1" spc="-40" dirty="0">
                <a:solidFill>
                  <a:srgbClr val="5A6278"/>
                </a:solidFill>
                <a:latin typeface="Calibri"/>
                <a:cs typeface="Calibri"/>
              </a:rPr>
              <a:t>λ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όγ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η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ση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99590"/>
            <a:ext cx="7432040" cy="253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263" indent="-436563">
              <a:lnSpc>
                <a:spcPct val="114000"/>
              </a:lnSpc>
              <a:buClr>
                <a:srgbClr val="0070C0"/>
              </a:buClr>
              <a:buFont typeface="Wingdings" pitchFamily="2" charset="2"/>
              <a:buChar char="Ø"/>
              <a:tabLst>
                <a:tab pos="286385" algn="l"/>
              </a:tabLst>
            </a:pPr>
            <a:r>
              <a:rPr sz="2400" spc="5" dirty="0" err="1" smtClean="0">
                <a:cs typeface="Calibri"/>
              </a:rPr>
              <a:t>Περ</a:t>
            </a:r>
            <a:r>
              <a:rPr sz="2400" spc="-30" dirty="0" err="1" smtClean="0">
                <a:cs typeface="Calibri"/>
              </a:rPr>
              <a:t>ιγ</a:t>
            </a:r>
            <a:r>
              <a:rPr sz="2400" dirty="0" err="1" smtClean="0">
                <a:cs typeface="Calibri"/>
              </a:rPr>
              <a:t>ράφ</a:t>
            </a:r>
            <a:r>
              <a:rPr sz="2400" spc="-10" dirty="0" err="1" smtClean="0">
                <a:cs typeface="Calibri"/>
              </a:rPr>
              <a:t>ε</a:t>
            </a:r>
            <a:r>
              <a:rPr sz="2400" dirty="0" err="1" smtClean="0">
                <a:cs typeface="Calibri"/>
              </a:rPr>
              <a:t>ι</a:t>
            </a:r>
            <a:r>
              <a:rPr sz="2400" dirty="0" smtClean="0">
                <a:cs typeface="Calibri"/>
              </a:rPr>
              <a:t> </a:t>
            </a:r>
            <a:r>
              <a:rPr sz="2400" spc="-30" dirty="0">
                <a:cs typeface="Calibri"/>
              </a:rPr>
              <a:t>τ</a:t>
            </a:r>
            <a:r>
              <a:rPr sz="2400" dirty="0">
                <a:cs typeface="Calibri"/>
              </a:rPr>
              <a:t>ον </a:t>
            </a:r>
            <a:r>
              <a:rPr sz="2400" spc="-25" dirty="0">
                <a:cs typeface="Calibri"/>
              </a:rPr>
              <a:t>τ</a:t>
            </a:r>
            <a:r>
              <a:rPr sz="2400" dirty="0">
                <a:cs typeface="Calibri"/>
              </a:rPr>
              <a:t>ρόπο </a:t>
            </a:r>
            <a:r>
              <a:rPr sz="2400" spc="-10" dirty="0">
                <a:cs typeface="Calibri"/>
              </a:rPr>
              <a:t>α</a:t>
            </a:r>
            <a:r>
              <a:rPr sz="2400" spc="-30" dirty="0">
                <a:cs typeface="Calibri"/>
              </a:rPr>
              <a:t>ξ</a:t>
            </a:r>
            <a:r>
              <a:rPr sz="2400" dirty="0">
                <a:cs typeface="Calibri"/>
              </a:rPr>
              <a:t>ι</a:t>
            </a:r>
            <a:r>
              <a:rPr sz="2400" spc="-30" dirty="0">
                <a:cs typeface="Calibri"/>
              </a:rPr>
              <a:t>ο</a:t>
            </a:r>
            <a:r>
              <a:rPr sz="2400" spc="-20" dirty="0">
                <a:cs typeface="Calibri"/>
              </a:rPr>
              <a:t>λ</a:t>
            </a:r>
            <a:r>
              <a:rPr sz="2400" dirty="0">
                <a:cs typeface="Calibri"/>
              </a:rPr>
              <a:t>ό</a:t>
            </a:r>
            <a:r>
              <a:rPr sz="2400" spc="-10" dirty="0">
                <a:cs typeface="Calibri"/>
              </a:rPr>
              <a:t>γ</a:t>
            </a:r>
            <a:r>
              <a:rPr sz="2400" dirty="0">
                <a:cs typeface="Calibri"/>
              </a:rPr>
              <a:t>η</a:t>
            </a:r>
            <a:r>
              <a:rPr sz="2400" spc="-10" dirty="0">
                <a:cs typeface="Calibri"/>
              </a:rPr>
              <a:t>σ</a:t>
            </a:r>
            <a:r>
              <a:rPr sz="2400" dirty="0">
                <a:cs typeface="Calibri"/>
              </a:rPr>
              <a:t>ης</a:t>
            </a:r>
            <a:r>
              <a:rPr sz="2400" spc="20" dirty="0">
                <a:cs typeface="Calibri"/>
              </a:rPr>
              <a:t> </a:t>
            </a:r>
            <a:r>
              <a:rPr sz="2400" spc="-20" dirty="0">
                <a:cs typeface="Calibri"/>
              </a:rPr>
              <a:t>τ</a:t>
            </a:r>
            <a:r>
              <a:rPr sz="2400" spc="-15" dirty="0">
                <a:cs typeface="Calibri"/>
              </a:rPr>
              <a:t>ω</a:t>
            </a:r>
            <a:r>
              <a:rPr sz="2400" dirty="0">
                <a:cs typeface="Calibri"/>
              </a:rPr>
              <a:t>ν </a:t>
            </a:r>
            <a:r>
              <a:rPr sz="2400" spc="15" dirty="0" err="1">
                <a:cs typeface="Calibri"/>
              </a:rPr>
              <a:t>σ</a:t>
            </a:r>
            <a:r>
              <a:rPr sz="2400" spc="-30" dirty="0" err="1">
                <a:cs typeface="Calibri"/>
              </a:rPr>
              <a:t>τ</a:t>
            </a:r>
            <a:r>
              <a:rPr sz="2400" dirty="0" err="1">
                <a:cs typeface="Calibri"/>
              </a:rPr>
              <a:t>ό</a:t>
            </a:r>
            <a:r>
              <a:rPr sz="2400" spc="-35" dirty="0" err="1">
                <a:cs typeface="Calibri"/>
              </a:rPr>
              <a:t>χ</a:t>
            </a:r>
            <a:r>
              <a:rPr sz="2400" spc="-15" dirty="0" err="1">
                <a:cs typeface="Calibri"/>
              </a:rPr>
              <a:t>ω</a:t>
            </a:r>
            <a:r>
              <a:rPr sz="2400" dirty="0" err="1">
                <a:cs typeface="Calibri"/>
              </a:rPr>
              <a:t>ν</a:t>
            </a:r>
            <a:r>
              <a:rPr sz="2400" spc="5" dirty="0">
                <a:cs typeface="Calibri"/>
              </a:rPr>
              <a:t> </a:t>
            </a:r>
            <a:r>
              <a:rPr sz="2400" spc="-30" dirty="0" err="1" smtClean="0">
                <a:cs typeface="Calibri"/>
              </a:rPr>
              <a:t>τ</a:t>
            </a:r>
            <a:r>
              <a:rPr sz="2400" dirty="0" err="1" smtClean="0">
                <a:cs typeface="Calibri"/>
              </a:rPr>
              <a:t>ου</a:t>
            </a:r>
            <a:r>
              <a:rPr lang="el-GR" sz="2400" dirty="0" smtClean="0">
                <a:cs typeface="Calibri"/>
              </a:rPr>
              <a:t> </a:t>
            </a:r>
            <a:r>
              <a:rPr sz="2400" spc="-15" dirty="0" err="1" smtClean="0">
                <a:cs typeface="Calibri"/>
              </a:rPr>
              <a:t>μ</a:t>
            </a:r>
            <a:r>
              <a:rPr sz="2400" dirty="0" err="1" smtClean="0">
                <a:cs typeface="Calibri"/>
              </a:rPr>
              <a:t>α</a:t>
            </a:r>
            <a:r>
              <a:rPr sz="2400" spc="-15" dirty="0" err="1" smtClean="0">
                <a:cs typeface="Calibri"/>
              </a:rPr>
              <a:t>θ</a:t>
            </a:r>
            <a:r>
              <a:rPr sz="2400" dirty="0" err="1" smtClean="0">
                <a:cs typeface="Calibri"/>
              </a:rPr>
              <a:t>ή</a:t>
            </a:r>
            <a:r>
              <a:rPr sz="2400" spc="-20" dirty="0" err="1" smtClean="0">
                <a:cs typeface="Calibri"/>
              </a:rPr>
              <a:t>μ</a:t>
            </a:r>
            <a:r>
              <a:rPr sz="2400" dirty="0" err="1" smtClean="0">
                <a:cs typeface="Calibri"/>
              </a:rPr>
              <a:t>α</a:t>
            </a:r>
            <a:r>
              <a:rPr sz="2400" spc="-40" dirty="0" err="1" smtClean="0">
                <a:cs typeface="Calibri"/>
              </a:rPr>
              <a:t>τ</a:t>
            </a:r>
            <a:r>
              <a:rPr sz="2400" dirty="0" err="1" smtClean="0">
                <a:cs typeface="Calibri"/>
              </a:rPr>
              <a:t>ος</a:t>
            </a:r>
            <a:r>
              <a:rPr sz="2400" spc="10" dirty="0" smtClean="0">
                <a:cs typeface="Calibri"/>
              </a:rPr>
              <a:t> </a:t>
            </a:r>
            <a:r>
              <a:rPr sz="2400" spc="-75" dirty="0">
                <a:cs typeface="Calibri"/>
              </a:rPr>
              <a:t>κ</a:t>
            </a:r>
            <a:r>
              <a:rPr sz="2400" dirty="0">
                <a:cs typeface="Calibri"/>
              </a:rPr>
              <a:t>αι</a:t>
            </a:r>
            <a:r>
              <a:rPr sz="2400" spc="-10" dirty="0">
                <a:cs typeface="Calibri"/>
              </a:rPr>
              <a:t> </a:t>
            </a:r>
            <a:r>
              <a:rPr sz="2400" spc="-20" dirty="0" err="1">
                <a:cs typeface="Calibri"/>
              </a:rPr>
              <a:t>τ</a:t>
            </a:r>
            <a:r>
              <a:rPr sz="2400" dirty="0" err="1">
                <a:cs typeface="Calibri"/>
              </a:rPr>
              <a:t>α</a:t>
            </a:r>
            <a:r>
              <a:rPr sz="2400" dirty="0">
                <a:cs typeface="Calibri"/>
              </a:rPr>
              <a:t> </a:t>
            </a:r>
            <a:r>
              <a:rPr sz="2400" u="heavy" spc="-15" dirty="0" err="1" smtClean="0">
                <a:cs typeface="Calibri"/>
              </a:rPr>
              <a:t>κ</a:t>
            </a:r>
            <a:r>
              <a:rPr sz="2400" u="heavy" dirty="0" err="1" smtClean="0">
                <a:cs typeface="Calibri"/>
              </a:rPr>
              <a:t>ρ</a:t>
            </a:r>
            <a:r>
              <a:rPr sz="2400" u="heavy" spc="-35" dirty="0" err="1" smtClean="0">
                <a:cs typeface="Calibri"/>
              </a:rPr>
              <a:t>ι</a:t>
            </a:r>
            <a:r>
              <a:rPr sz="2400" u="heavy" dirty="0" err="1" smtClean="0">
                <a:cs typeface="Calibri"/>
              </a:rPr>
              <a:t>τ</a:t>
            </a:r>
            <a:r>
              <a:rPr sz="2400" u="heavy" spc="-15" dirty="0" err="1" smtClean="0">
                <a:cs typeface="Calibri"/>
              </a:rPr>
              <a:t>ή</a:t>
            </a:r>
            <a:r>
              <a:rPr sz="2400" u="heavy" dirty="0" err="1" smtClean="0">
                <a:cs typeface="Calibri"/>
              </a:rPr>
              <a:t>ρια</a:t>
            </a:r>
            <a:r>
              <a:rPr sz="2400" u="heavy" dirty="0" smtClean="0">
                <a:cs typeface="Calibri"/>
              </a:rPr>
              <a:t>  </a:t>
            </a:r>
            <a:r>
              <a:rPr sz="2400" u="heavy" spc="-15" dirty="0" err="1" smtClean="0">
                <a:cs typeface="Calibri"/>
              </a:rPr>
              <a:t>α</a:t>
            </a:r>
            <a:r>
              <a:rPr sz="2400" u="heavy" spc="-30" dirty="0" err="1" smtClean="0">
                <a:cs typeface="Calibri"/>
              </a:rPr>
              <a:t>ξ</a:t>
            </a:r>
            <a:r>
              <a:rPr sz="2400" u="heavy" dirty="0" err="1" smtClean="0">
                <a:cs typeface="Calibri"/>
              </a:rPr>
              <a:t>ι</a:t>
            </a:r>
            <a:r>
              <a:rPr sz="2400" u="heavy" spc="-30" dirty="0" err="1" smtClean="0">
                <a:cs typeface="Calibri"/>
              </a:rPr>
              <a:t>ο</a:t>
            </a:r>
            <a:r>
              <a:rPr sz="2400" u="heavy" spc="-20" dirty="0" err="1" smtClean="0">
                <a:cs typeface="Calibri"/>
              </a:rPr>
              <a:t>λ</a:t>
            </a:r>
            <a:r>
              <a:rPr sz="2400" u="heavy" dirty="0" err="1" smtClean="0">
                <a:cs typeface="Calibri"/>
              </a:rPr>
              <a:t>ό</a:t>
            </a:r>
            <a:r>
              <a:rPr sz="2400" u="heavy" spc="-10" dirty="0" err="1" smtClean="0">
                <a:cs typeface="Calibri"/>
              </a:rPr>
              <a:t>γ</a:t>
            </a:r>
            <a:r>
              <a:rPr sz="2400" u="heavy" dirty="0" err="1" smtClean="0">
                <a:cs typeface="Calibri"/>
              </a:rPr>
              <a:t>η</a:t>
            </a:r>
            <a:r>
              <a:rPr sz="2400" u="heavy" spc="-15" dirty="0" err="1" smtClean="0">
                <a:cs typeface="Calibri"/>
              </a:rPr>
              <a:t>σ</a:t>
            </a:r>
            <a:r>
              <a:rPr sz="2400" u="heavy" dirty="0" err="1" smtClean="0">
                <a:cs typeface="Calibri"/>
              </a:rPr>
              <a:t>ης</a:t>
            </a:r>
            <a:r>
              <a:rPr lang="el-GR" sz="2400" u="heavy" dirty="0" smtClean="0">
                <a:cs typeface="Calibri"/>
              </a:rPr>
              <a:t> </a:t>
            </a:r>
            <a:r>
              <a:rPr sz="2400" dirty="0" err="1" smtClean="0">
                <a:cs typeface="Calibri"/>
              </a:rPr>
              <a:t>τ</a:t>
            </a:r>
            <a:r>
              <a:rPr sz="2400" spc="-15" dirty="0" err="1" smtClean="0">
                <a:cs typeface="Calibri"/>
              </a:rPr>
              <a:t>η</a:t>
            </a:r>
            <a:r>
              <a:rPr sz="2400" dirty="0" err="1" smtClean="0">
                <a:cs typeface="Calibri"/>
              </a:rPr>
              <a:t>ς</a:t>
            </a:r>
            <a:r>
              <a:rPr sz="2400" dirty="0" smtClean="0">
                <a:cs typeface="Calibri"/>
              </a:rPr>
              <a:t> </a:t>
            </a:r>
            <a:r>
              <a:rPr sz="2400" dirty="0" err="1">
                <a:cs typeface="Calibri"/>
              </a:rPr>
              <a:t>δρ</a:t>
            </a:r>
            <a:r>
              <a:rPr sz="2400" spc="-35" dirty="0" err="1">
                <a:cs typeface="Calibri"/>
              </a:rPr>
              <a:t>ά</a:t>
            </a:r>
            <a:r>
              <a:rPr sz="2400" dirty="0" err="1">
                <a:cs typeface="Calibri"/>
              </a:rPr>
              <a:t>σ</a:t>
            </a:r>
            <a:r>
              <a:rPr sz="2400" spc="-15" dirty="0" err="1">
                <a:cs typeface="Calibri"/>
              </a:rPr>
              <a:t>η</a:t>
            </a:r>
            <a:r>
              <a:rPr sz="2400" dirty="0" err="1">
                <a:cs typeface="Calibri"/>
              </a:rPr>
              <a:t>ς</a:t>
            </a:r>
            <a:r>
              <a:rPr sz="2400" spc="15" dirty="0">
                <a:cs typeface="Calibri"/>
              </a:rPr>
              <a:t> </a:t>
            </a:r>
            <a:r>
              <a:rPr sz="2400" spc="-20" dirty="0" err="1" smtClean="0">
                <a:cs typeface="Calibri"/>
              </a:rPr>
              <a:t>τω</a:t>
            </a:r>
            <a:r>
              <a:rPr sz="2400" dirty="0" err="1" smtClean="0">
                <a:cs typeface="Calibri"/>
              </a:rPr>
              <a:t>ν</a:t>
            </a:r>
            <a:r>
              <a:rPr sz="2400" u="heavy" dirty="0" smtClean="0">
                <a:cs typeface="Calibri"/>
              </a:rPr>
              <a:t> </a:t>
            </a:r>
            <a:r>
              <a:rPr sz="2400" u="heavy" spc="-15" dirty="0">
                <a:cs typeface="Calibri"/>
              </a:rPr>
              <a:t>μ</a:t>
            </a:r>
            <a:r>
              <a:rPr sz="2400" u="heavy" dirty="0">
                <a:cs typeface="Calibri"/>
              </a:rPr>
              <a:t>α</a:t>
            </a:r>
            <a:r>
              <a:rPr sz="2400" u="heavy" spc="-10" dirty="0">
                <a:cs typeface="Calibri"/>
              </a:rPr>
              <a:t>θ</a:t>
            </a:r>
            <a:r>
              <a:rPr sz="2400" u="heavy" spc="-45" dirty="0">
                <a:cs typeface="Calibri"/>
              </a:rPr>
              <a:t>η</a:t>
            </a:r>
            <a:r>
              <a:rPr sz="2400" u="heavy" spc="-20" dirty="0">
                <a:cs typeface="Calibri"/>
              </a:rPr>
              <a:t>τ</a:t>
            </a:r>
            <a:r>
              <a:rPr sz="2400" u="heavy" spc="-15" dirty="0">
                <a:cs typeface="Calibri"/>
              </a:rPr>
              <a:t>ώ</a:t>
            </a:r>
            <a:r>
              <a:rPr sz="2400" u="heavy" dirty="0">
                <a:cs typeface="Calibri"/>
              </a:rPr>
              <a:t>ν </a:t>
            </a:r>
            <a:r>
              <a:rPr sz="2400" spc="10" dirty="0">
                <a:cs typeface="Calibri"/>
              </a:rPr>
              <a:t> </a:t>
            </a:r>
            <a:r>
              <a:rPr sz="2400" spc="-75" dirty="0">
                <a:cs typeface="Calibri"/>
              </a:rPr>
              <a:t>κ</a:t>
            </a:r>
            <a:r>
              <a:rPr sz="2400" dirty="0">
                <a:cs typeface="Calibri"/>
              </a:rPr>
              <a:t>αι </a:t>
            </a:r>
            <a:r>
              <a:rPr sz="2400" spc="-25" dirty="0" err="1">
                <a:cs typeface="Calibri"/>
              </a:rPr>
              <a:t>τ</a:t>
            </a:r>
            <a:r>
              <a:rPr sz="2400" spc="-15" dirty="0" err="1">
                <a:cs typeface="Calibri"/>
              </a:rPr>
              <a:t>ω</a:t>
            </a:r>
            <a:r>
              <a:rPr sz="2400" dirty="0" err="1">
                <a:cs typeface="Calibri"/>
              </a:rPr>
              <a:t>ν</a:t>
            </a:r>
            <a:r>
              <a:rPr sz="2400" spc="-5" dirty="0">
                <a:cs typeface="Calibri"/>
              </a:rPr>
              <a:t> </a:t>
            </a:r>
            <a:r>
              <a:rPr sz="2400" u="heavy" dirty="0" err="1" smtClean="0">
                <a:cs typeface="Calibri"/>
              </a:rPr>
              <a:t>έ</a:t>
            </a:r>
            <a:r>
              <a:rPr sz="2400" u="heavy" spc="-15" dirty="0" err="1" smtClean="0">
                <a:cs typeface="Calibri"/>
              </a:rPr>
              <a:t>ρ</a:t>
            </a:r>
            <a:r>
              <a:rPr sz="2400" u="heavy" dirty="0" err="1" smtClean="0">
                <a:cs typeface="Calibri"/>
              </a:rPr>
              <a:t>γ</a:t>
            </a:r>
            <a:r>
              <a:rPr sz="2400" u="heavy" spc="-20" dirty="0" err="1" smtClean="0">
                <a:cs typeface="Calibri"/>
              </a:rPr>
              <a:t>ω</a:t>
            </a:r>
            <a:r>
              <a:rPr sz="2400" u="heavy" spc="-5" dirty="0" err="1" smtClean="0">
                <a:cs typeface="Calibri"/>
              </a:rPr>
              <a:t>ν</a:t>
            </a:r>
            <a:r>
              <a:rPr sz="2400" dirty="0" smtClean="0">
                <a:cs typeface="Calibri"/>
              </a:rPr>
              <a:t> </a:t>
            </a:r>
            <a:r>
              <a:rPr sz="2400" spc="-30" dirty="0">
                <a:cs typeface="Calibri"/>
              </a:rPr>
              <a:t>τ</a:t>
            </a:r>
            <a:r>
              <a:rPr sz="2400" dirty="0">
                <a:cs typeface="Calibri"/>
              </a:rPr>
              <a:t>ο</a:t>
            </a:r>
            <a:r>
              <a:rPr sz="2400" spc="-10" dirty="0">
                <a:cs typeface="Calibri"/>
              </a:rPr>
              <a:t>υ</a:t>
            </a:r>
            <a:r>
              <a:rPr sz="2400" dirty="0">
                <a:cs typeface="Calibri"/>
              </a:rPr>
              <a:t>ς</a:t>
            </a:r>
          </a:p>
          <a:p>
            <a:pPr marL="449263" indent="-436563">
              <a:lnSpc>
                <a:spcPct val="114000"/>
              </a:lnSpc>
              <a:spcBef>
                <a:spcPts val="81"/>
              </a:spcBef>
              <a:buClr>
                <a:srgbClr val="0070C0"/>
              </a:buClr>
            </a:pPr>
            <a:endParaRPr sz="2400" dirty="0"/>
          </a:p>
          <a:p>
            <a:pPr marL="449263" indent="-436563">
              <a:lnSpc>
                <a:spcPct val="114000"/>
              </a:lnSpc>
              <a:buClr>
                <a:srgbClr val="0070C0"/>
              </a:buClr>
              <a:buFont typeface="Wingdings" pitchFamily="2" charset="2"/>
              <a:buChar char="Ø"/>
              <a:tabLst>
                <a:tab pos="286385" algn="l"/>
              </a:tabLst>
            </a:pPr>
            <a:r>
              <a:rPr sz="2400" spc="5" dirty="0" err="1" smtClean="0">
                <a:cs typeface="Calibri"/>
              </a:rPr>
              <a:t>Χρή</a:t>
            </a:r>
            <a:r>
              <a:rPr sz="2400" spc="-10" dirty="0" err="1" smtClean="0">
                <a:cs typeface="Calibri"/>
              </a:rPr>
              <a:t>σ</a:t>
            </a:r>
            <a:r>
              <a:rPr sz="2400" dirty="0" err="1" smtClean="0">
                <a:cs typeface="Calibri"/>
              </a:rPr>
              <a:t>η</a:t>
            </a:r>
            <a:r>
              <a:rPr sz="2400" spc="-10" dirty="0" smtClean="0">
                <a:cs typeface="Calibri"/>
              </a:rPr>
              <a:t> </a:t>
            </a:r>
            <a:r>
              <a:rPr sz="2400" dirty="0">
                <a:cs typeface="Calibri"/>
              </a:rPr>
              <a:t>κ</a:t>
            </a:r>
            <a:r>
              <a:rPr sz="2400" spc="-25" dirty="0">
                <a:cs typeface="Calibri"/>
              </a:rPr>
              <a:t>λ</a:t>
            </a:r>
            <a:r>
              <a:rPr sz="2400" dirty="0">
                <a:cs typeface="Calibri"/>
              </a:rPr>
              <a:t>ί</a:t>
            </a:r>
            <a:r>
              <a:rPr sz="2400" spc="-15" dirty="0">
                <a:cs typeface="Calibri"/>
              </a:rPr>
              <a:t>μ</a:t>
            </a:r>
            <a:r>
              <a:rPr sz="2400" dirty="0">
                <a:cs typeface="Calibri"/>
              </a:rPr>
              <a:t>α</a:t>
            </a:r>
            <a:r>
              <a:rPr sz="2400" spc="-80" dirty="0">
                <a:cs typeface="Calibri"/>
              </a:rPr>
              <a:t>κ</a:t>
            </a:r>
            <a:r>
              <a:rPr sz="2400" dirty="0">
                <a:cs typeface="Calibri"/>
              </a:rPr>
              <a:t>ας</a:t>
            </a:r>
            <a:r>
              <a:rPr sz="2400" spc="-10" dirty="0">
                <a:cs typeface="Calibri"/>
              </a:rPr>
              <a:t> </a:t>
            </a:r>
            <a:r>
              <a:rPr sz="2400" dirty="0">
                <a:cs typeface="Calibri"/>
              </a:rPr>
              <a:t>δια</a:t>
            </a:r>
            <a:r>
              <a:rPr sz="2400" spc="-10" dirty="0">
                <a:cs typeface="Calibri"/>
              </a:rPr>
              <a:t>β</a:t>
            </a:r>
            <a:r>
              <a:rPr sz="2400" dirty="0">
                <a:cs typeface="Calibri"/>
              </a:rPr>
              <a:t>α</a:t>
            </a:r>
            <a:r>
              <a:rPr sz="2400" spc="-15" dirty="0">
                <a:cs typeface="Calibri"/>
              </a:rPr>
              <a:t>θ</a:t>
            </a:r>
            <a:r>
              <a:rPr sz="2400" dirty="0">
                <a:cs typeface="Calibri"/>
              </a:rPr>
              <a:t>μισμ</a:t>
            </a:r>
            <a:r>
              <a:rPr sz="2400" spc="-10" dirty="0">
                <a:cs typeface="Calibri"/>
              </a:rPr>
              <a:t>έν</a:t>
            </a:r>
            <a:r>
              <a:rPr sz="2400" spc="-20" dirty="0">
                <a:cs typeface="Calibri"/>
              </a:rPr>
              <a:t>ω</a:t>
            </a:r>
            <a:r>
              <a:rPr sz="2400" dirty="0">
                <a:cs typeface="Calibri"/>
              </a:rPr>
              <a:t>ν</a:t>
            </a:r>
            <a:r>
              <a:rPr sz="2400" spc="30" dirty="0">
                <a:cs typeface="Calibri"/>
              </a:rPr>
              <a:t> </a:t>
            </a:r>
            <a:r>
              <a:rPr sz="2400" spc="-15" dirty="0" err="1">
                <a:cs typeface="Calibri"/>
              </a:rPr>
              <a:t>κ</a:t>
            </a:r>
            <a:r>
              <a:rPr sz="2400" dirty="0" err="1">
                <a:cs typeface="Calibri"/>
              </a:rPr>
              <a:t>ρ</a:t>
            </a:r>
            <a:r>
              <a:rPr sz="2400" spc="-35" dirty="0" err="1">
                <a:cs typeface="Calibri"/>
              </a:rPr>
              <a:t>ι</a:t>
            </a:r>
            <a:r>
              <a:rPr sz="2400" dirty="0" err="1">
                <a:cs typeface="Calibri"/>
              </a:rPr>
              <a:t>τ</a:t>
            </a:r>
            <a:r>
              <a:rPr sz="2400" spc="-15" dirty="0" err="1">
                <a:cs typeface="Calibri"/>
              </a:rPr>
              <a:t>η</a:t>
            </a:r>
            <a:r>
              <a:rPr sz="2400" dirty="0" err="1">
                <a:cs typeface="Calibri"/>
              </a:rPr>
              <a:t>ρί</a:t>
            </a:r>
            <a:r>
              <a:rPr sz="2400" spc="-15" dirty="0" err="1">
                <a:cs typeface="Calibri"/>
              </a:rPr>
              <a:t>ω</a:t>
            </a:r>
            <a:r>
              <a:rPr sz="2400" dirty="0" err="1">
                <a:cs typeface="Calibri"/>
              </a:rPr>
              <a:t>ν</a:t>
            </a:r>
            <a:r>
              <a:rPr sz="2400" dirty="0">
                <a:cs typeface="Calibri"/>
              </a:rPr>
              <a:t> </a:t>
            </a:r>
            <a:r>
              <a:rPr sz="2400" spc="-10" dirty="0" err="1" smtClean="0">
                <a:cs typeface="Calibri"/>
              </a:rPr>
              <a:t>α</a:t>
            </a:r>
            <a:r>
              <a:rPr sz="2400" spc="-30" dirty="0" err="1" smtClean="0">
                <a:cs typeface="Calibri"/>
              </a:rPr>
              <a:t>ξ</a:t>
            </a:r>
            <a:r>
              <a:rPr sz="2400" dirty="0" err="1" smtClean="0">
                <a:cs typeface="Calibri"/>
              </a:rPr>
              <a:t>ι</a:t>
            </a:r>
            <a:r>
              <a:rPr sz="2400" spc="-30" dirty="0" err="1" smtClean="0">
                <a:cs typeface="Calibri"/>
              </a:rPr>
              <a:t>ο</a:t>
            </a:r>
            <a:r>
              <a:rPr sz="2400" spc="-20" dirty="0" err="1" smtClean="0">
                <a:cs typeface="Calibri"/>
              </a:rPr>
              <a:t>λ</a:t>
            </a:r>
            <a:r>
              <a:rPr sz="2400" dirty="0" err="1" smtClean="0">
                <a:cs typeface="Calibri"/>
              </a:rPr>
              <a:t>ό</a:t>
            </a:r>
            <a:r>
              <a:rPr sz="2400" spc="-10" dirty="0" err="1" smtClean="0">
                <a:cs typeface="Calibri"/>
              </a:rPr>
              <a:t>γ</a:t>
            </a:r>
            <a:r>
              <a:rPr sz="2400" dirty="0" err="1" smtClean="0">
                <a:cs typeface="Calibri"/>
              </a:rPr>
              <a:t>η</a:t>
            </a:r>
            <a:r>
              <a:rPr sz="2400" spc="-15" dirty="0" err="1" smtClean="0">
                <a:cs typeface="Calibri"/>
              </a:rPr>
              <a:t>σ</a:t>
            </a:r>
            <a:r>
              <a:rPr sz="2400" dirty="0" err="1" smtClean="0">
                <a:cs typeface="Calibri"/>
              </a:rPr>
              <a:t>ης</a:t>
            </a:r>
            <a:r>
              <a:rPr lang="el-GR" sz="2400" dirty="0" smtClean="0">
                <a:cs typeface="Calibri"/>
              </a:rPr>
              <a:t> </a:t>
            </a:r>
            <a:r>
              <a:rPr sz="2400" spc="5" dirty="0" smtClean="0">
                <a:cs typeface="Calibri"/>
              </a:rPr>
              <a:t>(</a:t>
            </a:r>
            <a:r>
              <a:rPr sz="2400" spc="-10" dirty="0" smtClean="0">
                <a:cs typeface="Gill Sans MT"/>
              </a:rPr>
              <a:t>rubrics</a:t>
            </a:r>
            <a:r>
              <a:rPr sz="2400" dirty="0">
                <a:cs typeface="Calibri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558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3600" b="1" spc="35" dirty="0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3600" b="1" spc="-30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ο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spc="-35" dirty="0">
                <a:solidFill>
                  <a:srgbClr val="5A6278"/>
                </a:solidFill>
                <a:latin typeface="Calibri"/>
                <a:cs typeface="Calibri"/>
              </a:rPr>
              <a:t>ξ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spc="-20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εύνη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η:</a:t>
            </a:r>
            <a:r>
              <a:rPr sz="3600" b="1" spc="2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Συμπέρ</a:t>
            </a:r>
            <a:r>
              <a:rPr sz="3600" b="1" spc="-30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μ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484784"/>
            <a:ext cx="7674609" cy="4594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marR="6350" indent="-572135">
              <a:lnSpc>
                <a:spcPct val="114000"/>
              </a:lnSpc>
              <a:tabLst>
                <a:tab pos="5602605" algn="l"/>
              </a:tabLst>
            </a:pPr>
            <a:r>
              <a:rPr sz="2400" dirty="0">
                <a:cs typeface="Calibri"/>
              </a:rPr>
              <a:t>…</a:t>
            </a:r>
            <a:r>
              <a:rPr sz="2400" spc="-15" dirty="0">
                <a:cs typeface="Calibri"/>
              </a:rPr>
              <a:t> </a:t>
            </a:r>
            <a:r>
              <a:rPr sz="2400" dirty="0">
                <a:cs typeface="Calibri"/>
              </a:rPr>
              <a:t>σ</a:t>
            </a:r>
            <a:r>
              <a:rPr sz="2400" spc="-10" dirty="0">
                <a:cs typeface="Calibri"/>
              </a:rPr>
              <a:t>υ</a:t>
            </a:r>
            <a:r>
              <a:rPr sz="2400" dirty="0">
                <a:cs typeface="Calibri"/>
              </a:rPr>
              <a:t>νοψί</a:t>
            </a:r>
            <a:r>
              <a:rPr sz="2400" spc="-15" dirty="0">
                <a:cs typeface="Calibri"/>
              </a:rPr>
              <a:t>ζ</a:t>
            </a:r>
            <a:r>
              <a:rPr sz="2400" dirty="0">
                <a:cs typeface="Calibri"/>
              </a:rPr>
              <a:t>ει </a:t>
            </a:r>
            <a:r>
              <a:rPr sz="2400" spc="-35" dirty="0">
                <a:cs typeface="Calibri"/>
              </a:rPr>
              <a:t>τ</a:t>
            </a:r>
            <a:r>
              <a:rPr sz="2400" dirty="0">
                <a:cs typeface="Calibri"/>
              </a:rPr>
              <a:t>ο</a:t>
            </a:r>
            <a:r>
              <a:rPr sz="2400" spc="-10" dirty="0">
                <a:cs typeface="Calibri"/>
              </a:rPr>
              <a:t>υ</a:t>
            </a:r>
            <a:r>
              <a:rPr sz="2400" dirty="0">
                <a:cs typeface="Calibri"/>
              </a:rPr>
              <a:t>ς </a:t>
            </a:r>
            <a:r>
              <a:rPr sz="2400" spc="20" dirty="0">
                <a:cs typeface="Calibri"/>
              </a:rPr>
              <a:t>σ</a:t>
            </a:r>
            <a:r>
              <a:rPr sz="2400" spc="-30" dirty="0">
                <a:cs typeface="Calibri"/>
              </a:rPr>
              <a:t>τ</a:t>
            </a:r>
            <a:r>
              <a:rPr sz="2400" dirty="0">
                <a:cs typeface="Calibri"/>
              </a:rPr>
              <a:t>ό</a:t>
            </a:r>
            <a:r>
              <a:rPr sz="2400" spc="-35" dirty="0">
                <a:cs typeface="Calibri"/>
              </a:rPr>
              <a:t>χ</a:t>
            </a:r>
            <a:r>
              <a:rPr sz="2400" dirty="0">
                <a:cs typeface="Calibri"/>
              </a:rPr>
              <a:t>ο</a:t>
            </a:r>
            <a:r>
              <a:rPr sz="2400" spc="-10" dirty="0">
                <a:cs typeface="Calibri"/>
              </a:rPr>
              <a:t>υ</a:t>
            </a:r>
            <a:r>
              <a:rPr sz="2400" dirty="0">
                <a:cs typeface="Calibri"/>
              </a:rPr>
              <a:t>ς</a:t>
            </a:r>
            <a:r>
              <a:rPr sz="2400" spc="15" dirty="0">
                <a:cs typeface="Calibri"/>
              </a:rPr>
              <a:t> </a:t>
            </a:r>
            <a:r>
              <a:rPr sz="2400" spc="-30" dirty="0">
                <a:cs typeface="Calibri"/>
              </a:rPr>
              <a:t>τ</a:t>
            </a:r>
            <a:r>
              <a:rPr sz="2400" dirty="0">
                <a:cs typeface="Calibri"/>
              </a:rPr>
              <a:t>ου</a:t>
            </a:r>
            <a:r>
              <a:rPr sz="2400" spc="-5" dirty="0">
                <a:cs typeface="Calibri"/>
              </a:rPr>
              <a:t> </a:t>
            </a:r>
            <a:r>
              <a:rPr sz="2400" dirty="0">
                <a:cs typeface="Calibri"/>
              </a:rPr>
              <a:t>σ</a:t>
            </a:r>
            <a:r>
              <a:rPr sz="2400" spc="-10" dirty="0">
                <a:cs typeface="Calibri"/>
              </a:rPr>
              <a:t>ε</a:t>
            </a:r>
            <a:r>
              <a:rPr sz="2400" dirty="0">
                <a:cs typeface="Calibri"/>
              </a:rPr>
              <a:t>ναρίου</a:t>
            </a:r>
            <a:r>
              <a:rPr sz="2400" spc="-10" dirty="0">
                <a:cs typeface="Calibri"/>
              </a:rPr>
              <a:t> </a:t>
            </a:r>
            <a:r>
              <a:rPr sz="2400" spc="-75" dirty="0">
                <a:cs typeface="Calibri"/>
              </a:rPr>
              <a:t>κ</a:t>
            </a:r>
            <a:r>
              <a:rPr sz="2400" dirty="0">
                <a:cs typeface="Calibri"/>
              </a:rPr>
              <a:t>αι	</a:t>
            </a:r>
            <a:r>
              <a:rPr sz="2400" spc="-40" dirty="0">
                <a:cs typeface="Calibri"/>
              </a:rPr>
              <a:t>τ</a:t>
            </a:r>
            <a:r>
              <a:rPr sz="2400" dirty="0">
                <a:cs typeface="Calibri"/>
              </a:rPr>
              <a:t>ο</a:t>
            </a:r>
            <a:r>
              <a:rPr sz="2400" spc="-10" dirty="0">
                <a:cs typeface="Calibri"/>
              </a:rPr>
              <a:t>υ</a:t>
            </a:r>
            <a:r>
              <a:rPr sz="2400" dirty="0">
                <a:cs typeface="Calibri"/>
              </a:rPr>
              <a:t>ς </a:t>
            </a:r>
            <a:r>
              <a:rPr sz="2400" spc="-10" dirty="0">
                <a:cs typeface="Calibri"/>
              </a:rPr>
              <a:t>τ</a:t>
            </a:r>
            <a:r>
              <a:rPr sz="2400" dirty="0">
                <a:cs typeface="Calibri"/>
              </a:rPr>
              <a:t>ρόπο</a:t>
            </a:r>
            <a:r>
              <a:rPr sz="2400" spc="-10" dirty="0">
                <a:cs typeface="Calibri"/>
              </a:rPr>
              <a:t>υ</a:t>
            </a:r>
            <a:r>
              <a:rPr sz="2400" dirty="0">
                <a:cs typeface="Calibri"/>
              </a:rPr>
              <a:t>ς με </a:t>
            </a:r>
            <a:r>
              <a:rPr sz="2400" spc="-30" dirty="0">
                <a:cs typeface="Calibri"/>
              </a:rPr>
              <a:t>τ</a:t>
            </a:r>
            <a:r>
              <a:rPr sz="2400" dirty="0">
                <a:cs typeface="Calibri"/>
              </a:rPr>
              <a:t>ο</a:t>
            </a:r>
            <a:r>
              <a:rPr sz="2400" spc="-10" dirty="0">
                <a:cs typeface="Calibri"/>
              </a:rPr>
              <a:t>υ</a:t>
            </a:r>
            <a:r>
              <a:rPr sz="2400" dirty="0">
                <a:cs typeface="Calibri"/>
              </a:rPr>
              <a:t>ς </a:t>
            </a:r>
            <a:r>
              <a:rPr sz="2400" spc="-10" dirty="0">
                <a:cs typeface="Calibri"/>
              </a:rPr>
              <a:t>ο</a:t>
            </a:r>
            <a:r>
              <a:rPr sz="2400" dirty="0">
                <a:cs typeface="Calibri"/>
              </a:rPr>
              <a:t>ποίους</a:t>
            </a:r>
            <a:r>
              <a:rPr sz="2400" spc="-5" dirty="0">
                <a:cs typeface="Calibri"/>
              </a:rPr>
              <a:t> </a:t>
            </a:r>
            <a:r>
              <a:rPr sz="2400" dirty="0">
                <a:cs typeface="Calibri"/>
              </a:rPr>
              <a:t>επ</a:t>
            </a:r>
            <a:r>
              <a:rPr sz="2400" spc="-35" dirty="0">
                <a:cs typeface="Calibri"/>
              </a:rPr>
              <a:t>ι</a:t>
            </a:r>
            <a:r>
              <a:rPr sz="2400" dirty="0">
                <a:cs typeface="Calibri"/>
              </a:rPr>
              <a:t>τ</a:t>
            </a:r>
            <a:r>
              <a:rPr sz="2400" spc="-10" dirty="0">
                <a:cs typeface="Calibri"/>
              </a:rPr>
              <a:t>ε</a:t>
            </a:r>
            <a:r>
              <a:rPr sz="2400" dirty="0">
                <a:cs typeface="Calibri"/>
              </a:rPr>
              <a:t>ύχ</a:t>
            </a:r>
            <a:r>
              <a:rPr sz="2400" spc="-15" dirty="0">
                <a:cs typeface="Calibri"/>
              </a:rPr>
              <a:t>θ</a:t>
            </a:r>
            <a:r>
              <a:rPr sz="2400" dirty="0">
                <a:cs typeface="Calibri"/>
              </a:rPr>
              <a:t>η</a:t>
            </a:r>
            <a:r>
              <a:rPr sz="2400" spc="-80" dirty="0">
                <a:cs typeface="Calibri"/>
              </a:rPr>
              <a:t>κ</a:t>
            </a:r>
            <a:r>
              <a:rPr sz="2400" dirty="0">
                <a:cs typeface="Calibri"/>
              </a:rPr>
              <a:t>αν</a:t>
            </a:r>
          </a:p>
          <a:p>
            <a:pPr>
              <a:lnSpc>
                <a:spcPts val="950"/>
              </a:lnSpc>
              <a:spcBef>
                <a:spcPts val="0"/>
              </a:spcBef>
            </a:pPr>
            <a:endParaRPr sz="2400" dirty="0"/>
          </a:p>
          <a:p>
            <a:pPr>
              <a:lnSpc>
                <a:spcPts val="1000"/>
              </a:lnSpc>
            </a:pPr>
            <a:endParaRPr sz="2400" dirty="0"/>
          </a:p>
          <a:p>
            <a:pPr>
              <a:lnSpc>
                <a:spcPts val="1000"/>
              </a:lnSpc>
            </a:pPr>
            <a:endParaRPr sz="2400" dirty="0"/>
          </a:p>
          <a:p>
            <a:pPr marL="584200" indent="-572135">
              <a:lnSpc>
                <a:spcPct val="114000"/>
              </a:lnSpc>
              <a:buClr>
                <a:srgbClr val="0070C0"/>
              </a:buClr>
              <a:buFont typeface="Wingdings" pitchFamily="2" charset="2"/>
              <a:buChar char="Ø"/>
              <a:tabLst>
                <a:tab pos="584200" algn="l"/>
              </a:tabLst>
            </a:pPr>
            <a:r>
              <a:rPr sz="2400" dirty="0">
                <a:cs typeface="Calibri"/>
              </a:rPr>
              <a:t>σ</a:t>
            </a:r>
            <a:r>
              <a:rPr sz="2400" spc="-10" dirty="0">
                <a:cs typeface="Calibri"/>
              </a:rPr>
              <a:t>υ</a:t>
            </a:r>
            <a:r>
              <a:rPr sz="2400" dirty="0">
                <a:cs typeface="Calibri"/>
              </a:rPr>
              <a:t>νοψί</a:t>
            </a:r>
            <a:r>
              <a:rPr sz="2400" spc="-15" dirty="0">
                <a:cs typeface="Calibri"/>
              </a:rPr>
              <a:t>ζ</a:t>
            </a:r>
            <a:r>
              <a:rPr sz="2400" dirty="0">
                <a:cs typeface="Calibri"/>
              </a:rPr>
              <a:t>ει</a:t>
            </a:r>
            <a:r>
              <a:rPr sz="2400" spc="-15" dirty="0">
                <a:cs typeface="Calibri"/>
              </a:rPr>
              <a:t> </a:t>
            </a:r>
            <a:r>
              <a:rPr sz="2400" dirty="0">
                <a:cs typeface="Calibri"/>
              </a:rPr>
              <a:t>τη</a:t>
            </a:r>
            <a:r>
              <a:rPr sz="2400" spc="-10" dirty="0">
                <a:cs typeface="Calibri"/>
              </a:rPr>
              <a:t> </a:t>
            </a:r>
            <a:r>
              <a:rPr sz="2400" spc="-15" dirty="0">
                <a:cs typeface="Calibri"/>
              </a:rPr>
              <a:t>μ</a:t>
            </a:r>
            <a:r>
              <a:rPr sz="2400" dirty="0">
                <a:cs typeface="Calibri"/>
              </a:rPr>
              <a:t>α</a:t>
            </a:r>
            <a:r>
              <a:rPr sz="2400" spc="-10" dirty="0">
                <a:cs typeface="Calibri"/>
              </a:rPr>
              <a:t>θ</a:t>
            </a:r>
            <a:r>
              <a:rPr sz="2400" dirty="0">
                <a:cs typeface="Calibri"/>
              </a:rPr>
              <a:t>η</a:t>
            </a:r>
            <a:r>
              <a:rPr sz="2400" spc="-10" dirty="0">
                <a:cs typeface="Calibri"/>
              </a:rPr>
              <a:t>σ</a:t>
            </a:r>
            <a:r>
              <a:rPr sz="2400" dirty="0">
                <a:cs typeface="Calibri"/>
              </a:rPr>
              <a:t>ιακή</a:t>
            </a:r>
            <a:r>
              <a:rPr sz="2400" spc="10" dirty="0">
                <a:cs typeface="Calibri"/>
              </a:rPr>
              <a:t> </a:t>
            </a:r>
            <a:r>
              <a:rPr sz="2400" dirty="0">
                <a:cs typeface="Calibri"/>
              </a:rPr>
              <a:t>εμπειρία</a:t>
            </a:r>
          </a:p>
          <a:p>
            <a:pPr marL="584200" indent="-572135">
              <a:lnSpc>
                <a:spcPct val="114000"/>
              </a:lnSpc>
              <a:spcBef>
                <a:spcPts val="25"/>
              </a:spcBef>
              <a:buClr>
                <a:srgbClr val="0070C0"/>
              </a:buClr>
              <a:buFont typeface="Wingdings" pitchFamily="2" charset="2"/>
              <a:buChar char="Ø"/>
              <a:tabLst>
                <a:tab pos="584200" algn="l"/>
              </a:tabLst>
            </a:pPr>
            <a:r>
              <a:rPr sz="2400" dirty="0">
                <a:cs typeface="Calibri"/>
              </a:rPr>
              <a:t>επ</a:t>
            </a:r>
            <a:r>
              <a:rPr sz="2400" spc="-35" dirty="0">
                <a:cs typeface="Calibri"/>
              </a:rPr>
              <a:t>ι</a:t>
            </a:r>
            <a:r>
              <a:rPr sz="2400" spc="-20" dirty="0">
                <a:cs typeface="Calibri"/>
              </a:rPr>
              <a:t>τ</a:t>
            </a:r>
            <a:r>
              <a:rPr sz="2400" dirty="0">
                <a:cs typeface="Calibri"/>
              </a:rPr>
              <a:t>ρέπει</a:t>
            </a:r>
            <a:r>
              <a:rPr sz="2400" spc="-35" dirty="0">
                <a:cs typeface="Calibri"/>
              </a:rPr>
              <a:t> </a:t>
            </a:r>
            <a:r>
              <a:rPr sz="2400" spc="-30" dirty="0">
                <a:cs typeface="Calibri"/>
              </a:rPr>
              <a:t>τ</a:t>
            </a:r>
            <a:r>
              <a:rPr sz="2400" dirty="0">
                <a:cs typeface="Calibri"/>
              </a:rPr>
              <a:t>ον </a:t>
            </a:r>
            <a:r>
              <a:rPr sz="2400" spc="-10" dirty="0">
                <a:cs typeface="Calibri"/>
              </a:rPr>
              <a:t>α</a:t>
            </a:r>
            <a:r>
              <a:rPr sz="2400" dirty="0">
                <a:cs typeface="Calibri"/>
              </a:rPr>
              <a:t>ν</a:t>
            </a:r>
            <a:r>
              <a:rPr sz="2400" spc="-30" dirty="0">
                <a:cs typeface="Calibri"/>
              </a:rPr>
              <a:t>α</a:t>
            </a:r>
            <a:r>
              <a:rPr sz="2400" spc="15" dirty="0">
                <a:cs typeface="Calibri"/>
              </a:rPr>
              <a:t>σ</a:t>
            </a:r>
            <a:r>
              <a:rPr sz="2400" spc="-30" dirty="0">
                <a:cs typeface="Calibri"/>
              </a:rPr>
              <a:t>τ</a:t>
            </a:r>
            <a:r>
              <a:rPr sz="2400" dirty="0">
                <a:cs typeface="Calibri"/>
              </a:rPr>
              <a:t>ο</a:t>
            </a:r>
            <a:r>
              <a:rPr sz="2400" spc="-70" dirty="0">
                <a:cs typeface="Calibri"/>
              </a:rPr>
              <a:t>χ</a:t>
            </a:r>
            <a:r>
              <a:rPr sz="2400" spc="-30" dirty="0">
                <a:cs typeface="Calibri"/>
              </a:rPr>
              <a:t>α</a:t>
            </a:r>
            <a:r>
              <a:rPr sz="2400" dirty="0">
                <a:cs typeface="Calibri"/>
              </a:rPr>
              <a:t>σ</a:t>
            </a:r>
            <a:r>
              <a:rPr sz="2400" spc="-20" dirty="0">
                <a:cs typeface="Calibri"/>
              </a:rPr>
              <a:t>μ</a:t>
            </a:r>
            <a:r>
              <a:rPr sz="2400" dirty="0">
                <a:cs typeface="Calibri"/>
              </a:rPr>
              <a:t>ό</a:t>
            </a:r>
            <a:r>
              <a:rPr sz="2400" spc="25" dirty="0">
                <a:cs typeface="Calibri"/>
              </a:rPr>
              <a:t> </a:t>
            </a:r>
            <a:r>
              <a:rPr sz="2400" spc="15" dirty="0">
                <a:cs typeface="Calibri"/>
              </a:rPr>
              <a:t>σ</a:t>
            </a:r>
            <a:r>
              <a:rPr sz="2400" dirty="0">
                <a:cs typeface="Calibri"/>
              </a:rPr>
              <a:t>τη</a:t>
            </a:r>
            <a:r>
              <a:rPr sz="2400" spc="-5" dirty="0">
                <a:cs typeface="Calibri"/>
              </a:rPr>
              <a:t> </a:t>
            </a:r>
            <a:r>
              <a:rPr sz="2400" dirty="0" err="1">
                <a:cs typeface="Calibri"/>
              </a:rPr>
              <a:t>δι</a:t>
            </a:r>
            <a:r>
              <a:rPr sz="2400" spc="-45" dirty="0" err="1">
                <a:cs typeface="Calibri"/>
              </a:rPr>
              <a:t>α</a:t>
            </a:r>
            <a:r>
              <a:rPr sz="2400" dirty="0" err="1">
                <a:cs typeface="Calibri"/>
              </a:rPr>
              <a:t>δι</a:t>
            </a:r>
            <a:r>
              <a:rPr sz="2400" spc="-75" dirty="0" err="1">
                <a:cs typeface="Calibri"/>
              </a:rPr>
              <a:t>κ</a:t>
            </a:r>
            <a:r>
              <a:rPr sz="2400" spc="-30" dirty="0" err="1">
                <a:cs typeface="Calibri"/>
              </a:rPr>
              <a:t>α</a:t>
            </a:r>
            <a:r>
              <a:rPr sz="2400" dirty="0" err="1">
                <a:cs typeface="Calibri"/>
              </a:rPr>
              <a:t>σία</a:t>
            </a:r>
            <a:r>
              <a:rPr sz="2400" spc="10" dirty="0">
                <a:cs typeface="Calibri"/>
              </a:rPr>
              <a:t> </a:t>
            </a:r>
            <a:r>
              <a:rPr sz="2400" dirty="0" err="1" smtClean="0">
                <a:cs typeface="Calibri"/>
              </a:rPr>
              <a:t>που</a:t>
            </a:r>
            <a:r>
              <a:rPr lang="el-GR" sz="2400" dirty="0" smtClean="0">
                <a:cs typeface="Calibri"/>
              </a:rPr>
              <a:t> </a:t>
            </a:r>
            <a:r>
              <a:rPr sz="2400" dirty="0" err="1" smtClean="0">
                <a:cs typeface="Calibri"/>
              </a:rPr>
              <a:t>α</a:t>
            </a:r>
            <a:r>
              <a:rPr sz="2400" spc="-80" dirty="0" err="1" smtClean="0">
                <a:cs typeface="Calibri"/>
              </a:rPr>
              <a:t>κ</a:t>
            </a:r>
            <a:r>
              <a:rPr sz="2400" spc="-35" dirty="0" err="1" smtClean="0">
                <a:cs typeface="Calibri"/>
              </a:rPr>
              <a:t>ο</a:t>
            </a:r>
            <a:r>
              <a:rPr sz="2400" spc="-20" dirty="0" err="1" smtClean="0">
                <a:cs typeface="Calibri"/>
              </a:rPr>
              <a:t>λ</a:t>
            </a:r>
            <a:r>
              <a:rPr sz="2400" dirty="0" err="1" smtClean="0">
                <a:cs typeface="Calibri"/>
              </a:rPr>
              <a:t>ο</a:t>
            </a:r>
            <a:r>
              <a:rPr sz="2400" spc="-15" dirty="0" err="1" smtClean="0">
                <a:cs typeface="Calibri"/>
              </a:rPr>
              <a:t>υ</a:t>
            </a:r>
            <a:r>
              <a:rPr sz="2400" dirty="0" err="1" smtClean="0">
                <a:cs typeface="Calibri"/>
              </a:rPr>
              <a:t>θ</a:t>
            </a:r>
            <a:r>
              <a:rPr sz="2400" spc="-15" dirty="0" err="1" smtClean="0">
                <a:cs typeface="Calibri"/>
              </a:rPr>
              <a:t>ή</a:t>
            </a:r>
            <a:r>
              <a:rPr sz="2400" dirty="0" err="1" smtClean="0">
                <a:cs typeface="Calibri"/>
              </a:rPr>
              <a:t>θ</a:t>
            </a:r>
            <a:r>
              <a:rPr sz="2400" spc="-15" dirty="0" err="1" smtClean="0">
                <a:cs typeface="Calibri"/>
              </a:rPr>
              <a:t>η</a:t>
            </a:r>
            <a:r>
              <a:rPr sz="2400" spc="-40" dirty="0" err="1" smtClean="0">
                <a:cs typeface="Calibri"/>
              </a:rPr>
              <a:t>κ</a:t>
            </a:r>
            <a:r>
              <a:rPr sz="2400" dirty="0" err="1" smtClean="0">
                <a:cs typeface="Calibri"/>
              </a:rPr>
              <a:t>ε</a:t>
            </a:r>
            <a:endParaRPr sz="2400" dirty="0">
              <a:cs typeface="Calibri"/>
            </a:endParaRPr>
          </a:p>
          <a:p>
            <a:pPr marL="584200" marR="238125" indent="-572135">
              <a:lnSpc>
                <a:spcPct val="114000"/>
              </a:lnSpc>
              <a:buClr>
                <a:srgbClr val="0070C0"/>
              </a:buClr>
              <a:buFont typeface="Wingdings" pitchFamily="2" charset="2"/>
              <a:buChar char="Ø"/>
              <a:tabLst>
                <a:tab pos="584200" algn="l"/>
              </a:tabLst>
            </a:pPr>
            <a:r>
              <a:rPr sz="2400" dirty="0" err="1" smtClean="0">
                <a:cs typeface="Calibri"/>
              </a:rPr>
              <a:t>θ</a:t>
            </a:r>
            <a:r>
              <a:rPr sz="2400" spc="-10" dirty="0" err="1" smtClean="0">
                <a:cs typeface="Calibri"/>
              </a:rPr>
              <a:t>έ</a:t>
            </a:r>
            <a:r>
              <a:rPr sz="2400" dirty="0" err="1" smtClean="0">
                <a:cs typeface="Calibri"/>
              </a:rPr>
              <a:t>τ</a:t>
            </a:r>
            <a:r>
              <a:rPr sz="2400" spc="-10" dirty="0" err="1" smtClean="0">
                <a:cs typeface="Calibri"/>
              </a:rPr>
              <a:t>ε</a:t>
            </a:r>
            <a:r>
              <a:rPr sz="2400" dirty="0" err="1" smtClean="0">
                <a:cs typeface="Calibri"/>
              </a:rPr>
              <a:t>ι</a:t>
            </a:r>
            <a:r>
              <a:rPr sz="2400" spc="-15" dirty="0" smtClean="0">
                <a:cs typeface="Calibri"/>
              </a:rPr>
              <a:t> </a:t>
            </a:r>
            <a:r>
              <a:rPr sz="2400" dirty="0">
                <a:cs typeface="Calibri"/>
              </a:rPr>
              <a:t>αν</a:t>
            </a:r>
            <a:r>
              <a:rPr sz="2400" spc="-10" dirty="0">
                <a:cs typeface="Calibri"/>
              </a:rPr>
              <a:t>ο</a:t>
            </a:r>
            <a:r>
              <a:rPr sz="2400" spc="-25" dirty="0">
                <a:cs typeface="Calibri"/>
              </a:rPr>
              <a:t>ι</a:t>
            </a:r>
            <a:r>
              <a:rPr sz="2400" dirty="0">
                <a:cs typeface="Calibri"/>
              </a:rPr>
              <a:t>χ</a:t>
            </a:r>
            <a:r>
              <a:rPr sz="2400" spc="-20" dirty="0">
                <a:cs typeface="Calibri"/>
              </a:rPr>
              <a:t>τ</a:t>
            </a:r>
            <a:r>
              <a:rPr sz="2400" dirty="0">
                <a:cs typeface="Calibri"/>
              </a:rPr>
              <a:t>ά</a:t>
            </a:r>
            <a:r>
              <a:rPr sz="2400" spc="10" dirty="0">
                <a:cs typeface="Calibri"/>
              </a:rPr>
              <a:t> </a:t>
            </a:r>
            <a:r>
              <a:rPr sz="2400" dirty="0">
                <a:cs typeface="Calibri"/>
              </a:rPr>
              <a:t>ερω</a:t>
            </a:r>
            <a:r>
              <a:rPr sz="2400" spc="-10" dirty="0">
                <a:cs typeface="Calibri"/>
              </a:rPr>
              <a:t>τ</a:t>
            </a:r>
            <a:r>
              <a:rPr sz="2400" dirty="0">
                <a:cs typeface="Calibri"/>
              </a:rPr>
              <a:t>ή</a:t>
            </a:r>
            <a:r>
              <a:rPr sz="2400" spc="-20" dirty="0">
                <a:cs typeface="Calibri"/>
              </a:rPr>
              <a:t>μ</a:t>
            </a:r>
            <a:r>
              <a:rPr sz="2400" dirty="0">
                <a:cs typeface="Calibri"/>
              </a:rPr>
              <a:t>α</a:t>
            </a:r>
            <a:r>
              <a:rPr sz="2400" spc="-25" dirty="0">
                <a:cs typeface="Calibri"/>
              </a:rPr>
              <a:t>τ</a:t>
            </a:r>
            <a:r>
              <a:rPr sz="2400" dirty="0">
                <a:cs typeface="Calibri"/>
              </a:rPr>
              <a:t>α</a:t>
            </a:r>
            <a:r>
              <a:rPr sz="2400" spc="10" dirty="0">
                <a:cs typeface="Calibri"/>
              </a:rPr>
              <a:t> </a:t>
            </a:r>
            <a:r>
              <a:rPr sz="2400" dirty="0">
                <a:cs typeface="Calibri"/>
              </a:rPr>
              <a:t>προς</a:t>
            </a:r>
            <a:r>
              <a:rPr sz="2400" spc="-10" dirty="0">
                <a:cs typeface="Calibri"/>
              </a:rPr>
              <a:t> </a:t>
            </a:r>
            <a:r>
              <a:rPr sz="2400" dirty="0">
                <a:cs typeface="Calibri"/>
              </a:rPr>
              <a:t>διερε</a:t>
            </a:r>
            <a:r>
              <a:rPr sz="2400" spc="-10" dirty="0">
                <a:cs typeface="Calibri"/>
              </a:rPr>
              <a:t>ύ</a:t>
            </a:r>
            <a:r>
              <a:rPr sz="2400" dirty="0">
                <a:cs typeface="Calibri"/>
              </a:rPr>
              <a:t>νη</a:t>
            </a:r>
            <a:r>
              <a:rPr sz="2400" spc="-10" dirty="0">
                <a:cs typeface="Calibri"/>
              </a:rPr>
              <a:t>σ</a:t>
            </a:r>
            <a:r>
              <a:rPr sz="2400" dirty="0">
                <a:cs typeface="Calibri"/>
              </a:rPr>
              <a:t>η π</a:t>
            </a:r>
            <a:r>
              <a:rPr sz="2400" spc="-15" dirty="0">
                <a:cs typeface="Calibri"/>
              </a:rPr>
              <a:t>ι</a:t>
            </a:r>
            <a:r>
              <a:rPr sz="2400" dirty="0">
                <a:cs typeface="Calibri"/>
              </a:rPr>
              <a:t>θ</a:t>
            </a:r>
            <a:r>
              <a:rPr sz="2400" spc="-10" dirty="0">
                <a:cs typeface="Calibri"/>
              </a:rPr>
              <a:t>α</a:t>
            </a:r>
            <a:r>
              <a:rPr sz="2400" dirty="0">
                <a:cs typeface="Calibri"/>
              </a:rPr>
              <a:t>νά </a:t>
            </a:r>
            <a:r>
              <a:rPr sz="2400" spc="10" dirty="0">
                <a:cs typeface="Calibri"/>
              </a:rPr>
              <a:t>σ</a:t>
            </a:r>
            <a:r>
              <a:rPr sz="2400" spc="-30" dirty="0">
                <a:cs typeface="Calibri"/>
              </a:rPr>
              <a:t>τ</a:t>
            </a:r>
            <a:r>
              <a:rPr sz="2400" dirty="0">
                <a:cs typeface="Calibri"/>
              </a:rPr>
              <a:t>ο μέ</a:t>
            </a:r>
            <a:r>
              <a:rPr sz="2400" spc="10" dirty="0">
                <a:cs typeface="Calibri"/>
              </a:rPr>
              <a:t>λ</a:t>
            </a:r>
            <a:r>
              <a:rPr sz="2400" spc="-20" dirty="0">
                <a:cs typeface="Calibri"/>
              </a:rPr>
              <a:t>λ</a:t>
            </a:r>
            <a:r>
              <a:rPr sz="2400" dirty="0">
                <a:cs typeface="Calibri"/>
              </a:rPr>
              <a:t>ον</a:t>
            </a:r>
          </a:p>
          <a:p>
            <a:pPr marL="584200" marR="184785" indent="-572135">
              <a:lnSpc>
                <a:spcPct val="114000"/>
              </a:lnSpc>
              <a:buClr>
                <a:srgbClr val="0070C0"/>
              </a:buClr>
              <a:buFont typeface="Wingdings" pitchFamily="2" charset="2"/>
              <a:buChar char="Ø"/>
              <a:tabLst>
                <a:tab pos="584200" algn="l"/>
              </a:tabLst>
            </a:pPr>
            <a:r>
              <a:rPr sz="2400" dirty="0" err="1" smtClean="0">
                <a:cs typeface="Calibri"/>
              </a:rPr>
              <a:t>προ</a:t>
            </a:r>
            <a:r>
              <a:rPr sz="2400" spc="-80" dirty="0" err="1" smtClean="0">
                <a:cs typeface="Calibri"/>
              </a:rPr>
              <a:t>κ</a:t>
            </a:r>
            <a:r>
              <a:rPr sz="2400" dirty="0" err="1" smtClean="0">
                <a:cs typeface="Calibri"/>
              </a:rPr>
              <a:t>αλεί</a:t>
            </a:r>
            <a:r>
              <a:rPr sz="2400" spc="-30" dirty="0" smtClean="0">
                <a:cs typeface="Calibri"/>
              </a:rPr>
              <a:t> </a:t>
            </a:r>
            <a:r>
              <a:rPr sz="2400" spc="-30" dirty="0">
                <a:cs typeface="Calibri"/>
              </a:rPr>
              <a:t>τ</a:t>
            </a:r>
            <a:r>
              <a:rPr sz="2400" dirty="0">
                <a:cs typeface="Calibri"/>
              </a:rPr>
              <a:t>ον προ</a:t>
            </a:r>
            <a:r>
              <a:rPr sz="2400" spc="-20" dirty="0">
                <a:cs typeface="Calibri"/>
              </a:rPr>
              <a:t>β</a:t>
            </a:r>
            <a:r>
              <a:rPr sz="2400" dirty="0">
                <a:cs typeface="Calibri"/>
              </a:rPr>
              <a:t>λη</a:t>
            </a:r>
            <a:r>
              <a:rPr sz="2400" spc="-15" dirty="0">
                <a:cs typeface="Calibri"/>
              </a:rPr>
              <a:t>μ</a:t>
            </a:r>
            <a:r>
              <a:rPr sz="2400" dirty="0">
                <a:cs typeface="Calibri"/>
              </a:rPr>
              <a:t>α</a:t>
            </a:r>
            <a:r>
              <a:rPr sz="2400" spc="-10" dirty="0">
                <a:cs typeface="Calibri"/>
              </a:rPr>
              <a:t>τ</a:t>
            </a:r>
            <a:r>
              <a:rPr sz="2400" dirty="0">
                <a:cs typeface="Calibri"/>
              </a:rPr>
              <a:t>ισ</a:t>
            </a:r>
            <a:r>
              <a:rPr sz="2400" spc="-15" dirty="0">
                <a:cs typeface="Calibri"/>
              </a:rPr>
              <a:t>μ</a:t>
            </a:r>
            <a:r>
              <a:rPr sz="2400" dirty="0">
                <a:cs typeface="Calibri"/>
              </a:rPr>
              <a:t>ό</a:t>
            </a:r>
            <a:r>
              <a:rPr sz="2400" spc="10" dirty="0">
                <a:cs typeface="Calibri"/>
              </a:rPr>
              <a:t> </a:t>
            </a:r>
            <a:r>
              <a:rPr sz="2400" dirty="0">
                <a:cs typeface="Calibri"/>
              </a:rPr>
              <a:t>για τ</a:t>
            </a:r>
            <a:r>
              <a:rPr sz="2400" spc="-55" dirty="0">
                <a:cs typeface="Calibri"/>
              </a:rPr>
              <a:t>η</a:t>
            </a:r>
            <a:r>
              <a:rPr sz="2400" dirty="0">
                <a:cs typeface="Calibri"/>
              </a:rPr>
              <a:t>ν</a:t>
            </a:r>
            <a:r>
              <a:rPr sz="2400" spc="-15" dirty="0">
                <a:cs typeface="Calibri"/>
              </a:rPr>
              <a:t> </a:t>
            </a:r>
            <a:r>
              <a:rPr sz="2400" dirty="0">
                <a:cs typeface="Calibri"/>
              </a:rPr>
              <a:t>α</a:t>
            </a:r>
            <a:r>
              <a:rPr sz="2400" spc="-35" dirty="0">
                <a:cs typeface="Calibri"/>
              </a:rPr>
              <a:t>ξ</a:t>
            </a:r>
            <a:r>
              <a:rPr sz="2400" dirty="0">
                <a:cs typeface="Calibri"/>
              </a:rPr>
              <a:t>ιοποίη</a:t>
            </a:r>
            <a:r>
              <a:rPr sz="2400" spc="-10" dirty="0">
                <a:cs typeface="Calibri"/>
              </a:rPr>
              <a:t>σ</a:t>
            </a:r>
            <a:r>
              <a:rPr sz="2400" dirty="0">
                <a:cs typeface="Calibri"/>
              </a:rPr>
              <a:t>η πληρο</a:t>
            </a:r>
            <a:r>
              <a:rPr sz="2400" spc="-10" dirty="0">
                <a:cs typeface="Calibri"/>
              </a:rPr>
              <a:t>φ</a:t>
            </a:r>
            <a:r>
              <a:rPr sz="2400" dirty="0">
                <a:cs typeface="Calibri"/>
              </a:rPr>
              <a:t>ορι</a:t>
            </a:r>
            <a:r>
              <a:rPr sz="2400" spc="-20" dirty="0">
                <a:cs typeface="Calibri"/>
              </a:rPr>
              <a:t>ώ</a:t>
            </a:r>
            <a:r>
              <a:rPr sz="2400" dirty="0">
                <a:cs typeface="Calibri"/>
              </a:rPr>
              <a:t>ν</a:t>
            </a:r>
            <a:r>
              <a:rPr sz="2400" spc="-5" dirty="0">
                <a:cs typeface="Calibri"/>
              </a:rPr>
              <a:t>-</a:t>
            </a:r>
            <a:r>
              <a:rPr sz="2400" spc="5" dirty="0">
                <a:cs typeface="Calibri"/>
              </a:rPr>
              <a:t>γ</a:t>
            </a:r>
            <a:r>
              <a:rPr sz="2400" spc="-10" dirty="0">
                <a:cs typeface="Calibri"/>
              </a:rPr>
              <a:t>ν</a:t>
            </a:r>
            <a:r>
              <a:rPr sz="2400" dirty="0">
                <a:cs typeface="Calibri"/>
              </a:rPr>
              <a:t>ώ</a:t>
            </a:r>
            <a:r>
              <a:rPr sz="2400" spc="-10" dirty="0">
                <a:cs typeface="Calibri"/>
              </a:rPr>
              <a:t>σ</a:t>
            </a:r>
            <a:r>
              <a:rPr sz="2400" dirty="0">
                <a:cs typeface="Calibri"/>
              </a:rPr>
              <a:t>ε</a:t>
            </a:r>
            <a:r>
              <a:rPr sz="2400" spc="-20" dirty="0">
                <a:cs typeface="Calibri"/>
              </a:rPr>
              <a:t>ω</a:t>
            </a:r>
            <a:r>
              <a:rPr sz="2400" dirty="0">
                <a:cs typeface="Calibri"/>
              </a:rPr>
              <a:t>ν</a:t>
            </a:r>
            <a:r>
              <a:rPr sz="2400" spc="5" dirty="0">
                <a:cs typeface="Calibri"/>
              </a:rPr>
              <a:t> </a:t>
            </a:r>
            <a:r>
              <a:rPr sz="2400" dirty="0">
                <a:cs typeface="Calibri"/>
              </a:rPr>
              <a:t>που</a:t>
            </a:r>
            <a:r>
              <a:rPr sz="2400" spc="-10" dirty="0">
                <a:cs typeface="Calibri"/>
              </a:rPr>
              <a:t> α</a:t>
            </a:r>
            <a:r>
              <a:rPr sz="2400" dirty="0">
                <a:cs typeface="Calibri"/>
              </a:rPr>
              <a:t>πο</a:t>
            </a:r>
            <a:r>
              <a:rPr sz="2400" spc="-80" dirty="0">
                <a:cs typeface="Calibri"/>
              </a:rPr>
              <a:t>κ</a:t>
            </a:r>
            <a:r>
              <a:rPr sz="2400" dirty="0">
                <a:cs typeface="Calibri"/>
              </a:rPr>
              <a:t>ό</a:t>
            </a:r>
            <a:r>
              <a:rPr sz="2400" spc="-10" dirty="0">
                <a:cs typeface="Calibri"/>
              </a:rPr>
              <a:t>μ</a:t>
            </a:r>
            <a:r>
              <a:rPr sz="2400" dirty="0">
                <a:cs typeface="Calibri"/>
              </a:rPr>
              <a:t>ισ</a:t>
            </a:r>
            <a:r>
              <a:rPr sz="2400" spc="-10" dirty="0">
                <a:cs typeface="Calibri"/>
              </a:rPr>
              <a:t>α</a:t>
            </a:r>
            <a:r>
              <a:rPr sz="2400" dirty="0">
                <a:cs typeface="Calibri"/>
              </a:rPr>
              <a:t>ν </a:t>
            </a:r>
            <a:r>
              <a:rPr sz="2400" spc="-10" dirty="0">
                <a:cs typeface="Calibri"/>
              </a:rPr>
              <a:t>ο</a:t>
            </a:r>
            <a:r>
              <a:rPr sz="2400" dirty="0">
                <a:cs typeface="Calibri"/>
              </a:rPr>
              <a:t>ι </a:t>
            </a:r>
            <a:r>
              <a:rPr sz="2400" spc="-15" dirty="0">
                <a:cs typeface="Calibri"/>
              </a:rPr>
              <a:t>μ</a:t>
            </a:r>
            <a:r>
              <a:rPr sz="2400" dirty="0">
                <a:cs typeface="Calibri"/>
              </a:rPr>
              <a:t>α</a:t>
            </a:r>
            <a:r>
              <a:rPr sz="2400" spc="-15" dirty="0">
                <a:cs typeface="Calibri"/>
              </a:rPr>
              <a:t>θ</a:t>
            </a:r>
            <a:r>
              <a:rPr sz="2400" spc="-45" dirty="0">
                <a:cs typeface="Calibri"/>
              </a:rPr>
              <a:t>η</a:t>
            </a:r>
            <a:r>
              <a:rPr sz="2400" dirty="0">
                <a:cs typeface="Calibri"/>
              </a:rPr>
              <a:t>τ</a:t>
            </a:r>
            <a:r>
              <a:rPr sz="2400" spc="-10" dirty="0">
                <a:cs typeface="Calibri"/>
              </a:rPr>
              <a:t>έ</a:t>
            </a:r>
            <a:r>
              <a:rPr sz="2400" dirty="0">
                <a:cs typeface="Calibri"/>
              </a:rPr>
              <a:t>ς</a:t>
            </a:r>
            <a:r>
              <a:rPr sz="2400" spc="15" dirty="0">
                <a:cs typeface="Calibri"/>
              </a:rPr>
              <a:t> </a:t>
            </a:r>
            <a:r>
              <a:rPr sz="2400" dirty="0">
                <a:cs typeface="Calibri"/>
              </a:rPr>
              <a:t>σε διαφ</a:t>
            </a:r>
            <a:r>
              <a:rPr sz="2400" spc="-15" dirty="0">
                <a:cs typeface="Calibri"/>
              </a:rPr>
              <a:t>ο</a:t>
            </a:r>
            <a:r>
              <a:rPr sz="2400" dirty="0">
                <a:cs typeface="Calibri"/>
              </a:rPr>
              <a:t>ρετι</a:t>
            </a:r>
            <a:r>
              <a:rPr sz="2400" spc="-40" dirty="0">
                <a:cs typeface="Calibri"/>
              </a:rPr>
              <a:t>κ</a:t>
            </a:r>
            <a:r>
              <a:rPr sz="2400" dirty="0">
                <a:cs typeface="Calibri"/>
              </a:rPr>
              <a:t>ές </a:t>
            </a:r>
            <a:r>
              <a:rPr sz="2400" spc="-80" dirty="0">
                <a:cs typeface="Calibri"/>
              </a:rPr>
              <a:t>κ</a:t>
            </a:r>
            <a:r>
              <a:rPr sz="2400" dirty="0">
                <a:cs typeface="Calibri"/>
              </a:rPr>
              <a:t>α</a:t>
            </a:r>
            <a:r>
              <a:rPr sz="2400" spc="-25" dirty="0">
                <a:cs typeface="Calibri"/>
              </a:rPr>
              <a:t>τ</a:t>
            </a:r>
            <a:r>
              <a:rPr sz="2400" spc="-30" dirty="0">
                <a:cs typeface="Calibri"/>
              </a:rPr>
              <a:t>α</a:t>
            </a:r>
            <a:r>
              <a:rPr sz="2400" spc="15" dirty="0">
                <a:cs typeface="Calibri"/>
              </a:rPr>
              <a:t>σ</a:t>
            </a:r>
            <a:r>
              <a:rPr sz="2400" spc="-20" dirty="0">
                <a:cs typeface="Calibri"/>
              </a:rPr>
              <a:t>τ</a:t>
            </a:r>
            <a:r>
              <a:rPr sz="2400" spc="-30" dirty="0">
                <a:cs typeface="Calibri"/>
              </a:rPr>
              <a:t>ά</a:t>
            </a:r>
            <a:r>
              <a:rPr sz="2400" dirty="0">
                <a:cs typeface="Calibri"/>
              </a:rPr>
              <a:t>σ</a:t>
            </a:r>
            <a:r>
              <a:rPr sz="2400" spc="-10" dirty="0">
                <a:cs typeface="Calibri"/>
              </a:rPr>
              <a:t>ε</a:t>
            </a:r>
            <a:r>
              <a:rPr sz="2400" dirty="0">
                <a:cs typeface="Calibri"/>
              </a:rPr>
              <a:t>ις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35965" y="311784"/>
            <a:ext cx="6544945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3600" b="1" spc="35" dirty="0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3600" b="1" spc="-25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οε</a:t>
            </a:r>
            <a:r>
              <a:rPr sz="3600" b="1" spc="-40" dirty="0">
                <a:solidFill>
                  <a:srgbClr val="5A6278"/>
                </a:solidFill>
                <a:latin typeface="Calibri"/>
                <a:cs typeface="Calibri"/>
              </a:rPr>
              <a:t>ξ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spc="-20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εύνηση:</a:t>
            </a:r>
            <a:r>
              <a:rPr sz="3600" b="1" spc="1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Σε</a:t>
            </a:r>
            <a:r>
              <a:rPr sz="3600" b="1" spc="-30" dirty="0">
                <a:solidFill>
                  <a:srgbClr val="5A6278"/>
                </a:solidFill>
                <a:latin typeface="Calibri"/>
                <a:cs typeface="Calibri"/>
              </a:rPr>
              <a:t>λ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ίδα</a:t>
            </a:r>
            <a:r>
              <a:rPr sz="3600" b="1" spc="-3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spc="-110" dirty="0">
                <a:solidFill>
                  <a:srgbClr val="5A6278"/>
                </a:solidFill>
                <a:latin typeface="Calibri"/>
                <a:cs typeface="Calibri"/>
              </a:rPr>
              <a:t>κ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αθ</a:t>
            </a:r>
            <a:r>
              <a:rPr sz="3600" b="1" spc="-75" dirty="0">
                <a:solidFill>
                  <a:srgbClr val="5A6278"/>
                </a:solidFill>
                <a:latin typeface="Calibri"/>
                <a:cs typeface="Calibri"/>
              </a:rPr>
              <a:t>η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γ</a:t>
            </a:r>
            <a:r>
              <a:rPr sz="3600" b="1" spc="-40" dirty="0">
                <a:solidFill>
                  <a:srgbClr val="5A6278"/>
                </a:solidFill>
                <a:latin typeface="Calibri"/>
                <a:cs typeface="Calibri"/>
              </a:rPr>
              <a:t>η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τή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168" y="1763014"/>
            <a:ext cx="6947534" cy="275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…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απευ</a:t>
            </a:r>
            <a:r>
              <a:rPr sz="2400" spc="-15" dirty="0">
                <a:latin typeface="Calibri"/>
                <a:cs typeface="Calibri"/>
              </a:rPr>
              <a:t>θ</a:t>
            </a:r>
            <a:r>
              <a:rPr sz="2400" dirty="0">
                <a:latin typeface="Calibri"/>
                <a:cs typeface="Calibri"/>
              </a:rPr>
              <a:t>ύνε</a:t>
            </a:r>
            <a:r>
              <a:rPr sz="2400" spc="-2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αι </a:t>
            </a:r>
            <a:r>
              <a:rPr sz="2400" spc="10" dirty="0">
                <a:latin typeface="Calibri"/>
                <a:cs typeface="Calibri"/>
              </a:rPr>
              <a:t>σ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εκ</a:t>
            </a:r>
            <a:r>
              <a:rPr sz="2400" spc="-25" dirty="0">
                <a:latin typeface="Calibri"/>
                <a:cs typeface="Calibri"/>
              </a:rPr>
              <a:t>π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15" dirty="0">
                <a:latin typeface="Calibri"/>
                <a:cs typeface="Calibri"/>
              </a:rPr>
              <a:t>ι</a:t>
            </a:r>
            <a:r>
              <a:rPr sz="2400" dirty="0">
                <a:latin typeface="Calibri"/>
                <a:cs typeface="Calibri"/>
              </a:rPr>
              <a:t>δευτι</a:t>
            </a:r>
            <a:r>
              <a:rPr sz="2400" spc="-80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ύ</a:t>
            </a:r>
            <a:r>
              <a:rPr sz="2400" dirty="0">
                <a:latin typeface="Calibri"/>
                <a:cs typeface="Calibri"/>
              </a:rPr>
              <a:t>ς που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πρό</a:t>
            </a:r>
            <a:r>
              <a:rPr sz="2400" spc="-4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ε</a:t>
            </a:r>
            <a:r>
              <a:rPr sz="2400" spc="-40" dirty="0">
                <a:latin typeface="Calibri"/>
                <a:cs typeface="Calibri"/>
              </a:rPr>
              <a:t>ι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αι να</a:t>
            </a:r>
          </a:p>
          <a:p>
            <a:pPr marL="287020">
              <a:lnSpc>
                <a:spcPts val="2595"/>
              </a:lnSpc>
            </a:pPr>
            <a:r>
              <a:rPr sz="2400" spc="-30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φ</a:t>
            </a:r>
            <a:r>
              <a:rPr sz="2400" spc="-10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ρ</a:t>
            </a:r>
            <a:r>
              <a:rPr sz="2400" spc="-15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ό</a:t>
            </a:r>
            <a:r>
              <a:rPr sz="2400" spc="-15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5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ν </a:t>
            </a:r>
            <a:r>
              <a:rPr sz="2400" spc="-10" dirty="0">
                <a:latin typeface="Calibri"/>
                <a:cs typeface="Calibri"/>
              </a:rPr>
              <a:t>τ</a:t>
            </a:r>
            <a:r>
              <a:rPr sz="2400" spc="-60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ν Ι</a:t>
            </a:r>
            <a:r>
              <a:rPr sz="2400" spc="5" dirty="0">
                <a:latin typeface="Calibri"/>
                <a:cs typeface="Calibri"/>
              </a:rPr>
              <a:t>σ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ε</a:t>
            </a:r>
            <a:r>
              <a:rPr sz="2400" spc="-30" dirty="0">
                <a:latin typeface="Calibri"/>
                <a:cs typeface="Calibri"/>
              </a:rPr>
              <a:t>ξ</a:t>
            </a:r>
            <a:r>
              <a:rPr sz="2400" dirty="0">
                <a:latin typeface="Calibri"/>
                <a:cs typeface="Calibri"/>
              </a:rPr>
              <a:t>ερε</a:t>
            </a:r>
            <a:r>
              <a:rPr sz="2400" spc="-15" dirty="0">
                <a:latin typeface="Calibri"/>
                <a:cs typeface="Calibri"/>
              </a:rPr>
              <a:t>ύ</a:t>
            </a:r>
            <a:r>
              <a:rPr sz="2400" dirty="0">
                <a:latin typeface="Calibri"/>
                <a:cs typeface="Calibri"/>
              </a:rPr>
              <a:t>νη</a:t>
            </a:r>
            <a:r>
              <a:rPr sz="2400" spc="-15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η</a:t>
            </a:r>
          </a:p>
          <a:p>
            <a:pPr>
              <a:lnSpc>
                <a:spcPts val="500"/>
              </a:lnSpc>
              <a:spcBef>
                <a:spcPts val="3"/>
              </a:spcBef>
            </a:pPr>
            <a:endParaRPr sz="5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Περ</a:t>
            </a:r>
            <a:r>
              <a:rPr sz="2400" spc="15" dirty="0">
                <a:latin typeface="Calibri"/>
                <a:cs typeface="Calibri"/>
              </a:rPr>
              <a:t>ι</a:t>
            </a:r>
            <a:r>
              <a:rPr sz="2400" spc="-35" dirty="0">
                <a:latin typeface="Calibri"/>
                <a:cs typeface="Calibri"/>
              </a:rPr>
              <a:t>λ</a:t>
            </a:r>
            <a:r>
              <a:rPr sz="2400" dirty="0">
                <a:latin typeface="Calibri"/>
                <a:cs typeface="Calibri"/>
              </a:rPr>
              <a:t>αμ</a:t>
            </a:r>
            <a:r>
              <a:rPr sz="2400" spc="-10" dirty="0">
                <a:latin typeface="Calibri"/>
                <a:cs typeface="Calibri"/>
              </a:rPr>
              <a:t>β</a:t>
            </a:r>
            <a:r>
              <a:rPr sz="2400" dirty="0">
                <a:latin typeface="Calibri"/>
                <a:cs typeface="Calibri"/>
              </a:rPr>
              <a:t>άνει </a:t>
            </a:r>
            <a:r>
              <a:rPr sz="2400" spc="-10" dirty="0">
                <a:latin typeface="Calibri"/>
                <a:cs typeface="Calibri"/>
              </a:rPr>
              <a:t>θ</a:t>
            </a:r>
            <a:r>
              <a:rPr sz="2400" dirty="0">
                <a:latin typeface="Calibri"/>
                <a:cs typeface="Calibri"/>
              </a:rPr>
              <a:t>έ</a:t>
            </a:r>
            <a:r>
              <a:rPr sz="2400" spc="-15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2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α, συμ</a:t>
            </a:r>
            <a:r>
              <a:rPr sz="2400" spc="-10" dirty="0">
                <a:latin typeface="Calibri"/>
                <a:cs typeface="Calibri"/>
              </a:rPr>
              <a:t>β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85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λές,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αι </a:t>
            </a:r>
            <a:r>
              <a:rPr sz="2400" spc="-10" dirty="0">
                <a:latin typeface="Calibri"/>
                <a:cs typeface="Calibri"/>
              </a:rPr>
              <a:t>ο</a:t>
            </a:r>
            <a:r>
              <a:rPr sz="2400" dirty="0">
                <a:latin typeface="Calibri"/>
                <a:cs typeface="Calibri"/>
              </a:rPr>
              <a:t>δ</a:t>
            </a:r>
            <a:r>
              <a:rPr sz="2400" spc="-40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γίες …</a:t>
            </a:r>
          </a:p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286385" algn="l"/>
              </a:tabLst>
            </a:pPr>
            <a:r>
              <a:rPr sz="1800" spc="5" dirty="0">
                <a:latin typeface="Wingdings 3"/>
                <a:cs typeface="Wingdings 3"/>
              </a:rPr>
              <a:t></a:t>
            </a:r>
            <a:r>
              <a:rPr sz="1800" spc="5" dirty="0">
                <a:latin typeface="Times New Roman"/>
                <a:cs typeface="Times New Roman"/>
              </a:rPr>
              <a:t>	</a:t>
            </a:r>
            <a:r>
              <a:rPr sz="2400" spc="5" dirty="0">
                <a:latin typeface="Calibri"/>
                <a:cs typeface="Calibri"/>
              </a:rPr>
              <a:t>ο</a:t>
            </a:r>
            <a:r>
              <a:rPr sz="2400" spc="-15" dirty="0">
                <a:latin typeface="Calibri"/>
                <a:cs typeface="Calibri"/>
              </a:rPr>
              <a:t>ρ</a:t>
            </a:r>
            <a:r>
              <a:rPr sz="2400" dirty="0">
                <a:latin typeface="Calibri"/>
                <a:cs typeface="Calibri"/>
              </a:rPr>
              <a:t>γ</a:t>
            </a:r>
            <a:r>
              <a:rPr sz="2400" spc="-10" dirty="0">
                <a:latin typeface="Calibri"/>
                <a:cs typeface="Calibri"/>
              </a:rPr>
              <a:t>άν</a:t>
            </a:r>
            <a:r>
              <a:rPr sz="2400" dirty="0">
                <a:latin typeface="Calibri"/>
                <a:cs typeface="Calibri"/>
              </a:rPr>
              <a:t>ωση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αι </a:t>
            </a:r>
            <a:r>
              <a:rPr sz="2400" spc="-35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φαρ</a:t>
            </a:r>
            <a:r>
              <a:rPr sz="2400" spc="-20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γ</a:t>
            </a:r>
            <a:r>
              <a:rPr sz="2400" dirty="0">
                <a:latin typeface="Calibri"/>
                <a:cs typeface="Calibri"/>
              </a:rPr>
              <a:t>ή </a:t>
            </a:r>
            <a:r>
              <a:rPr sz="2400" spc="-2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ου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10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ναρίου </a:t>
            </a:r>
            <a:r>
              <a:rPr sz="2400" spc="15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τ</a:t>
            </a:r>
            <a:r>
              <a:rPr sz="2400" spc="-60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άξη</a:t>
            </a:r>
          </a:p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286385" algn="l"/>
              </a:tabLst>
            </a:pPr>
            <a:r>
              <a:rPr sz="1800" spc="5" dirty="0">
                <a:latin typeface="Wingdings 3"/>
                <a:cs typeface="Wingdings 3"/>
              </a:rPr>
              <a:t></a:t>
            </a:r>
            <a:r>
              <a:rPr sz="1800" spc="5" dirty="0">
                <a:latin typeface="Times New Roman"/>
                <a:cs typeface="Times New Roman"/>
              </a:rPr>
              <a:t>	</a:t>
            </a:r>
            <a:r>
              <a:rPr sz="2400" spc="5" dirty="0">
                <a:latin typeface="Calibri"/>
                <a:cs typeface="Calibri"/>
              </a:rPr>
              <a:t>έν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αξη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σ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 ανα</a:t>
            </a:r>
            <a:r>
              <a:rPr sz="2400" spc="-25" dirty="0">
                <a:latin typeface="Calibri"/>
                <a:cs typeface="Calibri"/>
              </a:rPr>
              <a:t>λ</a:t>
            </a:r>
            <a:r>
              <a:rPr sz="2400" dirty="0">
                <a:latin typeface="Calibri"/>
                <a:cs typeface="Calibri"/>
              </a:rPr>
              <a:t>υ</a:t>
            </a:r>
            <a:r>
              <a:rPr sz="2400" spc="-1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ι</a:t>
            </a:r>
            <a:r>
              <a:rPr sz="2400" spc="-70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ό πρό</a:t>
            </a:r>
            <a:r>
              <a:rPr sz="2400" spc="-35" dirty="0">
                <a:latin typeface="Calibri"/>
                <a:cs typeface="Calibri"/>
              </a:rPr>
              <a:t>γ</a:t>
            </a:r>
            <a:r>
              <a:rPr sz="2400" dirty="0">
                <a:latin typeface="Calibri"/>
                <a:cs typeface="Calibri"/>
              </a:rPr>
              <a:t>ραμ</a:t>
            </a:r>
            <a:r>
              <a:rPr sz="2400" spc="-15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σπουδ</a:t>
            </a:r>
            <a:r>
              <a:rPr sz="2400" spc="-15" dirty="0">
                <a:latin typeface="Calibri"/>
                <a:cs typeface="Calibri"/>
              </a:rPr>
              <a:t>ώ</a:t>
            </a:r>
            <a:r>
              <a:rPr sz="2400" dirty="0">
                <a:latin typeface="Calibri"/>
                <a:cs typeface="Calibri"/>
              </a:rPr>
              <a:t>ν</a:t>
            </a:r>
          </a:p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286385" algn="l"/>
              </a:tabLst>
            </a:pPr>
            <a:r>
              <a:rPr sz="1800" spc="5" dirty="0">
                <a:latin typeface="Wingdings 3"/>
                <a:cs typeface="Wingdings 3"/>
              </a:rPr>
              <a:t></a:t>
            </a:r>
            <a:r>
              <a:rPr sz="1800" spc="5" dirty="0">
                <a:latin typeface="Times New Roman"/>
                <a:cs typeface="Times New Roman"/>
              </a:rPr>
              <a:t>	</a:t>
            </a:r>
            <a:r>
              <a:rPr sz="2400" spc="5" dirty="0">
                <a:latin typeface="Calibri"/>
                <a:cs typeface="Calibri"/>
              </a:rPr>
              <a:t>α</a:t>
            </a:r>
            <a:r>
              <a:rPr sz="2400" spc="-35" dirty="0">
                <a:latin typeface="Calibri"/>
                <a:cs typeface="Calibri"/>
              </a:rPr>
              <a:t>ξ</a:t>
            </a:r>
            <a:r>
              <a:rPr sz="2400" dirty="0">
                <a:latin typeface="Calibri"/>
                <a:cs typeface="Calibri"/>
              </a:rPr>
              <a:t>ι</a:t>
            </a:r>
            <a:r>
              <a:rPr sz="2400" spc="-30" dirty="0">
                <a:latin typeface="Calibri"/>
                <a:cs typeface="Calibri"/>
              </a:rPr>
              <a:t>ο</a:t>
            </a:r>
            <a:r>
              <a:rPr sz="2400" spc="-20" dirty="0">
                <a:latin typeface="Calibri"/>
                <a:cs typeface="Calibri"/>
              </a:rPr>
              <a:t>λ</a:t>
            </a:r>
            <a:r>
              <a:rPr sz="2400" dirty="0">
                <a:latin typeface="Calibri"/>
                <a:cs typeface="Calibri"/>
              </a:rPr>
              <a:t>ό</a:t>
            </a:r>
            <a:r>
              <a:rPr sz="2400" spc="-10" dirty="0">
                <a:latin typeface="Calibri"/>
                <a:cs typeface="Calibri"/>
              </a:rPr>
              <a:t>γ</a:t>
            </a:r>
            <a:r>
              <a:rPr sz="2400" dirty="0">
                <a:latin typeface="Calibri"/>
                <a:cs typeface="Calibri"/>
              </a:rPr>
              <a:t>η</a:t>
            </a:r>
            <a:r>
              <a:rPr sz="2400" spc="-10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η </a:t>
            </a:r>
            <a:r>
              <a:rPr sz="2400" spc="-15" dirty="0">
                <a:latin typeface="Calibri"/>
                <a:cs typeface="Calibri"/>
              </a:rPr>
              <a:t>τω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επ</a:t>
            </a:r>
            <a:r>
              <a:rPr sz="2400" spc="-10" dirty="0">
                <a:latin typeface="Calibri"/>
                <a:cs typeface="Calibri"/>
              </a:rPr>
              <a:t>ι</a:t>
            </a:r>
            <a:r>
              <a:rPr sz="2400" dirty="0">
                <a:latin typeface="Calibri"/>
                <a:cs typeface="Calibri"/>
              </a:rPr>
              <a:t>διω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όμε</a:t>
            </a:r>
            <a:r>
              <a:rPr sz="2400" spc="-20" dirty="0">
                <a:latin typeface="Calibri"/>
                <a:cs typeface="Calibri"/>
              </a:rPr>
              <a:t>ν</a:t>
            </a:r>
            <a:r>
              <a:rPr sz="2400" spc="-15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σ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ό</a:t>
            </a:r>
            <a:r>
              <a:rPr sz="2400" spc="-35" dirty="0">
                <a:latin typeface="Calibri"/>
                <a:cs typeface="Calibri"/>
              </a:rPr>
              <a:t>χ</a:t>
            </a:r>
            <a:r>
              <a:rPr sz="2400" spc="-15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ν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35965" y="330961"/>
            <a:ext cx="6661784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Κα</a:t>
            </a:r>
            <a:r>
              <a:rPr sz="3600" b="1" spc="-40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3600" b="1" spc="-30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3600" b="1" spc="-55" dirty="0">
                <a:solidFill>
                  <a:srgbClr val="5A6278"/>
                </a:solidFill>
                <a:latin typeface="Calibri"/>
                <a:cs typeface="Calibri"/>
              </a:rPr>
              <a:t>κ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ευάζο</a:t>
            </a:r>
            <a:r>
              <a:rPr sz="3600" b="1" spc="5" dirty="0">
                <a:solidFill>
                  <a:srgbClr val="5A6278"/>
                </a:solidFill>
                <a:latin typeface="Calibri"/>
                <a:cs typeface="Calibri"/>
              </a:rPr>
              <a:t>ν</a:t>
            </a:r>
            <a:r>
              <a:rPr sz="3600" b="1" spc="-40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ας</a:t>
            </a:r>
            <a:r>
              <a:rPr sz="3600" b="1" spc="1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3600" b="1" spc="35" dirty="0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3600" b="1" spc="-25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ο</a:t>
            </a:r>
            <a:r>
              <a:rPr sz="3600" b="1" spc="-40" dirty="0">
                <a:solidFill>
                  <a:srgbClr val="5A6278"/>
                </a:solidFill>
                <a:latin typeface="Calibri"/>
                <a:cs typeface="Calibri"/>
              </a:rPr>
              <a:t>ξ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spc="-20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ευνήσ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ις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642" y="1052736"/>
            <a:ext cx="8592185" cy="5014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cs typeface="Calibri"/>
              </a:rPr>
              <a:t>… ως</a:t>
            </a:r>
            <a:r>
              <a:rPr sz="2000" spc="-10" dirty="0">
                <a:cs typeface="Calibri"/>
              </a:rPr>
              <a:t> ένα</a:t>
            </a:r>
            <a:r>
              <a:rPr sz="2000" spc="-5" dirty="0">
                <a:cs typeface="Calibri"/>
              </a:rPr>
              <a:t> </a:t>
            </a:r>
            <a:r>
              <a:rPr sz="2000" spc="-15" dirty="0">
                <a:cs typeface="Calibri"/>
              </a:rPr>
              <a:t>φ</a:t>
            </a:r>
            <a:r>
              <a:rPr sz="2000" spc="-65" dirty="0">
                <a:cs typeface="Calibri"/>
              </a:rPr>
              <a:t>ύ</a:t>
            </a:r>
            <a:r>
              <a:rPr sz="2000" spc="-5" dirty="0">
                <a:cs typeface="Calibri"/>
              </a:rPr>
              <a:t>λ</a:t>
            </a:r>
            <a:r>
              <a:rPr sz="2000" spc="-40" dirty="0">
                <a:cs typeface="Calibri"/>
              </a:rPr>
              <a:t>λ</a:t>
            </a:r>
            <a:r>
              <a:rPr sz="2000" spc="-10" dirty="0">
                <a:cs typeface="Calibri"/>
              </a:rPr>
              <a:t>ο</a:t>
            </a:r>
            <a:r>
              <a:rPr sz="2000" spc="-1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ε</a:t>
            </a:r>
            <a:r>
              <a:rPr sz="2000" spc="-30" dirty="0">
                <a:cs typeface="Calibri"/>
              </a:rPr>
              <a:t>ρ</a:t>
            </a:r>
            <a:r>
              <a:rPr sz="2000" spc="-10" dirty="0">
                <a:cs typeface="Calibri"/>
              </a:rPr>
              <a:t>γ</a:t>
            </a:r>
            <a:r>
              <a:rPr sz="2000" spc="-25" dirty="0">
                <a:cs typeface="Calibri"/>
              </a:rPr>
              <a:t>α</a:t>
            </a:r>
            <a:r>
              <a:rPr sz="2000" spc="-10" dirty="0">
                <a:cs typeface="Calibri"/>
              </a:rPr>
              <a:t>σίας σε</a:t>
            </a:r>
            <a:r>
              <a:rPr sz="2000" spc="-5" dirty="0">
                <a:cs typeface="Calibri"/>
              </a:rPr>
              <a:t> </a:t>
            </a:r>
            <a:r>
              <a:rPr sz="2000" spc="-35" dirty="0">
                <a:cs typeface="Calibri"/>
              </a:rPr>
              <a:t>κ</a:t>
            </a:r>
            <a:r>
              <a:rPr sz="2000" spc="-10" dirty="0">
                <a:cs typeface="Calibri"/>
              </a:rPr>
              <a:t>ειμεν</a:t>
            </a:r>
            <a:r>
              <a:rPr sz="2000" spc="-20" dirty="0">
                <a:cs typeface="Calibri"/>
              </a:rPr>
              <a:t>ο</a:t>
            </a:r>
            <a:r>
              <a:rPr sz="2000" spc="-30" dirty="0">
                <a:cs typeface="Calibri"/>
              </a:rPr>
              <a:t>γ</a:t>
            </a:r>
            <a:r>
              <a:rPr sz="2000" spc="-15" dirty="0">
                <a:cs typeface="Calibri"/>
              </a:rPr>
              <a:t>ράφο</a:t>
            </a:r>
            <a:endParaRPr sz="2000" dirty="0">
              <a:cs typeface="Calibri"/>
            </a:endParaRPr>
          </a:p>
          <a:p>
            <a:pPr>
              <a:lnSpc>
                <a:spcPts val="1000"/>
              </a:lnSpc>
            </a:pPr>
            <a:endParaRPr sz="2000" dirty="0"/>
          </a:p>
          <a:p>
            <a:pPr>
              <a:lnSpc>
                <a:spcPts val="1400"/>
              </a:lnSpc>
              <a:spcBef>
                <a:spcPts val="32"/>
              </a:spcBef>
            </a:pPr>
            <a:endParaRPr sz="2000" dirty="0"/>
          </a:p>
          <a:p>
            <a:pPr marL="287020" marR="6350" indent="-274320">
              <a:lnSpc>
                <a:spcPts val="1900"/>
              </a:lnSpc>
            </a:pPr>
            <a:r>
              <a:rPr sz="2000" spc="-15" dirty="0">
                <a:cs typeface="Calibri"/>
              </a:rPr>
              <a:t>… ως</a:t>
            </a:r>
            <a:r>
              <a:rPr sz="2000" spc="-10" dirty="0">
                <a:cs typeface="Calibri"/>
              </a:rPr>
              <a:t> μια</a:t>
            </a:r>
            <a:r>
              <a:rPr sz="2000" spc="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υπε</a:t>
            </a:r>
            <a:r>
              <a:rPr sz="2000" spc="-20" dirty="0">
                <a:cs typeface="Calibri"/>
              </a:rPr>
              <a:t>ρ</a:t>
            </a:r>
            <a:r>
              <a:rPr sz="2000" spc="-15" dirty="0">
                <a:cs typeface="Calibri"/>
              </a:rPr>
              <a:t>μ</a:t>
            </a:r>
            <a:r>
              <a:rPr sz="2000" spc="-35" dirty="0">
                <a:cs typeface="Calibri"/>
              </a:rPr>
              <a:t>ε</a:t>
            </a:r>
            <a:r>
              <a:rPr sz="2000" spc="-10" dirty="0">
                <a:cs typeface="Calibri"/>
              </a:rPr>
              <a:t>σική</a:t>
            </a:r>
            <a:r>
              <a:rPr sz="2000" spc="25" dirty="0">
                <a:cs typeface="Calibri"/>
              </a:rPr>
              <a:t> </a:t>
            </a:r>
            <a:r>
              <a:rPr sz="2000" spc="-45" dirty="0">
                <a:cs typeface="Calibri"/>
              </a:rPr>
              <a:t>π</a:t>
            </a:r>
            <a:r>
              <a:rPr sz="2000" spc="-10" dirty="0">
                <a:cs typeface="Calibri"/>
              </a:rPr>
              <a:t>αρουσί</a:t>
            </a:r>
            <a:r>
              <a:rPr sz="2000" spc="-25" dirty="0">
                <a:cs typeface="Calibri"/>
              </a:rPr>
              <a:t>α</a:t>
            </a:r>
            <a:r>
              <a:rPr sz="2000" spc="-15" dirty="0">
                <a:cs typeface="Calibri"/>
              </a:rPr>
              <a:t>ση</a:t>
            </a:r>
            <a:r>
              <a:rPr sz="2000" spc="10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με υπε</a:t>
            </a:r>
            <a:r>
              <a:rPr sz="2000" spc="-20" dirty="0">
                <a:cs typeface="Calibri"/>
              </a:rPr>
              <a:t>ρ</a:t>
            </a:r>
            <a:r>
              <a:rPr sz="2000" spc="-10" dirty="0">
                <a:cs typeface="Calibri"/>
              </a:rPr>
              <a:t>συν</a:t>
            </a:r>
            <a:r>
              <a:rPr sz="2000" spc="-5" dirty="0">
                <a:cs typeface="Calibri"/>
              </a:rPr>
              <a:t>δ</a:t>
            </a:r>
            <a:r>
              <a:rPr sz="2000" spc="-35" dirty="0">
                <a:cs typeface="Calibri"/>
              </a:rPr>
              <a:t>έ</a:t>
            </a:r>
            <a:r>
              <a:rPr sz="2000" spc="-15" dirty="0">
                <a:cs typeface="Calibri"/>
              </a:rPr>
              <a:t>σ</a:t>
            </a:r>
            <a:r>
              <a:rPr sz="2000" spc="-30" dirty="0">
                <a:cs typeface="Calibri"/>
              </a:rPr>
              <a:t>μ</a:t>
            </a:r>
            <a:r>
              <a:rPr sz="2000" spc="-10" dirty="0">
                <a:cs typeface="Calibri"/>
              </a:rPr>
              <a:t>ους</a:t>
            </a:r>
            <a:r>
              <a:rPr sz="2000" spc="-5" dirty="0">
                <a:cs typeface="Calibri"/>
              </a:rPr>
              <a:t> </a:t>
            </a:r>
            <a:r>
              <a:rPr sz="2000" spc="-15" dirty="0">
                <a:cs typeface="Calibri"/>
              </a:rPr>
              <a:t>π</a:t>
            </a:r>
            <a:r>
              <a:rPr sz="2000" spc="-20" dirty="0">
                <a:cs typeface="Calibri"/>
              </a:rPr>
              <a:t>ρ</a:t>
            </a:r>
            <a:r>
              <a:rPr sz="2000" spc="-10" dirty="0">
                <a:cs typeface="Calibri"/>
              </a:rPr>
              <a:t>ος</a:t>
            </a:r>
            <a:r>
              <a:rPr sz="2000" spc="10" dirty="0">
                <a:cs typeface="Calibri"/>
              </a:rPr>
              <a:t> </a:t>
            </a:r>
            <a:r>
              <a:rPr sz="2000" spc="-25" dirty="0">
                <a:cs typeface="Calibri"/>
              </a:rPr>
              <a:t>τ</a:t>
            </a:r>
            <a:r>
              <a:rPr sz="2000" spc="-15" dirty="0">
                <a:cs typeface="Calibri"/>
              </a:rPr>
              <a:t>α</a:t>
            </a:r>
            <a:r>
              <a:rPr sz="2000" spc="-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διαφορε</a:t>
            </a:r>
            <a:r>
              <a:rPr sz="2000" spc="-20" dirty="0">
                <a:cs typeface="Calibri"/>
              </a:rPr>
              <a:t>τ</a:t>
            </a:r>
            <a:r>
              <a:rPr sz="2000" spc="-10" dirty="0">
                <a:cs typeface="Calibri"/>
              </a:rPr>
              <a:t>ι</a:t>
            </a:r>
            <a:r>
              <a:rPr sz="2000" spc="-75" dirty="0">
                <a:cs typeface="Calibri"/>
              </a:rPr>
              <a:t>κ</a:t>
            </a:r>
            <a:r>
              <a:rPr sz="2000" spc="-15" dirty="0">
                <a:cs typeface="Calibri"/>
              </a:rPr>
              <a:t>ά</a:t>
            </a:r>
            <a:r>
              <a:rPr sz="2000" spc="15" dirty="0">
                <a:cs typeface="Calibri"/>
              </a:rPr>
              <a:t> </a:t>
            </a:r>
            <a:r>
              <a:rPr sz="2000" spc="-15" dirty="0">
                <a:cs typeface="Calibri"/>
              </a:rPr>
              <a:t>π</a:t>
            </a:r>
            <a:r>
              <a:rPr sz="2000" spc="-40" dirty="0">
                <a:cs typeface="Calibri"/>
              </a:rPr>
              <a:t>ε</a:t>
            </a:r>
            <a:r>
              <a:rPr sz="2000" spc="-10" dirty="0">
                <a:cs typeface="Calibri"/>
              </a:rPr>
              <a:t>δία</a:t>
            </a:r>
            <a:r>
              <a:rPr sz="2000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της</a:t>
            </a:r>
            <a:r>
              <a:rPr sz="2000" spc="-5" dirty="0">
                <a:cs typeface="Calibri"/>
              </a:rPr>
              <a:t> Ι</a:t>
            </a:r>
            <a:r>
              <a:rPr sz="2000" spc="0" dirty="0">
                <a:cs typeface="Calibri"/>
              </a:rPr>
              <a:t>σ</a:t>
            </a:r>
            <a:r>
              <a:rPr sz="2000" spc="-25" dirty="0">
                <a:cs typeface="Calibri"/>
              </a:rPr>
              <a:t>τ</a:t>
            </a:r>
            <a:r>
              <a:rPr sz="2000" spc="-10" dirty="0">
                <a:cs typeface="Calibri"/>
              </a:rPr>
              <a:t>οε</a:t>
            </a:r>
            <a:r>
              <a:rPr sz="2000" spc="-45" dirty="0">
                <a:cs typeface="Calibri"/>
              </a:rPr>
              <a:t>ξ</a:t>
            </a:r>
            <a:r>
              <a:rPr sz="2000" spc="-10" dirty="0">
                <a:cs typeface="Calibri"/>
              </a:rPr>
              <a:t>ερ</a:t>
            </a:r>
            <a:r>
              <a:rPr sz="2000" spc="-20" dirty="0">
                <a:cs typeface="Calibri"/>
              </a:rPr>
              <a:t>ε</a:t>
            </a:r>
            <a:r>
              <a:rPr sz="2000" spc="-10" dirty="0">
                <a:cs typeface="Calibri"/>
              </a:rPr>
              <a:t>ύνησης</a:t>
            </a:r>
            <a:r>
              <a:rPr sz="2000" spc="-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επ</a:t>
            </a:r>
            <a:r>
              <a:rPr sz="2000" spc="-45" dirty="0">
                <a:cs typeface="Calibri"/>
              </a:rPr>
              <a:t>ι</a:t>
            </a:r>
            <a:r>
              <a:rPr sz="2000" spc="-25" dirty="0">
                <a:cs typeface="Calibri"/>
              </a:rPr>
              <a:t>τ</a:t>
            </a:r>
            <a:r>
              <a:rPr sz="2000" spc="-10" dirty="0">
                <a:cs typeface="Calibri"/>
              </a:rPr>
              <a:t>ρέ</a:t>
            </a:r>
            <a:r>
              <a:rPr sz="2000" spc="-25" dirty="0">
                <a:cs typeface="Calibri"/>
              </a:rPr>
              <a:t>π</a:t>
            </a:r>
            <a:r>
              <a:rPr sz="2000" spc="-10" dirty="0">
                <a:cs typeface="Calibri"/>
              </a:rPr>
              <a:t>ο</a:t>
            </a:r>
            <a:r>
              <a:rPr sz="2000" spc="-5" dirty="0">
                <a:cs typeface="Calibri"/>
              </a:rPr>
              <a:t>ν</a:t>
            </a:r>
            <a:r>
              <a:rPr sz="2000" spc="-25" dirty="0">
                <a:cs typeface="Calibri"/>
              </a:rPr>
              <a:t>τ</a:t>
            </a:r>
            <a:r>
              <a:rPr sz="2000" spc="-10" dirty="0">
                <a:cs typeface="Calibri"/>
              </a:rPr>
              <a:t>ας</a:t>
            </a:r>
            <a:r>
              <a:rPr sz="2000" spc="1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τ</a:t>
            </a:r>
            <a:r>
              <a:rPr sz="2000" spc="-55" dirty="0">
                <a:cs typeface="Calibri"/>
              </a:rPr>
              <a:t>η</a:t>
            </a:r>
            <a:r>
              <a:rPr sz="2000" spc="-10" dirty="0">
                <a:cs typeface="Calibri"/>
              </a:rPr>
              <a:t>ν</a:t>
            </a:r>
            <a:r>
              <a:rPr sz="2000" spc="-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ελεύθερη </a:t>
            </a:r>
            <a:r>
              <a:rPr sz="2000" spc="-15" dirty="0">
                <a:cs typeface="Calibri"/>
              </a:rPr>
              <a:t>π</a:t>
            </a:r>
            <a:r>
              <a:rPr sz="2000" spc="-45" dirty="0">
                <a:cs typeface="Calibri"/>
              </a:rPr>
              <a:t>λ</a:t>
            </a:r>
            <a:r>
              <a:rPr sz="2000" spc="-10" dirty="0">
                <a:cs typeface="Calibri"/>
              </a:rPr>
              <a:t>ο</a:t>
            </a:r>
            <a:r>
              <a:rPr sz="2000" spc="-55" dirty="0">
                <a:cs typeface="Calibri"/>
              </a:rPr>
              <a:t>ή</a:t>
            </a:r>
            <a:r>
              <a:rPr sz="2000" spc="-10" dirty="0">
                <a:cs typeface="Calibri"/>
              </a:rPr>
              <a:t>γηση</a:t>
            </a:r>
            <a:endParaRPr sz="2000" dirty="0">
              <a:cs typeface="Calibri"/>
            </a:endParaRPr>
          </a:p>
          <a:p>
            <a:pPr marL="539750" indent="-254000">
              <a:lnSpc>
                <a:spcPts val="2100"/>
              </a:lnSpc>
              <a:buClr>
                <a:srgbClr val="0070C0"/>
              </a:buClr>
              <a:buFont typeface="Wingdings" pitchFamily="2" charset="2"/>
              <a:buChar char="§"/>
              <a:tabLst>
                <a:tab pos="560705" algn="l"/>
              </a:tabLst>
            </a:pPr>
            <a:r>
              <a:rPr sz="2000" spc="-10" dirty="0" err="1" smtClean="0">
                <a:cs typeface="Calibri"/>
              </a:rPr>
              <a:t>με</a:t>
            </a:r>
            <a:r>
              <a:rPr sz="2000" spc="-5" dirty="0" smtClean="0">
                <a:cs typeface="Calibri"/>
              </a:rPr>
              <a:t> </a:t>
            </a:r>
            <a:r>
              <a:rPr sz="2000" spc="-40" dirty="0">
                <a:cs typeface="Calibri"/>
              </a:rPr>
              <a:t>λ</a:t>
            </a:r>
            <a:r>
              <a:rPr sz="2000" spc="-10" dirty="0">
                <a:cs typeface="Calibri"/>
              </a:rPr>
              <a:t>ογισμ</a:t>
            </a:r>
            <a:r>
              <a:rPr sz="2000" spc="-20" dirty="0">
                <a:cs typeface="Calibri"/>
              </a:rPr>
              <a:t>ι</a:t>
            </a:r>
            <a:r>
              <a:rPr sz="2000" spc="-70" dirty="0">
                <a:cs typeface="Calibri"/>
              </a:rPr>
              <a:t>κ</a:t>
            </a:r>
            <a:r>
              <a:rPr sz="2000" spc="-10" dirty="0">
                <a:cs typeface="Calibri"/>
              </a:rPr>
              <a:t>ό</a:t>
            </a:r>
            <a:r>
              <a:rPr sz="2000" spc="20" dirty="0">
                <a:cs typeface="Calibri"/>
              </a:rPr>
              <a:t> </a:t>
            </a:r>
            <a:r>
              <a:rPr sz="2000" spc="-50" dirty="0">
                <a:cs typeface="Calibri"/>
              </a:rPr>
              <a:t>π</a:t>
            </a:r>
            <a:r>
              <a:rPr sz="2000" spc="-15" dirty="0">
                <a:cs typeface="Calibri"/>
              </a:rPr>
              <a:t>αρ</a:t>
            </a:r>
            <a:r>
              <a:rPr sz="2000" spc="-20" dirty="0">
                <a:cs typeface="Calibri"/>
              </a:rPr>
              <a:t>ο</a:t>
            </a:r>
            <a:r>
              <a:rPr sz="2000" spc="-10" dirty="0">
                <a:cs typeface="Calibri"/>
              </a:rPr>
              <a:t>υσι</a:t>
            </a:r>
            <a:r>
              <a:rPr sz="2000" spc="-30" dirty="0">
                <a:cs typeface="Calibri"/>
              </a:rPr>
              <a:t>ά</a:t>
            </a:r>
            <a:r>
              <a:rPr sz="2000" spc="-10" dirty="0">
                <a:cs typeface="Calibri"/>
              </a:rPr>
              <a:t>σε</a:t>
            </a:r>
            <a:r>
              <a:rPr sz="2000" spc="-35" dirty="0">
                <a:cs typeface="Calibri"/>
              </a:rPr>
              <a:t>ω</a:t>
            </a:r>
            <a:r>
              <a:rPr sz="2000" spc="-10" dirty="0">
                <a:cs typeface="Calibri"/>
              </a:rPr>
              <a:t>ν</a:t>
            </a:r>
            <a:endParaRPr sz="2000" dirty="0">
              <a:cs typeface="Calibri"/>
            </a:endParaRPr>
          </a:p>
          <a:p>
            <a:pPr marL="539750" indent="-254000">
              <a:lnSpc>
                <a:spcPts val="1870"/>
              </a:lnSpc>
              <a:buClr>
                <a:srgbClr val="0070C0"/>
              </a:buClr>
              <a:buFont typeface="Wingdings" pitchFamily="2" charset="2"/>
              <a:buChar char="§"/>
              <a:tabLst>
                <a:tab pos="560705" algn="l"/>
              </a:tabLst>
            </a:pPr>
            <a:r>
              <a:rPr sz="2000" spc="-15" dirty="0" err="1" smtClean="0">
                <a:cs typeface="Calibri"/>
              </a:rPr>
              <a:t>ως</a:t>
            </a:r>
            <a:r>
              <a:rPr sz="2000" spc="-10" dirty="0" smtClean="0">
                <a:cs typeface="Calibri"/>
              </a:rPr>
              <a:t> </a:t>
            </a:r>
            <a:r>
              <a:rPr sz="2000" spc="-10" dirty="0">
                <a:cs typeface="Calibri"/>
              </a:rPr>
              <a:t>δικτυα</a:t>
            </a:r>
            <a:r>
              <a:rPr sz="2000" spc="-70" dirty="0">
                <a:cs typeface="Calibri"/>
              </a:rPr>
              <a:t>κ</a:t>
            </a:r>
            <a:r>
              <a:rPr sz="2000" spc="-10" dirty="0">
                <a:cs typeface="Calibri"/>
              </a:rPr>
              <a:t>ό</a:t>
            </a:r>
            <a:r>
              <a:rPr sz="2000" spc="-5" dirty="0">
                <a:cs typeface="Calibri"/>
              </a:rPr>
              <a:t> </a:t>
            </a:r>
            <a:r>
              <a:rPr sz="2000" spc="-25" dirty="0">
                <a:cs typeface="Calibri"/>
              </a:rPr>
              <a:t>τ</a:t>
            </a:r>
            <a:r>
              <a:rPr sz="2000" spc="-10" dirty="0">
                <a:cs typeface="Calibri"/>
              </a:rPr>
              <a:t>ό</a:t>
            </a:r>
            <a:r>
              <a:rPr sz="2000" spc="-25" dirty="0">
                <a:cs typeface="Calibri"/>
              </a:rPr>
              <a:t>π</a:t>
            </a:r>
            <a:r>
              <a:rPr sz="2000" spc="-10" dirty="0">
                <a:cs typeface="Calibri"/>
              </a:rPr>
              <a:t>ο</a:t>
            </a:r>
            <a:endParaRPr sz="2000" dirty="0">
              <a:cs typeface="Calibri"/>
            </a:endParaRPr>
          </a:p>
          <a:p>
            <a:pPr marL="539750" indent="-254000">
              <a:lnSpc>
                <a:spcPts val="1870"/>
              </a:lnSpc>
              <a:buClr>
                <a:srgbClr val="0070C0"/>
              </a:buClr>
              <a:buFont typeface="Wingdings" pitchFamily="2" charset="2"/>
              <a:buChar char="§"/>
              <a:tabLst>
                <a:tab pos="560705" algn="l"/>
              </a:tabLst>
            </a:pPr>
            <a:r>
              <a:rPr lang="el-GR" sz="2000" spc="-15" dirty="0" smtClean="0">
                <a:cs typeface="Calibri"/>
              </a:rPr>
              <a:t>ω</a:t>
            </a:r>
            <a:r>
              <a:rPr sz="2000" spc="-15" dirty="0" smtClean="0">
                <a:cs typeface="Calibri"/>
              </a:rPr>
              <a:t>ς</a:t>
            </a:r>
            <a:r>
              <a:rPr sz="2000" spc="-10" dirty="0" smtClean="0">
                <a:cs typeface="Calibri"/>
              </a:rPr>
              <a:t> </a:t>
            </a:r>
            <a:r>
              <a:rPr sz="2000" spc="-10" dirty="0">
                <a:cs typeface="Calibri"/>
              </a:rPr>
              <a:t>ι</a:t>
            </a:r>
            <a:r>
              <a:rPr sz="2000" dirty="0">
                <a:cs typeface="Calibri"/>
              </a:rPr>
              <a:t>σ</a:t>
            </a:r>
            <a:r>
              <a:rPr sz="2000" spc="-25" dirty="0">
                <a:cs typeface="Calibri"/>
              </a:rPr>
              <a:t>τ</a:t>
            </a:r>
            <a:r>
              <a:rPr sz="2000" spc="-30" dirty="0">
                <a:cs typeface="Calibri"/>
              </a:rPr>
              <a:t>ο</a:t>
            </a:r>
            <a:r>
              <a:rPr sz="2000" spc="-40" dirty="0">
                <a:cs typeface="Calibri"/>
              </a:rPr>
              <a:t>λ</a:t>
            </a:r>
            <a:r>
              <a:rPr sz="2000" spc="-10" dirty="0">
                <a:cs typeface="Calibri"/>
              </a:rPr>
              <a:t>όγιο</a:t>
            </a:r>
            <a:endParaRPr sz="2000" dirty="0">
              <a:cs typeface="Calibri"/>
            </a:endParaRPr>
          </a:p>
          <a:p>
            <a:pPr>
              <a:lnSpc>
                <a:spcPts val="1000"/>
              </a:lnSpc>
            </a:pPr>
            <a:endParaRPr sz="2000" dirty="0"/>
          </a:p>
          <a:p>
            <a:pPr>
              <a:lnSpc>
                <a:spcPts val="1100"/>
              </a:lnSpc>
              <a:spcBef>
                <a:spcPts val="83"/>
              </a:spcBef>
            </a:pPr>
            <a:endParaRPr sz="2000" dirty="0"/>
          </a:p>
          <a:p>
            <a:pPr marL="12700">
              <a:lnSpc>
                <a:spcPct val="100000"/>
              </a:lnSpc>
            </a:pPr>
            <a:r>
              <a:rPr sz="2000" spc="-15" dirty="0">
                <a:cs typeface="Gill Sans MT"/>
              </a:rPr>
              <a:t>Ques</a:t>
            </a:r>
            <a:r>
              <a:rPr sz="2000" spc="-5" dirty="0">
                <a:cs typeface="Gill Sans MT"/>
              </a:rPr>
              <a:t>t</a:t>
            </a:r>
            <a:r>
              <a:rPr sz="2000" spc="-15" dirty="0">
                <a:cs typeface="Gill Sans MT"/>
              </a:rPr>
              <a:t>Ga</a:t>
            </a:r>
            <a:r>
              <a:rPr sz="2000" spc="-35" dirty="0">
                <a:cs typeface="Gill Sans MT"/>
              </a:rPr>
              <a:t>r</a:t>
            </a:r>
            <a:r>
              <a:rPr sz="2000" spc="-10" dirty="0">
                <a:cs typeface="Gill Sans MT"/>
              </a:rPr>
              <a:t>d</a:t>
            </a:r>
            <a:r>
              <a:rPr sz="2000" spc="-5" dirty="0">
                <a:cs typeface="Gill Sans MT"/>
              </a:rPr>
              <a:t>e</a:t>
            </a:r>
            <a:r>
              <a:rPr sz="2000" spc="-10" dirty="0">
                <a:cs typeface="Gill Sans MT"/>
              </a:rPr>
              <a:t>n </a:t>
            </a:r>
            <a:r>
              <a:rPr sz="2000" u="heavy" spc="-10" dirty="0">
                <a:cs typeface="Gill Sans MT"/>
                <a:hlinkClick r:id="rId2"/>
              </a:rPr>
              <a:t>ht</a:t>
            </a:r>
            <a:r>
              <a:rPr sz="2000" u="heavy" spc="-5" dirty="0">
                <a:cs typeface="Gill Sans MT"/>
                <a:hlinkClick r:id="rId2"/>
              </a:rPr>
              <a:t>t</a:t>
            </a:r>
            <a:r>
              <a:rPr sz="2000" u="heavy" spc="-10" dirty="0">
                <a:cs typeface="Gill Sans MT"/>
                <a:hlinkClick r:id="rId2"/>
              </a:rPr>
              <a:t>p</a:t>
            </a:r>
            <a:r>
              <a:rPr sz="2000" u="heavy" spc="-10" dirty="0">
                <a:cs typeface="Calibri"/>
                <a:hlinkClick r:id="rId2"/>
              </a:rPr>
              <a:t>:/</a:t>
            </a:r>
            <a:r>
              <a:rPr sz="2000" u="heavy" spc="-15" dirty="0">
                <a:cs typeface="Calibri"/>
                <a:hlinkClick r:id="rId2"/>
              </a:rPr>
              <a:t>/</a:t>
            </a:r>
            <a:r>
              <a:rPr sz="2000" u="heavy" spc="-10" dirty="0">
                <a:cs typeface="Gill Sans MT"/>
                <a:hlinkClick r:id="rId2"/>
              </a:rPr>
              <a:t>questg</a:t>
            </a:r>
            <a:r>
              <a:rPr sz="2000" u="heavy" spc="-15" dirty="0">
                <a:cs typeface="Gill Sans MT"/>
                <a:hlinkClick r:id="rId2"/>
              </a:rPr>
              <a:t>a</a:t>
            </a:r>
            <a:r>
              <a:rPr sz="2000" u="heavy" spc="-30" dirty="0">
                <a:cs typeface="Gill Sans MT"/>
                <a:hlinkClick r:id="rId2"/>
              </a:rPr>
              <a:t>r</a:t>
            </a:r>
            <a:r>
              <a:rPr sz="2000" u="heavy" spc="-10" dirty="0">
                <a:cs typeface="Gill Sans MT"/>
                <a:hlinkClick r:id="rId2"/>
              </a:rPr>
              <a:t>d</a:t>
            </a:r>
            <a:r>
              <a:rPr sz="2000" u="heavy" spc="-5" dirty="0">
                <a:cs typeface="Gill Sans MT"/>
                <a:hlinkClick r:id="rId2"/>
              </a:rPr>
              <a:t>e</a:t>
            </a:r>
            <a:r>
              <a:rPr sz="2000" u="heavy" spc="-10" dirty="0">
                <a:cs typeface="Gill Sans MT"/>
                <a:hlinkClick r:id="rId2"/>
              </a:rPr>
              <a:t>n</a:t>
            </a:r>
            <a:r>
              <a:rPr sz="2000" u="heavy" spc="-5" dirty="0">
                <a:cs typeface="Calibri"/>
                <a:hlinkClick r:id="rId2"/>
              </a:rPr>
              <a:t>.</a:t>
            </a:r>
            <a:r>
              <a:rPr sz="2000" u="heavy" spc="-15" dirty="0">
                <a:cs typeface="Gill Sans MT"/>
                <a:hlinkClick r:id="rId2"/>
              </a:rPr>
              <a:t>com</a:t>
            </a:r>
            <a:r>
              <a:rPr sz="2000" u="heavy" spc="-15" dirty="0">
                <a:cs typeface="Calibri"/>
                <a:hlinkClick r:id="rId2"/>
              </a:rPr>
              <a:t>/</a:t>
            </a:r>
            <a:r>
              <a:rPr sz="2000" spc="-5" dirty="0">
                <a:cs typeface="Calibri"/>
              </a:rPr>
              <a:t>:</a:t>
            </a:r>
            <a:r>
              <a:rPr sz="2000" spc="30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πε</a:t>
            </a:r>
            <a:r>
              <a:rPr sz="2000" spc="-20" dirty="0">
                <a:cs typeface="Calibri"/>
              </a:rPr>
              <a:t>ρ</a:t>
            </a:r>
            <a:r>
              <a:rPr sz="2000" spc="-10" dirty="0">
                <a:cs typeface="Calibri"/>
              </a:rPr>
              <a:t>ιβά</a:t>
            </a:r>
            <a:r>
              <a:rPr sz="2000" dirty="0">
                <a:cs typeface="Calibri"/>
              </a:rPr>
              <a:t>λ</a:t>
            </a:r>
            <a:r>
              <a:rPr sz="2000" spc="-40" dirty="0">
                <a:cs typeface="Calibri"/>
              </a:rPr>
              <a:t>λ</a:t>
            </a:r>
            <a:r>
              <a:rPr sz="2000" spc="-10" dirty="0">
                <a:cs typeface="Calibri"/>
              </a:rPr>
              <a:t>ον</a:t>
            </a:r>
            <a:r>
              <a:rPr sz="2000" spc="10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ανά</a:t>
            </a:r>
            <a:r>
              <a:rPr sz="2000" spc="-15" dirty="0">
                <a:cs typeface="Calibri"/>
              </a:rPr>
              <a:t>π</a:t>
            </a:r>
            <a:r>
              <a:rPr sz="2000" spc="-20" dirty="0">
                <a:cs typeface="Calibri"/>
              </a:rPr>
              <a:t>τ</a:t>
            </a:r>
            <a:r>
              <a:rPr sz="2000" spc="-10" dirty="0">
                <a:cs typeface="Calibri"/>
              </a:rPr>
              <a:t>υξης</a:t>
            </a:r>
            <a:r>
              <a:rPr sz="200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 </a:t>
            </a:r>
            <a:r>
              <a:rPr sz="2000" spc="-75" dirty="0">
                <a:cs typeface="Calibri"/>
              </a:rPr>
              <a:t>κ</a:t>
            </a:r>
            <a:r>
              <a:rPr sz="2000" spc="-10" dirty="0">
                <a:cs typeface="Calibri"/>
              </a:rPr>
              <a:t>αι</a:t>
            </a:r>
            <a:r>
              <a:rPr sz="2000" spc="-5" dirty="0">
                <a:cs typeface="Calibri"/>
              </a:rPr>
              <a:t> δ</a:t>
            </a:r>
            <a:r>
              <a:rPr sz="2000" spc="-10" dirty="0">
                <a:cs typeface="Calibri"/>
              </a:rPr>
              <a:t>ια</a:t>
            </a:r>
            <a:r>
              <a:rPr sz="2000" spc="-25" dirty="0">
                <a:cs typeface="Calibri"/>
              </a:rPr>
              <a:t>μ</a:t>
            </a:r>
            <a:r>
              <a:rPr sz="2000" spc="-10" dirty="0">
                <a:cs typeface="Calibri"/>
              </a:rPr>
              <a:t>ο</a:t>
            </a:r>
            <a:r>
              <a:rPr sz="2000" spc="-20" dirty="0">
                <a:cs typeface="Calibri"/>
              </a:rPr>
              <a:t>ι</a:t>
            </a:r>
            <a:r>
              <a:rPr sz="2000" spc="-10" dirty="0">
                <a:cs typeface="Calibri"/>
              </a:rPr>
              <a:t>ρ</a:t>
            </a:r>
            <a:r>
              <a:rPr sz="2000" spc="-30" dirty="0">
                <a:cs typeface="Calibri"/>
              </a:rPr>
              <a:t>α</a:t>
            </a:r>
            <a:r>
              <a:rPr sz="2000" spc="-15" dirty="0">
                <a:cs typeface="Calibri"/>
              </a:rPr>
              <a:t>σ</a:t>
            </a:r>
            <a:r>
              <a:rPr sz="2000" spc="-30" dirty="0">
                <a:cs typeface="Calibri"/>
              </a:rPr>
              <a:t>μ</a:t>
            </a:r>
            <a:r>
              <a:rPr sz="2000" spc="-15" dirty="0">
                <a:cs typeface="Calibri"/>
              </a:rPr>
              <a:t>ού</a:t>
            </a:r>
            <a:endParaRPr sz="2000" dirty="0">
              <a:cs typeface="Calibri"/>
            </a:endParaRPr>
          </a:p>
          <a:p>
            <a:pPr marL="287020">
              <a:lnSpc>
                <a:spcPts val="2055"/>
              </a:lnSpc>
            </a:pPr>
            <a:r>
              <a:rPr sz="2000" spc="-5" dirty="0">
                <a:cs typeface="Calibri"/>
              </a:rPr>
              <a:t>Ι</a:t>
            </a:r>
            <a:r>
              <a:rPr sz="2000" spc="0" dirty="0">
                <a:cs typeface="Calibri"/>
              </a:rPr>
              <a:t>σ</a:t>
            </a:r>
            <a:r>
              <a:rPr sz="2000" spc="-30" dirty="0">
                <a:cs typeface="Calibri"/>
              </a:rPr>
              <a:t>τ</a:t>
            </a:r>
            <a:r>
              <a:rPr sz="2000" spc="-10" dirty="0">
                <a:cs typeface="Calibri"/>
              </a:rPr>
              <a:t>ο</a:t>
            </a:r>
            <a:r>
              <a:rPr sz="2000" spc="-20" dirty="0">
                <a:cs typeface="Calibri"/>
              </a:rPr>
              <a:t>ε</a:t>
            </a:r>
            <a:r>
              <a:rPr sz="2000" spc="-45" dirty="0">
                <a:cs typeface="Calibri"/>
              </a:rPr>
              <a:t>ξ</a:t>
            </a:r>
            <a:r>
              <a:rPr sz="2000" spc="-10" dirty="0">
                <a:cs typeface="Calibri"/>
              </a:rPr>
              <a:t>ε</a:t>
            </a:r>
            <a:r>
              <a:rPr sz="2000" spc="-20" dirty="0">
                <a:cs typeface="Calibri"/>
              </a:rPr>
              <a:t>ρ</a:t>
            </a:r>
            <a:r>
              <a:rPr sz="2000" spc="-10" dirty="0">
                <a:cs typeface="Calibri"/>
              </a:rPr>
              <a:t>ευνήσε</a:t>
            </a:r>
            <a:r>
              <a:rPr sz="2000" spc="-35" dirty="0">
                <a:cs typeface="Calibri"/>
              </a:rPr>
              <a:t>ω</a:t>
            </a:r>
            <a:r>
              <a:rPr sz="2000" spc="-10" dirty="0">
                <a:cs typeface="Calibri"/>
              </a:rPr>
              <a:t>ν</a:t>
            </a:r>
            <a:r>
              <a:rPr sz="2000" spc="-5" dirty="0">
                <a:cs typeface="Calibri"/>
              </a:rPr>
              <a:t> </a:t>
            </a:r>
            <a:r>
              <a:rPr sz="2000" spc="-15" dirty="0">
                <a:cs typeface="Calibri"/>
              </a:rPr>
              <a:t>από</a:t>
            </a:r>
            <a:r>
              <a:rPr sz="2000" spc="-10" dirty="0">
                <a:cs typeface="Calibri"/>
              </a:rPr>
              <a:t> </a:t>
            </a:r>
            <a:r>
              <a:rPr sz="2000" spc="-25" dirty="0">
                <a:cs typeface="Calibri"/>
              </a:rPr>
              <a:t>τ</a:t>
            </a:r>
            <a:r>
              <a:rPr sz="2000" spc="-10" dirty="0">
                <a:cs typeface="Calibri"/>
              </a:rPr>
              <a:t>ον</a:t>
            </a:r>
            <a:r>
              <a:rPr sz="2000" spc="-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εμ</a:t>
            </a:r>
            <a:r>
              <a:rPr sz="2000" spc="-25" dirty="0">
                <a:cs typeface="Calibri"/>
              </a:rPr>
              <a:t>π</a:t>
            </a:r>
            <a:r>
              <a:rPr sz="2000" spc="-10" dirty="0">
                <a:cs typeface="Calibri"/>
              </a:rPr>
              <a:t>νευ</a:t>
            </a:r>
            <a:r>
              <a:rPr sz="2000" spc="0" dirty="0">
                <a:cs typeface="Calibri"/>
              </a:rPr>
              <a:t>σ</a:t>
            </a:r>
            <a:r>
              <a:rPr sz="2000" spc="-10" dirty="0">
                <a:cs typeface="Calibri"/>
              </a:rPr>
              <a:t>τή</a:t>
            </a:r>
            <a:r>
              <a:rPr sz="2000" spc="-5" dirty="0">
                <a:cs typeface="Calibri"/>
              </a:rPr>
              <a:t> </a:t>
            </a:r>
            <a:r>
              <a:rPr sz="2000" spc="-25" dirty="0">
                <a:cs typeface="Calibri"/>
              </a:rPr>
              <a:t>τ</a:t>
            </a:r>
            <a:r>
              <a:rPr sz="2000" spc="-30" dirty="0">
                <a:cs typeface="Calibri"/>
              </a:rPr>
              <a:t>ω</a:t>
            </a:r>
            <a:r>
              <a:rPr sz="2000" spc="-10" dirty="0">
                <a:cs typeface="Calibri"/>
              </a:rPr>
              <a:t>ν</a:t>
            </a:r>
            <a:r>
              <a:rPr sz="2000" spc="15" dirty="0">
                <a:cs typeface="Calibri"/>
              </a:rPr>
              <a:t> </a:t>
            </a:r>
            <a:r>
              <a:rPr sz="2000" spc="-5" dirty="0">
                <a:cs typeface="Calibri"/>
              </a:rPr>
              <a:t>Ι</a:t>
            </a:r>
            <a:r>
              <a:rPr sz="2000" spc="0" dirty="0">
                <a:cs typeface="Calibri"/>
              </a:rPr>
              <a:t>σ</a:t>
            </a:r>
            <a:r>
              <a:rPr sz="2000" spc="-30" dirty="0">
                <a:cs typeface="Calibri"/>
              </a:rPr>
              <a:t>τ</a:t>
            </a:r>
            <a:r>
              <a:rPr sz="2000" spc="-10" dirty="0">
                <a:cs typeface="Calibri"/>
              </a:rPr>
              <a:t>ο</a:t>
            </a:r>
            <a:r>
              <a:rPr sz="2000" spc="-20" dirty="0">
                <a:cs typeface="Calibri"/>
              </a:rPr>
              <a:t>ε</a:t>
            </a:r>
            <a:r>
              <a:rPr sz="2000" spc="-45" dirty="0">
                <a:cs typeface="Calibri"/>
              </a:rPr>
              <a:t>ξ</a:t>
            </a:r>
            <a:r>
              <a:rPr sz="2000" spc="-10" dirty="0">
                <a:cs typeface="Calibri"/>
              </a:rPr>
              <a:t>ε</a:t>
            </a:r>
            <a:r>
              <a:rPr sz="2000" spc="-20" dirty="0">
                <a:cs typeface="Calibri"/>
              </a:rPr>
              <a:t>ρ</a:t>
            </a:r>
            <a:r>
              <a:rPr sz="2000" spc="-10" dirty="0">
                <a:cs typeface="Calibri"/>
              </a:rPr>
              <a:t>ευνήσε</a:t>
            </a:r>
            <a:r>
              <a:rPr sz="2000" spc="-35" dirty="0">
                <a:cs typeface="Calibri"/>
              </a:rPr>
              <a:t>ω</a:t>
            </a:r>
            <a:r>
              <a:rPr sz="2000" spc="-10" dirty="0">
                <a:cs typeface="Calibri"/>
              </a:rPr>
              <a:t>ν</a:t>
            </a:r>
            <a:r>
              <a:rPr sz="2000" spc="10" dirty="0">
                <a:cs typeface="Calibri"/>
              </a:rPr>
              <a:t> </a:t>
            </a:r>
            <a:r>
              <a:rPr sz="2000" spc="-10" dirty="0">
                <a:cs typeface="Gill Sans MT"/>
              </a:rPr>
              <a:t>Bernie</a:t>
            </a:r>
            <a:r>
              <a:rPr sz="2000" dirty="0">
                <a:cs typeface="Gill Sans MT"/>
              </a:rPr>
              <a:t> </a:t>
            </a:r>
            <a:r>
              <a:rPr sz="2000" spc="-15" dirty="0">
                <a:cs typeface="Gill Sans MT"/>
              </a:rPr>
              <a:t>Dodge</a:t>
            </a:r>
            <a:endParaRPr sz="2000" dirty="0">
              <a:cs typeface="Gill Sans MT"/>
            </a:endParaRPr>
          </a:p>
          <a:p>
            <a:pPr>
              <a:lnSpc>
                <a:spcPts val="800"/>
              </a:lnSpc>
              <a:spcBef>
                <a:spcPts val="11"/>
              </a:spcBef>
            </a:pPr>
            <a:endParaRPr sz="2000" dirty="0"/>
          </a:p>
          <a:p>
            <a:pPr>
              <a:lnSpc>
                <a:spcPts val="1000"/>
              </a:lnSpc>
            </a:pPr>
            <a:endParaRPr sz="2000" dirty="0"/>
          </a:p>
          <a:p>
            <a:pPr marL="12700">
              <a:lnSpc>
                <a:spcPct val="100000"/>
              </a:lnSpc>
            </a:pPr>
            <a:r>
              <a:rPr sz="2000" spc="-15" dirty="0">
                <a:cs typeface="Gill Sans MT"/>
              </a:rPr>
              <a:t>Zun</a:t>
            </a:r>
            <a:r>
              <a:rPr sz="2000" spc="-20" dirty="0">
                <a:cs typeface="Gill Sans MT"/>
              </a:rPr>
              <a:t>a</a:t>
            </a:r>
            <a:r>
              <a:rPr sz="2000" spc="-5" dirty="0">
                <a:cs typeface="Gill Sans MT"/>
              </a:rPr>
              <a:t>l</a:t>
            </a:r>
            <a:r>
              <a:rPr sz="2000" dirty="0">
                <a:cs typeface="Gill Sans MT"/>
              </a:rPr>
              <a:t>.</a:t>
            </a:r>
            <a:r>
              <a:rPr sz="2000" spc="-15" dirty="0">
                <a:cs typeface="Gill Sans MT"/>
              </a:rPr>
              <a:t>com</a:t>
            </a:r>
            <a:r>
              <a:rPr sz="2000" spc="-5" dirty="0">
                <a:cs typeface="Gill Sans MT"/>
              </a:rPr>
              <a:t> </a:t>
            </a:r>
            <a:r>
              <a:rPr sz="2000" spc="-40" dirty="0">
                <a:cs typeface="Calibri"/>
              </a:rPr>
              <a:t>χ</a:t>
            </a:r>
            <a:r>
              <a:rPr sz="2000" spc="-15" dirty="0">
                <a:cs typeface="Calibri"/>
              </a:rPr>
              <a:t>ώρ</a:t>
            </a:r>
            <a:r>
              <a:rPr sz="2000" spc="-20" dirty="0">
                <a:cs typeface="Calibri"/>
              </a:rPr>
              <a:t>ο</a:t>
            </a:r>
            <a:r>
              <a:rPr sz="2000" spc="-10" dirty="0">
                <a:cs typeface="Calibri"/>
              </a:rPr>
              <a:t>ς</a:t>
            </a:r>
            <a:r>
              <a:rPr sz="2000" spc="10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ανά</a:t>
            </a:r>
            <a:r>
              <a:rPr sz="2000" spc="-30" dirty="0">
                <a:cs typeface="Calibri"/>
              </a:rPr>
              <a:t>ρ</a:t>
            </a:r>
            <a:r>
              <a:rPr sz="2000" spc="-10" dirty="0">
                <a:cs typeface="Calibri"/>
              </a:rPr>
              <a:t>τησης</a:t>
            </a:r>
            <a:r>
              <a:rPr sz="2000" spc="-5" dirty="0">
                <a:cs typeface="Calibri"/>
              </a:rPr>
              <a:t> </a:t>
            </a:r>
            <a:r>
              <a:rPr sz="2000" spc="-65" dirty="0">
                <a:cs typeface="Calibri"/>
              </a:rPr>
              <a:t>κ</a:t>
            </a:r>
            <a:r>
              <a:rPr sz="2000" spc="-10" dirty="0">
                <a:cs typeface="Calibri"/>
              </a:rPr>
              <a:t>αι </a:t>
            </a:r>
            <a:r>
              <a:rPr sz="2000" spc="-15" dirty="0">
                <a:cs typeface="Calibri"/>
              </a:rPr>
              <a:t>φ</a:t>
            </a:r>
            <a:r>
              <a:rPr sz="2000" spc="-5" dirty="0">
                <a:cs typeface="Calibri"/>
              </a:rPr>
              <a:t>ι</a:t>
            </a:r>
            <a:r>
              <a:rPr sz="2000" spc="-40" dirty="0">
                <a:cs typeface="Calibri"/>
              </a:rPr>
              <a:t>λ</a:t>
            </a:r>
            <a:r>
              <a:rPr sz="2000" spc="-10" dirty="0">
                <a:cs typeface="Calibri"/>
              </a:rPr>
              <a:t>ο</a:t>
            </a:r>
            <a:r>
              <a:rPr sz="2000" spc="-45" dirty="0">
                <a:cs typeface="Calibri"/>
              </a:rPr>
              <a:t>ξ</a:t>
            </a:r>
            <a:r>
              <a:rPr sz="2000" spc="-10" dirty="0">
                <a:cs typeface="Calibri"/>
              </a:rPr>
              <a:t>ενίας</a:t>
            </a:r>
            <a:r>
              <a:rPr sz="2000" spc="4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Ι</a:t>
            </a:r>
            <a:r>
              <a:rPr sz="2000" spc="0" dirty="0">
                <a:cs typeface="Calibri"/>
              </a:rPr>
              <a:t>σ</a:t>
            </a:r>
            <a:r>
              <a:rPr sz="2000" spc="-25" dirty="0">
                <a:cs typeface="Calibri"/>
              </a:rPr>
              <a:t>τ</a:t>
            </a:r>
            <a:r>
              <a:rPr sz="2000" spc="-10" dirty="0">
                <a:cs typeface="Calibri"/>
              </a:rPr>
              <a:t>οε</a:t>
            </a:r>
            <a:r>
              <a:rPr sz="2000" spc="-45" dirty="0">
                <a:cs typeface="Calibri"/>
              </a:rPr>
              <a:t>ξ</a:t>
            </a:r>
            <a:r>
              <a:rPr sz="2000" spc="-10" dirty="0">
                <a:cs typeface="Calibri"/>
              </a:rPr>
              <a:t>ερ</a:t>
            </a:r>
            <a:r>
              <a:rPr sz="2000" spc="-20" dirty="0">
                <a:cs typeface="Calibri"/>
              </a:rPr>
              <a:t>ε</a:t>
            </a:r>
            <a:r>
              <a:rPr sz="2000" spc="-10" dirty="0">
                <a:cs typeface="Calibri"/>
              </a:rPr>
              <a:t>υνήσε</a:t>
            </a:r>
            <a:r>
              <a:rPr sz="2000" spc="-30" dirty="0">
                <a:cs typeface="Calibri"/>
              </a:rPr>
              <a:t>ω</a:t>
            </a:r>
            <a:r>
              <a:rPr sz="2000" spc="-10" dirty="0">
                <a:cs typeface="Calibri"/>
              </a:rPr>
              <a:t>ν</a:t>
            </a:r>
            <a:r>
              <a:rPr sz="2000" spc="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(ελεύθερ</a:t>
            </a:r>
            <a:r>
              <a:rPr sz="2000" spc="-20" dirty="0">
                <a:cs typeface="Calibri"/>
              </a:rPr>
              <a:t>ο</a:t>
            </a:r>
            <a:r>
              <a:rPr sz="2000" spc="-10" dirty="0">
                <a:cs typeface="Calibri"/>
              </a:rPr>
              <a:t>)</a:t>
            </a:r>
            <a:endParaRPr sz="2000" dirty="0">
              <a:cs typeface="Calibri"/>
            </a:endParaRPr>
          </a:p>
          <a:p>
            <a:pPr>
              <a:lnSpc>
                <a:spcPts val="850"/>
              </a:lnSpc>
              <a:spcBef>
                <a:spcPts val="6"/>
              </a:spcBef>
            </a:pPr>
            <a:endParaRPr sz="2000" dirty="0"/>
          </a:p>
          <a:p>
            <a:pPr>
              <a:lnSpc>
                <a:spcPts val="1000"/>
              </a:lnSpc>
            </a:pPr>
            <a:endParaRPr sz="2000" dirty="0"/>
          </a:p>
          <a:p>
            <a:pPr>
              <a:lnSpc>
                <a:spcPts val="1000"/>
              </a:lnSpc>
            </a:pPr>
            <a:endParaRPr sz="2000" dirty="0"/>
          </a:p>
          <a:p>
            <a:pPr marL="12700">
              <a:lnSpc>
                <a:spcPct val="100000"/>
              </a:lnSpc>
            </a:pPr>
            <a:r>
              <a:rPr sz="2000" spc="-5" dirty="0">
                <a:cs typeface="Calibri"/>
              </a:rPr>
              <a:t>Ι</a:t>
            </a:r>
            <a:r>
              <a:rPr sz="2000" spc="0" dirty="0">
                <a:cs typeface="Calibri"/>
              </a:rPr>
              <a:t>σ</a:t>
            </a:r>
            <a:r>
              <a:rPr sz="2000" spc="-25" dirty="0">
                <a:cs typeface="Calibri"/>
              </a:rPr>
              <a:t>τ</a:t>
            </a:r>
            <a:r>
              <a:rPr sz="2000" spc="-10" dirty="0">
                <a:cs typeface="Calibri"/>
              </a:rPr>
              <a:t>ό</a:t>
            </a:r>
            <a:r>
              <a:rPr sz="2000" spc="-30" dirty="0">
                <a:cs typeface="Calibri"/>
              </a:rPr>
              <a:t>τ</a:t>
            </a:r>
            <a:r>
              <a:rPr sz="2000" spc="-10" dirty="0">
                <a:cs typeface="Calibri"/>
              </a:rPr>
              <a:t>ο</a:t>
            </a:r>
            <a:r>
              <a:rPr sz="2000" spc="-25" dirty="0">
                <a:cs typeface="Calibri"/>
              </a:rPr>
              <a:t>π</a:t>
            </a:r>
            <a:r>
              <a:rPr sz="2000" spc="-10" dirty="0">
                <a:cs typeface="Calibri"/>
              </a:rPr>
              <a:t>οι</a:t>
            </a:r>
            <a:r>
              <a:rPr sz="2000" spc="10" dirty="0">
                <a:cs typeface="Calibri"/>
              </a:rPr>
              <a:t> </a:t>
            </a:r>
            <a:r>
              <a:rPr sz="2000" spc="-15" dirty="0">
                <a:cs typeface="Calibri"/>
              </a:rPr>
              <a:t>π</a:t>
            </a:r>
            <a:r>
              <a:rPr sz="2000" spc="-20" dirty="0">
                <a:cs typeface="Calibri"/>
              </a:rPr>
              <a:t>ο</a:t>
            </a:r>
            <a:r>
              <a:rPr sz="2000" spc="-15" dirty="0">
                <a:cs typeface="Calibri"/>
              </a:rPr>
              <a:t>υ</a:t>
            </a:r>
            <a:r>
              <a:rPr sz="2000" spc="-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φι</a:t>
            </a:r>
            <a:r>
              <a:rPr sz="2000" spc="-40" dirty="0">
                <a:cs typeface="Calibri"/>
              </a:rPr>
              <a:t>λ</a:t>
            </a:r>
            <a:r>
              <a:rPr sz="2000" spc="-10" dirty="0">
                <a:cs typeface="Calibri"/>
              </a:rPr>
              <a:t>ο</a:t>
            </a:r>
            <a:r>
              <a:rPr sz="2000" spc="-45" dirty="0">
                <a:cs typeface="Calibri"/>
              </a:rPr>
              <a:t>ξ</a:t>
            </a:r>
            <a:r>
              <a:rPr sz="2000" spc="-10" dirty="0">
                <a:cs typeface="Calibri"/>
              </a:rPr>
              <a:t>ενούν</a:t>
            </a:r>
            <a:r>
              <a:rPr sz="2000" spc="2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ι</a:t>
            </a:r>
            <a:r>
              <a:rPr sz="2000" dirty="0">
                <a:cs typeface="Calibri"/>
              </a:rPr>
              <a:t>σ</a:t>
            </a:r>
            <a:r>
              <a:rPr sz="2000" spc="-25" dirty="0">
                <a:cs typeface="Calibri"/>
              </a:rPr>
              <a:t>τ</a:t>
            </a:r>
            <a:r>
              <a:rPr sz="2000" spc="-10" dirty="0">
                <a:cs typeface="Calibri"/>
              </a:rPr>
              <a:t>οε</a:t>
            </a:r>
            <a:r>
              <a:rPr sz="2000" spc="-45" dirty="0">
                <a:cs typeface="Calibri"/>
              </a:rPr>
              <a:t>ξ</a:t>
            </a:r>
            <a:r>
              <a:rPr sz="2000" spc="-10" dirty="0">
                <a:cs typeface="Calibri"/>
              </a:rPr>
              <a:t>ερ</a:t>
            </a:r>
            <a:r>
              <a:rPr sz="2000" spc="-20" dirty="0">
                <a:cs typeface="Calibri"/>
              </a:rPr>
              <a:t>ε</a:t>
            </a:r>
            <a:r>
              <a:rPr sz="2000" spc="-10" dirty="0">
                <a:cs typeface="Calibri"/>
              </a:rPr>
              <a:t>υνήσεις:</a:t>
            </a:r>
            <a:endParaRPr sz="2000" dirty="0">
              <a:cs typeface="Calibri"/>
            </a:endParaRPr>
          </a:p>
          <a:p>
            <a:pPr marL="360363" indent="-347663">
              <a:lnSpc>
                <a:spcPct val="100000"/>
              </a:lnSpc>
              <a:spcBef>
                <a:spcPts val="375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286385" algn="l"/>
              </a:tabLst>
            </a:pPr>
            <a:r>
              <a:rPr sz="2000" spc="-5" dirty="0" smtClean="0">
                <a:cs typeface="Calibri"/>
                <a:hlinkClick r:id="rId3"/>
              </a:rPr>
              <a:t>http</a:t>
            </a:r>
            <a:r>
              <a:rPr sz="2000" spc="-5" dirty="0">
                <a:cs typeface="Calibri"/>
                <a:hlinkClick r:id="rId3"/>
              </a:rPr>
              <a:t>://platform.openwebquest.org/</a:t>
            </a:r>
            <a:endParaRPr sz="2000" spc="-5" dirty="0">
              <a:cs typeface="Calibri"/>
            </a:endParaRPr>
          </a:p>
          <a:p>
            <a:pPr marL="360363" indent="-347663">
              <a:lnSpc>
                <a:spcPct val="100000"/>
              </a:lnSpc>
              <a:spcBef>
                <a:spcPts val="37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286385" algn="l"/>
              </a:tabLst>
            </a:pPr>
            <a:r>
              <a:rPr sz="2000" spc="-5" dirty="0" smtClean="0">
                <a:cs typeface="Calibri"/>
                <a:hlinkClick r:id="rId4"/>
              </a:rPr>
              <a:t>http</a:t>
            </a:r>
            <a:r>
              <a:rPr sz="2000" spc="-5" dirty="0">
                <a:cs typeface="Calibri"/>
                <a:hlinkClick r:id="rId4"/>
              </a:rPr>
              <a:t>://zunal.com/index-matrix.php?Curriculum=111&amp;Grade=104</a:t>
            </a:r>
            <a:endParaRPr sz="2000" spc="-5" dirty="0">
              <a:cs typeface="Calibri"/>
            </a:endParaRPr>
          </a:p>
          <a:p>
            <a:pPr marL="360363" indent="-347663">
              <a:lnSpc>
                <a:spcPct val="100000"/>
              </a:lnSpc>
              <a:spcBef>
                <a:spcPts val="37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286385" algn="l"/>
              </a:tabLst>
            </a:pPr>
            <a:r>
              <a:rPr sz="2000" spc="-5" dirty="0" smtClean="0">
                <a:cs typeface="Calibri"/>
                <a:hlinkClick r:id="rId5"/>
              </a:rPr>
              <a:t>http</a:t>
            </a:r>
            <a:r>
              <a:rPr sz="2000" u="heavy" spc="-10" dirty="0">
                <a:cs typeface="Calibri"/>
                <a:hlinkClick r:id="rId5"/>
              </a:rPr>
              <a:t>://</a:t>
            </a:r>
            <a:r>
              <a:rPr sz="2000" u="heavy" spc="-30" dirty="0">
                <a:cs typeface="Calibri"/>
                <a:hlinkClick r:id="rId5"/>
              </a:rPr>
              <a:t>w</a:t>
            </a:r>
            <a:r>
              <a:rPr sz="2000" u="heavy" spc="-10" dirty="0">
                <a:cs typeface="Calibri"/>
                <a:hlinkClick r:id="rId5"/>
              </a:rPr>
              <a:t>ebqu</a:t>
            </a:r>
            <a:r>
              <a:rPr sz="2000" u="heavy" spc="-5" dirty="0">
                <a:cs typeface="Calibri"/>
                <a:hlinkClick r:id="rId5"/>
              </a:rPr>
              <a:t>e</a:t>
            </a:r>
            <a:r>
              <a:rPr sz="2000" u="heavy" spc="-35" dirty="0">
                <a:cs typeface="Calibri"/>
                <a:hlinkClick r:id="rId5"/>
              </a:rPr>
              <a:t>s</a:t>
            </a:r>
            <a:r>
              <a:rPr sz="2000" u="heavy" spc="-10" dirty="0">
                <a:cs typeface="Calibri"/>
                <a:hlinkClick r:id="rId5"/>
              </a:rPr>
              <a:t>t.o</a:t>
            </a:r>
            <a:r>
              <a:rPr sz="2000" u="heavy" spc="-40" dirty="0">
                <a:cs typeface="Calibri"/>
                <a:hlinkClick r:id="rId5"/>
              </a:rPr>
              <a:t>r</a:t>
            </a:r>
            <a:r>
              <a:rPr sz="2000" u="heavy" spc="50" dirty="0">
                <a:cs typeface="Calibri"/>
                <a:hlinkClick r:id="rId5"/>
              </a:rPr>
              <a:t>g</a:t>
            </a:r>
            <a:r>
              <a:rPr sz="2000" u="heavy" spc="-10" dirty="0">
                <a:cs typeface="Calibri"/>
                <a:hlinkClick r:id="rId5"/>
              </a:rPr>
              <a:t>/</a:t>
            </a:r>
            <a:endParaRPr sz="2000" dirty="0"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wrap="square" lIns="0" tIns="79883" rIns="0" bIns="0" rtlCol="0">
            <a:spAutoFit/>
          </a:bodyPr>
          <a:lstStyle/>
          <a:p>
            <a:pPr marL="259715">
              <a:lnSpc>
                <a:spcPct val="100000"/>
              </a:lnSpc>
            </a:pP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Παρ</a:t>
            </a:r>
            <a:r>
              <a:rPr sz="3600" b="1" spc="-50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δε</a:t>
            </a:r>
            <a:r>
              <a:rPr sz="3600" b="1" spc="-65" dirty="0">
                <a:solidFill>
                  <a:srgbClr val="5A6278"/>
                </a:solidFill>
                <a:latin typeface="Calibri"/>
                <a:cs typeface="Calibri"/>
              </a:rPr>
              <a:t>ί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γ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μ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spc="-40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spc="-1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3600" b="1" spc="35" dirty="0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3600" b="1" spc="-25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οε</a:t>
            </a:r>
            <a:r>
              <a:rPr sz="3600" b="1" spc="-40" dirty="0">
                <a:solidFill>
                  <a:srgbClr val="5A6278"/>
                </a:solidFill>
                <a:latin typeface="Calibri"/>
                <a:cs typeface="Calibri"/>
              </a:rPr>
              <a:t>ξ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spc="-20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ευνήσ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ων</a:t>
            </a:r>
            <a:r>
              <a:rPr sz="3600" b="1" spc="5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(1)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520" y="1412776"/>
            <a:ext cx="8383270" cy="4055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cs typeface="Calibri"/>
              </a:rPr>
              <a:t>ΠΕΡ</a:t>
            </a:r>
            <a:r>
              <a:rPr sz="1600" b="1" spc="-15" dirty="0">
                <a:cs typeface="Calibri"/>
              </a:rPr>
              <a:t>Ι</a:t>
            </a:r>
            <a:r>
              <a:rPr sz="1600" b="1" spc="-30" dirty="0">
                <a:cs typeface="Calibri"/>
              </a:rPr>
              <a:t>Β</a:t>
            </a:r>
            <a:r>
              <a:rPr sz="1600" b="1" spc="-10" dirty="0">
                <a:cs typeface="Calibri"/>
              </a:rPr>
              <a:t>ΑΛ</a:t>
            </a:r>
            <a:r>
              <a:rPr sz="1600" b="1" spc="-50" dirty="0">
                <a:cs typeface="Calibri"/>
              </a:rPr>
              <a:t>Λ</a:t>
            </a:r>
            <a:r>
              <a:rPr sz="1600" b="1" spc="-15" dirty="0">
                <a:cs typeface="Calibri"/>
              </a:rPr>
              <a:t>ΟΝ</a:t>
            </a:r>
            <a:r>
              <a:rPr sz="1600" b="1" spc="10" dirty="0">
                <a:cs typeface="Calibri"/>
              </a:rPr>
              <a:t> </a:t>
            </a:r>
            <a:r>
              <a:rPr sz="1600" b="1" spc="-10" dirty="0">
                <a:cs typeface="Calibri"/>
              </a:rPr>
              <a:t>–</a:t>
            </a:r>
            <a:r>
              <a:rPr sz="1600" b="1" spc="5" dirty="0">
                <a:cs typeface="Calibri"/>
              </a:rPr>
              <a:t> </a:t>
            </a:r>
            <a:r>
              <a:rPr sz="1600" b="1" spc="-15" dirty="0">
                <a:cs typeface="Calibri"/>
              </a:rPr>
              <a:t>ΦΥ</a:t>
            </a:r>
            <a:r>
              <a:rPr sz="1600" b="1" spc="-20" dirty="0">
                <a:cs typeface="Calibri"/>
              </a:rPr>
              <a:t>Σ</a:t>
            </a:r>
            <a:r>
              <a:rPr sz="1600" b="1" spc="-15" dirty="0">
                <a:cs typeface="Calibri"/>
              </a:rPr>
              <a:t>Ι</a:t>
            </a:r>
            <a:r>
              <a:rPr sz="1600" b="1" spc="-10" dirty="0">
                <a:cs typeface="Calibri"/>
              </a:rPr>
              <a:t>ΚΕΣ</a:t>
            </a:r>
            <a:r>
              <a:rPr sz="1600" b="1" spc="30" dirty="0">
                <a:cs typeface="Calibri"/>
              </a:rPr>
              <a:t> </a:t>
            </a:r>
            <a:r>
              <a:rPr sz="1600" b="1" spc="-10" dirty="0">
                <a:cs typeface="Calibri"/>
              </a:rPr>
              <a:t>ΕΠΙ</a:t>
            </a:r>
            <a:r>
              <a:rPr sz="1600" b="1" spc="-20" dirty="0">
                <a:cs typeface="Calibri"/>
              </a:rPr>
              <a:t>Σ</a:t>
            </a:r>
            <a:r>
              <a:rPr sz="1600" b="1" spc="-10" dirty="0">
                <a:cs typeface="Calibri"/>
              </a:rPr>
              <a:t>ΤΗΜΕΣ</a:t>
            </a:r>
            <a:endParaRPr sz="1600" dirty="0">
              <a:cs typeface="Calibri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1600"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1600" spc="-10" dirty="0" smtClean="0">
                <a:cs typeface="Calibri"/>
              </a:rPr>
              <a:t>Γιατί</a:t>
            </a:r>
            <a:r>
              <a:rPr sz="1600" spc="-5" dirty="0" smtClean="0">
                <a:cs typeface="Calibri"/>
              </a:rPr>
              <a:t> </a:t>
            </a:r>
            <a:r>
              <a:rPr sz="1600" spc="-20" dirty="0">
                <a:cs typeface="Calibri"/>
              </a:rPr>
              <a:t>τ</a:t>
            </a:r>
            <a:r>
              <a:rPr sz="1600" spc="-10" dirty="0">
                <a:cs typeface="Calibri"/>
              </a:rPr>
              <a:t>ο</a:t>
            </a:r>
            <a:r>
              <a:rPr sz="1600" spc="15" dirty="0">
                <a:cs typeface="Calibri"/>
              </a:rPr>
              <a:t> </a:t>
            </a:r>
            <a:r>
              <a:rPr sz="1600" spc="-10" dirty="0">
                <a:cs typeface="Calibri"/>
              </a:rPr>
              <a:t>πέτ</a:t>
            </a:r>
            <a:r>
              <a:rPr sz="1600" spc="-20" dirty="0">
                <a:cs typeface="Calibri"/>
              </a:rPr>
              <a:t>α</a:t>
            </a:r>
            <a:r>
              <a:rPr sz="1600" spc="-25" dirty="0">
                <a:cs typeface="Calibri"/>
              </a:rPr>
              <a:t>ξ</a:t>
            </a:r>
            <a:r>
              <a:rPr sz="1600" spc="-10" dirty="0">
                <a:cs typeface="Calibri"/>
              </a:rPr>
              <a:t>ε</a:t>
            </a:r>
            <a:r>
              <a:rPr sz="1600" spc="-5" dirty="0">
                <a:cs typeface="Calibri"/>
              </a:rPr>
              <a:t>ς;</a:t>
            </a:r>
            <a:r>
              <a:rPr sz="1600" dirty="0">
                <a:cs typeface="Calibri"/>
              </a:rPr>
              <a:t>;</a:t>
            </a:r>
            <a:r>
              <a:rPr sz="1600" spc="-5" dirty="0">
                <a:cs typeface="Calibri"/>
              </a:rPr>
              <a:t>;</a:t>
            </a:r>
            <a:r>
              <a:rPr sz="1600" spc="-25" dirty="0">
                <a:cs typeface="Calibri"/>
              </a:rPr>
              <a:t> </a:t>
            </a:r>
            <a:r>
              <a:rPr sz="1600" spc="-15" dirty="0">
                <a:cs typeface="Calibri"/>
              </a:rPr>
              <a:t>Μ</a:t>
            </a:r>
            <a:r>
              <a:rPr sz="1600" dirty="0">
                <a:cs typeface="Calibri"/>
              </a:rPr>
              <a:t>ι</a:t>
            </a:r>
            <a:r>
              <a:rPr sz="1600" spc="-10" dirty="0">
                <a:cs typeface="Calibri"/>
              </a:rPr>
              <a:t>α </a:t>
            </a:r>
            <a:r>
              <a:rPr sz="1600" spc="-5" dirty="0">
                <a:cs typeface="Calibri"/>
              </a:rPr>
              <a:t>ι</a:t>
            </a:r>
            <a:r>
              <a:rPr sz="1600" dirty="0">
                <a:cs typeface="Calibri"/>
              </a:rPr>
              <a:t>σ</a:t>
            </a:r>
            <a:r>
              <a:rPr sz="1600" spc="-20" dirty="0">
                <a:cs typeface="Calibri"/>
              </a:rPr>
              <a:t>τ</a:t>
            </a:r>
            <a:r>
              <a:rPr sz="1600" spc="-10" dirty="0">
                <a:cs typeface="Calibri"/>
              </a:rPr>
              <a:t>οε</a:t>
            </a:r>
            <a:r>
              <a:rPr sz="1600" spc="-20" dirty="0">
                <a:cs typeface="Calibri"/>
              </a:rPr>
              <a:t>ξ</a:t>
            </a:r>
            <a:r>
              <a:rPr sz="1600" spc="-10" dirty="0">
                <a:cs typeface="Calibri"/>
              </a:rPr>
              <a:t>ε</a:t>
            </a:r>
            <a:r>
              <a:rPr sz="1600" spc="-5" dirty="0">
                <a:cs typeface="Calibri"/>
              </a:rPr>
              <a:t>ρ</a:t>
            </a:r>
            <a:r>
              <a:rPr sz="1600" spc="-10" dirty="0">
                <a:cs typeface="Calibri"/>
              </a:rPr>
              <a:t>εύν</a:t>
            </a:r>
            <a:r>
              <a:rPr sz="1600" spc="-15" dirty="0">
                <a:cs typeface="Calibri"/>
              </a:rPr>
              <a:t>η</a:t>
            </a:r>
            <a:r>
              <a:rPr sz="1600" spc="-10" dirty="0">
                <a:cs typeface="Calibri"/>
              </a:rPr>
              <a:t>ση</a:t>
            </a:r>
            <a:r>
              <a:rPr sz="1600" spc="-20" dirty="0">
                <a:cs typeface="Calibri"/>
              </a:rPr>
              <a:t> </a:t>
            </a:r>
            <a:r>
              <a:rPr sz="1600" spc="-10" dirty="0">
                <a:cs typeface="Calibri"/>
              </a:rPr>
              <a:t>για</a:t>
            </a:r>
            <a:r>
              <a:rPr sz="1600" spc="15" dirty="0">
                <a:cs typeface="Calibri"/>
              </a:rPr>
              <a:t> </a:t>
            </a:r>
            <a:r>
              <a:rPr sz="1600" spc="-20" dirty="0">
                <a:cs typeface="Calibri"/>
              </a:rPr>
              <a:t>τ</a:t>
            </a:r>
            <a:r>
              <a:rPr sz="1600" spc="-10" dirty="0">
                <a:cs typeface="Calibri"/>
              </a:rPr>
              <a:t>α</a:t>
            </a:r>
            <a:r>
              <a:rPr sz="1600" dirty="0">
                <a:cs typeface="Calibri"/>
              </a:rPr>
              <a:t> </a:t>
            </a:r>
            <a:r>
              <a:rPr sz="1600" spc="-15" dirty="0">
                <a:cs typeface="Calibri"/>
              </a:rPr>
              <a:t>α</a:t>
            </a:r>
            <a:r>
              <a:rPr sz="1600" spc="-10" dirty="0">
                <a:cs typeface="Calibri"/>
              </a:rPr>
              <a:t>πορρίμ</a:t>
            </a:r>
            <a:r>
              <a:rPr sz="1600" spc="-30" dirty="0">
                <a:cs typeface="Calibri"/>
              </a:rPr>
              <a:t>μ</a:t>
            </a:r>
            <a:r>
              <a:rPr sz="1600" spc="-15" dirty="0">
                <a:cs typeface="Calibri"/>
              </a:rPr>
              <a:t>α</a:t>
            </a:r>
            <a:r>
              <a:rPr sz="1600" spc="-20" dirty="0">
                <a:cs typeface="Calibri"/>
              </a:rPr>
              <a:t>τ</a:t>
            </a:r>
            <a:r>
              <a:rPr sz="1600" spc="-10" dirty="0">
                <a:cs typeface="Calibri"/>
              </a:rPr>
              <a:t>α</a:t>
            </a:r>
            <a:r>
              <a:rPr sz="1600" spc="40" dirty="0">
                <a:cs typeface="Calibri"/>
              </a:rPr>
              <a:t> </a:t>
            </a:r>
            <a:r>
              <a:rPr sz="1600" spc="-10" dirty="0">
                <a:cs typeface="Calibri"/>
              </a:rPr>
              <a:t>για</a:t>
            </a:r>
            <a:r>
              <a:rPr sz="1600" spc="5" dirty="0">
                <a:cs typeface="Calibri"/>
              </a:rPr>
              <a:t> </a:t>
            </a:r>
            <a:r>
              <a:rPr sz="1600" spc="-10" dirty="0">
                <a:cs typeface="Calibri"/>
              </a:rPr>
              <a:t>τις</a:t>
            </a:r>
            <a:r>
              <a:rPr sz="1600" spc="-5" dirty="0">
                <a:cs typeface="Calibri"/>
              </a:rPr>
              <a:t> </a:t>
            </a:r>
            <a:r>
              <a:rPr sz="1600" spc="-10" dirty="0">
                <a:cs typeface="Calibri"/>
              </a:rPr>
              <a:t>τ</a:t>
            </a:r>
            <a:r>
              <a:rPr sz="1600" spc="-20" dirty="0">
                <a:cs typeface="Calibri"/>
              </a:rPr>
              <a:t>ά</a:t>
            </a:r>
            <a:r>
              <a:rPr sz="1600" spc="-25" dirty="0">
                <a:cs typeface="Calibri"/>
              </a:rPr>
              <a:t>ξ</a:t>
            </a:r>
            <a:r>
              <a:rPr sz="1600" spc="-10" dirty="0">
                <a:cs typeface="Calibri"/>
              </a:rPr>
              <a:t>ε</a:t>
            </a:r>
            <a:r>
              <a:rPr sz="1600" dirty="0">
                <a:cs typeface="Calibri"/>
              </a:rPr>
              <a:t>ι</a:t>
            </a:r>
            <a:r>
              <a:rPr sz="1600" spc="-10" dirty="0">
                <a:cs typeface="Calibri"/>
              </a:rPr>
              <a:t>ς</a:t>
            </a:r>
            <a:r>
              <a:rPr sz="1600" spc="-5" dirty="0">
                <a:cs typeface="Calibri"/>
              </a:rPr>
              <a:t> </a:t>
            </a:r>
            <a:r>
              <a:rPr sz="1600" spc="-10" dirty="0">
                <a:cs typeface="Calibri"/>
              </a:rPr>
              <a:t>Δ΄,</a:t>
            </a:r>
            <a:r>
              <a:rPr sz="1600" spc="15" dirty="0">
                <a:cs typeface="Calibri"/>
              </a:rPr>
              <a:t> </a:t>
            </a:r>
            <a:r>
              <a:rPr sz="1600" spc="-10" dirty="0">
                <a:cs typeface="Calibri"/>
              </a:rPr>
              <a:t>Ε΄</a:t>
            </a:r>
            <a:r>
              <a:rPr sz="1600" spc="-65" dirty="0">
                <a:cs typeface="Calibri"/>
              </a:rPr>
              <a:t>κ</a:t>
            </a:r>
            <a:r>
              <a:rPr sz="1600" spc="-15" dirty="0">
                <a:cs typeface="Calibri"/>
              </a:rPr>
              <a:t>α</a:t>
            </a:r>
            <a:r>
              <a:rPr sz="1600" spc="-5" dirty="0">
                <a:cs typeface="Calibri"/>
              </a:rPr>
              <a:t>ι</a:t>
            </a:r>
            <a:r>
              <a:rPr sz="1600" spc="25" dirty="0">
                <a:cs typeface="Calibri"/>
              </a:rPr>
              <a:t> </a:t>
            </a:r>
            <a:r>
              <a:rPr sz="1600" spc="-10" dirty="0">
                <a:cs typeface="Calibri"/>
              </a:rPr>
              <a:t>Στ</a:t>
            </a:r>
            <a:r>
              <a:rPr sz="1600" spc="-10" dirty="0" smtClean="0">
                <a:cs typeface="Calibri"/>
              </a:rPr>
              <a:t>΄</a:t>
            </a:r>
            <a:endParaRPr sz="1600" dirty="0" smtClean="0">
              <a:cs typeface="Calibri"/>
            </a:endParaRPr>
          </a:p>
          <a:p>
            <a:pPr marL="287020">
              <a:lnSpc>
                <a:spcPct val="100000"/>
              </a:lnSpc>
            </a:pPr>
            <a:r>
              <a:rPr lang="en-US" sz="1600" u="heavy" spc="-25" dirty="0" smtClean="0">
                <a:cs typeface="Calibri"/>
                <a:hlinkClick r:id="rId2"/>
              </a:rPr>
              <a:t>h</a:t>
            </a:r>
            <a:r>
              <a:rPr lang="en-US" sz="1600" u="heavy" spc="-30" dirty="0" smtClean="0">
                <a:cs typeface="Calibri"/>
                <a:hlinkClick r:id="rId2"/>
              </a:rPr>
              <a:t>t</a:t>
            </a:r>
            <a:r>
              <a:rPr sz="1600" u="heavy" spc="-10" dirty="0" smtClean="0">
                <a:cs typeface="Calibri"/>
                <a:hlinkClick r:id="rId2"/>
              </a:rPr>
              <a:t>tp:/</a:t>
            </a:r>
            <a:r>
              <a:rPr sz="1600" u="heavy" spc="-20" dirty="0" smtClean="0">
                <a:cs typeface="Calibri"/>
                <a:hlinkClick r:id="rId2"/>
              </a:rPr>
              <a:t>/</a:t>
            </a:r>
            <a:r>
              <a:rPr sz="1600" u="heavy" spc="-10" dirty="0" smtClean="0">
                <a:cs typeface="Calibri"/>
                <a:hlinkClick r:id="rId2"/>
              </a:rPr>
              <a:t>ww</a:t>
            </a:r>
            <a:r>
              <a:rPr sz="1600" u="heavy" spc="-125" dirty="0" smtClean="0">
                <a:cs typeface="Calibri"/>
                <a:hlinkClick r:id="rId2"/>
              </a:rPr>
              <a:t>w</a:t>
            </a:r>
            <a:r>
              <a:rPr sz="1600" u="heavy" spc="-5" dirty="0" smtClean="0">
                <a:cs typeface="Calibri"/>
                <a:hlinkClick r:id="rId2"/>
              </a:rPr>
              <a:t>.</a:t>
            </a:r>
            <a:r>
              <a:rPr sz="1600" u="heavy" spc="-10" dirty="0" smtClean="0">
                <a:cs typeface="Calibri"/>
                <a:hlinkClick r:id="rId2"/>
              </a:rPr>
              <a:t>schools.ac.c</a:t>
            </a:r>
            <a:r>
              <a:rPr sz="1600" u="heavy" spc="-20" dirty="0" smtClean="0">
                <a:cs typeface="Calibri"/>
                <a:hlinkClick r:id="rId2"/>
              </a:rPr>
              <a:t>y</a:t>
            </a:r>
            <a:r>
              <a:rPr sz="1600" u="heavy" spc="-10" dirty="0" smtClean="0">
                <a:cs typeface="Calibri"/>
                <a:hlinkClick r:id="rId2"/>
              </a:rPr>
              <a:t>/</a:t>
            </a:r>
            <a:r>
              <a:rPr sz="1600" u="heavy" spc="-20" dirty="0" smtClean="0">
                <a:cs typeface="Calibri"/>
                <a:hlinkClick r:id="rId2"/>
              </a:rPr>
              <a:t>k</a:t>
            </a:r>
            <a:r>
              <a:rPr sz="1600" u="heavy" spc="-5" dirty="0" smtClean="0">
                <a:cs typeface="Calibri"/>
                <a:hlinkClick r:id="rId2"/>
              </a:rPr>
              <a:t>li</a:t>
            </a:r>
            <a:r>
              <a:rPr sz="1600" u="heavy" spc="-15" dirty="0" smtClean="0">
                <a:cs typeface="Calibri"/>
                <a:hlinkClick r:id="rId2"/>
              </a:rPr>
              <a:t>ma</a:t>
            </a:r>
            <a:r>
              <a:rPr sz="1600" u="heavy" spc="-20" dirty="0" smtClean="0">
                <a:cs typeface="Calibri"/>
                <a:hlinkClick r:id="rId2"/>
              </a:rPr>
              <a:t>k</a:t>
            </a:r>
            <a:r>
              <a:rPr sz="1600" u="heavy" spc="-5" dirty="0" smtClean="0">
                <a:cs typeface="Calibri"/>
                <a:hlinkClick r:id="rId2"/>
              </a:rPr>
              <a:t>i</a:t>
            </a:r>
            <a:r>
              <a:rPr sz="1600" u="heavy" spc="-10" dirty="0" smtClean="0">
                <a:cs typeface="Calibri"/>
                <a:hlinkClick r:id="rId2"/>
              </a:rPr>
              <a:t>o</a:t>
            </a:r>
            <a:r>
              <a:rPr sz="1600" u="heavy" spc="-20" dirty="0" smtClean="0">
                <a:cs typeface="Calibri"/>
                <a:hlinkClick r:id="rId2"/>
              </a:rPr>
              <a:t>/</a:t>
            </a:r>
            <a:r>
              <a:rPr sz="1600" u="heavy" spc="-10" dirty="0" smtClean="0">
                <a:cs typeface="Calibri"/>
                <a:hlinkClick r:id="rId2"/>
              </a:rPr>
              <a:t>The</a:t>
            </a:r>
            <a:r>
              <a:rPr sz="1600" u="heavy" spc="-25" dirty="0" smtClean="0">
                <a:cs typeface="Calibri"/>
                <a:hlinkClick r:id="rId2"/>
              </a:rPr>
              <a:t>m</a:t>
            </a:r>
            <a:r>
              <a:rPr sz="1600" u="heavy" spc="-20" dirty="0" smtClean="0">
                <a:cs typeface="Calibri"/>
                <a:hlinkClick r:id="rId2"/>
              </a:rPr>
              <a:t>a</a:t>
            </a:r>
            <a:r>
              <a:rPr sz="1600" u="heavy" spc="-30" dirty="0" smtClean="0">
                <a:cs typeface="Calibri"/>
                <a:hlinkClick r:id="rId2"/>
              </a:rPr>
              <a:t>t</a:t>
            </a:r>
            <a:r>
              <a:rPr sz="1600" u="heavy" spc="-10" dirty="0" smtClean="0">
                <a:cs typeface="Calibri"/>
                <a:hlinkClick r:id="rId2"/>
              </a:rPr>
              <a:t>a/Ep</a:t>
            </a:r>
            <a:r>
              <a:rPr sz="1600" u="heavy" dirty="0" smtClean="0">
                <a:cs typeface="Calibri"/>
                <a:hlinkClick r:id="rId2"/>
              </a:rPr>
              <a:t>i</a:t>
            </a:r>
            <a:r>
              <a:rPr sz="1600" u="heavy" spc="-25" dirty="0" smtClean="0">
                <a:cs typeface="Calibri"/>
                <a:hlinkClick r:id="rId2"/>
              </a:rPr>
              <a:t>s</a:t>
            </a:r>
            <a:r>
              <a:rPr sz="1600" u="heavy" spc="-10" dirty="0" smtClean="0">
                <a:cs typeface="Calibri"/>
                <a:hlinkClick r:id="rId2"/>
              </a:rPr>
              <a:t>t</a:t>
            </a:r>
            <a:r>
              <a:rPr sz="1600" u="heavy" spc="-5" dirty="0" smtClean="0">
                <a:cs typeface="Calibri"/>
                <a:hlinkClick r:id="rId2"/>
              </a:rPr>
              <a:t>i</a:t>
            </a:r>
            <a:r>
              <a:rPr sz="1600" u="heavy" spc="-15" dirty="0" smtClean="0">
                <a:cs typeface="Calibri"/>
                <a:hlinkClick r:id="rId2"/>
              </a:rPr>
              <a:t>mi</a:t>
            </a:r>
            <a:r>
              <a:rPr sz="1600" u="heavy" spc="-10" dirty="0" smtClean="0">
                <a:cs typeface="Calibri"/>
                <a:hlinkClick r:id="rId2"/>
              </a:rPr>
              <a:t>/</a:t>
            </a:r>
            <a:r>
              <a:rPr sz="1600" u="heavy" spc="-35" dirty="0" smtClean="0">
                <a:cs typeface="Calibri"/>
                <a:hlinkClick r:id="rId2"/>
              </a:rPr>
              <a:t>w</a:t>
            </a:r>
            <a:r>
              <a:rPr sz="1600" u="heavy" spc="-10" dirty="0" smtClean="0">
                <a:cs typeface="Calibri"/>
                <a:hlinkClick r:id="rId2"/>
              </a:rPr>
              <a:t>eb_</a:t>
            </a:r>
            <a:r>
              <a:rPr sz="1600" u="heavy" spc="-25" dirty="0" smtClean="0">
                <a:cs typeface="Calibri"/>
                <a:hlinkClick r:id="rId2"/>
              </a:rPr>
              <a:t>Q</a:t>
            </a:r>
            <a:r>
              <a:rPr sz="1600" u="heavy" spc="-10" dirty="0" smtClean="0">
                <a:cs typeface="Calibri"/>
                <a:hlinkClick r:id="rId2"/>
              </a:rPr>
              <a:t>ue</a:t>
            </a:r>
            <a:r>
              <a:rPr sz="1600" u="heavy" spc="-25" dirty="0" smtClean="0">
                <a:cs typeface="Calibri"/>
                <a:hlinkClick r:id="rId2"/>
              </a:rPr>
              <a:t>s</a:t>
            </a:r>
            <a:r>
              <a:rPr sz="1600" u="heavy" spc="-10" dirty="0" smtClean="0">
                <a:cs typeface="Calibri"/>
                <a:hlinkClick r:id="rId2"/>
              </a:rPr>
              <a:t>t_</a:t>
            </a:r>
            <a:r>
              <a:rPr sz="1600" u="heavy" spc="-25" dirty="0" smtClean="0">
                <a:cs typeface="Calibri"/>
                <a:hlinkClick r:id="rId2"/>
              </a:rPr>
              <a:t>m</a:t>
            </a:r>
            <a:r>
              <a:rPr sz="1600" u="heavy" spc="-10" dirty="0" smtClean="0">
                <a:cs typeface="Calibri"/>
                <a:hlinkClick r:id="rId2"/>
              </a:rPr>
              <a:t>a</a:t>
            </a:r>
            <a:r>
              <a:rPr sz="1600" u="heavy" dirty="0" smtClean="0">
                <a:cs typeface="Calibri"/>
                <a:hlinkClick r:id="rId2"/>
              </a:rPr>
              <a:t>i</a:t>
            </a:r>
            <a:r>
              <a:rPr sz="1600" u="heavy" spc="-10" dirty="0" smtClean="0">
                <a:cs typeface="Calibri"/>
                <a:hlinkClick r:id="rId2"/>
              </a:rPr>
              <a:t>n/</a:t>
            </a:r>
            <a:r>
              <a:rPr sz="1600" u="heavy" spc="-35" dirty="0" smtClean="0">
                <a:cs typeface="Calibri"/>
                <a:hlinkClick r:id="rId2"/>
              </a:rPr>
              <a:t>w</a:t>
            </a:r>
            <a:r>
              <a:rPr sz="1600" u="heavy" spc="-10" dirty="0" smtClean="0">
                <a:cs typeface="Calibri"/>
                <a:hlinkClick r:id="rId2"/>
              </a:rPr>
              <a:t>ebque</a:t>
            </a:r>
            <a:r>
              <a:rPr sz="1600" u="heavy" spc="-25" dirty="0" smtClean="0">
                <a:cs typeface="Calibri"/>
                <a:hlinkClick r:id="rId2"/>
              </a:rPr>
              <a:t>s</a:t>
            </a:r>
            <a:r>
              <a:rPr sz="1600" u="heavy" spc="-10" dirty="0" smtClean="0">
                <a:cs typeface="Calibri"/>
                <a:hlinkClick r:id="rId2"/>
              </a:rPr>
              <a:t>ts</a:t>
            </a:r>
            <a:r>
              <a:rPr sz="1600" u="heavy" spc="-40" dirty="0" smtClean="0">
                <a:cs typeface="Calibri"/>
                <a:hlinkClick r:id="rId2"/>
              </a:rPr>
              <a:t>/</a:t>
            </a:r>
            <a:r>
              <a:rPr sz="1600" u="heavy" spc="-10" dirty="0" smtClean="0">
                <a:cs typeface="Calibri"/>
                <a:hlinkClick r:id="rId2"/>
              </a:rPr>
              <a:t>apo</a:t>
            </a:r>
            <a:r>
              <a:rPr sz="1600" u="heavy" spc="-20" dirty="0" smtClean="0">
                <a:cs typeface="Calibri"/>
                <a:hlinkClick r:id="rId2"/>
              </a:rPr>
              <a:t>r</a:t>
            </a:r>
            <a:r>
              <a:rPr sz="1600" u="heavy" spc="-15" dirty="0" smtClean="0">
                <a:cs typeface="Calibri"/>
                <a:hlinkClick r:id="rId2"/>
              </a:rPr>
              <a:t>r</a:t>
            </a:r>
            <a:r>
              <a:rPr sz="1600" u="heavy" spc="-5" dirty="0" smtClean="0">
                <a:cs typeface="Calibri"/>
                <a:hlinkClick r:id="rId2"/>
              </a:rPr>
              <a:t>i</a:t>
            </a:r>
            <a:r>
              <a:rPr sz="1600" u="heavy" spc="-15" dirty="0" smtClean="0">
                <a:cs typeface="Calibri"/>
                <a:hlinkClick r:id="rId2"/>
              </a:rPr>
              <a:t>m</a:t>
            </a:r>
            <a:r>
              <a:rPr sz="1600" u="heavy" spc="-25" dirty="0" smtClean="0">
                <a:cs typeface="Calibri"/>
                <a:hlinkClick r:id="rId2"/>
              </a:rPr>
              <a:t>m</a:t>
            </a:r>
            <a:r>
              <a:rPr sz="1600" u="heavy" spc="-20" dirty="0" smtClean="0">
                <a:cs typeface="Calibri"/>
                <a:hlinkClick r:id="rId2"/>
              </a:rPr>
              <a:t>a</a:t>
            </a:r>
            <a:r>
              <a:rPr sz="1600" u="heavy" spc="-30" dirty="0" smtClean="0">
                <a:cs typeface="Calibri"/>
                <a:hlinkClick r:id="rId2"/>
              </a:rPr>
              <a:t>t</a:t>
            </a:r>
            <a:r>
              <a:rPr sz="1600" u="heavy" spc="-10" dirty="0" smtClean="0">
                <a:cs typeface="Calibri"/>
                <a:hlinkClick r:id="rId2"/>
              </a:rPr>
              <a:t>a/ind</a:t>
            </a:r>
            <a:r>
              <a:rPr sz="1600" u="heavy" spc="-40" dirty="0" smtClean="0">
                <a:cs typeface="Calibri"/>
                <a:hlinkClick r:id="rId2"/>
              </a:rPr>
              <a:t>e</a:t>
            </a:r>
            <a:r>
              <a:rPr sz="1600" u="heavy" spc="-10" dirty="0" smtClean="0">
                <a:cs typeface="Calibri"/>
                <a:hlinkClick r:id="rId2"/>
              </a:rPr>
              <a:t>x</a:t>
            </a:r>
            <a:r>
              <a:rPr sz="1600" u="heavy" spc="-5" dirty="0" smtClean="0">
                <a:cs typeface="Calibri"/>
                <a:hlinkClick r:id="rId2"/>
              </a:rPr>
              <a:t>.</a:t>
            </a:r>
            <a:r>
              <a:rPr sz="1600" u="heavy" spc="-25" dirty="0" smtClean="0">
                <a:cs typeface="Calibri"/>
                <a:hlinkClick r:id="rId2"/>
              </a:rPr>
              <a:t>h</a:t>
            </a:r>
            <a:r>
              <a:rPr sz="1600" u="heavy" spc="-10" dirty="0" smtClean="0">
                <a:cs typeface="Calibri"/>
                <a:hlinkClick r:id="rId2"/>
              </a:rPr>
              <a:t>tml</a:t>
            </a:r>
            <a:endParaRPr sz="1600" dirty="0" smtClean="0">
              <a:cs typeface="Calibri"/>
            </a:endParaRPr>
          </a:p>
          <a:p>
            <a:pPr>
              <a:lnSpc>
                <a:spcPts val="600"/>
              </a:lnSpc>
              <a:spcBef>
                <a:spcPts val="2"/>
              </a:spcBef>
            </a:pPr>
            <a:endParaRPr sz="1600"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1600" spc="-155" dirty="0" err="1" smtClean="0">
                <a:cs typeface="Calibri"/>
              </a:rPr>
              <a:t>Τ</a:t>
            </a:r>
            <a:r>
              <a:rPr sz="1600" spc="-10" dirty="0" err="1" smtClean="0">
                <a:cs typeface="Calibri"/>
              </a:rPr>
              <a:t>ο</a:t>
            </a:r>
            <a:r>
              <a:rPr sz="1600" spc="-5" dirty="0" smtClean="0">
                <a:cs typeface="Calibri"/>
              </a:rPr>
              <a:t> </a:t>
            </a:r>
            <a:r>
              <a:rPr sz="1600" spc="-10" dirty="0">
                <a:cs typeface="Calibri"/>
              </a:rPr>
              <a:t>δ</a:t>
            </a:r>
            <a:r>
              <a:rPr sz="1600" spc="-30" dirty="0">
                <a:cs typeface="Calibri"/>
              </a:rPr>
              <a:t>ά</a:t>
            </a:r>
            <a:r>
              <a:rPr sz="1600" spc="-10" dirty="0">
                <a:cs typeface="Calibri"/>
              </a:rPr>
              <a:t>σος,</a:t>
            </a:r>
            <a:r>
              <a:rPr sz="1600" spc="15" dirty="0">
                <a:cs typeface="Calibri"/>
              </a:rPr>
              <a:t> </a:t>
            </a:r>
            <a:r>
              <a:rPr sz="1600" spc="-30" dirty="0">
                <a:cs typeface="Calibri"/>
              </a:rPr>
              <a:t>κ</a:t>
            </a:r>
            <a:r>
              <a:rPr sz="1600" spc="-25" dirty="0">
                <a:cs typeface="Calibri"/>
              </a:rPr>
              <a:t>ί</a:t>
            </a:r>
            <a:r>
              <a:rPr sz="1600" spc="-10" dirty="0">
                <a:cs typeface="Calibri"/>
              </a:rPr>
              <a:t>νδυνοι </a:t>
            </a:r>
            <a:r>
              <a:rPr sz="1600" spc="-70" dirty="0">
                <a:cs typeface="Calibri"/>
              </a:rPr>
              <a:t>κ</a:t>
            </a:r>
            <a:r>
              <a:rPr sz="1600" spc="-20" dirty="0">
                <a:cs typeface="Calibri"/>
              </a:rPr>
              <a:t>α</a:t>
            </a:r>
            <a:r>
              <a:rPr sz="1600" spc="-5" dirty="0">
                <a:cs typeface="Calibri"/>
              </a:rPr>
              <a:t>ι</a:t>
            </a:r>
            <a:r>
              <a:rPr sz="1600" spc="10" dirty="0">
                <a:cs typeface="Calibri"/>
              </a:rPr>
              <a:t> </a:t>
            </a:r>
            <a:r>
              <a:rPr sz="1600" spc="-10" dirty="0">
                <a:cs typeface="Calibri"/>
              </a:rPr>
              <a:t>μέ</a:t>
            </a:r>
            <a:r>
              <a:rPr sz="1600" spc="-20" dirty="0">
                <a:cs typeface="Calibri"/>
              </a:rPr>
              <a:t>τ</a:t>
            </a:r>
            <a:r>
              <a:rPr sz="1600" spc="-10" dirty="0">
                <a:cs typeface="Calibri"/>
              </a:rPr>
              <a:t>ρα προ</a:t>
            </a:r>
            <a:r>
              <a:rPr sz="1600" spc="-5" dirty="0">
                <a:cs typeface="Calibri"/>
              </a:rPr>
              <a:t>σ</a:t>
            </a:r>
            <a:r>
              <a:rPr sz="1600" spc="-20" dirty="0">
                <a:cs typeface="Calibri"/>
              </a:rPr>
              <a:t>τ</a:t>
            </a:r>
            <a:r>
              <a:rPr sz="1600" spc="-30" dirty="0">
                <a:cs typeface="Calibri"/>
              </a:rPr>
              <a:t>α</a:t>
            </a:r>
            <a:r>
              <a:rPr sz="1600" spc="-10" dirty="0">
                <a:cs typeface="Calibri"/>
              </a:rPr>
              <a:t>σ</a:t>
            </a:r>
            <a:r>
              <a:rPr sz="1600" dirty="0">
                <a:cs typeface="Calibri"/>
              </a:rPr>
              <a:t>ί</a:t>
            </a:r>
            <a:r>
              <a:rPr sz="1600" spc="-20" dirty="0">
                <a:cs typeface="Calibri"/>
              </a:rPr>
              <a:t>α</a:t>
            </a:r>
            <a:r>
              <a:rPr sz="1600" spc="-10" dirty="0">
                <a:cs typeface="Calibri"/>
              </a:rPr>
              <a:t>ς</a:t>
            </a:r>
            <a:r>
              <a:rPr sz="1600" spc="35" dirty="0">
                <a:cs typeface="Calibri"/>
              </a:rPr>
              <a:t> </a:t>
            </a:r>
            <a:r>
              <a:rPr sz="1600" spc="-20" dirty="0">
                <a:cs typeface="Calibri"/>
              </a:rPr>
              <a:t>τ</a:t>
            </a:r>
            <a:r>
              <a:rPr sz="1600" spc="-10" dirty="0">
                <a:cs typeface="Calibri"/>
              </a:rPr>
              <a:t>ου</a:t>
            </a:r>
            <a:r>
              <a:rPr sz="1600" dirty="0">
                <a:cs typeface="Calibri"/>
              </a:rPr>
              <a:t> </a:t>
            </a:r>
            <a:r>
              <a:rPr sz="1600" spc="-5" dirty="0">
                <a:cs typeface="Calibri"/>
              </a:rPr>
              <a:t>(</a:t>
            </a:r>
            <a:r>
              <a:rPr sz="1600" spc="-20" dirty="0">
                <a:cs typeface="Calibri"/>
              </a:rPr>
              <a:t>Δη</a:t>
            </a:r>
            <a:r>
              <a:rPr sz="1600" spc="-25" dirty="0">
                <a:cs typeface="Calibri"/>
              </a:rPr>
              <a:t>μ</a:t>
            </a:r>
            <a:r>
              <a:rPr sz="1600" spc="-10" dirty="0">
                <a:cs typeface="Calibri"/>
              </a:rPr>
              <a:t>οτ</a:t>
            </a:r>
            <a:r>
              <a:rPr sz="1600" dirty="0">
                <a:cs typeface="Calibri"/>
              </a:rPr>
              <a:t>ι</a:t>
            </a:r>
            <a:r>
              <a:rPr sz="1600" spc="-70" dirty="0">
                <a:cs typeface="Calibri"/>
              </a:rPr>
              <a:t>κ</a:t>
            </a:r>
            <a:r>
              <a:rPr sz="1600" spc="-10" dirty="0">
                <a:cs typeface="Calibri"/>
              </a:rPr>
              <a:t>ό)</a:t>
            </a:r>
            <a:endParaRPr sz="1600" dirty="0">
              <a:cs typeface="Calibri"/>
            </a:endParaRPr>
          </a:p>
          <a:p>
            <a:pPr marL="287020">
              <a:lnSpc>
                <a:spcPct val="100000"/>
              </a:lnSpc>
            </a:pPr>
            <a:r>
              <a:rPr sz="1600" u="heavy" spc="-25" dirty="0">
                <a:cs typeface="Calibri"/>
                <a:hlinkClick r:id="rId3"/>
              </a:rPr>
              <a:t>h</a:t>
            </a:r>
            <a:r>
              <a:rPr sz="1600" u="heavy" spc="-30" dirty="0">
                <a:cs typeface="Calibri"/>
                <a:hlinkClick r:id="rId3"/>
              </a:rPr>
              <a:t>t</a:t>
            </a:r>
            <a:r>
              <a:rPr sz="1600" u="heavy" spc="-10" dirty="0">
                <a:cs typeface="Calibri"/>
                <a:hlinkClick r:id="rId3"/>
              </a:rPr>
              <a:t>tp:/</a:t>
            </a:r>
            <a:r>
              <a:rPr sz="1600" u="heavy" spc="-20" dirty="0">
                <a:cs typeface="Calibri"/>
                <a:hlinkClick r:id="rId3"/>
              </a:rPr>
              <a:t>/z</a:t>
            </a:r>
            <a:r>
              <a:rPr sz="1600" u="heavy" spc="-10" dirty="0">
                <a:cs typeface="Calibri"/>
                <a:hlinkClick r:id="rId3"/>
              </a:rPr>
              <a:t>un</a:t>
            </a:r>
            <a:r>
              <a:rPr sz="1600" u="heavy" spc="-5" dirty="0">
                <a:cs typeface="Calibri"/>
                <a:hlinkClick r:id="rId3"/>
              </a:rPr>
              <a:t>al.</a:t>
            </a:r>
            <a:r>
              <a:rPr sz="1600" u="heavy" spc="-25" dirty="0">
                <a:cs typeface="Calibri"/>
                <a:hlinkClick r:id="rId3"/>
              </a:rPr>
              <a:t>c</a:t>
            </a:r>
            <a:r>
              <a:rPr sz="1600" u="heavy" spc="-15" dirty="0">
                <a:cs typeface="Calibri"/>
                <a:hlinkClick r:id="rId3"/>
              </a:rPr>
              <a:t>om</a:t>
            </a:r>
            <a:r>
              <a:rPr sz="1600" u="heavy" spc="-20" dirty="0">
                <a:cs typeface="Calibri"/>
                <a:hlinkClick r:id="rId3"/>
              </a:rPr>
              <a:t>/</a:t>
            </a:r>
            <a:r>
              <a:rPr sz="1600" u="heavy" spc="-30" dirty="0">
                <a:cs typeface="Calibri"/>
                <a:hlinkClick r:id="rId3"/>
              </a:rPr>
              <a:t>w</a:t>
            </a:r>
            <a:r>
              <a:rPr sz="1600" u="heavy" spc="-10" dirty="0">
                <a:cs typeface="Calibri"/>
                <a:hlinkClick r:id="rId3"/>
              </a:rPr>
              <a:t>ebque</a:t>
            </a:r>
            <a:r>
              <a:rPr sz="1600" u="heavy" spc="-25" dirty="0">
                <a:cs typeface="Calibri"/>
                <a:hlinkClick r:id="rId3"/>
              </a:rPr>
              <a:t>s</a:t>
            </a:r>
            <a:r>
              <a:rPr sz="1600" u="heavy" spc="-10" dirty="0">
                <a:cs typeface="Calibri"/>
                <a:hlinkClick r:id="rId3"/>
              </a:rPr>
              <a:t>t</a:t>
            </a:r>
            <a:r>
              <a:rPr sz="1600" u="heavy" spc="-5" dirty="0">
                <a:cs typeface="Calibri"/>
                <a:hlinkClick r:id="rId3"/>
              </a:rPr>
              <a:t>.</a:t>
            </a:r>
            <a:r>
              <a:rPr sz="1600" u="heavy" spc="-10" dirty="0">
                <a:cs typeface="Calibri"/>
                <a:hlinkClick r:id="rId3"/>
              </a:rPr>
              <a:t>php?use</a:t>
            </a:r>
            <a:r>
              <a:rPr sz="1600" u="heavy" spc="-20" dirty="0">
                <a:cs typeface="Calibri"/>
                <a:hlinkClick r:id="rId3"/>
              </a:rPr>
              <a:t>r</a:t>
            </a:r>
            <a:r>
              <a:rPr sz="1600" u="heavy" spc="-10" dirty="0">
                <a:cs typeface="Calibri"/>
                <a:hlinkClick r:id="rId3"/>
              </a:rPr>
              <a:t>=</a:t>
            </a:r>
            <a:r>
              <a:rPr sz="1600" u="heavy" spc="-20" dirty="0">
                <a:cs typeface="Calibri"/>
                <a:hlinkClick r:id="rId3"/>
              </a:rPr>
              <a:t>1</a:t>
            </a:r>
            <a:r>
              <a:rPr sz="1600" u="heavy" spc="-15" dirty="0">
                <a:cs typeface="Calibri"/>
                <a:hlinkClick r:id="rId3"/>
              </a:rPr>
              <a:t>343</a:t>
            </a:r>
            <a:r>
              <a:rPr sz="1600" u="heavy" spc="-10" dirty="0">
                <a:cs typeface="Calibri"/>
                <a:hlinkClick r:id="rId3"/>
              </a:rPr>
              <a:t>4</a:t>
            </a:r>
            <a:endParaRPr sz="1600" dirty="0">
              <a:cs typeface="Calibri"/>
            </a:endParaRPr>
          </a:p>
          <a:p>
            <a:pPr>
              <a:lnSpc>
                <a:spcPts val="550"/>
              </a:lnSpc>
              <a:spcBef>
                <a:spcPts val="48"/>
              </a:spcBef>
            </a:pPr>
            <a:endParaRPr sz="1600" dirty="0"/>
          </a:p>
          <a:p>
            <a:pPr marL="287020" marR="6350" indent="-274320">
              <a:lnSpc>
                <a:spcPct val="100099"/>
              </a:lnSpc>
              <a:tabLst>
                <a:tab pos="286385" algn="l"/>
              </a:tabLst>
            </a:pPr>
            <a:r>
              <a:rPr sz="1600" u="heavy" spc="-10" dirty="0" smtClean="0">
                <a:cs typeface="Calibri"/>
              </a:rPr>
              <a:t> </a:t>
            </a:r>
            <a:r>
              <a:rPr sz="1600" u="heavy" spc="-15" dirty="0" err="1" smtClean="0">
                <a:cs typeface="Calibri"/>
              </a:rPr>
              <a:t>Πώ</a:t>
            </a:r>
            <a:r>
              <a:rPr sz="1600" u="heavy" spc="-10" dirty="0" err="1" smtClean="0">
                <a:cs typeface="Calibri"/>
              </a:rPr>
              <a:t>ς</a:t>
            </a:r>
            <a:r>
              <a:rPr sz="1600" u="heavy" spc="-5" dirty="0" smtClean="0">
                <a:cs typeface="Calibri"/>
              </a:rPr>
              <a:t> </a:t>
            </a:r>
            <a:r>
              <a:rPr sz="1600" u="heavy" spc="-10" dirty="0" smtClean="0">
                <a:cs typeface="Calibri"/>
              </a:rPr>
              <a:t> </a:t>
            </a:r>
            <a:r>
              <a:rPr sz="1600" u="heavy" spc="-10" dirty="0" err="1" smtClean="0">
                <a:cs typeface="Calibri"/>
              </a:rPr>
              <a:t>μπορούμε</a:t>
            </a:r>
            <a:r>
              <a:rPr sz="1600" u="heavy" spc="-5" dirty="0" smtClean="0">
                <a:cs typeface="Calibri"/>
              </a:rPr>
              <a:t> </a:t>
            </a:r>
            <a:r>
              <a:rPr sz="1600" u="heavy" spc="5" dirty="0" smtClean="0">
                <a:cs typeface="Calibri"/>
              </a:rPr>
              <a:t> </a:t>
            </a:r>
            <a:r>
              <a:rPr sz="1600" u="heavy" spc="-10" dirty="0">
                <a:cs typeface="Calibri"/>
              </a:rPr>
              <a:t>να</a:t>
            </a:r>
            <a:r>
              <a:rPr sz="1600" u="heavy" spc="-5" dirty="0">
                <a:cs typeface="Calibri"/>
              </a:rPr>
              <a:t> </a:t>
            </a:r>
            <a:r>
              <a:rPr sz="1600" u="heavy" spc="5" dirty="0">
                <a:cs typeface="Calibri"/>
              </a:rPr>
              <a:t> </a:t>
            </a:r>
            <a:r>
              <a:rPr sz="1600" u="heavy" spc="-20" dirty="0" err="1">
                <a:cs typeface="Calibri"/>
              </a:rPr>
              <a:t>π</a:t>
            </a:r>
            <a:r>
              <a:rPr sz="1600" u="heavy" spc="-15" dirty="0" err="1">
                <a:cs typeface="Calibri"/>
              </a:rPr>
              <a:t>α</a:t>
            </a:r>
            <a:r>
              <a:rPr sz="1600" u="heavy" spc="-10" dirty="0" err="1">
                <a:cs typeface="Calibri"/>
              </a:rPr>
              <a:t>ρά</a:t>
            </a:r>
            <a:r>
              <a:rPr sz="1600" u="heavy" spc="-15" dirty="0" err="1">
                <a:cs typeface="Calibri"/>
              </a:rPr>
              <a:t>γ</a:t>
            </a:r>
            <a:r>
              <a:rPr sz="1600" u="heavy" spc="-10" dirty="0" err="1">
                <a:cs typeface="Calibri"/>
              </a:rPr>
              <a:t>ουμε</a:t>
            </a:r>
            <a:r>
              <a:rPr sz="1600" u="heavy" spc="-5" dirty="0">
                <a:cs typeface="Calibri"/>
              </a:rPr>
              <a:t> </a:t>
            </a:r>
            <a:r>
              <a:rPr sz="1600" u="heavy" spc="5" dirty="0">
                <a:cs typeface="Calibri"/>
              </a:rPr>
              <a:t> </a:t>
            </a:r>
            <a:r>
              <a:rPr sz="1600" u="heavy" spc="-15" dirty="0" err="1" smtClean="0">
                <a:cs typeface="Calibri"/>
              </a:rPr>
              <a:t>η</a:t>
            </a:r>
            <a:r>
              <a:rPr sz="1600" u="heavy" spc="-10" dirty="0" err="1" smtClean="0">
                <a:cs typeface="Calibri"/>
              </a:rPr>
              <a:t>λεκ</a:t>
            </a:r>
            <a:r>
              <a:rPr sz="1600" u="heavy" spc="-20" dirty="0" err="1" smtClean="0">
                <a:cs typeface="Calibri"/>
              </a:rPr>
              <a:t>τ</a:t>
            </a:r>
            <a:r>
              <a:rPr sz="1600" u="heavy" spc="-10" dirty="0" err="1" smtClean="0">
                <a:cs typeface="Calibri"/>
              </a:rPr>
              <a:t>ρισ</a:t>
            </a:r>
            <a:r>
              <a:rPr sz="1600" u="heavy" spc="-25" dirty="0" err="1" smtClean="0">
                <a:cs typeface="Calibri"/>
              </a:rPr>
              <a:t>μ</a:t>
            </a:r>
            <a:r>
              <a:rPr sz="1600" u="heavy" spc="-10" dirty="0" err="1" smtClean="0">
                <a:cs typeface="Calibri"/>
              </a:rPr>
              <a:t>ό</a:t>
            </a:r>
            <a:r>
              <a:rPr sz="1600" u="heavy" spc="-10" dirty="0">
                <a:cs typeface="Calibri"/>
              </a:rPr>
              <a:t>;</a:t>
            </a:r>
            <a:r>
              <a:rPr sz="1600" u="heavy" spc="5" dirty="0">
                <a:cs typeface="Calibri"/>
              </a:rPr>
              <a:t> </a:t>
            </a:r>
            <a:r>
              <a:rPr sz="1600" spc="5" dirty="0">
                <a:cs typeface="Calibri"/>
              </a:rPr>
              <a:t> </a:t>
            </a:r>
            <a:r>
              <a:rPr sz="1600" u="heavy" spc="-25" dirty="0">
                <a:cs typeface="Calibri"/>
                <a:hlinkClick r:id="rId4"/>
              </a:rPr>
              <a:t>h</a:t>
            </a:r>
            <a:r>
              <a:rPr sz="1600" u="heavy" spc="-30" dirty="0">
                <a:cs typeface="Calibri"/>
                <a:hlinkClick r:id="rId4"/>
              </a:rPr>
              <a:t>t</a:t>
            </a:r>
            <a:r>
              <a:rPr sz="1600" u="heavy" spc="-10" dirty="0">
                <a:cs typeface="Calibri"/>
                <a:hlinkClick r:id="rId4"/>
              </a:rPr>
              <a:t>tp:/</a:t>
            </a:r>
            <a:r>
              <a:rPr sz="1600" u="heavy" spc="-20" dirty="0">
                <a:cs typeface="Calibri"/>
                <a:hlinkClick r:id="rId4"/>
              </a:rPr>
              <a:t>/</a:t>
            </a:r>
            <a:r>
              <a:rPr sz="1600" u="heavy" spc="-10" dirty="0">
                <a:cs typeface="Calibri"/>
                <a:hlinkClick r:id="rId4"/>
              </a:rPr>
              <a:t>ww</a:t>
            </a:r>
            <a:r>
              <a:rPr sz="1600" u="heavy" spc="-125" dirty="0">
                <a:cs typeface="Calibri"/>
                <a:hlinkClick r:id="rId4"/>
              </a:rPr>
              <a:t>w</a:t>
            </a:r>
            <a:r>
              <a:rPr sz="1600" u="heavy" spc="-5" dirty="0">
                <a:cs typeface="Calibri"/>
                <a:hlinkClick r:id="rId4"/>
              </a:rPr>
              <a:t>.</a:t>
            </a:r>
            <a:r>
              <a:rPr sz="1600" u="heavy" spc="-10" dirty="0">
                <a:cs typeface="Calibri"/>
                <a:hlinkClick r:id="rId4"/>
              </a:rPr>
              <a:t>schools.ac.c</a:t>
            </a:r>
            <a:r>
              <a:rPr sz="1600" u="heavy" spc="-20" dirty="0">
                <a:cs typeface="Calibri"/>
                <a:hlinkClick r:id="rId4"/>
              </a:rPr>
              <a:t>y</a:t>
            </a:r>
            <a:r>
              <a:rPr sz="1600" u="heavy" spc="-10" dirty="0">
                <a:cs typeface="Calibri"/>
                <a:hlinkClick r:id="rId4"/>
              </a:rPr>
              <a:t>/</a:t>
            </a:r>
            <a:r>
              <a:rPr sz="1600" u="heavy" spc="-20" dirty="0">
                <a:cs typeface="Calibri"/>
                <a:hlinkClick r:id="rId4"/>
              </a:rPr>
              <a:t>k</a:t>
            </a:r>
            <a:r>
              <a:rPr sz="1600" u="heavy" spc="-5" dirty="0">
                <a:cs typeface="Calibri"/>
                <a:hlinkClick r:id="rId4"/>
              </a:rPr>
              <a:t>li</a:t>
            </a:r>
            <a:r>
              <a:rPr sz="1600" u="heavy" spc="-15" dirty="0">
                <a:cs typeface="Calibri"/>
                <a:hlinkClick r:id="rId4"/>
              </a:rPr>
              <a:t>ma</a:t>
            </a:r>
            <a:r>
              <a:rPr sz="1600" u="heavy" spc="-20" dirty="0">
                <a:cs typeface="Calibri"/>
                <a:hlinkClick r:id="rId4"/>
              </a:rPr>
              <a:t>k</a:t>
            </a:r>
            <a:r>
              <a:rPr sz="1600" u="heavy" spc="-5" dirty="0">
                <a:cs typeface="Calibri"/>
                <a:hlinkClick r:id="rId4"/>
              </a:rPr>
              <a:t>i</a:t>
            </a:r>
            <a:r>
              <a:rPr sz="1600" u="heavy" spc="-10" dirty="0">
                <a:cs typeface="Calibri"/>
                <a:hlinkClick r:id="rId4"/>
              </a:rPr>
              <a:t>o</a:t>
            </a:r>
            <a:r>
              <a:rPr sz="1600" u="heavy" spc="-20" dirty="0">
                <a:cs typeface="Calibri"/>
                <a:hlinkClick r:id="rId4"/>
              </a:rPr>
              <a:t>/</a:t>
            </a:r>
            <a:r>
              <a:rPr sz="1600" u="heavy" spc="-10" dirty="0">
                <a:cs typeface="Calibri"/>
                <a:hlinkClick r:id="rId4"/>
              </a:rPr>
              <a:t>The</a:t>
            </a:r>
            <a:r>
              <a:rPr sz="1600" u="heavy" spc="-25" dirty="0">
                <a:cs typeface="Calibri"/>
                <a:hlinkClick r:id="rId4"/>
              </a:rPr>
              <a:t>m</a:t>
            </a:r>
            <a:r>
              <a:rPr sz="1600" u="heavy" spc="-20" dirty="0">
                <a:cs typeface="Calibri"/>
                <a:hlinkClick r:id="rId4"/>
              </a:rPr>
              <a:t>a</a:t>
            </a:r>
            <a:r>
              <a:rPr sz="1600" u="heavy" spc="-30" dirty="0">
                <a:cs typeface="Calibri"/>
                <a:hlinkClick r:id="rId4"/>
              </a:rPr>
              <a:t>t</a:t>
            </a:r>
            <a:r>
              <a:rPr sz="1600" u="heavy" spc="-10" dirty="0">
                <a:cs typeface="Calibri"/>
                <a:hlinkClick r:id="rId4"/>
              </a:rPr>
              <a:t>a/Ep</a:t>
            </a:r>
            <a:r>
              <a:rPr sz="1600" u="heavy" dirty="0">
                <a:cs typeface="Calibri"/>
                <a:hlinkClick r:id="rId4"/>
              </a:rPr>
              <a:t>i</a:t>
            </a:r>
            <a:r>
              <a:rPr sz="1600" u="heavy" spc="-25" dirty="0">
                <a:cs typeface="Calibri"/>
                <a:hlinkClick r:id="rId4"/>
              </a:rPr>
              <a:t>s</a:t>
            </a:r>
            <a:r>
              <a:rPr sz="1600" u="heavy" spc="-10" dirty="0">
                <a:cs typeface="Calibri"/>
                <a:hlinkClick r:id="rId4"/>
              </a:rPr>
              <a:t>t</a:t>
            </a:r>
            <a:r>
              <a:rPr sz="1600" u="heavy" spc="-5" dirty="0">
                <a:cs typeface="Calibri"/>
                <a:hlinkClick r:id="rId4"/>
              </a:rPr>
              <a:t>i</a:t>
            </a:r>
            <a:r>
              <a:rPr sz="1600" u="heavy" spc="-15" dirty="0">
                <a:cs typeface="Calibri"/>
                <a:hlinkClick r:id="rId4"/>
              </a:rPr>
              <a:t>mi</a:t>
            </a:r>
            <a:r>
              <a:rPr sz="1600" u="heavy" spc="-10" dirty="0">
                <a:cs typeface="Calibri"/>
                <a:hlinkClick r:id="rId4"/>
              </a:rPr>
              <a:t>/</a:t>
            </a:r>
            <a:r>
              <a:rPr sz="1600" u="heavy" spc="-35" dirty="0">
                <a:cs typeface="Calibri"/>
                <a:hlinkClick r:id="rId4"/>
              </a:rPr>
              <a:t>w</a:t>
            </a:r>
            <a:r>
              <a:rPr sz="1600" u="heavy" spc="-10" dirty="0">
                <a:cs typeface="Calibri"/>
                <a:hlinkClick r:id="rId4"/>
              </a:rPr>
              <a:t>eb_</a:t>
            </a:r>
            <a:r>
              <a:rPr sz="1600" u="heavy" spc="-25" dirty="0">
                <a:cs typeface="Calibri"/>
                <a:hlinkClick r:id="rId4"/>
              </a:rPr>
              <a:t>Q</a:t>
            </a:r>
            <a:r>
              <a:rPr sz="1600" u="heavy" spc="-10" dirty="0">
                <a:cs typeface="Calibri"/>
                <a:hlinkClick r:id="rId4"/>
              </a:rPr>
              <a:t>ue</a:t>
            </a:r>
            <a:r>
              <a:rPr sz="1600" u="heavy" spc="-25" dirty="0">
                <a:cs typeface="Calibri"/>
                <a:hlinkClick r:id="rId4"/>
              </a:rPr>
              <a:t>s</a:t>
            </a:r>
            <a:r>
              <a:rPr sz="1600" u="heavy" spc="-10" dirty="0">
                <a:cs typeface="Calibri"/>
                <a:hlinkClick r:id="rId4"/>
              </a:rPr>
              <a:t>t_</a:t>
            </a:r>
            <a:r>
              <a:rPr sz="1600" u="heavy" spc="-25" dirty="0">
                <a:cs typeface="Calibri"/>
                <a:hlinkClick r:id="rId4"/>
              </a:rPr>
              <a:t>m</a:t>
            </a:r>
            <a:r>
              <a:rPr sz="1600" u="heavy" spc="-10" dirty="0">
                <a:cs typeface="Calibri"/>
                <a:hlinkClick r:id="rId4"/>
              </a:rPr>
              <a:t>a</a:t>
            </a:r>
            <a:r>
              <a:rPr sz="1600" u="heavy" dirty="0">
                <a:cs typeface="Calibri"/>
                <a:hlinkClick r:id="rId4"/>
              </a:rPr>
              <a:t>i</a:t>
            </a:r>
            <a:r>
              <a:rPr sz="1600" u="heavy" spc="-10" dirty="0">
                <a:cs typeface="Calibri"/>
                <a:hlinkClick r:id="rId4"/>
              </a:rPr>
              <a:t>n/</a:t>
            </a:r>
            <a:r>
              <a:rPr sz="1600" u="heavy" spc="-35" dirty="0">
                <a:cs typeface="Calibri"/>
                <a:hlinkClick r:id="rId4"/>
              </a:rPr>
              <a:t>w</a:t>
            </a:r>
            <a:r>
              <a:rPr sz="1600" u="heavy" spc="-10" dirty="0">
                <a:cs typeface="Calibri"/>
                <a:hlinkClick r:id="rId4"/>
              </a:rPr>
              <a:t>ebque</a:t>
            </a:r>
            <a:r>
              <a:rPr sz="1600" u="heavy" spc="-25" dirty="0">
                <a:cs typeface="Calibri"/>
                <a:hlinkClick r:id="rId4"/>
              </a:rPr>
              <a:t>s</a:t>
            </a:r>
            <a:r>
              <a:rPr sz="1600" u="heavy" spc="-10" dirty="0">
                <a:cs typeface="Calibri"/>
                <a:hlinkClick r:id="rId4"/>
              </a:rPr>
              <a:t>ts</a:t>
            </a:r>
            <a:r>
              <a:rPr sz="1600" u="heavy" spc="-40" dirty="0">
                <a:cs typeface="Calibri"/>
                <a:hlinkClick r:id="rId4"/>
              </a:rPr>
              <a:t>/</a:t>
            </a:r>
            <a:r>
              <a:rPr sz="1600" u="heavy" spc="-10" dirty="0">
                <a:cs typeface="Calibri"/>
                <a:hlinkClick r:id="rId4"/>
              </a:rPr>
              <a:t>ene</a:t>
            </a:r>
            <a:r>
              <a:rPr sz="1600" u="heavy" spc="-45" dirty="0">
                <a:cs typeface="Calibri"/>
                <a:hlinkClick r:id="rId4"/>
              </a:rPr>
              <a:t>r</a:t>
            </a:r>
            <a:r>
              <a:rPr sz="1600" u="heavy" spc="-20" dirty="0">
                <a:cs typeface="Calibri"/>
                <a:hlinkClick r:id="rId4"/>
              </a:rPr>
              <a:t>g</a:t>
            </a:r>
            <a:r>
              <a:rPr sz="1600" u="heavy" spc="-10" dirty="0">
                <a:cs typeface="Calibri"/>
                <a:hlinkClick r:id="rId4"/>
              </a:rPr>
              <a:t>ei</a:t>
            </a:r>
            <a:r>
              <a:rPr sz="1600" u="heavy" spc="-5" dirty="0">
                <a:cs typeface="Calibri"/>
                <a:hlinkClick r:id="rId4"/>
              </a:rPr>
              <a:t>a</a:t>
            </a:r>
            <a:r>
              <a:rPr sz="1600" u="heavy" spc="-10" dirty="0">
                <a:cs typeface="Calibri"/>
                <a:hlinkClick r:id="rId4"/>
              </a:rPr>
              <a:t>_i</a:t>
            </a:r>
            <a:r>
              <a:rPr sz="1600" u="heavy" dirty="0">
                <a:cs typeface="Calibri"/>
                <a:hlinkClick r:id="rId4"/>
              </a:rPr>
              <a:t>l</a:t>
            </a:r>
            <a:r>
              <a:rPr sz="1600" u="heavy" spc="-10" dirty="0">
                <a:cs typeface="Calibri"/>
                <a:hlinkClick r:id="rId4"/>
              </a:rPr>
              <a:t>ek</a:t>
            </a:r>
            <a:r>
              <a:rPr sz="1600" spc="-5" dirty="0">
                <a:cs typeface="Calibri"/>
              </a:rPr>
              <a:t> </a:t>
            </a:r>
            <a:r>
              <a:rPr sz="1600" u="heavy" spc="-10" dirty="0">
                <a:cs typeface="Calibri"/>
                <a:hlinkClick r:id="rId4"/>
              </a:rPr>
              <a:t>trism</a:t>
            </a:r>
            <a:r>
              <a:rPr sz="1600" u="heavy" spc="-15" dirty="0">
                <a:cs typeface="Calibri"/>
                <a:hlinkClick r:id="rId4"/>
              </a:rPr>
              <a:t>o</a:t>
            </a:r>
            <a:r>
              <a:rPr sz="1600" u="heavy" spc="-10" dirty="0">
                <a:cs typeface="Calibri"/>
                <a:hlinkClick r:id="rId4"/>
              </a:rPr>
              <a:t>s</a:t>
            </a:r>
            <a:r>
              <a:rPr sz="1600" u="heavy" spc="-20" dirty="0">
                <a:cs typeface="Calibri"/>
                <a:hlinkClick r:id="rId4"/>
              </a:rPr>
              <a:t>/</a:t>
            </a:r>
            <a:r>
              <a:rPr sz="1600" u="heavy" dirty="0">
                <a:cs typeface="Calibri"/>
                <a:hlinkClick r:id="rId4"/>
              </a:rPr>
              <a:t>in</a:t>
            </a:r>
            <a:r>
              <a:rPr sz="1600" u="heavy" spc="-10" dirty="0">
                <a:cs typeface="Calibri"/>
                <a:hlinkClick r:id="rId4"/>
              </a:rPr>
              <a:t>d</a:t>
            </a:r>
            <a:r>
              <a:rPr sz="1600" u="heavy" spc="-40" dirty="0">
                <a:cs typeface="Calibri"/>
                <a:hlinkClick r:id="rId4"/>
              </a:rPr>
              <a:t>e</a:t>
            </a:r>
            <a:r>
              <a:rPr sz="1600" u="heavy" spc="-10" dirty="0">
                <a:cs typeface="Calibri"/>
                <a:hlinkClick r:id="rId4"/>
              </a:rPr>
              <a:t>x</a:t>
            </a:r>
            <a:r>
              <a:rPr sz="1600" u="heavy" dirty="0">
                <a:cs typeface="Calibri"/>
                <a:hlinkClick r:id="rId4"/>
              </a:rPr>
              <a:t>.</a:t>
            </a:r>
            <a:r>
              <a:rPr sz="1600" u="heavy" spc="-25" dirty="0">
                <a:cs typeface="Calibri"/>
                <a:hlinkClick r:id="rId4"/>
              </a:rPr>
              <a:t>h</a:t>
            </a:r>
            <a:r>
              <a:rPr sz="1600" u="heavy" spc="-10" dirty="0">
                <a:cs typeface="Calibri"/>
                <a:hlinkClick r:id="rId4"/>
              </a:rPr>
              <a:t>tml</a:t>
            </a:r>
            <a:endParaRPr sz="1600" dirty="0">
              <a:cs typeface="Calibri"/>
            </a:endParaRPr>
          </a:p>
          <a:p>
            <a:pPr>
              <a:lnSpc>
                <a:spcPts val="1400"/>
              </a:lnSpc>
              <a:spcBef>
                <a:spcPts val="99"/>
              </a:spcBef>
            </a:pPr>
            <a:endParaRPr sz="1600" dirty="0"/>
          </a:p>
          <a:p>
            <a:pPr marL="12700">
              <a:lnSpc>
                <a:spcPct val="100000"/>
              </a:lnSpc>
            </a:pPr>
            <a:r>
              <a:rPr sz="1600" b="1" spc="-15" dirty="0">
                <a:cs typeface="Calibri"/>
              </a:rPr>
              <a:t>Μ</a:t>
            </a:r>
            <a:r>
              <a:rPr sz="1600" b="1" spc="-45" dirty="0">
                <a:cs typeface="Calibri"/>
              </a:rPr>
              <a:t>Α</a:t>
            </a:r>
            <a:r>
              <a:rPr sz="1600" b="1" spc="-15" dirty="0">
                <a:cs typeface="Calibri"/>
              </a:rPr>
              <a:t>ΘΗΜ</a:t>
            </a:r>
            <a:r>
              <a:rPr sz="1600" b="1" spc="-140" dirty="0">
                <a:cs typeface="Calibri"/>
              </a:rPr>
              <a:t>Α</a:t>
            </a:r>
            <a:r>
              <a:rPr sz="1600" b="1" spc="-10" dirty="0">
                <a:cs typeface="Calibri"/>
              </a:rPr>
              <a:t>ΤΙΚΑ</a:t>
            </a:r>
            <a:endParaRPr sz="1600" dirty="0">
              <a:cs typeface="Calibri"/>
            </a:endParaRPr>
          </a:p>
          <a:p>
            <a:pPr>
              <a:lnSpc>
                <a:spcPts val="600"/>
              </a:lnSpc>
              <a:spcBef>
                <a:spcPts val="11"/>
              </a:spcBef>
            </a:pPr>
            <a:endParaRPr sz="1600"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1600" u="heavy" spc="-10" dirty="0" smtClean="0">
                <a:cs typeface="Calibri"/>
              </a:rPr>
              <a:t> Α</a:t>
            </a:r>
            <a:r>
              <a:rPr lang="el-GR" sz="1600" u="heavy" spc="-10" dirty="0" smtClean="0">
                <a:cs typeface="Calibri"/>
              </a:rPr>
              <a:t>λ</a:t>
            </a:r>
            <a:r>
              <a:rPr sz="1600" u="heavy" spc="-30" dirty="0" err="1" smtClean="0">
                <a:cs typeface="Calibri"/>
              </a:rPr>
              <a:t>λ</a:t>
            </a:r>
            <a:r>
              <a:rPr sz="1600" u="heavy" spc="-15" dirty="0" err="1" smtClean="0">
                <a:cs typeface="Calibri"/>
              </a:rPr>
              <a:t>ά</a:t>
            </a:r>
            <a:r>
              <a:rPr sz="1600" u="heavy" spc="-10" dirty="0" err="1" smtClean="0">
                <a:cs typeface="Calibri"/>
              </a:rPr>
              <a:t>ζον</a:t>
            </a:r>
            <a:r>
              <a:rPr sz="1600" u="heavy" spc="-20" dirty="0" err="1" smtClean="0">
                <a:cs typeface="Calibri"/>
              </a:rPr>
              <a:t>τ</a:t>
            </a:r>
            <a:r>
              <a:rPr sz="1600" u="heavy" spc="-15" dirty="0" err="1" smtClean="0">
                <a:cs typeface="Calibri"/>
              </a:rPr>
              <a:t>α</a:t>
            </a:r>
            <a:r>
              <a:rPr sz="1600" u="heavy" spc="-10" dirty="0" err="1" smtClean="0">
                <a:cs typeface="Calibri"/>
              </a:rPr>
              <a:t>ς</a:t>
            </a:r>
            <a:r>
              <a:rPr sz="1600" u="heavy" spc="-5" dirty="0" smtClean="0">
                <a:cs typeface="Calibri"/>
              </a:rPr>
              <a:t> </a:t>
            </a:r>
            <a:r>
              <a:rPr sz="1600" u="heavy" spc="20" dirty="0" smtClean="0">
                <a:cs typeface="Calibri"/>
              </a:rPr>
              <a:t> </a:t>
            </a:r>
            <a:r>
              <a:rPr sz="1600" u="heavy" spc="-10" dirty="0">
                <a:cs typeface="Calibri"/>
              </a:rPr>
              <a:t>μέ</a:t>
            </a:r>
            <a:r>
              <a:rPr sz="1600" u="heavy" spc="-25" dirty="0">
                <a:cs typeface="Calibri"/>
              </a:rPr>
              <a:t>γ</a:t>
            </a:r>
            <a:r>
              <a:rPr sz="1600" u="heavy" spc="-30" dirty="0">
                <a:cs typeface="Calibri"/>
              </a:rPr>
              <a:t>ε</a:t>
            </a:r>
            <a:r>
              <a:rPr sz="1600" u="heavy" spc="-10" dirty="0">
                <a:cs typeface="Calibri"/>
              </a:rPr>
              <a:t>θος</a:t>
            </a:r>
            <a:r>
              <a:rPr sz="1600" u="heavy" spc="-5" dirty="0">
                <a:cs typeface="Calibri"/>
              </a:rPr>
              <a:t> </a:t>
            </a:r>
            <a:r>
              <a:rPr sz="1600" spc="10" dirty="0">
                <a:cs typeface="Calibri"/>
              </a:rPr>
              <a:t> </a:t>
            </a:r>
            <a:r>
              <a:rPr sz="1600" spc="-5" dirty="0">
                <a:cs typeface="Calibri"/>
              </a:rPr>
              <a:t>(</a:t>
            </a:r>
            <a:r>
              <a:rPr sz="1600" spc="-20" dirty="0">
                <a:cs typeface="Calibri"/>
              </a:rPr>
              <a:t>Γ</a:t>
            </a:r>
            <a:r>
              <a:rPr sz="1600" spc="-10" dirty="0">
                <a:cs typeface="Calibri"/>
              </a:rPr>
              <a:t>εωμετρία </a:t>
            </a:r>
            <a:r>
              <a:rPr sz="1600" spc="-15" dirty="0">
                <a:cs typeface="Calibri"/>
              </a:rPr>
              <a:t>Β</a:t>
            </a:r>
            <a:r>
              <a:rPr sz="1600" spc="-5" dirty="0">
                <a:cs typeface="Calibri"/>
              </a:rPr>
              <a:t>’</a:t>
            </a:r>
            <a:r>
              <a:rPr sz="1600" spc="15" dirty="0">
                <a:cs typeface="Calibri"/>
              </a:rPr>
              <a:t> </a:t>
            </a:r>
            <a:r>
              <a:rPr sz="1600" spc="-10" dirty="0">
                <a:cs typeface="Calibri"/>
              </a:rPr>
              <a:t>Λυ</a:t>
            </a:r>
            <a:r>
              <a:rPr sz="1600" spc="-45" dirty="0">
                <a:cs typeface="Calibri"/>
              </a:rPr>
              <a:t>κ</a:t>
            </a:r>
            <a:r>
              <a:rPr sz="1600" spc="-10" dirty="0">
                <a:cs typeface="Calibri"/>
              </a:rPr>
              <a:t>ε</a:t>
            </a:r>
            <a:r>
              <a:rPr sz="1600" dirty="0">
                <a:cs typeface="Calibri"/>
              </a:rPr>
              <a:t>ί</a:t>
            </a:r>
            <a:r>
              <a:rPr sz="1600" spc="-10" dirty="0">
                <a:cs typeface="Calibri"/>
              </a:rPr>
              <a:t>ου)</a:t>
            </a:r>
            <a:r>
              <a:rPr sz="1600" dirty="0">
                <a:cs typeface="Calibri"/>
              </a:rPr>
              <a:t> </a:t>
            </a:r>
            <a:r>
              <a:rPr sz="1600" u="sng" spc="-10" dirty="0">
                <a:cs typeface="Gill Sans MT"/>
                <a:hlinkClick r:id="rId5"/>
              </a:rPr>
              <a:t>ht</a:t>
            </a:r>
            <a:r>
              <a:rPr sz="1600" u="sng" spc="-20" dirty="0">
                <a:cs typeface="Gill Sans MT"/>
                <a:hlinkClick r:id="rId5"/>
              </a:rPr>
              <a:t>t</a:t>
            </a:r>
            <a:r>
              <a:rPr sz="1600" u="sng" spc="-10" dirty="0">
                <a:cs typeface="Gill Sans MT"/>
                <a:hlinkClick r:id="rId5"/>
              </a:rPr>
              <a:t>p</a:t>
            </a:r>
            <a:r>
              <a:rPr sz="1600" u="sng" spc="-5" dirty="0">
                <a:cs typeface="Gill Sans MT"/>
                <a:hlinkClick r:id="rId5"/>
              </a:rPr>
              <a:t>:</a:t>
            </a:r>
            <a:r>
              <a:rPr sz="1600" u="sng" spc="-15" dirty="0">
                <a:cs typeface="Gill Sans MT"/>
                <a:hlinkClick r:id="rId5"/>
              </a:rPr>
              <a:t>/</a:t>
            </a:r>
            <a:r>
              <a:rPr sz="1600" u="sng" spc="-10" dirty="0">
                <a:cs typeface="Gill Sans MT"/>
                <a:hlinkClick r:id="rId5"/>
              </a:rPr>
              <a:t>/ww</a:t>
            </a:r>
            <a:r>
              <a:rPr sz="1600" u="sng" spc="-105" dirty="0">
                <a:cs typeface="Gill Sans MT"/>
                <a:hlinkClick r:id="rId5"/>
              </a:rPr>
              <a:t>w</a:t>
            </a:r>
            <a:r>
              <a:rPr sz="1600" u="sng" spc="-5" dirty="0">
                <a:cs typeface="Gill Sans MT"/>
                <a:hlinkClick r:id="rId5"/>
              </a:rPr>
              <a:t>.</a:t>
            </a:r>
            <a:r>
              <a:rPr sz="1600" u="sng" spc="-20" dirty="0">
                <a:cs typeface="Gill Sans MT"/>
                <a:hlinkClick r:id="rId5"/>
              </a:rPr>
              <a:t>z</a:t>
            </a:r>
            <a:r>
              <a:rPr sz="1600" u="sng" spc="-10" dirty="0">
                <a:cs typeface="Gill Sans MT"/>
                <a:hlinkClick r:id="rId5"/>
              </a:rPr>
              <a:t>unal.c</a:t>
            </a:r>
            <a:r>
              <a:rPr sz="1600" u="sng" spc="-20" dirty="0">
                <a:cs typeface="Gill Sans MT"/>
                <a:hlinkClick r:id="rId5"/>
              </a:rPr>
              <a:t>o</a:t>
            </a:r>
            <a:r>
              <a:rPr sz="1600" u="sng" spc="-15" dirty="0">
                <a:cs typeface="Gill Sans MT"/>
                <a:hlinkClick r:id="rId5"/>
              </a:rPr>
              <a:t>m</a:t>
            </a:r>
            <a:r>
              <a:rPr sz="1600" u="sng" spc="-5" dirty="0">
                <a:cs typeface="Gill Sans MT"/>
                <a:hlinkClick r:id="rId5"/>
              </a:rPr>
              <a:t>/</a:t>
            </a:r>
            <a:r>
              <a:rPr sz="1600" u="sng" spc="-55" dirty="0">
                <a:cs typeface="Gill Sans MT"/>
                <a:hlinkClick r:id="rId5"/>
              </a:rPr>
              <a:t>w</a:t>
            </a:r>
            <a:r>
              <a:rPr sz="1600" u="sng" spc="-10" dirty="0">
                <a:cs typeface="Gill Sans MT"/>
                <a:hlinkClick r:id="rId5"/>
              </a:rPr>
              <a:t>e</a:t>
            </a:r>
            <a:r>
              <a:rPr sz="1600" u="sng" spc="-5" dirty="0">
                <a:cs typeface="Gill Sans MT"/>
                <a:hlinkClick r:id="rId5"/>
              </a:rPr>
              <a:t>b</a:t>
            </a:r>
            <a:r>
              <a:rPr sz="1600" u="sng" spc="-10" dirty="0">
                <a:cs typeface="Gill Sans MT"/>
                <a:hlinkClick r:id="rId5"/>
              </a:rPr>
              <a:t>quest.p</a:t>
            </a:r>
            <a:r>
              <a:rPr sz="1600" u="sng" spc="-5" dirty="0">
                <a:cs typeface="Gill Sans MT"/>
                <a:hlinkClick r:id="rId5"/>
              </a:rPr>
              <a:t>h</a:t>
            </a:r>
            <a:r>
              <a:rPr sz="1600" u="sng" spc="-10" dirty="0">
                <a:cs typeface="Gill Sans MT"/>
                <a:hlinkClick r:id="rId5"/>
              </a:rPr>
              <a:t>p?w=15308</a:t>
            </a:r>
            <a:endParaRPr sz="1600" dirty="0">
              <a:cs typeface="Gill Sans MT"/>
            </a:endParaRPr>
          </a:p>
          <a:p>
            <a:pPr>
              <a:lnSpc>
                <a:spcPts val="550"/>
              </a:lnSpc>
              <a:spcBef>
                <a:spcPts val="38"/>
              </a:spcBef>
            </a:pPr>
            <a:endParaRPr sz="1600"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1600" u="heavy" spc="-10" dirty="0" smtClean="0">
                <a:cs typeface="Calibri"/>
              </a:rPr>
              <a:t>P</a:t>
            </a:r>
            <a:r>
              <a:rPr sz="1600" u="heavy" spc="-35" dirty="0" smtClean="0">
                <a:cs typeface="Calibri"/>
              </a:rPr>
              <a:t>r</a:t>
            </a:r>
            <a:r>
              <a:rPr sz="1600" u="heavy" spc="-10" dirty="0" smtClean="0">
                <a:cs typeface="Calibri"/>
              </a:rPr>
              <a:t>obab</a:t>
            </a:r>
            <a:r>
              <a:rPr sz="1600" u="heavy" spc="-5" dirty="0" smtClean="0">
                <a:cs typeface="Calibri"/>
              </a:rPr>
              <a:t>ili</a:t>
            </a:r>
            <a:r>
              <a:rPr sz="1600" u="heavy" spc="-10" dirty="0" smtClean="0">
                <a:cs typeface="Calibri"/>
              </a:rPr>
              <a:t>ty</a:t>
            </a:r>
            <a:r>
              <a:rPr sz="1600" u="heavy" spc="-45" dirty="0" smtClean="0">
                <a:cs typeface="Calibri"/>
              </a:rPr>
              <a:t> </a:t>
            </a:r>
            <a:r>
              <a:rPr sz="1600" u="heavy" spc="-10" dirty="0">
                <a:cs typeface="Calibri"/>
              </a:rPr>
              <a:t>and S</a:t>
            </a:r>
            <a:r>
              <a:rPr sz="1600" u="heavy" spc="-30" dirty="0">
                <a:cs typeface="Calibri"/>
              </a:rPr>
              <a:t>t</a:t>
            </a:r>
            <a:r>
              <a:rPr sz="1600" u="heavy" spc="-20" dirty="0">
                <a:cs typeface="Calibri"/>
              </a:rPr>
              <a:t>a</a:t>
            </a:r>
            <a:r>
              <a:rPr sz="1600" u="heavy" spc="-10" dirty="0">
                <a:cs typeface="Calibri"/>
              </a:rPr>
              <a:t>t</a:t>
            </a:r>
            <a:r>
              <a:rPr sz="1600" u="heavy" spc="-5" dirty="0">
                <a:cs typeface="Calibri"/>
              </a:rPr>
              <a:t>i</a:t>
            </a:r>
            <a:r>
              <a:rPr sz="1600" u="heavy" spc="-25" dirty="0">
                <a:cs typeface="Calibri"/>
              </a:rPr>
              <a:t>s</a:t>
            </a:r>
            <a:r>
              <a:rPr sz="1600" u="heavy" spc="-10" dirty="0">
                <a:cs typeface="Calibri"/>
              </a:rPr>
              <a:t>t</a:t>
            </a:r>
            <a:r>
              <a:rPr sz="1600" u="heavy" spc="-5" dirty="0">
                <a:cs typeface="Calibri"/>
              </a:rPr>
              <a:t>i</a:t>
            </a:r>
            <a:r>
              <a:rPr sz="1600" u="heavy" spc="-10" dirty="0">
                <a:cs typeface="Calibri"/>
              </a:rPr>
              <a:t>cs</a:t>
            </a:r>
            <a:r>
              <a:rPr sz="1600" spc="-10" dirty="0">
                <a:cs typeface="Calibri"/>
              </a:rPr>
              <a:t> </a:t>
            </a:r>
            <a:r>
              <a:rPr sz="1600" u="heavy" spc="-25" dirty="0">
                <a:cs typeface="Calibri"/>
                <a:hlinkClick r:id="rId6"/>
              </a:rPr>
              <a:t>h</a:t>
            </a:r>
            <a:r>
              <a:rPr sz="1600" u="heavy" spc="-30" dirty="0">
                <a:cs typeface="Calibri"/>
                <a:hlinkClick r:id="rId6"/>
              </a:rPr>
              <a:t>t</a:t>
            </a:r>
            <a:r>
              <a:rPr sz="1600" u="heavy" spc="-10" dirty="0">
                <a:cs typeface="Calibri"/>
                <a:hlinkClick r:id="rId6"/>
              </a:rPr>
              <a:t>tp:/</a:t>
            </a:r>
            <a:r>
              <a:rPr sz="1600" u="heavy" spc="-20" dirty="0">
                <a:cs typeface="Calibri"/>
                <a:hlinkClick r:id="rId6"/>
              </a:rPr>
              <a:t>/</a:t>
            </a:r>
            <a:r>
              <a:rPr sz="1600" u="heavy" spc="-10" dirty="0">
                <a:cs typeface="Calibri"/>
                <a:hlinkClick r:id="rId6"/>
              </a:rPr>
              <a:t>ww</a:t>
            </a:r>
            <a:r>
              <a:rPr sz="1600" u="heavy" spc="-125" dirty="0">
                <a:cs typeface="Calibri"/>
                <a:hlinkClick r:id="rId6"/>
              </a:rPr>
              <a:t>w</a:t>
            </a:r>
            <a:r>
              <a:rPr sz="1600" u="heavy" spc="5" dirty="0">
                <a:cs typeface="Calibri"/>
                <a:hlinkClick r:id="rId6"/>
              </a:rPr>
              <a:t>.</a:t>
            </a:r>
            <a:r>
              <a:rPr sz="1600" u="heavy" spc="-20" dirty="0">
                <a:cs typeface="Calibri"/>
                <a:hlinkClick r:id="rId6"/>
              </a:rPr>
              <a:t>z</a:t>
            </a:r>
            <a:r>
              <a:rPr sz="1600" u="heavy" spc="-10" dirty="0">
                <a:cs typeface="Calibri"/>
                <a:hlinkClick r:id="rId6"/>
              </a:rPr>
              <a:t>un</a:t>
            </a:r>
            <a:r>
              <a:rPr sz="1600" u="heavy" spc="-5" dirty="0">
                <a:cs typeface="Calibri"/>
                <a:hlinkClick r:id="rId6"/>
              </a:rPr>
              <a:t>al.</a:t>
            </a:r>
            <a:r>
              <a:rPr sz="1600" u="heavy" spc="-25" dirty="0">
                <a:cs typeface="Calibri"/>
                <a:hlinkClick r:id="rId6"/>
              </a:rPr>
              <a:t>c</a:t>
            </a:r>
            <a:r>
              <a:rPr sz="1600" u="heavy" spc="-15" dirty="0">
                <a:cs typeface="Calibri"/>
                <a:hlinkClick r:id="rId6"/>
              </a:rPr>
              <a:t>om</a:t>
            </a:r>
            <a:r>
              <a:rPr sz="1600" u="heavy" spc="-20" dirty="0">
                <a:cs typeface="Calibri"/>
                <a:hlinkClick r:id="rId6"/>
              </a:rPr>
              <a:t>/</a:t>
            </a:r>
            <a:r>
              <a:rPr sz="1600" u="heavy" spc="-30" dirty="0">
                <a:cs typeface="Calibri"/>
                <a:hlinkClick r:id="rId6"/>
              </a:rPr>
              <a:t>w</a:t>
            </a:r>
            <a:r>
              <a:rPr sz="1600" u="heavy" spc="-10" dirty="0">
                <a:cs typeface="Calibri"/>
                <a:hlinkClick r:id="rId6"/>
              </a:rPr>
              <a:t>ebque</a:t>
            </a:r>
            <a:r>
              <a:rPr sz="1600" u="heavy" spc="-25" dirty="0">
                <a:cs typeface="Calibri"/>
                <a:hlinkClick r:id="rId6"/>
              </a:rPr>
              <a:t>s</a:t>
            </a:r>
            <a:r>
              <a:rPr sz="1600" u="heavy" spc="-10" dirty="0">
                <a:cs typeface="Calibri"/>
                <a:hlinkClick r:id="rId6"/>
              </a:rPr>
              <a:t>t</a:t>
            </a:r>
            <a:r>
              <a:rPr sz="1600" u="heavy" spc="-5" dirty="0">
                <a:cs typeface="Calibri"/>
                <a:hlinkClick r:id="rId6"/>
              </a:rPr>
              <a:t>.</a:t>
            </a:r>
            <a:r>
              <a:rPr sz="1600" u="heavy" spc="-10" dirty="0">
                <a:cs typeface="Calibri"/>
                <a:hlinkClick r:id="rId6"/>
              </a:rPr>
              <a:t>php?w=</a:t>
            </a:r>
            <a:r>
              <a:rPr sz="1600" u="heavy" spc="-20" dirty="0">
                <a:cs typeface="Calibri"/>
                <a:hlinkClick r:id="rId6"/>
              </a:rPr>
              <a:t>4</a:t>
            </a:r>
            <a:r>
              <a:rPr sz="1600" u="heavy" spc="-15" dirty="0">
                <a:cs typeface="Calibri"/>
                <a:hlinkClick r:id="rId6"/>
              </a:rPr>
              <a:t>015</a:t>
            </a:r>
            <a:r>
              <a:rPr sz="1600" u="heavy" spc="-10" dirty="0">
                <a:cs typeface="Calibri"/>
                <a:hlinkClick r:id="rId6"/>
              </a:rPr>
              <a:t>4</a:t>
            </a:r>
            <a:endParaRPr sz="1600" dirty="0"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123337"/>
            <a:ext cx="8229600" cy="634661"/>
          </a:xfrm>
          <a:prstGeom prst="rect">
            <a:avLst/>
          </a:prstGeom>
        </p:spPr>
        <p:txBody>
          <a:bodyPr vert="horz" wrap="square" lIns="0" tIns="79883" rIns="0" bIns="0" rtlCol="0">
            <a:spAutoFit/>
          </a:bodyPr>
          <a:lstStyle/>
          <a:p>
            <a:pPr marL="259715">
              <a:lnSpc>
                <a:spcPct val="100000"/>
              </a:lnSpc>
            </a:pP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Παρ</a:t>
            </a:r>
            <a:r>
              <a:rPr sz="3600" b="1" spc="-50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δε</a:t>
            </a:r>
            <a:r>
              <a:rPr sz="3600" b="1" spc="-65" dirty="0">
                <a:solidFill>
                  <a:srgbClr val="5A6278"/>
                </a:solidFill>
                <a:latin typeface="Calibri"/>
                <a:cs typeface="Calibri"/>
              </a:rPr>
              <a:t>ί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γ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μ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spc="-40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spc="-1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3600" b="1" spc="35" dirty="0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3600" b="1" spc="-25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οε</a:t>
            </a:r>
            <a:r>
              <a:rPr sz="3600" b="1" spc="-40" dirty="0">
                <a:solidFill>
                  <a:srgbClr val="5A6278"/>
                </a:solidFill>
                <a:latin typeface="Calibri"/>
                <a:cs typeface="Calibri"/>
              </a:rPr>
              <a:t>ξ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spc="-20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ευνήσ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ων</a:t>
            </a:r>
            <a:r>
              <a:rPr sz="3600" b="1" spc="5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(2)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1348457"/>
            <a:ext cx="8495665" cy="3808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cs typeface="Calibri"/>
              </a:rPr>
              <a:t>Υ</a:t>
            </a:r>
            <a:r>
              <a:rPr sz="2000" b="1" spc="-20" dirty="0">
                <a:cs typeface="Calibri"/>
              </a:rPr>
              <a:t>Γ</a:t>
            </a:r>
            <a:r>
              <a:rPr sz="2000" b="1" spc="-10" dirty="0">
                <a:cs typeface="Calibri"/>
              </a:rPr>
              <a:t>ΕΙΑ</a:t>
            </a:r>
            <a:r>
              <a:rPr sz="2000" b="1" dirty="0">
                <a:cs typeface="Calibri"/>
              </a:rPr>
              <a:t> </a:t>
            </a:r>
            <a:r>
              <a:rPr sz="2000" b="1" spc="-5" dirty="0">
                <a:cs typeface="Calibri"/>
              </a:rPr>
              <a:t>-</a:t>
            </a:r>
            <a:r>
              <a:rPr sz="2000" b="1" dirty="0">
                <a:cs typeface="Calibri"/>
              </a:rPr>
              <a:t> </a:t>
            </a:r>
            <a:r>
              <a:rPr sz="2000" b="1" spc="-10" dirty="0">
                <a:cs typeface="Calibri"/>
              </a:rPr>
              <a:t>ΔΙ</a:t>
            </a:r>
            <a:r>
              <a:rPr sz="2000" b="1" spc="-145" dirty="0">
                <a:cs typeface="Calibri"/>
              </a:rPr>
              <a:t>Α</a:t>
            </a:r>
            <a:r>
              <a:rPr sz="2000" b="1" spc="-10" dirty="0">
                <a:cs typeface="Calibri"/>
              </a:rPr>
              <a:t>ΤΡΟΦΗ</a:t>
            </a:r>
            <a:endParaRPr sz="2000" dirty="0">
              <a:cs typeface="Calibri"/>
            </a:endParaRPr>
          </a:p>
          <a:p>
            <a:pPr>
              <a:lnSpc>
                <a:spcPts val="550"/>
              </a:lnSpc>
              <a:spcBef>
                <a:spcPts val="41"/>
              </a:spcBef>
            </a:pPr>
            <a:endParaRPr sz="2000"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2000" spc="-10" dirty="0" err="1" smtClean="0">
                <a:cs typeface="Calibri"/>
              </a:rPr>
              <a:t>Τροφή</a:t>
            </a:r>
            <a:r>
              <a:rPr sz="2000" spc="-5" dirty="0" smtClean="0">
                <a:cs typeface="Calibri"/>
              </a:rPr>
              <a:t> </a:t>
            </a:r>
            <a:r>
              <a:rPr sz="2000" spc="-70" dirty="0">
                <a:cs typeface="Calibri"/>
              </a:rPr>
              <a:t>κ</a:t>
            </a:r>
            <a:r>
              <a:rPr sz="2000" spc="-15" dirty="0">
                <a:cs typeface="Calibri"/>
              </a:rPr>
              <a:t>α</a:t>
            </a:r>
            <a:r>
              <a:rPr sz="2000" spc="-5" dirty="0">
                <a:cs typeface="Calibri"/>
              </a:rPr>
              <a:t>ι</a:t>
            </a:r>
            <a:r>
              <a:rPr sz="2000" dirty="0">
                <a:cs typeface="Calibri"/>
              </a:rPr>
              <a:t> </a:t>
            </a:r>
            <a:r>
              <a:rPr sz="2000" spc="-20" dirty="0">
                <a:cs typeface="Calibri"/>
              </a:rPr>
              <a:t>θ</a:t>
            </a:r>
            <a:r>
              <a:rPr sz="2000" spc="-10" dirty="0">
                <a:cs typeface="Calibri"/>
              </a:rPr>
              <a:t>ρ</a:t>
            </a:r>
            <a:r>
              <a:rPr sz="2000" spc="-5" dirty="0">
                <a:cs typeface="Calibri"/>
              </a:rPr>
              <a:t>ε</a:t>
            </a:r>
            <a:r>
              <a:rPr sz="2000" spc="-10" dirty="0">
                <a:cs typeface="Calibri"/>
              </a:rPr>
              <a:t>πτι</a:t>
            </a:r>
            <a:r>
              <a:rPr sz="2000" spc="-65" dirty="0">
                <a:cs typeface="Calibri"/>
              </a:rPr>
              <a:t>κ</a:t>
            </a:r>
            <a:r>
              <a:rPr sz="2000" spc="-10" dirty="0">
                <a:cs typeface="Calibri"/>
              </a:rPr>
              <a:t>ά</a:t>
            </a:r>
            <a:r>
              <a:rPr sz="2000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συ</a:t>
            </a:r>
            <a:r>
              <a:rPr sz="2000" spc="0" dirty="0">
                <a:cs typeface="Calibri"/>
              </a:rPr>
              <a:t>σ</a:t>
            </a:r>
            <a:r>
              <a:rPr sz="2000" spc="-20" dirty="0">
                <a:cs typeface="Calibri"/>
              </a:rPr>
              <a:t>τ</a:t>
            </a:r>
            <a:r>
              <a:rPr sz="2000" spc="-15" dirty="0">
                <a:cs typeface="Calibri"/>
              </a:rPr>
              <a:t>α</a:t>
            </a:r>
            <a:r>
              <a:rPr sz="2000" spc="-10" dirty="0">
                <a:cs typeface="Calibri"/>
              </a:rPr>
              <a:t>τι</a:t>
            </a:r>
            <a:r>
              <a:rPr sz="2000" spc="-65" dirty="0">
                <a:cs typeface="Calibri"/>
              </a:rPr>
              <a:t>κ</a:t>
            </a:r>
            <a:r>
              <a:rPr sz="2000" spc="-10" dirty="0">
                <a:cs typeface="Calibri"/>
              </a:rPr>
              <a:t>ά</a:t>
            </a:r>
            <a:r>
              <a:rPr sz="2000" spc="1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(Ε’</a:t>
            </a:r>
            <a:r>
              <a:rPr sz="2000" spc="1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Δ</a:t>
            </a:r>
            <a:r>
              <a:rPr sz="2000" spc="-15" dirty="0">
                <a:cs typeface="Calibri"/>
              </a:rPr>
              <a:t>η</a:t>
            </a:r>
            <a:r>
              <a:rPr sz="2000" spc="-25" dirty="0">
                <a:cs typeface="Calibri"/>
              </a:rPr>
              <a:t>μ</a:t>
            </a:r>
            <a:r>
              <a:rPr sz="2000" spc="-10" dirty="0">
                <a:cs typeface="Calibri"/>
              </a:rPr>
              <a:t>οτι</a:t>
            </a:r>
            <a:r>
              <a:rPr sz="2000" spc="-65" dirty="0">
                <a:cs typeface="Calibri"/>
              </a:rPr>
              <a:t>κ</a:t>
            </a:r>
            <a:r>
              <a:rPr sz="2000" spc="-10" dirty="0">
                <a:cs typeface="Calibri"/>
              </a:rPr>
              <a:t>ού)</a:t>
            </a:r>
            <a:endParaRPr sz="2000" dirty="0">
              <a:cs typeface="Calibri"/>
            </a:endParaRPr>
          </a:p>
          <a:p>
            <a:pPr marL="287020">
              <a:lnSpc>
                <a:spcPct val="100000"/>
              </a:lnSpc>
            </a:pPr>
            <a:r>
              <a:rPr sz="2000" u="heavy" spc="-25" dirty="0">
                <a:cs typeface="Calibri"/>
                <a:hlinkClick r:id="rId2"/>
              </a:rPr>
              <a:t>h</a:t>
            </a:r>
            <a:r>
              <a:rPr sz="2000" u="heavy" spc="-30" dirty="0">
                <a:cs typeface="Calibri"/>
                <a:hlinkClick r:id="rId2"/>
              </a:rPr>
              <a:t>t</a:t>
            </a:r>
            <a:r>
              <a:rPr sz="2000" u="heavy" spc="-10" dirty="0">
                <a:cs typeface="Calibri"/>
                <a:hlinkClick r:id="rId2"/>
              </a:rPr>
              <a:t>tp:/</a:t>
            </a:r>
            <a:r>
              <a:rPr sz="2000" u="heavy" spc="-20" dirty="0">
                <a:cs typeface="Calibri"/>
                <a:hlinkClick r:id="rId2"/>
              </a:rPr>
              <a:t>/</a:t>
            </a:r>
            <a:r>
              <a:rPr sz="2000" u="heavy" spc="-10" dirty="0">
                <a:cs typeface="Calibri"/>
                <a:hlinkClick r:id="rId2"/>
              </a:rPr>
              <a:t>ut</a:t>
            </a:r>
            <a:r>
              <a:rPr sz="2000" u="heavy" spc="-20" dirty="0">
                <a:cs typeface="Calibri"/>
                <a:hlinkClick r:id="rId2"/>
              </a:rPr>
              <a:t>o</a:t>
            </a:r>
            <a:r>
              <a:rPr sz="2000" u="heavy" spc="-10" dirty="0">
                <a:cs typeface="Calibri"/>
                <a:hlinkClick r:id="rId2"/>
              </a:rPr>
              <a:t>p</a:t>
            </a:r>
            <a:r>
              <a:rPr sz="2000" u="heavy" dirty="0">
                <a:cs typeface="Calibri"/>
                <a:hlinkClick r:id="rId2"/>
              </a:rPr>
              <a:t>i</a:t>
            </a:r>
            <a:r>
              <a:rPr sz="2000" u="heavy" spc="-10" dirty="0">
                <a:cs typeface="Calibri"/>
                <a:hlinkClick r:id="rId2"/>
              </a:rPr>
              <a:t>a</a:t>
            </a:r>
            <a:r>
              <a:rPr sz="2000" u="heavy" dirty="0">
                <a:cs typeface="Calibri"/>
                <a:hlinkClick r:id="rId2"/>
              </a:rPr>
              <a:t>.</a:t>
            </a:r>
            <a:r>
              <a:rPr sz="2000" u="heavy" spc="-25" dirty="0">
                <a:cs typeface="Calibri"/>
                <a:hlinkClick r:id="rId2"/>
              </a:rPr>
              <a:t>d</a:t>
            </a:r>
            <a:r>
              <a:rPr sz="2000" u="heavy" spc="-10" dirty="0">
                <a:cs typeface="Calibri"/>
                <a:hlinkClick r:id="rId2"/>
              </a:rPr>
              <a:t>u</a:t>
            </a:r>
            <a:r>
              <a:rPr sz="2000" u="heavy" spc="-5" dirty="0">
                <a:cs typeface="Calibri"/>
                <a:hlinkClick r:id="rId2"/>
              </a:rPr>
              <a:t>t</a:t>
            </a:r>
            <a:r>
              <a:rPr sz="2000" u="heavy" spc="-10" dirty="0">
                <a:cs typeface="Calibri"/>
                <a:hlinkClick r:id="rId2"/>
              </a:rPr>
              <a:t>h</a:t>
            </a:r>
            <a:r>
              <a:rPr sz="2000" u="heavy" dirty="0">
                <a:cs typeface="Calibri"/>
                <a:hlinkClick r:id="rId2"/>
              </a:rPr>
              <a:t>.</a:t>
            </a:r>
            <a:r>
              <a:rPr sz="2000" u="heavy" spc="-10" dirty="0">
                <a:cs typeface="Calibri"/>
                <a:hlinkClick r:id="rId2"/>
              </a:rPr>
              <a:t>gr/</a:t>
            </a:r>
            <a:r>
              <a:rPr sz="2000" u="heavy" spc="-20" dirty="0">
                <a:cs typeface="Calibri"/>
                <a:hlinkClick r:id="rId2"/>
              </a:rPr>
              <a:t>~</a:t>
            </a:r>
            <a:r>
              <a:rPr sz="2000" u="heavy" spc="-10" dirty="0">
                <a:cs typeface="Calibri"/>
                <a:hlinkClick r:id="rId2"/>
              </a:rPr>
              <a:t>e</a:t>
            </a:r>
            <a:r>
              <a:rPr sz="2000" u="heavy" spc="-20" dirty="0">
                <a:cs typeface="Calibri"/>
                <a:hlinkClick r:id="rId2"/>
              </a:rPr>
              <a:t>c</a:t>
            </a:r>
            <a:r>
              <a:rPr sz="2000" u="heavy" spc="-10" dirty="0">
                <a:cs typeface="Calibri"/>
                <a:hlinkClick r:id="rId2"/>
              </a:rPr>
              <a:t>ha</a:t>
            </a:r>
            <a:r>
              <a:rPr sz="2000" u="heavy" spc="-55" dirty="0">
                <a:cs typeface="Calibri"/>
                <a:hlinkClick r:id="rId2"/>
              </a:rPr>
              <a:t>r</a:t>
            </a:r>
            <a:r>
              <a:rPr sz="2000" u="heavy" spc="-10" dirty="0">
                <a:cs typeface="Calibri"/>
                <a:hlinkClick r:id="rId2"/>
              </a:rPr>
              <a:t>a</a:t>
            </a:r>
            <a:r>
              <a:rPr sz="2000" u="heavy" dirty="0">
                <a:cs typeface="Calibri"/>
                <a:hlinkClick r:id="rId2"/>
              </a:rPr>
              <a:t>l</a:t>
            </a:r>
            <a:r>
              <a:rPr sz="2000" u="heavy" spc="-10" dirty="0">
                <a:cs typeface="Calibri"/>
                <a:hlinkClick r:id="rId2"/>
              </a:rPr>
              <a:t>a/</a:t>
            </a:r>
            <a:r>
              <a:rPr sz="2000" u="heavy" spc="-30" dirty="0">
                <a:cs typeface="Calibri"/>
                <a:hlinkClick r:id="rId2"/>
              </a:rPr>
              <a:t>w</a:t>
            </a:r>
            <a:r>
              <a:rPr sz="2000" u="heavy" spc="-10" dirty="0">
                <a:cs typeface="Calibri"/>
                <a:hlinkClick r:id="rId2"/>
              </a:rPr>
              <a:t>ebque</a:t>
            </a:r>
            <a:r>
              <a:rPr sz="2000" u="heavy" spc="-25" dirty="0">
                <a:cs typeface="Calibri"/>
                <a:hlinkClick r:id="rId2"/>
              </a:rPr>
              <a:t>s</a:t>
            </a:r>
            <a:r>
              <a:rPr sz="2000" u="heavy" spc="-10" dirty="0">
                <a:cs typeface="Calibri"/>
                <a:hlinkClick r:id="rId2"/>
              </a:rPr>
              <a:t>t</a:t>
            </a:r>
            <a:r>
              <a:rPr sz="2000" u="heavy" spc="-15" dirty="0">
                <a:cs typeface="Calibri"/>
                <a:hlinkClick r:id="rId2"/>
              </a:rPr>
              <a:t>1</a:t>
            </a:r>
            <a:r>
              <a:rPr sz="2000" u="heavy" spc="-10" dirty="0">
                <a:cs typeface="Calibri"/>
                <a:hlinkClick r:id="rId2"/>
              </a:rPr>
              <a:t>/</a:t>
            </a:r>
            <a:r>
              <a:rPr sz="2000" u="heavy" spc="-45" dirty="0">
                <a:cs typeface="Calibri"/>
                <a:hlinkClick r:id="rId2"/>
              </a:rPr>
              <a:t>f</a:t>
            </a:r>
            <a:r>
              <a:rPr sz="2000" u="heavy" spc="-10" dirty="0">
                <a:cs typeface="Calibri"/>
                <a:hlinkClick r:id="rId2"/>
              </a:rPr>
              <a:t>ood</a:t>
            </a:r>
            <a:r>
              <a:rPr sz="2000" u="heavy" spc="-30" dirty="0">
                <a:cs typeface="Calibri"/>
                <a:hlinkClick r:id="rId2"/>
              </a:rPr>
              <a:t>w</a:t>
            </a:r>
            <a:r>
              <a:rPr sz="2000" u="heavy" spc="-10" dirty="0">
                <a:cs typeface="Calibri"/>
                <a:hlinkClick r:id="rId2"/>
              </a:rPr>
              <a:t>ebque</a:t>
            </a:r>
            <a:r>
              <a:rPr sz="2000" u="heavy" spc="-25" dirty="0">
                <a:cs typeface="Calibri"/>
                <a:hlinkClick r:id="rId2"/>
              </a:rPr>
              <a:t>s</a:t>
            </a:r>
            <a:r>
              <a:rPr sz="2000" u="heavy" spc="-10" dirty="0">
                <a:cs typeface="Calibri"/>
                <a:hlinkClick r:id="rId2"/>
              </a:rPr>
              <a:t>t</a:t>
            </a:r>
            <a:r>
              <a:rPr sz="2000" u="heavy" spc="-15" dirty="0">
                <a:cs typeface="Calibri"/>
                <a:hlinkClick r:id="rId2"/>
              </a:rPr>
              <a:t>1</a:t>
            </a:r>
            <a:r>
              <a:rPr sz="2000" u="heavy" spc="-5" dirty="0">
                <a:cs typeface="Calibri"/>
                <a:hlinkClick r:id="rId2"/>
              </a:rPr>
              <a:t>.</a:t>
            </a:r>
            <a:r>
              <a:rPr sz="2000" u="heavy" spc="-25" dirty="0">
                <a:cs typeface="Calibri"/>
                <a:hlinkClick r:id="rId2"/>
              </a:rPr>
              <a:t>h</a:t>
            </a:r>
            <a:r>
              <a:rPr sz="2000" u="heavy" spc="-10" dirty="0">
                <a:cs typeface="Calibri"/>
                <a:hlinkClick r:id="rId2"/>
              </a:rPr>
              <a:t>t</a:t>
            </a:r>
            <a:r>
              <a:rPr sz="2000" u="heavy" spc="-15" dirty="0">
                <a:cs typeface="Calibri"/>
                <a:hlinkClick r:id="rId2"/>
              </a:rPr>
              <a:t>m</a:t>
            </a:r>
            <a:endParaRPr sz="2000" dirty="0">
              <a:cs typeface="Calibri"/>
            </a:endParaRPr>
          </a:p>
          <a:p>
            <a:pPr>
              <a:lnSpc>
                <a:spcPts val="600"/>
              </a:lnSpc>
              <a:spcBef>
                <a:spcPts val="12"/>
              </a:spcBef>
            </a:pPr>
            <a:endParaRPr sz="2000"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2000" u="heavy" spc="-10" dirty="0" err="1" smtClean="0">
                <a:cs typeface="Calibri"/>
              </a:rPr>
              <a:t>Δι</a:t>
            </a:r>
            <a:r>
              <a:rPr sz="2000" u="heavy" spc="-15" dirty="0" err="1" smtClean="0">
                <a:cs typeface="Calibri"/>
              </a:rPr>
              <a:t>α</a:t>
            </a:r>
            <a:r>
              <a:rPr sz="2000" u="heavy" spc="-20" dirty="0" err="1" smtClean="0">
                <a:cs typeface="Calibri"/>
              </a:rPr>
              <a:t>τ</a:t>
            </a:r>
            <a:r>
              <a:rPr sz="2000" u="heavy" spc="-10" dirty="0" err="1" smtClean="0">
                <a:cs typeface="Calibri"/>
              </a:rPr>
              <a:t>ροφ</a:t>
            </a:r>
            <a:r>
              <a:rPr sz="2000" u="heavy" spc="-5" dirty="0" err="1" smtClean="0">
                <a:cs typeface="Calibri"/>
              </a:rPr>
              <a:t>ι</a:t>
            </a:r>
            <a:r>
              <a:rPr sz="2000" u="heavy" spc="-45" dirty="0" err="1" smtClean="0">
                <a:cs typeface="Calibri"/>
              </a:rPr>
              <a:t>κ</a:t>
            </a:r>
            <a:r>
              <a:rPr sz="2000" u="heavy" spc="-10" dirty="0" err="1" smtClean="0">
                <a:cs typeface="Calibri"/>
              </a:rPr>
              <a:t>ές</a:t>
            </a:r>
            <a:r>
              <a:rPr sz="2000" u="heavy" spc="-5" dirty="0" smtClean="0">
                <a:cs typeface="Calibri"/>
              </a:rPr>
              <a:t> </a:t>
            </a:r>
            <a:r>
              <a:rPr sz="2000" u="heavy" spc="5" dirty="0" smtClean="0">
                <a:cs typeface="Calibri"/>
              </a:rPr>
              <a:t> </a:t>
            </a:r>
            <a:r>
              <a:rPr sz="2000" u="heavy" spc="-10" dirty="0" err="1" smtClean="0">
                <a:cs typeface="Calibri"/>
              </a:rPr>
              <a:t>Συνήθειες</a:t>
            </a:r>
            <a:r>
              <a:rPr sz="2000" u="heavy" spc="-5" dirty="0" smtClean="0">
                <a:cs typeface="Calibri"/>
              </a:rPr>
              <a:t> </a:t>
            </a:r>
            <a:r>
              <a:rPr sz="2000" spc="-15" dirty="0" smtClean="0">
                <a:cs typeface="Calibri"/>
              </a:rPr>
              <a:t> </a:t>
            </a:r>
            <a:r>
              <a:rPr sz="2000" u="sng" spc="-10" dirty="0">
                <a:cs typeface="Gill Sans MT"/>
                <a:hlinkClick r:id="rId3"/>
              </a:rPr>
              <a:t>ht</a:t>
            </a:r>
            <a:r>
              <a:rPr sz="2000" u="sng" spc="-20" dirty="0">
                <a:cs typeface="Gill Sans MT"/>
                <a:hlinkClick r:id="rId3"/>
              </a:rPr>
              <a:t>t</a:t>
            </a:r>
            <a:r>
              <a:rPr sz="2000" u="sng" spc="-10" dirty="0">
                <a:cs typeface="Gill Sans MT"/>
                <a:hlinkClick r:id="rId3"/>
              </a:rPr>
              <a:t>p</a:t>
            </a:r>
            <a:r>
              <a:rPr sz="2000" u="sng" spc="-5" dirty="0">
                <a:cs typeface="Gill Sans MT"/>
                <a:hlinkClick r:id="rId3"/>
              </a:rPr>
              <a:t>:</a:t>
            </a:r>
            <a:r>
              <a:rPr sz="2000" u="sng" spc="-15" dirty="0">
                <a:cs typeface="Gill Sans MT"/>
                <a:hlinkClick r:id="rId3"/>
              </a:rPr>
              <a:t>/</a:t>
            </a:r>
            <a:r>
              <a:rPr sz="2000" u="sng" spc="-10" dirty="0">
                <a:cs typeface="Gill Sans MT"/>
                <a:hlinkClick r:id="rId3"/>
              </a:rPr>
              <a:t>/ww</a:t>
            </a:r>
            <a:r>
              <a:rPr sz="2000" u="sng" spc="-105" dirty="0">
                <a:cs typeface="Gill Sans MT"/>
                <a:hlinkClick r:id="rId3"/>
              </a:rPr>
              <a:t>w</a:t>
            </a:r>
            <a:r>
              <a:rPr sz="2000" u="sng" spc="-5" dirty="0">
                <a:cs typeface="Gill Sans MT"/>
                <a:hlinkClick r:id="rId3"/>
              </a:rPr>
              <a:t>.</a:t>
            </a:r>
            <a:r>
              <a:rPr sz="2000" u="sng" spc="-20" dirty="0">
                <a:cs typeface="Gill Sans MT"/>
                <a:hlinkClick r:id="rId3"/>
              </a:rPr>
              <a:t>z</a:t>
            </a:r>
            <a:r>
              <a:rPr sz="2000" u="sng" spc="-10" dirty="0">
                <a:cs typeface="Gill Sans MT"/>
                <a:hlinkClick r:id="rId3"/>
              </a:rPr>
              <a:t>unal.c</a:t>
            </a:r>
            <a:r>
              <a:rPr sz="2000" u="sng" spc="-20" dirty="0">
                <a:cs typeface="Gill Sans MT"/>
                <a:hlinkClick r:id="rId3"/>
              </a:rPr>
              <a:t>o</a:t>
            </a:r>
            <a:r>
              <a:rPr sz="2000" u="sng" spc="-15" dirty="0">
                <a:cs typeface="Gill Sans MT"/>
                <a:hlinkClick r:id="rId3"/>
              </a:rPr>
              <a:t>m</a:t>
            </a:r>
            <a:r>
              <a:rPr sz="2000" u="sng" spc="-5" dirty="0">
                <a:cs typeface="Gill Sans MT"/>
                <a:hlinkClick r:id="rId3"/>
              </a:rPr>
              <a:t>/</a:t>
            </a:r>
            <a:r>
              <a:rPr sz="2000" u="sng" spc="-55" dirty="0">
                <a:cs typeface="Gill Sans MT"/>
                <a:hlinkClick r:id="rId3"/>
              </a:rPr>
              <a:t>w</a:t>
            </a:r>
            <a:r>
              <a:rPr sz="2000" u="sng" spc="-10" dirty="0">
                <a:cs typeface="Gill Sans MT"/>
                <a:hlinkClick r:id="rId3"/>
              </a:rPr>
              <a:t>e</a:t>
            </a:r>
            <a:r>
              <a:rPr sz="2000" u="sng" spc="-5" dirty="0">
                <a:cs typeface="Gill Sans MT"/>
                <a:hlinkClick r:id="rId3"/>
              </a:rPr>
              <a:t>b</a:t>
            </a:r>
            <a:r>
              <a:rPr sz="2000" u="sng" spc="-10" dirty="0">
                <a:cs typeface="Gill Sans MT"/>
                <a:hlinkClick r:id="rId3"/>
              </a:rPr>
              <a:t>quest.p</a:t>
            </a:r>
            <a:r>
              <a:rPr sz="2000" u="sng" spc="-5" dirty="0">
                <a:cs typeface="Gill Sans MT"/>
                <a:hlinkClick r:id="rId3"/>
              </a:rPr>
              <a:t>h</a:t>
            </a:r>
            <a:r>
              <a:rPr sz="2000" u="sng" spc="-10" dirty="0">
                <a:cs typeface="Gill Sans MT"/>
                <a:hlinkClick r:id="rId3"/>
              </a:rPr>
              <a:t>p?w=52385</a:t>
            </a:r>
            <a:endParaRPr sz="2000" dirty="0">
              <a:cs typeface="Gill Sans MT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2000"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2000" u="heavy" spc="-10" dirty="0" smtClean="0">
                <a:cs typeface="Calibri"/>
              </a:rPr>
              <a:t>ADD</a:t>
            </a:r>
            <a:r>
              <a:rPr sz="2000" u="heavy" spc="-5" dirty="0" smtClean="0">
                <a:cs typeface="Calibri"/>
              </a:rPr>
              <a:t>I</a:t>
            </a:r>
            <a:r>
              <a:rPr sz="2000" u="heavy" dirty="0" smtClean="0">
                <a:cs typeface="Calibri"/>
              </a:rPr>
              <a:t>C</a:t>
            </a:r>
            <a:r>
              <a:rPr sz="2000" u="heavy" spc="-10" dirty="0" smtClean="0">
                <a:cs typeface="Calibri"/>
              </a:rPr>
              <a:t>T</a:t>
            </a:r>
            <a:r>
              <a:rPr sz="2000" u="heavy" dirty="0" smtClean="0">
                <a:cs typeface="Calibri"/>
              </a:rPr>
              <a:t>I</a:t>
            </a:r>
            <a:r>
              <a:rPr sz="2000" u="heavy" spc="-15" dirty="0" smtClean="0">
                <a:cs typeface="Calibri"/>
              </a:rPr>
              <a:t>ON</a:t>
            </a:r>
            <a:r>
              <a:rPr sz="2000" u="heavy" spc="-20" dirty="0" smtClean="0">
                <a:cs typeface="Calibri"/>
              </a:rPr>
              <a:t> </a:t>
            </a:r>
            <a:r>
              <a:rPr sz="2000" u="heavy" spc="-130" dirty="0">
                <a:cs typeface="Calibri"/>
              </a:rPr>
              <a:t>A</a:t>
            </a:r>
            <a:r>
              <a:rPr sz="2000" u="heavy" spc="-10" dirty="0">
                <a:cs typeface="Calibri"/>
              </a:rPr>
              <a:t>T</a:t>
            </a:r>
            <a:r>
              <a:rPr sz="2000" u="heavy" spc="-20" dirty="0">
                <a:cs typeface="Calibri"/>
              </a:rPr>
              <a:t> </a:t>
            </a:r>
            <a:r>
              <a:rPr sz="2000" u="heavy" spc="-10" dirty="0">
                <a:cs typeface="Calibri"/>
              </a:rPr>
              <a:t>SCHOOL</a:t>
            </a:r>
            <a:r>
              <a:rPr sz="2000" spc="30" dirty="0">
                <a:cs typeface="Calibri"/>
              </a:rPr>
              <a:t> </a:t>
            </a:r>
            <a:r>
              <a:rPr sz="2000" u="sng" spc="-10" dirty="0">
                <a:cs typeface="Gill Sans MT"/>
                <a:hlinkClick r:id="rId4"/>
              </a:rPr>
              <a:t>ht</a:t>
            </a:r>
            <a:r>
              <a:rPr sz="2000" u="sng" spc="-20" dirty="0">
                <a:cs typeface="Gill Sans MT"/>
                <a:hlinkClick r:id="rId4"/>
              </a:rPr>
              <a:t>t</a:t>
            </a:r>
            <a:r>
              <a:rPr sz="2000" u="sng" spc="-10" dirty="0">
                <a:cs typeface="Gill Sans MT"/>
                <a:hlinkClick r:id="rId4"/>
              </a:rPr>
              <a:t>p</a:t>
            </a:r>
            <a:r>
              <a:rPr sz="2000" u="sng" spc="-5" dirty="0">
                <a:cs typeface="Gill Sans MT"/>
                <a:hlinkClick r:id="rId4"/>
              </a:rPr>
              <a:t>:</a:t>
            </a:r>
            <a:r>
              <a:rPr sz="2000" u="sng" spc="-15" dirty="0">
                <a:cs typeface="Gill Sans MT"/>
                <a:hlinkClick r:id="rId4"/>
              </a:rPr>
              <a:t>/</a:t>
            </a:r>
            <a:r>
              <a:rPr sz="2000" u="sng" spc="-10" dirty="0">
                <a:cs typeface="Gill Sans MT"/>
                <a:hlinkClick r:id="rId4"/>
              </a:rPr>
              <a:t>/ww</a:t>
            </a:r>
            <a:r>
              <a:rPr sz="2000" u="sng" spc="-105" dirty="0">
                <a:cs typeface="Gill Sans MT"/>
                <a:hlinkClick r:id="rId4"/>
              </a:rPr>
              <a:t>w</a:t>
            </a:r>
            <a:r>
              <a:rPr sz="2000" u="sng" spc="-5" dirty="0">
                <a:cs typeface="Gill Sans MT"/>
                <a:hlinkClick r:id="rId4"/>
              </a:rPr>
              <a:t>.</a:t>
            </a:r>
            <a:r>
              <a:rPr sz="2000" u="sng" spc="-20" dirty="0">
                <a:cs typeface="Gill Sans MT"/>
                <a:hlinkClick r:id="rId4"/>
              </a:rPr>
              <a:t>z</a:t>
            </a:r>
            <a:r>
              <a:rPr sz="2000" u="sng" spc="-10" dirty="0">
                <a:cs typeface="Gill Sans MT"/>
                <a:hlinkClick r:id="rId4"/>
              </a:rPr>
              <a:t>unal.c</a:t>
            </a:r>
            <a:r>
              <a:rPr sz="2000" u="sng" spc="-20" dirty="0">
                <a:cs typeface="Gill Sans MT"/>
                <a:hlinkClick r:id="rId4"/>
              </a:rPr>
              <a:t>o</a:t>
            </a:r>
            <a:r>
              <a:rPr sz="2000" u="sng" spc="-15" dirty="0">
                <a:cs typeface="Gill Sans MT"/>
                <a:hlinkClick r:id="rId4"/>
              </a:rPr>
              <a:t>m</a:t>
            </a:r>
            <a:r>
              <a:rPr sz="2000" u="sng" spc="-5" dirty="0">
                <a:cs typeface="Gill Sans MT"/>
                <a:hlinkClick r:id="rId4"/>
              </a:rPr>
              <a:t>/</a:t>
            </a:r>
            <a:r>
              <a:rPr sz="2000" u="sng" spc="-55" dirty="0">
                <a:cs typeface="Gill Sans MT"/>
                <a:hlinkClick r:id="rId4"/>
              </a:rPr>
              <a:t>w</a:t>
            </a:r>
            <a:r>
              <a:rPr sz="2000" u="sng" spc="-10" dirty="0">
                <a:cs typeface="Gill Sans MT"/>
                <a:hlinkClick r:id="rId4"/>
              </a:rPr>
              <a:t>e</a:t>
            </a:r>
            <a:r>
              <a:rPr sz="2000" u="sng" spc="-5" dirty="0">
                <a:cs typeface="Gill Sans MT"/>
                <a:hlinkClick r:id="rId4"/>
              </a:rPr>
              <a:t>b</a:t>
            </a:r>
            <a:r>
              <a:rPr sz="2000" u="sng" spc="-10" dirty="0">
                <a:cs typeface="Gill Sans MT"/>
                <a:hlinkClick r:id="rId4"/>
              </a:rPr>
              <a:t>quest.p</a:t>
            </a:r>
            <a:r>
              <a:rPr sz="2000" u="sng" spc="-5" dirty="0">
                <a:cs typeface="Gill Sans MT"/>
                <a:hlinkClick r:id="rId4"/>
              </a:rPr>
              <a:t>h</a:t>
            </a:r>
            <a:r>
              <a:rPr sz="2000" u="sng" spc="-10" dirty="0">
                <a:cs typeface="Gill Sans MT"/>
                <a:hlinkClick r:id="rId4"/>
              </a:rPr>
              <a:t>p?w=58872</a:t>
            </a:r>
            <a:endParaRPr sz="2000" dirty="0">
              <a:cs typeface="Gill Sans MT"/>
            </a:endParaRPr>
          </a:p>
          <a:p>
            <a:pPr>
              <a:lnSpc>
                <a:spcPts val="1400"/>
              </a:lnSpc>
              <a:spcBef>
                <a:spcPts val="90"/>
              </a:spcBef>
            </a:pPr>
            <a:endParaRPr sz="2000" dirty="0"/>
          </a:p>
          <a:p>
            <a:pPr>
              <a:lnSpc>
                <a:spcPts val="600"/>
              </a:lnSpc>
              <a:spcBef>
                <a:spcPts val="11"/>
              </a:spcBef>
            </a:pPr>
            <a:endParaRPr lang="el-GR" sz="2000" dirty="0" smtClean="0"/>
          </a:p>
          <a:p>
            <a:pPr>
              <a:lnSpc>
                <a:spcPts val="600"/>
              </a:lnSpc>
              <a:spcBef>
                <a:spcPts val="11"/>
              </a:spcBef>
            </a:pPr>
            <a:endParaRPr sz="2000"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endParaRPr sz="2000" dirty="0"/>
          </a:p>
          <a:p>
            <a:pPr marL="12700">
              <a:lnSpc>
                <a:spcPct val="100000"/>
              </a:lnSpc>
            </a:pPr>
            <a:r>
              <a:rPr sz="2000" b="1" spc="-10" dirty="0">
                <a:cs typeface="Calibri"/>
              </a:rPr>
              <a:t>ΘΕ</a:t>
            </a:r>
            <a:r>
              <a:rPr sz="2000" b="1" spc="-20" dirty="0">
                <a:cs typeface="Calibri"/>
              </a:rPr>
              <a:t>Μ</a:t>
            </a:r>
            <a:r>
              <a:rPr sz="2000" b="1" spc="-140" dirty="0">
                <a:cs typeface="Calibri"/>
              </a:rPr>
              <a:t>Α</a:t>
            </a:r>
            <a:r>
              <a:rPr sz="2000" b="1" spc="-130" dirty="0">
                <a:cs typeface="Calibri"/>
              </a:rPr>
              <a:t>Τ</a:t>
            </a:r>
            <a:r>
              <a:rPr sz="2000" b="1" spc="-10" dirty="0">
                <a:cs typeface="Calibri"/>
              </a:rPr>
              <a:t>Α</a:t>
            </a:r>
            <a:r>
              <a:rPr sz="2000" b="1" spc="-5" dirty="0">
                <a:cs typeface="Calibri"/>
              </a:rPr>
              <a:t> </a:t>
            </a:r>
            <a:r>
              <a:rPr sz="2000" b="1" spc="-15" dirty="0">
                <a:cs typeface="Calibri"/>
              </a:rPr>
              <a:t>Ο</a:t>
            </a:r>
            <a:r>
              <a:rPr sz="2000" b="1" spc="-10" dirty="0">
                <a:cs typeface="Calibri"/>
              </a:rPr>
              <a:t>Ι</a:t>
            </a:r>
            <a:r>
              <a:rPr sz="2000" b="1" spc="-85" dirty="0">
                <a:cs typeface="Calibri"/>
              </a:rPr>
              <a:t>Κ</a:t>
            </a:r>
            <a:r>
              <a:rPr sz="2000" b="1" spc="-15" dirty="0">
                <a:cs typeface="Calibri"/>
              </a:rPr>
              <a:t>ΟΝΟΜΙ</a:t>
            </a:r>
            <a:r>
              <a:rPr sz="2000" b="1" spc="-10" dirty="0">
                <a:cs typeface="Calibri"/>
              </a:rPr>
              <a:t>ΑΣ</a:t>
            </a:r>
            <a:endParaRPr sz="2000" dirty="0">
              <a:cs typeface="Calibri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2000"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2000" u="sng" spc="-20" dirty="0" smtClean="0">
                <a:cs typeface="Gill Sans MT"/>
              </a:rPr>
              <a:t>W</a:t>
            </a:r>
            <a:r>
              <a:rPr sz="2000" u="sng" spc="-10" dirty="0" smtClean="0">
                <a:cs typeface="Gill Sans MT"/>
              </a:rPr>
              <a:t>hat</a:t>
            </a:r>
            <a:r>
              <a:rPr sz="2000" u="sng" spc="-140" dirty="0" smtClean="0">
                <a:cs typeface="Gill Sans MT"/>
              </a:rPr>
              <a:t>’</a:t>
            </a:r>
            <a:r>
              <a:rPr sz="2000" u="sng" spc="-10" dirty="0" smtClean="0">
                <a:cs typeface="Gill Sans MT"/>
              </a:rPr>
              <a:t>s</a:t>
            </a:r>
            <a:r>
              <a:rPr sz="2000" u="sng" spc="-5" dirty="0" smtClean="0">
                <a:cs typeface="Gill Sans MT"/>
              </a:rPr>
              <a:t>  </a:t>
            </a:r>
            <a:r>
              <a:rPr sz="2000" u="sng" spc="-25" dirty="0">
                <a:cs typeface="Gill Sans MT"/>
              </a:rPr>
              <a:t>f</a:t>
            </a:r>
            <a:r>
              <a:rPr sz="2000" u="sng" spc="-15" dirty="0">
                <a:cs typeface="Gill Sans MT"/>
              </a:rPr>
              <a:t>o</a:t>
            </a:r>
            <a:r>
              <a:rPr sz="2000" u="sng" spc="-10" dirty="0">
                <a:cs typeface="Gill Sans MT"/>
              </a:rPr>
              <a:t>r</a:t>
            </a:r>
            <a:r>
              <a:rPr sz="2000" u="sng" spc="-5" dirty="0">
                <a:cs typeface="Gill Sans MT"/>
              </a:rPr>
              <a:t> </a:t>
            </a:r>
            <a:r>
              <a:rPr sz="2000" u="sng" spc="25" dirty="0">
                <a:cs typeface="Gill Sans MT"/>
              </a:rPr>
              <a:t> </a:t>
            </a:r>
            <a:r>
              <a:rPr sz="2000" u="sng" spc="-10" dirty="0" smtClean="0">
                <a:cs typeface="Gill Sans MT"/>
              </a:rPr>
              <a:t>b</a:t>
            </a:r>
            <a:r>
              <a:rPr sz="2000" u="sng" spc="-45" dirty="0" smtClean="0">
                <a:cs typeface="Gill Sans MT"/>
              </a:rPr>
              <a:t>r</a:t>
            </a:r>
            <a:r>
              <a:rPr sz="2000" u="sng" spc="-10" dirty="0" smtClean="0">
                <a:cs typeface="Gill Sans MT"/>
              </a:rPr>
              <a:t>eakfast</a:t>
            </a:r>
            <a:r>
              <a:rPr sz="2000" u="sng" spc="-15" dirty="0">
                <a:cs typeface="Gill Sans MT"/>
              </a:rPr>
              <a:t>?</a:t>
            </a:r>
            <a:r>
              <a:rPr sz="2000" u="sng" spc="-5" dirty="0">
                <a:cs typeface="Gill Sans MT"/>
              </a:rPr>
              <a:t> </a:t>
            </a:r>
            <a:r>
              <a:rPr sz="2000" spc="25" dirty="0">
                <a:cs typeface="Gill Sans MT"/>
              </a:rPr>
              <a:t> </a:t>
            </a:r>
            <a:r>
              <a:rPr sz="2000" u="heavy" spc="-25" dirty="0">
                <a:cs typeface="Calibri"/>
                <a:hlinkClick r:id="rId5"/>
              </a:rPr>
              <a:t>h</a:t>
            </a:r>
            <a:r>
              <a:rPr sz="2000" u="heavy" spc="-30" dirty="0">
                <a:cs typeface="Calibri"/>
                <a:hlinkClick r:id="rId5"/>
              </a:rPr>
              <a:t>t</a:t>
            </a:r>
            <a:r>
              <a:rPr sz="2000" u="heavy" spc="-10" dirty="0">
                <a:cs typeface="Calibri"/>
                <a:hlinkClick r:id="rId5"/>
              </a:rPr>
              <a:t>tp:/</a:t>
            </a:r>
            <a:r>
              <a:rPr sz="2000" u="heavy" spc="-20" dirty="0">
                <a:cs typeface="Calibri"/>
                <a:hlinkClick r:id="rId5"/>
              </a:rPr>
              <a:t>/</a:t>
            </a:r>
            <a:r>
              <a:rPr sz="2000" u="heavy" spc="-10" dirty="0">
                <a:cs typeface="Calibri"/>
                <a:hlinkClick r:id="rId5"/>
              </a:rPr>
              <a:t>ww</a:t>
            </a:r>
            <a:r>
              <a:rPr sz="2000" u="heavy" spc="-125" dirty="0">
                <a:cs typeface="Calibri"/>
                <a:hlinkClick r:id="rId5"/>
              </a:rPr>
              <a:t>w</a:t>
            </a:r>
            <a:r>
              <a:rPr sz="2000" u="heavy" spc="5" dirty="0">
                <a:cs typeface="Calibri"/>
                <a:hlinkClick r:id="rId5"/>
              </a:rPr>
              <a:t>.</a:t>
            </a:r>
            <a:r>
              <a:rPr sz="2000" u="heavy" spc="-20" dirty="0">
                <a:cs typeface="Calibri"/>
                <a:hlinkClick r:id="rId5"/>
              </a:rPr>
              <a:t>z</a:t>
            </a:r>
            <a:r>
              <a:rPr sz="2000" u="heavy" spc="-10" dirty="0">
                <a:cs typeface="Calibri"/>
                <a:hlinkClick r:id="rId5"/>
              </a:rPr>
              <a:t>un</a:t>
            </a:r>
            <a:r>
              <a:rPr sz="2000" u="heavy" spc="-5" dirty="0">
                <a:cs typeface="Calibri"/>
                <a:hlinkClick r:id="rId5"/>
              </a:rPr>
              <a:t>al.</a:t>
            </a:r>
            <a:r>
              <a:rPr sz="2000" u="heavy" spc="-25" dirty="0">
                <a:cs typeface="Calibri"/>
                <a:hlinkClick r:id="rId5"/>
              </a:rPr>
              <a:t>c</a:t>
            </a:r>
            <a:r>
              <a:rPr sz="2000" u="heavy" spc="-15" dirty="0">
                <a:cs typeface="Calibri"/>
                <a:hlinkClick r:id="rId5"/>
              </a:rPr>
              <a:t>om</a:t>
            </a:r>
            <a:r>
              <a:rPr sz="2000" u="heavy" spc="-20" dirty="0">
                <a:cs typeface="Calibri"/>
                <a:hlinkClick r:id="rId5"/>
              </a:rPr>
              <a:t>/</a:t>
            </a:r>
            <a:r>
              <a:rPr sz="2000" u="heavy" spc="-30" dirty="0">
                <a:cs typeface="Calibri"/>
                <a:hlinkClick r:id="rId5"/>
              </a:rPr>
              <a:t>w</a:t>
            </a:r>
            <a:r>
              <a:rPr sz="2000" u="heavy" spc="-10" dirty="0">
                <a:cs typeface="Calibri"/>
                <a:hlinkClick r:id="rId5"/>
              </a:rPr>
              <a:t>ebque</a:t>
            </a:r>
            <a:r>
              <a:rPr sz="2000" u="heavy" spc="-25" dirty="0">
                <a:cs typeface="Calibri"/>
                <a:hlinkClick r:id="rId5"/>
              </a:rPr>
              <a:t>s</a:t>
            </a:r>
            <a:r>
              <a:rPr sz="2000" u="heavy" spc="-10" dirty="0">
                <a:cs typeface="Calibri"/>
                <a:hlinkClick r:id="rId5"/>
              </a:rPr>
              <a:t>t</a:t>
            </a:r>
            <a:r>
              <a:rPr sz="2000" u="heavy" spc="-5" dirty="0">
                <a:cs typeface="Calibri"/>
                <a:hlinkClick r:id="rId5"/>
              </a:rPr>
              <a:t>.</a:t>
            </a:r>
            <a:r>
              <a:rPr sz="2000" u="heavy" spc="-10" dirty="0">
                <a:cs typeface="Calibri"/>
                <a:hlinkClick r:id="rId5"/>
              </a:rPr>
              <a:t>php?w=</a:t>
            </a:r>
            <a:r>
              <a:rPr sz="2000" u="heavy" spc="-20" dirty="0">
                <a:cs typeface="Calibri"/>
                <a:hlinkClick r:id="rId5"/>
              </a:rPr>
              <a:t>5</a:t>
            </a:r>
            <a:r>
              <a:rPr sz="2000" u="heavy" spc="-15" dirty="0">
                <a:cs typeface="Calibri"/>
                <a:hlinkClick r:id="rId5"/>
              </a:rPr>
              <a:t>325</a:t>
            </a:r>
            <a:r>
              <a:rPr sz="2000" u="heavy" spc="-10" dirty="0">
                <a:cs typeface="Calibri"/>
                <a:hlinkClick r:id="rId5"/>
              </a:rPr>
              <a:t>8</a:t>
            </a:r>
            <a:endParaRPr sz="2000" dirty="0">
              <a:cs typeface="Calibri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2000"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2000" u="heavy" spc="-10" dirty="0" err="1" smtClean="0">
                <a:cs typeface="Calibri"/>
              </a:rPr>
              <a:t>Αρ</a:t>
            </a:r>
            <a:r>
              <a:rPr sz="2000" u="heavy" spc="-40" dirty="0" err="1" smtClean="0">
                <a:cs typeface="Calibri"/>
              </a:rPr>
              <a:t>κ</a:t>
            </a:r>
            <a:r>
              <a:rPr sz="2000" u="heavy" spc="-10" dirty="0" err="1" smtClean="0">
                <a:cs typeface="Calibri"/>
              </a:rPr>
              <a:t>εί</a:t>
            </a:r>
            <a:r>
              <a:rPr sz="2000" u="heavy" spc="-5" dirty="0" smtClean="0">
                <a:cs typeface="Calibri"/>
              </a:rPr>
              <a:t> </a:t>
            </a:r>
            <a:r>
              <a:rPr sz="2000" u="heavy" spc="-20" dirty="0" smtClean="0">
                <a:cs typeface="Calibri"/>
              </a:rPr>
              <a:t> </a:t>
            </a:r>
            <a:r>
              <a:rPr sz="2000" u="heavy" spc="-10" dirty="0" err="1">
                <a:cs typeface="Calibri"/>
              </a:rPr>
              <a:t>να</a:t>
            </a:r>
            <a:r>
              <a:rPr sz="2000" u="heavy" spc="-5" dirty="0">
                <a:cs typeface="Calibri"/>
              </a:rPr>
              <a:t> </a:t>
            </a:r>
            <a:r>
              <a:rPr sz="2000" u="heavy" spc="5" dirty="0">
                <a:cs typeface="Calibri"/>
              </a:rPr>
              <a:t> </a:t>
            </a:r>
            <a:r>
              <a:rPr sz="2000" u="heavy" spc="-10" dirty="0" err="1" smtClean="0">
                <a:cs typeface="Calibri"/>
              </a:rPr>
              <a:t>εί</a:t>
            </a:r>
            <a:r>
              <a:rPr sz="2000" u="heavy" spc="-25" dirty="0" err="1" smtClean="0">
                <a:cs typeface="Calibri"/>
              </a:rPr>
              <a:t>μ</a:t>
            </a:r>
            <a:r>
              <a:rPr sz="2000" u="heavy" spc="-15" dirty="0" err="1" smtClean="0">
                <a:cs typeface="Calibri"/>
              </a:rPr>
              <a:t>α</a:t>
            </a:r>
            <a:r>
              <a:rPr sz="2000" u="heavy" spc="-5" dirty="0" err="1" smtClean="0">
                <a:cs typeface="Calibri"/>
              </a:rPr>
              <a:t>ι</a:t>
            </a:r>
            <a:r>
              <a:rPr sz="2000" u="heavy" spc="-5" dirty="0" smtClean="0">
                <a:cs typeface="Calibri"/>
              </a:rPr>
              <a:t> </a:t>
            </a:r>
            <a:r>
              <a:rPr sz="2000" u="heavy" dirty="0" smtClean="0">
                <a:cs typeface="Calibri"/>
              </a:rPr>
              <a:t> </a:t>
            </a:r>
            <a:r>
              <a:rPr sz="2000" u="heavy" spc="-10" dirty="0">
                <a:cs typeface="Calibri"/>
              </a:rPr>
              <a:t>εγώ</a:t>
            </a:r>
            <a:r>
              <a:rPr sz="2000" u="heavy" spc="-5" dirty="0">
                <a:cs typeface="Calibri"/>
              </a:rPr>
              <a:t> </a:t>
            </a:r>
            <a:r>
              <a:rPr sz="2000" u="heavy" spc="-15" dirty="0">
                <a:cs typeface="Calibri"/>
              </a:rPr>
              <a:t> </a:t>
            </a:r>
            <a:r>
              <a:rPr sz="2000" u="heavy" spc="-10" dirty="0">
                <a:cs typeface="Calibri"/>
              </a:rPr>
              <a:t>ο</a:t>
            </a:r>
            <a:r>
              <a:rPr sz="2000" u="heavy" spc="-5" dirty="0">
                <a:cs typeface="Calibri"/>
              </a:rPr>
              <a:t> </a:t>
            </a:r>
            <a:r>
              <a:rPr sz="2000" u="heavy" spc="5" dirty="0">
                <a:cs typeface="Calibri"/>
              </a:rPr>
              <a:t> </a:t>
            </a:r>
            <a:r>
              <a:rPr sz="2000" u="heavy" spc="-10" dirty="0" err="1" smtClean="0">
                <a:cs typeface="Calibri"/>
              </a:rPr>
              <a:t>π</a:t>
            </a:r>
            <a:r>
              <a:rPr sz="2000" u="heavy" spc="-5" dirty="0" err="1" smtClean="0">
                <a:cs typeface="Calibri"/>
              </a:rPr>
              <a:t>ι</a:t>
            </a:r>
            <a:r>
              <a:rPr sz="2000" u="heavy" spc="-10" dirty="0" err="1" smtClean="0">
                <a:cs typeface="Calibri"/>
              </a:rPr>
              <a:t>ο</a:t>
            </a:r>
            <a:r>
              <a:rPr sz="2000" u="heavy" spc="-5" dirty="0" smtClean="0">
                <a:cs typeface="Calibri"/>
              </a:rPr>
              <a:t> </a:t>
            </a:r>
            <a:r>
              <a:rPr sz="2000" u="heavy" spc="5" dirty="0" smtClean="0">
                <a:cs typeface="Calibri"/>
              </a:rPr>
              <a:t> </a:t>
            </a:r>
            <a:r>
              <a:rPr sz="2000" u="heavy" spc="-65" dirty="0" err="1">
                <a:cs typeface="Calibri"/>
              </a:rPr>
              <a:t>κ</a:t>
            </a:r>
            <a:r>
              <a:rPr sz="2000" u="heavy" spc="-15" dirty="0" err="1">
                <a:cs typeface="Calibri"/>
              </a:rPr>
              <a:t>α</a:t>
            </a:r>
            <a:r>
              <a:rPr sz="2000" u="heavy" spc="-20" dirty="0" err="1">
                <a:cs typeface="Calibri"/>
              </a:rPr>
              <a:t>λ</a:t>
            </a:r>
            <a:r>
              <a:rPr sz="2000" u="heavy" spc="-10" dirty="0" err="1">
                <a:cs typeface="Calibri"/>
              </a:rPr>
              <a:t>ός</a:t>
            </a:r>
            <a:r>
              <a:rPr sz="2000" u="heavy" spc="-5" dirty="0">
                <a:cs typeface="Calibri"/>
              </a:rPr>
              <a:t> </a:t>
            </a:r>
            <a:r>
              <a:rPr sz="2000" u="heavy" spc="20" dirty="0">
                <a:cs typeface="Calibri"/>
              </a:rPr>
              <a:t> </a:t>
            </a:r>
            <a:r>
              <a:rPr sz="2000" u="heavy" spc="-10" dirty="0" err="1" smtClean="0">
                <a:cs typeface="Calibri"/>
              </a:rPr>
              <a:t>δ</a:t>
            </a:r>
            <a:r>
              <a:rPr sz="2000" u="heavy" spc="-5" dirty="0" err="1" smtClean="0">
                <a:cs typeface="Calibri"/>
              </a:rPr>
              <a:t>ι</a:t>
            </a:r>
            <a:r>
              <a:rPr sz="2000" u="heavy" spc="-15" dirty="0" err="1" smtClean="0">
                <a:cs typeface="Calibri"/>
              </a:rPr>
              <a:t>αφη</a:t>
            </a:r>
            <a:r>
              <a:rPr sz="2000" u="heavy" spc="-10" dirty="0" err="1" smtClean="0">
                <a:cs typeface="Calibri"/>
              </a:rPr>
              <a:t>μιστ</a:t>
            </a:r>
            <a:r>
              <a:rPr sz="2000" u="heavy" spc="-15" dirty="0" err="1" smtClean="0">
                <a:cs typeface="Calibri"/>
              </a:rPr>
              <a:t>ή</a:t>
            </a:r>
            <a:r>
              <a:rPr sz="2000" u="heavy" spc="-10" dirty="0" err="1" smtClean="0">
                <a:cs typeface="Calibri"/>
              </a:rPr>
              <a:t>ς</a:t>
            </a:r>
            <a:r>
              <a:rPr sz="2000" u="heavy" spc="-10" dirty="0">
                <a:cs typeface="Calibri"/>
              </a:rPr>
              <a:t>!</a:t>
            </a:r>
            <a:r>
              <a:rPr sz="2000" u="heavy" spc="-5" dirty="0">
                <a:cs typeface="Calibri"/>
              </a:rPr>
              <a:t> </a:t>
            </a:r>
            <a:r>
              <a:rPr sz="2000" spc="25" dirty="0">
                <a:cs typeface="Calibri"/>
              </a:rPr>
              <a:t> </a:t>
            </a:r>
            <a:r>
              <a:rPr sz="2000" u="sng" spc="-10" dirty="0">
                <a:cs typeface="Gill Sans MT"/>
                <a:hlinkClick r:id="rId6"/>
              </a:rPr>
              <a:t>ht</a:t>
            </a:r>
            <a:r>
              <a:rPr sz="2000" u="sng" spc="-20" dirty="0">
                <a:cs typeface="Gill Sans MT"/>
                <a:hlinkClick r:id="rId6"/>
              </a:rPr>
              <a:t>t</a:t>
            </a:r>
            <a:r>
              <a:rPr sz="2000" u="sng" spc="-10" dirty="0">
                <a:cs typeface="Gill Sans MT"/>
                <a:hlinkClick r:id="rId6"/>
              </a:rPr>
              <a:t>p</a:t>
            </a:r>
            <a:r>
              <a:rPr sz="2000" u="sng" spc="-5" dirty="0">
                <a:cs typeface="Gill Sans MT"/>
                <a:hlinkClick r:id="rId6"/>
              </a:rPr>
              <a:t>:</a:t>
            </a:r>
            <a:r>
              <a:rPr sz="2000" u="sng" spc="-15" dirty="0">
                <a:cs typeface="Gill Sans MT"/>
                <a:hlinkClick r:id="rId6"/>
              </a:rPr>
              <a:t>/</a:t>
            </a:r>
            <a:r>
              <a:rPr sz="2000" u="sng" spc="-10" dirty="0">
                <a:cs typeface="Gill Sans MT"/>
                <a:hlinkClick r:id="rId6"/>
              </a:rPr>
              <a:t>/ww</a:t>
            </a:r>
            <a:r>
              <a:rPr sz="2000" u="sng" spc="-105" dirty="0">
                <a:cs typeface="Gill Sans MT"/>
                <a:hlinkClick r:id="rId6"/>
              </a:rPr>
              <a:t>w</a:t>
            </a:r>
            <a:r>
              <a:rPr sz="2000" u="sng" spc="-5" dirty="0">
                <a:cs typeface="Gill Sans MT"/>
                <a:hlinkClick r:id="rId6"/>
              </a:rPr>
              <a:t>.</a:t>
            </a:r>
            <a:r>
              <a:rPr sz="2000" u="sng" spc="-20" dirty="0">
                <a:cs typeface="Gill Sans MT"/>
                <a:hlinkClick r:id="rId6"/>
              </a:rPr>
              <a:t>z</a:t>
            </a:r>
            <a:r>
              <a:rPr sz="2000" u="sng" spc="-10" dirty="0">
                <a:cs typeface="Gill Sans MT"/>
                <a:hlinkClick r:id="rId6"/>
              </a:rPr>
              <a:t>unal.c</a:t>
            </a:r>
            <a:r>
              <a:rPr sz="2000" u="sng" spc="-20" dirty="0">
                <a:cs typeface="Gill Sans MT"/>
                <a:hlinkClick r:id="rId6"/>
              </a:rPr>
              <a:t>o</a:t>
            </a:r>
            <a:r>
              <a:rPr sz="2000" u="sng" spc="-15" dirty="0">
                <a:cs typeface="Gill Sans MT"/>
                <a:hlinkClick r:id="rId6"/>
              </a:rPr>
              <a:t>m</a:t>
            </a:r>
            <a:r>
              <a:rPr sz="2000" u="sng" spc="-5" dirty="0">
                <a:cs typeface="Gill Sans MT"/>
                <a:hlinkClick r:id="rId6"/>
              </a:rPr>
              <a:t>/</a:t>
            </a:r>
            <a:r>
              <a:rPr sz="2000" u="sng" spc="-55" dirty="0">
                <a:cs typeface="Gill Sans MT"/>
                <a:hlinkClick r:id="rId6"/>
              </a:rPr>
              <a:t>w</a:t>
            </a:r>
            <a:r>
              <a:rPr sz="2000" u="sng" spc="-10" dirty="0">
                <a:cs typeface="Gill Sans MT"/>
                <a:hlinkClick r:id="rId6"/>
              </a:rPr>
              <a:t>e</a:t>
            </a:r>
            <a:r>
              <a:rPr sz="2000" u="sng" spc="-5" dirty="0">
                <a:cs typeface="Gill Sans MT"/>
                <a:hlinkClick r:id="rId6"/>
              </a:rPr>
              <a:t>b</a:t>
            </a:r>
            <a:r>
              <a:rPr sz="2000" u="sng" spc="-10" dirty="0">
                <a:cs typeface="Gill Sans MT"/>
                <a:hlinkClick r:id="rId6"/>
              </a:rPr>
              <a:t>quest.p</a:t>
            </a:r>
            <a:r>
              <a:rPr sz="2000" u="sng" spc="-5" dirty="0">
                <a:cs typeface="Gill Sans MT"/>
                <a:hlinkClick r:id="rId6"/>
              </a:rPr>
              <a:t>h</a:t>
            </a:r>
            <a:r>
              <a:rPr sz="2000" u="sng" spc="-10" dirty="0">
                <a:cs typeface="Gill Sans MT"/>
                <a:hlinkClick r:id="rId6"/>
              </a:rPr>
              <a:t>p?w=40797</a:t>
            </a:r>
            <a:endParaRPr sz="2000" dirty="0">
              <a:cs typeface="Gill Sans M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634661"/>
          </a:xfrm>
          <a:prstGeom prst="rect">
            <a:avLst/>
          </a:prstGeom>
        </p:spPr>
        <p:txBody>
          <a:bodyPr vert="horz" wrap="square" lIns="0" tIns="79883" rIns="0" bIns="0" rtlCol="0">
            <a:spAutoFit/>
          </a:bodyPr>
          <a:lstStyle/>
          <a:p>
            <a:pPr marL="259715">
              <a:lnSpc>
                <a:spcPct val="100000"/>
              </a:lnSpc>
            </a:pP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Παρ</a:t>
            </a:r>
            <a:r>
              <a:rPr sz="3600" b="1" spc="-50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δε</a:t>
            </a:r>
            <a:r>
              <a:rPr sz="3600" b="1" spc="-65" dirty="0">
                <a:solidFill>
                  <a:srgbClr val="5A6278"/>
                </a:solidFill>
                <a:latin typeface="Calibri"/>
                <a:cs typeface="Calibri"/>
              </a:rPr>
              <a:t>ί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γ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μ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spc="-40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spc="-1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3600" b="1" spc="35" dirty="0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3600" b="1" spc="-25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οε</a:t>
            </a:r>
            <a:r>
              <a:rPr sz="3600" b="1" spc="-40" dirty="0">
                <a:solidFill>
                  <a:srgbClr val="5A6278"/>
                </a:solidFill>
                <a:latin typeface="Calibri"/>
                <a:cs typeface="Calibri"/>
              </a:rPr>
              <a:t>ξ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spc="-20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ευνήσ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ων</a:t>
            </a:r>
            <a:r>
              <a:rPr sz="3600" b="1" spc="5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5A6278"/>
                </a:solidFill>
                <a:latin typeface="Calibri"/>
                <a:cs typeface="Calibri"/>
              </a:rPr>
              <a:t>(3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)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512" y="836712"/>
            <a:ext cx="8964488" cy="5239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cs typeface="Calibri"/>
              </a:rPr>
              <a:t>ΠΛΗΡΟΦΟΡΙΚΗ</a:t>
            </a:r>
            <a:endParaRPr sz="2400" b="1" dirty="0">
              <a:cs typeface="Calibri"/>
            </a:endParaRPr>
          </a:p>
          <a:p>
            <a:pPr>
              <a:lnSpc>
                <a:spcPts val="600"/>
              </a:lnSpc>
              <a:spcBef>
                <a:spcPts val="15"/>
              </a:spcBef>
            </a:pPr>
            <a:endParaRPr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b="1" spc="-15" dirty="0" smtClean="0">
                <a:cs typeface="Calibri"/>
              </a:rPr>
              <a:t>Ο</a:t>
            </a:r>
            <a:r>
              <a:rPr b="1" spc="-5" dirty="0" smtClean="0">
                <a:cs typeface="Calibri"/>
              </a:rPr>
              <a:t> </a:t>
            </a:r>
            <a:r>
              <a:rPr b="1" spc="-15" dirty="0" err="1" smtClean="0">
                <a:cs typeface="Calibri"/>
              </a:rPr>
              <a:t>Υ</a:t>
            </a:r>
            <a:r>
              <a:rPr b="1" spc="-10" dirty="0" err="1" smtClean="0">
                <a:cs typeface="Calibri"/>
              </a:rPr>
              <a:t>π</a:t>
            </a:r>
            <a:r>
              <a:rPr b="1" spc="-20" dirty="0" err="1" smtClean="0">
                <a:cs typeface="Calibri"/>
              </a:rPr>
              <a:t>ολ</a:t>
            </a:r>
            <a:r>
              <a:rPr b="1" spc="-10" dirty="0" err="1" smtClean="0">
                <a:cs typeface="Calibri"/>
              </a:rPr>
              <a:t>ογι</a:t>
            </a:r>
            <a:r>
              <a:rPr b="1" spc="0" dirty="0" err="1" smtClean="0">
                <a:cs typeface="Calibri"/>
              </a:rPr>
              <a:t>σ</a:t>
            </a:r>
            <a:r>
              <a:rPr b="1" spc="-10" dirty="0" err="1" smtClean="0">
                <a:cs typeface="Calibri"/>
              </a:rPr>
              <a:t>τ</a:t>
            </a:r>
            <a:r>
              <a:rPr b="1" spc="-20" dirty="0" err="1" smtClean="0">
                <a:cs typeface="Calibri"/>
              </a:rPr>
              <a:t>ή</a:t>
            </a:r>
            <a:r>
              <a:rPr b="1" spc="-10" dirty="0" err="1" smtClean="0">
                <a:cs typeface="Calibri"/>
              </a:rPr>
              <a:t>ς</a:t>
            </a:r>
            <a:r>
              <a:rPr b="1" spc="30" dirty="0" smtClean="0">
                <a:cs typeface="Calibri"/>
              </a:rPr>
              <a:t> </a:t>
            </a:r>
            <a:r>
              <a:rPr b="1" spc="-25" dirty="0" err="1" smtClean="0">
                <a:cs typeface="Calibri"/>
              </a:rPr>
              <a:t>μ</a:t>
            </a:r>
            <a:r>
              <a:rPr b="1" spc="-10" dirty="0" err="1" smtClean="0">
                <a:cs typeface="Calibri"/>
              </a:rPr>
              <a:t>ου</a:t>
            </a:r>
            <a:r>
              <a:rPr b="1" spc="-5" dirty="0" smtClean="0">
                <a:cs typeface="Calibri"/>
              </a:rPr>
              <a:t> </a:t>
            </a:r>
            <a:r>
              <a:rPr b="1" spc="-10" dirty="0" err="1" smtClean="0">
                <a:cs typeface="Calibri"/>
              </a:rPr>
              <a:t>μπορεί</a:t>
            </a:r>
            <a:r>
              <a:rPr b="1" spc="-5" dirty="0" smtClean="0">
                <a:cs typeface="Calibri"/>
              </a:rPr>
              <a:t> </a:t>
            </a:r>
            <a:r>
              <a:rPr b="1" spc="-10" dirty="0" err="1" smtClean="0">
                <a:cs typeface="Calibri"/>
              </a:rPr>
              <a:t>να</a:t>
            </a:r>
            <a:r>
              <a:rPr b="1" spc="-5" dirty="0" smtClean="0">
                <a:cs typeface="Calibri"/>
              </a:rPr>
              <a:t> </a:t>
            </a:r>
            <a:r>
              <a:rPr b="1" spc="-10" dirty="0" err="1" smtClean="0">
                <a:cs typeface="Calibri"/>
              </a:rPr>
              <a:t>αρρ</a:t>
            </a:r>
            <a:r>
              <a:rPr b="1" spc="-25" dirty="0" err="1" smtClean="0">
                <a:cs typeface="Calibri"/>
              </a:rPr>
              <a:t>ω</a:t>
            </a:r>
            <a:r>
              <a:rPr b="1" spc="0" dirty="0" err="1" smtClean="0">
                <a:cs typeface="Calibri"/>
              </a:rPr>
              <a:t>σ</a:t>
            </a:r>
            <a:r>
              <a:rPr b="1" spc="-10" dirty="0" err="1" smtClean="0">
                <a:cs typeface="Calibri"/>
              </a:rPr>
              <a:t>τ</a:t>
            </a:r>
            <a:r>
              <a:rPr b="1" spc="-20" dirty="0" err="1" smtClean="0">
                <a:cs typeface="Calibri"/>
              </a:rPr>
              <a:t>ή</a:t>
            </a:r>
            <a:r>
              <a:rPr b="1" spc="-15" dirty="0" err="1" smtClean="0">
                <a:cs typeface="Calibri"/>
              </a:rPr>
              <a:t>σ</a:t>
            </a:r>
            <a:r>
              <a:rPr b="1" spc="-10" dirty="0" err="1" smtClean="0">
                <a:cs typeface="Calibri"/>
              </a:rPr>
              <a:t>ει</a:t>
            </a:r>
            <a:r>
              <a:rPr b="1" spc="-10" dirty="0" smtClean="0">
                <a:cs typeface="Calibri"/>
              </a:rPr>
              <a:t>;</a:t>
            </a:r>
            <a:endParaRPr dirty="0" smtClean="0">
              <a:cs typeface="Calibri"/>
            </a:endParaRPr>
          </a:p>
          <a:p>
            <a:pPr marL="287020">
              <a:lnSpc>
                <a:spcPct val="100000"/>
              </a:lnSpc>
              <a:spcBef>
                <a:spcPts val="25"/>
              </a:spcBef>
            </a:pPr>
            <a:r>
              <a:rPr u="sng" spc="-10" dirty="0" smtClean="0">
                <a:cs typeface="Gill Sans MT"/>
                <a:hlinkClick r:id="rId2"/>
              </a:rPr>
              <a:t>http</a:t>
            </a:r>
            <a:r>
              <a:rPr u="sng" spc="-5" dirty="0" smtClean="0">
                <a:cs typeface="Gill Sans MT"/>
                <a:hlinkClick r:id="rId2"/>
              </a:rPr>
              <a:t>:</a:t>
            </a:r>
            <a:r>
              <a:rPr u="sng" spc="-10" dirty="0" smtClean="0">
                <a:cs typeface="Gill Sans MT"/>
                <a:hlinkClick r:id="rId2"/>
              </a:rPr>
              <a:t>//plat</a:t>
            </a:r>
            <a:r>
              <a:rPr u="sng" spc="-20" dirty="0" smtClean="0">
                <a:cs typeface="Gill Sans MT"/>
                <a:hlinkClick r:id="rId2"/>
              </a:rPr>
              <a:t>f</a:t>
            </a:r>
            <a:r>
              <a:rPr u="sng" spc="-10" dirty="0" smtClean="0">
                <a:cs typeface="Gill Sans MT"/>
                <a:hlinkClick r:id="rId2"/>
              </a:rPr>
              <a:t>or</a:t>
            </a:r>
            <a:r>
              <a:rPr u="sng" spc="-25" dirty="0" smtClean="0">
                <a:cs typeface="Gill Sans MT"/>
                <a:hlinkClick r:id="rId2"/>
              </a:rPr>
              <a:t>m</a:t>
            </a:r>
            <a:r>
              <a:rPr u="sng" spc="-10" dirty="0" smtClean="0">
                <a:cs typeface="Gill Sans MT"/>
                <a:hlinkClick r:id="rId2"/>
              </a:rPr>
              <a:t>.op</a:t>
            </a:r>
            <a:r>
              <a:rPr u="sng" spc="-15" dirty="0" smtClean="0">
                <a:cs typeface="Gill Sans MT"/>
                <a:hlinkClick r:id="rId2"/>
              </a:rPr>
              <a:t>e</a:t>
            </a:r>
            <a:r>
              <a:rPr u="sng" spc="0" dirty="0" smtClean="0">
                <a:cs typeface="Gill Sans MT"/>
                <a:hlinkClick r:id="rId2"/>
              </a:rPr>
              <a:t>n</a:t>
            </a:r>
            <a:r>
              <a:rPr u="sng" spc="-40" dirty="0" smtClean="0">
                <a:cs typeface="Gill Sans MT"/>
                <a:hlinkClick r:id="rId2"/>
              </a:rPr>
              <a:t>w</a:t>
            </a:r>
            <a:r>
              <a:rPr u="sng" spc="-15" dirty="0" smtClean="0">
                <a:cs typeface="Gill Sans MT"/>
                <a:hlinkClick r:id="rId2"/>
              </a:rPr>
              <a:t>e</a:t>
            </a:r>
            <a:r>
              <a:rPr u="sng" spc="-10" dirty="0" smtClean="0">
                <a:cs typeface="Gill Sans MT"/>
                <a:hlinkClick r:id="rId2"/>
              </a:rPr>
              <a:t>bq</a:t>
            </a:r>
            <a:r>
              <a:rPr u="sng" spc="0" dirty="0" smtClean="0">
                <a:cs typeface="Gill Sans MT"/>
                <a:hlinkClick r:id="rId2"/>
              </a:rPr>
              <a:t>u</a:t>
            </a:r>
            <a:r>
              <a:rPr u="sng" spc="-5" dirty="0" smtClean="0">
                <a:cs typeface="Gill Sans MT"/>
                <a:hlinkClick r:id="rId2"/>
              </a:rPr>
              <a:t>e</a:t>
            </a:r>
            <a:r>
              <a:rPr u="sng" spc="-10" dirty="0" smtClean="0">
                <a:cs typeface="Gill Sans MT"/>
                <a:hlinkClick r:id="rId2"/>
              </a:rPr>
              <a:t>st.org/v</a:t>
            </a:r>
            <a:r>
              <a:rPr u="sng" spc="0" dirty="0" smtClean="0">
                <a:cs typeface="Gill Sans MT"/>
                <a:hlinkClick r:id="rId2"/>
              </a:rPr>
              <a:t>i</a:t>
            </a:r>
            <a:r>
              <a:rPr u="sng" spc="-40" dirty="0" smtClean="0">
                <a:cs typeface="Gill Sans MT"/>
                <a:hlinkClick r:id="rId2"/>
              </a:rPr>
              <a:t>e</a:t>
            </a:r>
            <a:r>
              <a:rPr u="sng" spc="-5" dirty="0" smtClean="0">
                <a:cs typeface="Gill Sans MT"/>
                <a:hlinkClick r:id="rId2"/>
              </a:rPr>
              <a:t>w/</a:t>
            </a:r>
            <a:r>
              <a:rPr u="sng" spc="-10" dirty="0" smtClean="0">
                <a:cs typeface="Gill Sans MT"/>
                <a:hlinkClick r:id="rId2"/>
              </a:rPr>
              <a:t>i</a:t>
            </a:r>
            <a:r>
              <a:rPr u="sng" spc="0" dirty="0" smtClean="0">
                <a:cs typeface="Gill Sans MT"/>
                <a:hlinkClick r:id="rId2"/>
              </a:rPr>
              <a:t>n</a:t>
            </a:r>
            <a:r>
              <a:rPr u="sng" spc="-10" dirty="0" smtClean="0">
                <a:cs typeface="Gill Sans MT"/>
                <a:hlinkClick r:id="rId2"/>
              </a:rPr>
              <a:t>d</a:t>
            </a:r>
            <a:r>
              <a:rPr u="sng" spc="-15" dirty="0" smtClean="0">
                <a:cs typeface="Gill Sans MT"/>
                <a:hlinkClick r:id="rId2"/>
              </a:rPr>
              <a:t>e</a:t>
            </a:r>
            <a:r>
              <a:rPr u="sng" spc="-5" dirty="0" smtClean="0">
                <a:cs typeface="Gill Sans MT"/>
                <a:hlinkClick r:id="rId2"/>
              </a:rPr>
              <a:t>x</a:t>
            </a:r>
            <a:r>
              <a:rPr u="sng" spc="-10" dirty="0" smtClean="0">
                <a:cs typeface="Gill Sans MT"/>
                <a:hlinkClick r:id="rId2"/>
              </a:rPr>
              <a:t>.php?w</a:t>
            </a:r>
            <a:r>
              <a:rPr u="sng" spc="-5" dirty="0" smtClean="0">
                <a:cs typeface="Gill Sans MT"/>
                <a:hlinkClick r:id="rId2"/>
              </a:rPr>
              <a:t>q</a:t>
            </a:r>
            <a:r>
              <a:rPr u="sng" dirty="0" smtClean="0">
                <a:cs typeface="Gill Sans MT"/>
                <a:hlinkClick r:id="rId2"/>
              </a:rPr>
              <a:t>=</a:t>
            </a:r>
            <a:r>
              <a:rPr u="sng" spc="-10" dirty="0" smtClean="0">
                <a:cs typeface="Gill Sans MT"/>
                <a:hlinkClick r:id="rId2"/>
              </a:rPr>
              <a:t>2</a:t>
            </a:r>
            <a:endParaRPr dirty="0" smtClean="0">
              <a:cs typeface="Gill Sans MT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dirty="0" smtClean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b="1" spc="-155" dirty="0" smtClean="0">
                <a:cs typeface="Calibri"/>
              </a:rPr>
              <a:t>T</a:t>
            </a:r>
            <a:r>
              <a:rPr b="1" spc="-10" dirty="0" smtClean="0">
                <a:cs typeface="Calibri"/>
              </a:rPr>
              <a:t>o </a:t>
            </a:r>
            <a:r>
              <a:rPr b="1" spc="-10" dirty="0">
                <a:cs typeface="Calibri"/>
              </a:rPr>
              <a:t>Υ</a:t>
            </a:r>
            <a:r>
              <a:rPr b="1" spc="-20" dirty="0">
                <a:cs typeface="Calibri"/>
              </a:rPr>
              <a:t>λ</a:t>
            </a:r>
            <a:r>
              <a:rPr b="1" spc="-5" dirty="0">
                <a:cs typeface="Calibri"/>
              </a:rPr>
              <a:t>ι</a:t>
            </a:r>
            <a:r>
              <a:rPr b="1" spc="-50" dirty="0">
                <a:cs typeface="Calibri"/>
              </a:rPr>
              <a:t>κ</a:t>
            </a:r>
            <a:r>
              <a:rPr b="1" spc="-10" dirty="0">
                <a:cs typeface="Calibri"/>
              </a:rPr>
              <a:t>ό</a:t>
            </a:r>
            <a:r>
              <a:rPr b="1" dirty="0">
                <a:cs typeface="Calibri"/>
              </a:rPr>
              <a:t> </a:t>
            </a:r>
            <a:r>
              <a:rPr b="1" spc="-10" dirty="0">
                <a:cs typeface="Calibri"/>
              </a:rPr>
              <a:t>Μέρ</a:t>
            </a:r>
            <a:r>
              <a:rPr b="1" spc="-5" dirty="0">
                <a:cs typeface="Calibri"/>
              </a:rPr>
              <a:t>ο</a:t>
            </a:r>
            <a:r>
              <a:rPr b="1" spc="-10" dirty="0">
                <a:cs typeface="Calibri"/>
              </a:rPr>
              <a:t>ς</a:t>
            </a:r>
            <a:r>
              <a:rPr b="1" spc="5" dirty="0">
                <a:cs typeface="Calibri"/>
              </a:rPr>
              <a:t> </a:t>
            </a:r>
            <a:r>
              <a:rPr b="1" spc="-30" dirty="0">
                <a:cs typeface="Calibri"/>
              </a:rPr>
              <a:t>τ</a:t>
            </a:r>
            <a:r>
              <a:rPr b="1" spc="-10" dirty="0">
                <a:cs typeface="Calibri"/>
              </a:rPr>
              <a:t>ου</a:t>
            </a:r>
            <a:r>
              <a:rPr b="1" spc="-5" dirty="0">
                <a:cs typeface="Calibri"/>
              </a:rPr>
              <a:t> </a:t>
            </a:r>
            <a:r>
              <a:rPr b="1" spc="-10" dirty="0">
                <a:cs typeface="Calibri"/>
              </a:rPr>
              <a:t>Υπ</a:t>
            </a:r>
            <a:r>
              <a:rPr b="1" spc="-20" dirty="0">
                <a:cs typeface="Calibri"/>
              </a:rPr>
              <a:t>ολ</a:t>
            </a:r>
            <a:r>
              <a:rPr b="1" spc="-10" dirty="0">
                <a:cs typeface="Calibri"/>
              </a:rPr>
              <a:t>ογι</a:t>
            </a:r>
            <a:r>
              <a:rPr b="1" spc="0" dirty="0">
                <a:cs typeface="Calibri"/>
              </a:rPr>
              <a:t>σ</a:t>
            </a:r>
            <a:r>
              <a:rPr b="1" spc="-10" dirty="0">
                <a:cs typeface="Calibri"/>
              </a:rPr>
              <a:t>τή</a:t>
            </a:r>
            <a:r>
              <a:rPr b="1" spc="40" dirty="0">
                <a:cs typeface="Calibri"/>
              </a:rPr>
              <a:t> </a:t>
            </a:r>
            <a:r>
              <a:rPr u="sng" spc="-10" dirty="0">
                <a:cs typeface="Gill Sans MT"/>
                <a:hlinkClick r:id="rId3"/>
              </a:rPr>
              <a:t>http</a:t>
            </a:r>
            <a:r>
              <a:rPr u="sng" spc="-5" dirty="0">
                <a:cs typeface="Gill Sans MT"/>
                <a:hlinkClick r:id="rId3"/>
              </a:rPr>
              <a:t>:</a:t>
            </a:r>
            <a:r>
              <a:rPr u="sng" spc="-10" dirty="0">
                <a:cs typeface="Gill Sans MT"/>
                <a:hlinkClick r:id="rId3"/>
              </a:rPr>
              <a:t>//plat</a:t>
            </a:r>
            <a:r>
              <a:rPr u="sng" spc="-20" dirty="0">
                <a:cs typeface="Gill Sans MT"/>
                <a:hlinkClick r:id="rId3"/>
              </a:rPr>
              <a:t>f</a:t>
            </a:r>
            <a:r>
              <a:rPr u="sng" spc="-10" dirty="0">
                <a:cs typeface="Gill Sans MT"/>
                <a:hlinkClick r:id="rId3"/>
              </a:rPr>
              <a:t>or</a:t>
            </a:r>
            <a:r>
              <a:rPr u="sng" spc="-25" dirty="0">
                <a:cs typeface="Gill Sans MT"/>
                <a:hlinkClick r:id="rId3"/>
              </a:rPr>
              <a:t>m</a:t>
            </a:r>
            <a:r>
              <a:rPr u="sng" spc="-10" dirty="0">
                <a:cs typeface="Gill Sans MT"/>
                <a:hlinkClick r:id="rId3"/>
              </a:rPr>
              <a:t>.o</a:t>
            </a:r>
            <a:r>
              <a:rPr u="sng" spc="0" dirty="0">
                <a:cs typeface="Gill Sans MT"/>
                <a:hlinkClick r:id="rId3"/>
              </a:rPr>
              <a:t>p</a:t>
            </a:r>
            <a:r>
              <a:rPr u="sng" spc="-5" dirty="0">
                <a:cs typeface="Gill Sans MT"/>
                <a:hlinkClick r:id="rId3"/>
              </a:rPr>
              <a:t>e</a:t>
            </a:r>
            <a:r>
              <a:rPr u="sng" spc="-10" dirty="0">
                <a:cs typeface="Gill Sans MT"/>
                <a:hlinkClick r:id="rId3"/>
              </a:rPr>
              <a:t>n</a:t>
            </a:r>
            <a:r>
              <a:rPr u="sng" spc="-40" dirty="0">
                <a:cs typeface="Gill Sans MT"/>
                <a:hlinkClick r:id="rId3"/>
              </a:rPr>
              <a:t>w</a:t>
            </a:r>
            <a:r>
              <a:rPr u="sng" spc="-15" dirty="0">
                <a:cs typeface="Gill Sans MT"/>
                <a:hlinkClick r:id="rId3"/>
              </a:rPr>
              <a:t>e</a:t>
            </a:r>
            <a:r>
              <a:rPr u="sng" spc="-10" dirty="0">
                <a:cs typeface="Gill Sans MT"/>
                <a:hlinkClick r:id="rId3"/>
              </a:rPr>
              <a:t>bq</a:t>
            </a:r>
            <a:r>
              <a:rPr u="sng" spc="0" dirty="0">
                <a:cs typeface="Gill Sans MT"/>
                <a:hlinkClick r:id="rId3"/>
              </a:rPr>
              <a:t>u</a:t>
            </a:r>
            <a:r>
              <a:rPr u="sng" spc="-5" dirty="0">
                <a:cs typeface="Gill Sans MT"/>
                <a:hlinkClick r:id="rId3"/>
              </a:rPr>
              <a:t>e</a:t>
            </a:r>
            <a:r>
              <a:rPr u="sng" spc="-10" dirty="0">
                <a:cs typeface="Gill Sans MT"/>
                <a:hlinkClick r:id="rId3"/>
              </a:rPr>
              <a:t>st.org/v</a:t>
            </a:r>
            <a:r>
              <a:rPr u="sng" spc="0" dirty="0">
                <a:cs typeface="Gill Sans MT"/>
                <a:hlinkClick r:id="rId3"/>
              </a:rPr>
              <a:t>i</a:t>
            </a:r>
            <a:r>
              <a:rPr u="sng" spc="-40" dirty="0">
                <a:cs typeface="Gill Sans MT"/>
                <a:hlinkClick r:id="rId3"/>
              </a:rPr>
              <a:t>e</a:t>
            </a:r>
            <a:r>
              <a:rPr u="sng" spc="-5" dirty="0">
                <a:cs typeface="Gill Sans MT"/>
                <a:hlinkClick r:id="rId3"/>
              </a:rPr>
              <a:t>w/</a:t>
            </a:r>
            <a:r>
              <a:rPr u="sng" dirty="0">
                <a:cs typeface="Gill Sans MT"/>
                <a:hlinkClick r:id="rId3"/>
              </a:rPr>
              <a:t>i</a:t>
            </a:r>
            <a:r>
              <a:rPr u="sng" spc="-10" dirty="0">
                <a:cs typeface="Gill Sans MT"/>
                <a:hlinkClick r:id="rId3"/>
              </a:rPr>
              <a:t>nd</a:t>
            </a:r>
            <a:r>
              <a:rPr u="sng" spc="-15" dirty="0">
                <a:cs typeface="Gill Sans MT"/>
                <a:hlinkClick r:id="rId3"/>
              </a:rPr>
              <a:t>e</a:t>
            </a:r>
            <a:r>
              <a:rPr u="sng" spc="-5" dirty="0">
                <a:cs typeface="Gill Sans MT"/>
                <a:hlinkClick r:id="rId3"/>
              </a:rPr>
              <a:t>x</a:t>
            </a:r>
            <a:r>
              <a:rPr u="sng" spc="-10" dirty="0">
                <a:cs typeface="Gill Sans MT"/>
                <a:hlinkClick r:id="rId3"/>
              </a:rPr>
              <a:t>.php?w</a:t>
            </a:r>
            <a:r>
              <a:rPr u="sng" spc="0" dirty="0">
                <a:cs typeface="Gill Sans MT"/>
                <a:hlinkClick r:id="rId3"/>
              </a:rPr>
              <a:t>q</a:t>
            </a:r>
            <a:r>
              <a:rPr u="sng" spc="-10" dirty="0">
                <a:cs typeface="Gill Sans MT"/>
                <a:hlinkClick r:id="rId3"/>
              </a:rPr>
              <a:t>=</a:t>
            </a:r>
            <a:r>
              <a:rPr u="sng" dirty="0">
                <a:cs typeface="Gill Sans MT"/>
                <a:hlinkClick r:id="rId3"/>
              </a:rPr>
              <a:t>1</a:t>
            </a:r>
            <a:r>
              <a:rPr u="sng" spc="-5" dirty="0">
                <a:cs typeface="Gill Sans MT"/>
                <a:hlinkClick r:id="rId3"/>
              </a:rPr>
              <a:t>6</a:t>
            </a:r>
            <a:r>
              <a:rPr u="sng" spc="-10" dirty="0">
                <a:cs typeface="Gill Sans MT"/>
                <a:hlinkClick r:id="rId3"/>
              </a:rPr>
              <a:t>2</a:t>
            </a:r>
            <a:endParaRPr dirty="0">
              <a:cs typeface="Gill Sans MT"/>
            </a:endParaRPr>
          </a:p>
          <a:p>
            <a:pPr>
              <a:lnSpc>
                <a:spcPts val="600"/>
              </a:lnSpc>
              <a:spcBef>
                <a:spcPts val="24"/>
              </a:spcBef>
            </a:pPr>
            <a:endParaRPr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b="1" spc="-10" dirty="0" smtClean="0">
                <a:cs typeface="Gill Sans MT"/>
              </a:rPr>
              <a:t>Operating</a:t>
            </a:r>
            <a:r>
              <a:rPr b="1" spc="5" dirty="0" smtClean="0">
                <a:cs typeface="Gill Sans MT"/>
              </a:rPr>
              <a:t> </a:t>
            </a:r>
            <a:r>
              <a:rPr b="1" spc="-10" dirty="0">
                <a:cs typeface="Gill Sans MT"/>
              </a:rPr>
              <a:t>sy</a:t>
            </a:r>
            <a:r>
              <a:rPr b="1" spc="-5" dirty="0">
                <a:cs typeface="Gill Sans MT"/>
              </a:rPr>
              <a:t>s</a:t>
            </a:r>
            <a:r>
              <a:rPr b="1" spc="-10" dirty="0">
                <a:cs typeface="Gill Sans MT"/>
              </a:rPr>
              <a:t>t</a:t>
            </a:r>
            <a:r>
              <a:rPr b="1" spc="-15" dirty="0">
                <a:cs typeface="Gill Sans MT"/>
              </a:rPr>
              <a:t>e</a:t>
            </a:r>
            <a:r>
              <a:rPr b="1" spc="-20" dirty="0">
                <a:cs typeface="Gill Sans MT"/>
              </a:rPr>
              <a:t>m</a:t>
            </a:r>
            <a:r>
              <a:rPr b="1" spc="25" dirty="0">
                <a:cs typeface="Gill Sans MT"/>
              </a:rPr>
              <a:t> </a:t>
            </a:r>
            <a:r>
              <a:rPr b="1" spc="-10" dirty="0">
                <a:cs typeface="Gill Sans MT"/>
              </a:rPr>
              <a:t>not</a:t>
            </a:r>
            <a:r>
              <a:rPr b="1" spc="10" dirty="0">
                <a:cs typeface="Gill Sans MT"/>
              </a:rPr>
              <a:t> </a:t>
            </a:r>
            <a:r>
              <a:rPr b="1" spc="-20" dirty="0">
                <a:cs typeface="Gill Sans MT"/>
              </a:rPr>
              <a:t>f</a:t>
            </a:r>
            <a:r>
              <a:rPr b="1" spc="-10" dirty="0">
                <a:cs typeface="Gill Sans MT"/>
              </a:rPr>
              <a:t>ound</a:t>
            </a:r>
            <a:r>
              <a:rPr b="1" spc="35" dirty="0">
                <a:cs typeface="Gill Sans MT"/>
              </a:rPr>
              <a:t> </a:t>
            </a:r>
            <a:r>
              <a:rPr u="sng" spc="-10" dirty="0">
                <a:cs typeface="Gill Sans MT"/>
                <a:hlinkClick r:id="rId4"/>
              </a:rPr>
              <a:t>http</a:t>
            </a:r>
            <a:r>
              <a:rPr u="sng" spc="-5" dirty="0">
                <a:cs typeface="Gill Sans MT"/>
                <a:hlinkClick r:id="rId4"/>
              </a:rPr>
              <a:t>:</a:t>
            </a:r>
            <a:r>
              <a:rPr u="sng" spc="-10" dirty="0">
                <a:cs typeface="Gill Sans MT"/>
                <a:hlinkClick r:id="rId4"/>
              </a:rPr>
              <a:t>//plat</a:t>
            </a:r>
            <a:r>
              <a:rPr u="sng" spc="-20" dirty="0">
                <a:cs typeface="Gill Sans MT"/>
                <a:hlinkClick r:id="rId4"/>
              </a:rPr>
              <a:t>f</a:t>
            </a:r>
            <a:r>
              <a:rPr u="sng" spc="-10" dirty="0">
                <a:cs typeface="Gill Sans MT"/>
                <a:hlinkClick r:id="rId4"/>
              </a:rPr>
              <a:t>or</a:t>
            </a:r>
            <a:r>
              <a:rPr u="sng" spc="-20" dirty="0">
                <a:cs typeface="Gill Sans MT"/>
                <a:hlinkClick r:id="rId4"/>
              </a:rPr>
              <a:t>m</a:t>
            </a:r>
            <a:r>
              <a:rPr u="sng" spc="-10" dirty="0">
                <a:cs typeface="Gill Sans MT"/>
                <a:hlinkClick r:id="rId4"/>
              </a:rPr>
              <a:t>.o</a:t>
            </a:r>
            <a:r>
              <a:rPr u="sng" spc="0" dirty="0">
                <a:cs typeface="Gill Sans MT"/>
                <a:hlinkClick r:id="rId4"/>
              </a:rPr>
              <a:t>p</a:t>
            </a:r>
            <a:r>
              <a:rPr u="sng" spc="-15" dirty="0">
                <a:cs typeface="Gill Sans MT"/>
                <a:hlinkClick r:id="rId4"/>
              </a:rPr>
              <a:t>e</a:t>
            </a:r>
            <a:r>
              <a:rPr u="sng" spc="-10" dirty="0">
                <a:cs typeface="Gill Sans MT"/>
                <a:hlinkClick r:id="rId4"/>
              </a:rPr>
              <a:t>n</a:t>
            </a:r>
            <a:r>
              <a:rPr u="sng" spc="-40" dirty="0">
                <a:cs typeface="Gill Sans MT"/>
                <a:hlinkClick r:id="rId4"/>
              </a:rPr>
              <a:t>w</a:t>
            </a:r>
            <a:r>
              <a:rPr u="sng" spc="-5" dirty="0">
                <a:cs typeface="Gill Sans MT"/>
                <a:hlinkClick r:id="rId4"/>
              </a:rPr>
              <a:t>e</a:t>
            </a:r>
            <a:r>
              <a:rPr u="sng" spc="-10" dirty="0">
                <a:cs typeface="Gill Sans MT"/>
                <a:hlinkClick r:id="rId4"/>
              </a:rPr>
              <a:t>bq</a:t>
            </a:r>
            <a:r>
              <a:rPr u="sng" spc="0" dirty="0">
                <a:cs typeface="Gill Sans MT"/>
                <a:hlinkClick r:id="rId4"/>
              </a:rPr>
              <a:t>u</a:t>
            </a:r>
            <a:r>
              <a:rPr u="sng" spc="-15" dirty="0">
                <a:cs typeface="Gill Sans MT"/>
                <a:hlinkClick r:id="rId4"/>
              </a:rPr>
              <a:t>e</a:t>
            </a:r>
            <a:r>
              <a:rPr u="sng" spc="-10" dirty="0">
                <a:cs typeface="Gill Sans MT"/>
                <a:hlinkClick r:id="rId4"/>
              </a:rPr>
              <a:t>s</a:t>
            </a:r>
            <a:r>
              <a:rPr u="sng" dirty="0">
                <a:cs typeface="Gill Sans MT"/>
                <a:hlinkClick r:id="rId4"/>
              </a:rPr>
              <a:t>t</a:t>
            </a:r>
            <a:r>
              <a:rPr u="sng" spc="-10" dirty="0">
                <a:cs typeface="Gill Sans MT"/>
                <a:hlinkClick r:id="rId4"/>
              </a:rPr>
              <a:t>.org/v</a:t>
            </a:r>
            <a:r>
              <a:rPr u="sng" spc="0" dirty="0">
                <a:cs typeface="Gill Sans MT"/>
                <a:hlinkClick r:id="rId4"/>
              </a:rPr>
              <a:t>i</a:t>
            </a:r>
            <a:r>
              <a:rPr u="sng" spc="-40" dirty="0">
                <a:cs typeface="Gill Sans MT"/>
                <a:hlinkClick r:id="rId4"/>
              </a:rPr>
              <a:t>e</a:t>
            </a:r>
            <a:r>
              <a:rPr u="sng" spc="-15" dirty="0">
                <a:cs typeface="Gill Sans MT"/>
                <a:hlinkClick r:id="rId4"/>
              </a:rPr>
              <a:t>w</a:t>
            </a:r>
            <a:r>
              <a:rPr u="sng" dirty="0">
                <a:cs typeface="Gill Sans MT"/>
                <a:hlinkClick r:id="rId4"/>
              </a:rPr>
              <a:t>/</a:t>
            </a:r>
            <a:r>
              <a:rPr u="sng" spc="-10" dirty="0">
                <a:cs typeface="Gill Sans MT"/>
                <a:hlinkClick r:id="rId4"/>
              </a:rPr>
              <a:t>in</a:t>
            </a:r>
            <a:r>
              <a:rPr u="sng" spc="0" dirty="0">
                <a:cs typeface="Gill Sans MT"/>
                <a:hlinkClick r:id="rId4"/>
              </a:rPr>
              <a:t>d</a:t>
            </a:r>
            <a:r>
              <a:rPr u="sng" spc="-15" dirty="0">
                <a:cs typeface="Gill Sans MT"/>
                <a:hlinkClick r:id="rId4"/>
              </a:rPr>
              <a:t>ex</a:t>
            </a:r>
            <a:r>
              <a:rPr u="sng" spc="-10" dirty="0">
                <a:cs typeface="Gill Sans MT"/>
                <a:hlinkClick r:id="rId4"/>
              </a:rPr>
              <a:t>.p</a:t>
            </a:r>
            <a:r>
              <a:rPr u="sng" spc="0" dirty="0">
                <a:cs typeface="Gill Sans MT"/>
                <a:hlinkClick r:id="rId4"/>
              </a:rPr>
              <a:t>h</a:t>
            </a:r>
            <a:r>
              <a:rPr u="sng" spc="-10" dirty="0">
                <a:cs typeface="Gill Sans MT"/>
                <a:hlinkClick r:id="rId4"/>
              </a:rPr>
              <a:t>p?w</a:t>
            </a:r>
            <a:r>
              <a:rPr u="sng" spc="-5" dirty="0">
                <a:cs typeface="Gill Sans MT"/>
                <a:hlinkClick r:id="rId4"/>
              </a:rPr>
              <a:t>q</a:t>
            </a:r>
            <a:r>
              <a:rPr u="sng" dirty="0">
                <a:cs typeface="Gill Sans MT"/>
                <a:hlinkClick r:id="rId4"/>
              </a:rPr>
              <a:t>=</a:t>
            </a:r>
            <a:r>
              <a:rPr u="sng" spc="-5" dirty="0">
                <a:cs typeface="Gill Sans MT"/>
                <a:hlinkClick r:id="rId4"/>
              </a:rPr>
              <a:t>16</a:t>
            </a:r>
            <a:r>
              <a:rPr u="sng" spc="-10" dirty="0">
                <a:cs typeface="Gill Sans MT"/>
                <a:hlinkClick r:id="rId4"/>
              </a:rPr>
              <a:t>5</a:t>
            </a:r>
            <a:endParaRPr dirty="0">
              <a:cs typeface="Gill Sans MT"/>
            </a:endParaRPr>
          </a:p>
          <a:p>
            <a:pPr>
              <a:lnSpc>
                <a:spcPts val="550"/>
              </a:lnSpc>
              <a:spcBef>
                <a:spcPts val="28"/>
              </a:spcBef>
            </a:pPr>
            <a:endParaRPr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b="1" spc="-15" dirty="0" smtClean="0">
                <a:cs typeface="Calibri"/>
              </a:rPr>
              <a:t>Ο</a:t>
            </a:r>
            <a:r>
              <a:rPr b="1" spc="-5" dirty="0" smtClean="0">
                <a:cs typeface="Calibri"/>
              </a:rPr>
              <a:t> </a:t>
            </a:r>
            <a:r>
              <a:rPr b="1" spc="-10" dirty="0">
                <a:cs typeface="Calibri"/>
              </a:rPr>
              <a:t>υπ</a:t>
            </a:r>
            <a:r>
              <a:rPr b="1" spc="-25" dirty="0">
                <a:cs typeface="Calibri"/>
              </a:rPr>
              <a:t>ο</a:t>
            </a:r>
            <a:r>
              <a:rPr b="1" spc="-20" dirty="0">
                <a:cs typeface="Calibri"/>
              </a:rPr>
              <a:t>λ</a:t>
            </a:r>
            <a:r>
              <a:rPr b="1" spc="-10" dirty="0">
                <a:cs typeface="Calibri"/>
              </a:rPr>
              <a:t>ογι</a:t>
            </a:r>
            <a:r>
              <a:rPr b="1" spc="0" dirty="0">
                <a:cs typeface="Calibri"/>
              </a:rPr>
              <a:t>σ</a:t>
            </a:r>
            <a:r>
              <a:rPr b="1" spc="-10" dirty="0">
                <a:cs typeface="Calibri"/>
              </a:rPr>
              <a:t>τ</a:t>
            </a:r>
            <a:r>
              <a:rPr b="1" spc="-20" dirty="0">
                <a:cs typeface="Calibri"/>
              </a:rPr>
              <a:t>ή</a:t>
            </a:r>
            <a:r>
              <a:rPr b="1" spc="-10" dirty="0">
                <a:cs typeface="Calibri"/>
              </a:rPr>
              <a:t>ς</a:t>
            </a:r>
            <a:r>
              <a:rPr b="1" spc="15" dirty="0">
                <a:cs typeface="Calibri"/>
              </a:rPr>
              <a:t> </a:t>
            </a:r>
            <a:r>
              <a:rPr b="1" spc="-25" dirty="0">
                <a:cs typeface="Calibri"/>
              </a:rPr>
              <a:t>μ</a:t>
            </a:r>
            <a:r>
              <a:rPr b="1" spc="-10" dirty="0">
                <a:cs typeface="Calibri"/>
              </a:rPr>
              <a:t>ου</a:t>
            </a:r>
            <a:r>
              <a:rPr b="1" spc="-5" dirty="0">
                <a:cs typeface="Calibri"/>
              </a:rPr>
              <a:t> </a:t>
            </a:r>
            <a:r>
              <a:rPr b="1" spc="-25" dirty="0">
                <a:cs typeface="Calibri"/>
              </a:rPr>
              <a:t>τ</a:t>
            </a:r>
            <a:r>
              <a:rPr b="1" spc="-10" dirty="0">
                <a:cs typeface="Calibri"/>
              </a:rPr>
              <a:t>ρε</a:t>
            </a:r>
            <a:r>
              <a:rPr b="1" spc="-20" dirty="0">
                <a:cs typeface="Calibri"/>
              </a:rPr>
              <a:t>λ</a:t>
            </a:r>
            <a:r>
              <a:rPr b="1" spc="-10" dirty="0">
                <a:cs typeface="Calibri"/>
              </a:rPr>
              <a:t>άθ</a:t>
            </a:r>
            <a:r>
              <a:rPr b="1" spc="-20" dirty="0">
                <a:cs typeface="Calibri"/>
              </a:rPr>
              <a:t>η</a:t>
            </a:r>
            <a:r>
              <a:rPr b="1" spc="-35" dirty="0">
                <a:cs typeface="Calibri"/>
              </a:rPr>
              <a:t>κ</a:t>
            </a:r>
            <a:r>
              <a:rPr b="1" spc="-10" dirty="0">
                <a:cs typeface="Calibri"/>
              </a:rPr>
              <a:t>ε!</a:t>
            </a:r>
            <a:r>
              <a:rPr b="1" spc="120" dirty="0">
                <a:cs typeface="Calibri"/>
              </a:rPr>
              <a:t> </a:t>
            </a:r>
            <a:r>
              <a:rPr u="sng" spc="-10" dirty="0">
                <a:cs typeface="Gill Sans MT"/>
                <a:hlinkClick r:id="rId5"/>
              </a:rPr>
              <a:t>htt</a:t>
            </a:r>
            <a:r>
              <a:rPr u="sng" spc="-5" dirty="0">
                <a:cs typeface="Gill Sans MT"/>
                <a:hlinkClick r:id="rId5"/>
              </a:rPr>
              <a:t>p:</a:t>
            </a:r>
            <a:r>
              <a:rPr u="sng" spc="-15" dirty="0">
                <a:cs typeface="Gill Sans MT"/>
                <a:hlinkClick r:id="rId5"/>
              </a:rPr>
              <a:t>/</a:t>
            </a:r>
            <a:r>
              <a:rPr u="sng" spc="-10" dirty="0">
                <a:cs typeface="Gill Sans MT"/>
                <a:hlinkClick r:id="rId5"/>
              </a:rPr>
              <a:t>/pl</a:t>
            </a:r>
            <a:r>
              <a:rPr u="sng" spc="-5" dirty="0">
                <a:cs typeface="Gill Sans MT"/>
                <a:hlinkClick r:id="rId5"/>
              </a:rPr>
              <a:t>a</a:t>
            </a:r>
            <a:r>
              <a:rPr u="sng" spc="-10" dirty="0">
                <a:cs typeface="Gill Sans MT"/>
                <a:hlinkClick r:id="rId5"/>
              </a:rPr>
              <a:t>t</a:t>
            </a:r>
            <a:r>
              <a:rPr u="sng" spc="-25" dirty="0">
                <a:cs typeface="Gill Sans MT"/>
                <a:hlinkClick r:id="rId5"/>
              </a:rPr>
              <a:t>f</a:t>
            </a:r>
            <a:r>
              <a:rPr u="sng" spc="-10" dirty="0">
                <a:cs typeface="Gill Sans MT"/>
                <a:hlinkClick r:id="rId5"/>
              </a:rPr>
              <a:t>or</a:t>
            </a:r>
            <a:r>
              <a:rPr u="sng" spc="-30" dirty="0">
                <a:cs typeface="Gill Sans MT"/>
                <a:hlinkClick r:id="rId5"/>
              </a:rPr>
              <a:t>m</a:t>
            </a:r>
            <a:r>
              <a:rPr u="sng" spc="-10" dirty="0">
                <a:cs typeface="Gill Sans MT"/>
                <a:hlinkClick r:id="rId5"/>
              </a:rPr>
              <a:t>.o</a:t>
            </a:r>
            <a:r>
              <a:rPr u="sng" dirty="0">
                <a:cs typeface="Gill Sans MT"/>
                <a:hlinkClick r:id="rId5"/>
              </a:rPr>
              <a:t>p</a:t>
            </a:r>
            <a:r>
              <a:rPr u="sng" spc="-20" dirty="0">
                <a:cs typeface="Gill Sans MT"/>
                <a:hlinkClick r:id="rId5"/>
              </a:rPr>
              <a:t>e</a:t>
            </a:r>
            <a:r>
              <a:rPr u="sng" dirty="0">
                <a:cs typeface="Gill Sans MT"/>
                <a:hlinkClick r:id="rId5"/>
              </a:rPr>
              <a:t>n</a:t>
            </a:r>
            <a:r>
              <a:rPr u="sng" spc="-40" dirty="0">
                <a:cs typeface="Gill Sans MT"/>
                <a:hlinkClick r:id="rId5"/>
              </a:rPr>
              <a:t>w</a:t>
            </a:r>
            <a:r>
              <a:rPr u="sng" spc="-20" dirty="0">
                <a:cs typeface="Gill Sans MT"/>
                <a:hlinkClick r:id="rId5"/>
              </a:rPr>
              <a:t>e</a:t>
            </a:r>
            <a:r>
              <a:rPr u="sng" spc="-10" dirty="0">
                <a:cs typeface="Gill Sans MT"/>
                <a:hlinkClick r:id="rId5"/>
              </a:rPr>
              <a:t>b</a:t>
            </a:r>
            <a:r>
              <a:rPr u="sng" spc="-5" dirty="0">
                <a:cs typeface="Gill Sans MT"/>
                <a:hlinkClick r:id="rId5"/>
              </a:rPr>
              <a:t>q</a:t>
            </a:r>
            <a:r>
              <a:rPr u="sng" dirty="0">
                <a:cs typeface="Gill Sans MT"/>
                <a:hlinkClick r:id="rId5"/>
              </a:rPr>
              <a:t>u</a:t>
            </a:r>
            <a:r>
              <a:rPr u="sng" spc="-20" dirty="0">
                <a:cs typeface="Gill Sans MT"/>
                <a:hlinkClick r:id="rId5"/>
              </a:rPr>
              <a:t>e</a:t>
            </a:r>
            <a:r>
              <a:rPr u="sng" dirty="0">
                <a:cs typeface="Gill Sans MT"/>
                <a:hlinkClick r:id="rId5"/>
              </a:rPr>
              <a:t>s</a:t>
            </a:r>
            <a:r>
              <a:rPr u="sng" spc="-10" dirty="0">
                <a:cs typeface="Gill Sans MT"/>
                <a:hlinkClick r:id="rId5"/>
              </a:rPr>
              <a:t>t.org</a:t>
            </a:r>
            <a:r>
              <a:rPr u="sng" spc="-15" dirty="0">
                <a:cs typeface="Gill Sans MT"/>
                <a:hlinkClick r:id="rId5"/>
              </a:rPr>
              <a:t>/</a:t>
            </a:r>
            <a:r>
              <a:rPr u="sng" spc="-10" dirty="0">
                <a:cs typeface="Gill Sans MT"/>
                <a:hlinkClick r:id="rId5"/>
              </a:rPr>
              <a:t>v</a:t>
            </a:r>
            <a:r>
              <a:rPr u="sng" spc="0" dirty="0">
                <a:cs typeface="Gill Sans MT"/>
                <a:hlinkClick r:id="rId5"/>
              </a:rPr>
              <a:t>i</a:t>
            </a:r>
            <a:r>
              <a:rPr u="sng" spc="-40" dirty="0">
                <a:cs typeface="Gill Sans MT"/>
                <a:hlinkClick r:id="rId5"/>
              </a:rPr>
              <a:t>e</a:t>
            </a:r>
            <a:r>
              <a:rPr u="sng" spc="-5" dirty="0">
                <a:cs typeface="Gill Sans MT"/>
                <a:hlinkClick r:id="rId5"/>
              </a:rPr>
              <a:t>w</a:t>
            </a:r>
            <a:r>
              <a:rPr u="sng" spc="-10" dirty="0">
                <a:cs typeface="Gill Sans MT"/>
                <a:hlinkClick r:id="rId5"/>
              </a:rPr>
              <a:t>/</a:t>
            </a:r>
            <a:r>
              <a:rPr u="sng" spc="-5" dirty="0">
                <a:cs typeface="Gill Sans MT"/>
                <a:hlinkClick r:id="rId5"/>
              </a:rPr>
              <a:t>i</a:t>
            </a:r>
            <a:r>
              <a:rPr u="sng" dirty="0">
                <a:cs typeface="Gill Sans MT"/>
                <a:hlinkClick r:id="rId5"/>
              </a:rPr>
              <a:t>n</a:t>
            </a:r>
            <a:r>
              <a:rPr u="sng" spc="-10" dirty="0">
                <a:cs typeface="Gill Sans MT"/>
                <a:hlinkClick r:id="rId5"/>
              </a:rPr>
              <a:t>dex.</a:t>
            </a:r>
            <a:r>
              <a:rPr u="sng" spc="-5" dirty="0">
                <a:cs typeface="Gill Sans MT"/>
                <a:hlinkClick r:id="rId5"/>
              </a:rPr>
              <a:t>p</a:t>
            </a:r>
            <a:r>
              <a:rPr u="sng" spc="-10" dirty="0">
                <a:cs typeface="Gill Sans MT"/>
                <a:hlinkClick r:id="rId5"/>
              </a:rPr>
              <a:t>h</a:t>
            </a:r>
            <a:r>
              <a:rPr u="sng" spc="-5" dirty="0">
                <a:cs typeface="Gill Sans MT"/>
                <a:hlinkClick r:id="rId5"/>
              </a:rPr>
              <a:t>p</a:t>
            </a:r>
            <a:r>
              <a:rPr u="sng" spc="-10" dirty="0">
                <a:cs typeface="Gill Sans MT"/>
                <a:hlinkClick r:id="rId5"/>
              </a:rPr>
              <a:t>?wq</a:t>
            </a:r>
            <a:r>
              <a:rPr u="sng" spc="0" dirty="0">
                <a:cs typeface="Gill Sans MT"/>
                <a:hlinkClick r:id="rId5"/>
              </a:rPr>
              <a:t>=</a:t>
            </a:r>
            <a:r>
              <a:rPr u="sng" spc="-5" dirty="0">
                <a:cs typeface="Gill Sans MT"/>
                <a:hlinkClick r:id="rId5"/>
              </a:rPr>
              <a:t>51</a:t>
            </a:r>
            <a:r>
              <a:rPr u="sng" spc="-10" dirty="0">
                <a:cs typeface="Gill Sans MT"/>
                <a:hlinkClick r:id="rId5"/>
              </a:rPr>
              <a:t>4</a:t>
            </a:r>
            <a:endParaRPr dirty="0">
              <a:cs typeface="Gill Sans MT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b="1" spc="-10" dirty="0" err="1" smtClean="0">
                <a:cs typeface="Calibri"/>
              </a:rPr>
              <a:t>Μελέτη</a:t>
            </a:r>
            <a:r>
              <a:rPr b="1" spc="5" dirty="0" smtClean="0">
                <a:cs typeface="Calibri"/>
              </a:rPr>
              <a:t> </a:t>
            </a:r>
            <a:r>
              <a:rPr b="1" spc="-10" dirty="0" err="1">
                <a:cs typeface="Calibri"/>
              </a:rPr>
              <a:t>Υπ</a:t>
            </a:r>
            <a:r>
              <a:rPr b="1" spc="-20" dirty="0" err="1">
                <a:cs typeface="Calibri"/>
              </a:rPr>
              <a:t>ολ</a:t>
            </a:r>
            <a:r>
              <a:rPr b="1" spc="-10" dirty="0" err="1">
                <a:cs typeface="Calibri"/>
              </a:rPr>
              <a:t>ογι</a:t>
            </a:r>
            <a:r>
              <a:rPr b="1" spc="0" dirty="0" err="1">
                <a:cs typeface="Calibri"/>
              </a:rPr>
              <a:t>σ</a:t>
            </a:r>
            <a:r>
              <a:rPr b="1" spc="-10" dirty="0" err="1">
                <a:cs typeface="Calibri"/>
              </a:rPr>
              <a:t>τι</a:t>
            </a:r>
            <a:r>
              <a:rPr b="1" spc="-50" dirty="0" err="1">
                <a:cs typeface="Calibri"/>
              </a:rPr>
              <a:t>κ</a:t>
            </a:r>
            <a:r>
              <a:rPr b="1" spc="-10" dirty="0" err="1">
                <a:cs typeface="Calibri"/>
              </a:rPr>
              <a:t>ού</a:t>
            </a:r>
            <a:r>
              <a:rPr b="1" spc="10" dirty="0">
                <a:cs typeface="Calibri"/>
              </a:rPr>
              <a:t> </a:t>
            </a:r>
            <a:r>
              <a:rPr b="1" spc="-20" dirty="0" err="1" smtClean="0">
                <a:cs typeface="Calibri"/>
              </a:rPr>
              <a:t>Σ</a:t>
            </a:r>
            <a:r>
              <a:rPr b="1" spc="-10" dirty="0" err="1" smtClean="0">
                <a:cs typeface="Calibri"/>
              </a:rPr>
              <a:t>υ</a:t>
            </a:r>
            <a:r>
              <a:rPr b="1" spc="0" dirty="0" err="1" smtClean="0">
                <a:cs typeface="Calibri"/>
              </a:rPr>
              <a:t>σ</a:t>
            </a:r>
            <a:r>
              <a:rPr b="1" spc="-10" dirty="0" err="1" smtClean="0">
                <a:cs typeface="Calibri"/>
              </a:rPr>
              <a:t>τ</a:t>
            </a:r>
            <a:r>
              <a:rPr b="1" spc="-20" dirty="0" err="1" smtClean="0">
                <a:cs typeface="Calibri"/>
              </a:rPr>
              <a:t>ή</a:t>
            </a:r>
            <a:r>
              <a:rPr b="1" spc="-25" dirty="0" err="1" smtClean="0">
                <a:cs typeface="Calibri"/>
              </a:rPr>
              <a:t>μ</a:t>
            </a:r>
            <a:r>
              <a:rPr b="1" spc="-10" dirty="0" err="1" smtClean="0">
                <a:cs typeface="Calibri"/>
              </a:rPr>
              <a:t>α</a:t>
            </a:r>
            <a:r>
              <a:rPr b="1" spc="-25" dirty="0" err="1" smtClean="0">
                <a:cs typeface="Calibri"/>
              </a:rPr>
              <a:t>τ</a:t>
            </a:r>
            <a:r>
              <a:rPr b="1" spc="-10" dirty="0" err="1" smtClean="0">
                <a:cs typeface="Calibri"/>
              </a:rPr>
              <a:t>ος</a:t>
            </a:r>
            <a:r>
              <a:rPr lang="el-GR" b="1" spc="-10" dirty="0" smtClean="0">
                <a:cs typeface="Calibri"/>
              </a:rPr>
              <a:t> </a:t>
            </a:r>
            <a:r>
              <a:rPr u="sng" spc="-10" dirty="0" smtClean="0">
                <a:cs typeface="Gill Sans MT"/>
                <a:hlinkClick r:id="rId6"/>
              </a:rPr>
              <a:t>http</a:t>
            </a:r>
            <a:r>
              <a:rPr u="sng" spc="-5" dirty="0">
                <a:cs typeface="Gill Sans MT"/>
                <a:hlinkClick r:id="rId6"/>
              </a:rPr>
              <a:t>:</a:t>
            </a:r>
            <a:r>
              <a:rPr u="sng" spc="-10" dirty="0">
                <a:cs typeface="Gill Sans MT"/>
                <a:hlinkClick r:id="rId6"/>
              </a:rPr>
              <a:t>//plat</a:t>
            </a:r>
            <a:r>
              <a:rPr u="sng" spc="-20" dirty="0">
                <a:cs typeface="Gill Sans MT"/>
                <a:hlinkClick r:id="rId6"/>
              </a:rPr>
              <a:t>f</a:t>
            </a:r>
            <a:r>
              <a:rPr u="sng" spc="-10" dirty="0">
                <a:cs typeface="Gill Sans MT"/>
                <a:hlinkClick r:id="rId6"/>
              </a:rPr>
              <a:t>or</a:t>
            </a:r>
            <a:r>
              <a:rPr u="sng" spc="-25" dirty="0">
                <a:cs typeface="Gill Sans MT"/>
                <a:hlinkClick r:id="rId6"/>
              </a:rPr>
              <a:t>m</a:t>
            </a:r>
            <a:r>
              <a:rPr u="sng" spc="-10" dirty="0">
                <a:cs typeface="Gill Sans MT"/>
                <a:hlinkClick r:id="rId6"/>
              </a:rPr>
              <a:t>.op</a:t>
            </a:r>
            <a:r>
              <a:rPr u="sng" spc="-15" dirty="0">
                <a:cs typeface="Gill Sans MT"/>
                <a:hlinkClick r:id="rId6"/>
              </a:rPr>
              <a:t>e</a:t>
            </a:r>
            <a:r>
              <a:rPr u="sng" spc="0" dirty="0">
                <a:cs typeface="Gill Sans MT"/>
                <a:hlinkClick r:id="rId6"/>
              </a:rPr>
              <a:t>n</a:t>
            </a:r>
            <a:r>
              <a:rPr u="sng" spc="-40" dirty="0">
                <a:cs typeface="Gill Sans MT"/>
                <a:hlinkClick r:id="rId6"/>
              </a:rPr>
              <a:t>w</a:t>
            </a:r>
            <a:r>
              <a:rPr u="sng" spc="-15" dirty="0">
                <a:cs typeface="Gill Sans MT"/>
                <a:hlinkClick r:id="rId6"/>
              </a:rPr>
              <a:t>e</a:t>
            </a:r>
            <a:r>
              <a:rPr u="sng" spc="-10" dirty="0">
                <a:cs typeface="Gill Sans MT"/>
                <a:hlinkClick r:id="rId6"/>
              </a:rPr>
              <a:t>bq</a:t>
            </a:r>
            <a:r>
              <a:rPr u="sng" spc="0" dirty="0">
                <a:cs typeface="Gill Sans MT"/>
                <a:hlinkClick r:id="rId6"/>
              </a:rPr>
              <a:t>u</a:t>
            </a:r>
            <a:r>
              <a:rPr u="sng" spc="-5" dirty="0">
                <a:cs typeface="Gill Sans MT"/>
                <a:hlinkClick r:id="rId6"/>
              </a:rPr>
              <a:t>e</a:t>
            </a:r>
            <a:r>
              <a:rPr u="sng" spc="-10" dirty="0">
                <a:cs typeface="Gill Sans MT"/>
                <a:hlinkClick r:id="rId6"/>
              </a:rPr>
              <a:t>st.org/v</a:t>
            </a:r>
            <a:r>
              <a:rPr u="sng" spc="0" dirty="0">
                <a:cs typeface="Gill Sans MT"/>
                <a:hlinkClick r:id="rId6"/>
              </a:rPr>
              <a:t>i</a:t>
            </a:r>
            <a:r>
              <a:rPr u="sng" spc="-40" dirty="0">
                <a:cs typeface="Gill Sans MT"/>
                <a:hlinkClick r:id="rId6"/>
              </a:rPr>
              <a:t>e</a:t>
            </a:r>
            <a:r>
              <a:rPr u="sng" spc="-5" dirty="0">
                <a:cs typeface="Gill Sans MT"/>
                <a:hlinkClick r:id="rId6"/>
              </a:rPr>
              <a:t>w/</a:t>
            </a:r>
            <a:r>
              <a:rPr u="sng" spc="-10" dirty="0">
                <a:cs typeface="Gill Sans MT"/>
                <a:hlinkClick r:id="rId6"/>
              </a:rPr>
              <a:t>i</a:t>
            </a:r>
            <a:r>
              <a:rPr u="sng" spc="0" dirty="0">
                <a:cs typeface="Gill Sans MT"/>
                <a:hlinkClick r:id="rId6"/>
              </a:rPr>
              <a:t>n</a:t>
            </a:r>
            <a:r>
              <a:rPr u="sng" spc="-10" dirty="0">
                <a:cs typeface="Gill Sans MT"/>
                <a:hlinkClick r:id="rId6"/>
              </a:rPr>
              <a:t>d</a:t>
            </a:r>
            <a:r>
              <a:rPr u="sng" spc="-15" dirty="0">
                <a:cs typeface="Gill Sans MT"/>
                <a:hlinkClick r:id="rId6"/>
              </a:rPr>
              <a:t>e</a:t>
            </a:r>
            <a:r>
              <a:rPr u="sng" spc="-5" dirty="0">
                <a:cs typeface="Gill Sans MT"/>
                <a:hlinkClick r:id="rId6"/>
              </a:rPr>
              <a:t>x</a:t>
            </a:r>
            <a:r>
              <a:rPr u="sng" spc="-10" dirty="0">
                <a:cs typeface="Gill Sans MT"/>
                <a:hlinkClick r:id="rId6"/>
              </a:rPr>
              <a:t>.php?w</a:t>
            </a:r>
            <a:r>
              <a:rPr u="sng" spc="-5" dirty="0">
                <a:cs typeface="Gill Sans MT"/>
                <a:hlinkClick r:id="rId6"/>
              </a:rPr>
              <a:t>q</a:t>
            </a:r>
            <a:r>
              <a:rPr u="sng" dirty="0">
                <a:cs typeface="Gill Sans MT"/>
                <a:hlinkClick r:id="rId6"/>
              </a:rPr>
              <a:t>=</a:t>
            </a:r>
            <a:r>
              <a:rPr u="sng" spc="-5" dirty="0">
                <a:cs typeface="Gill Sans MT"/>
                <a:hlinkClick r:id="rId6"/>
              </a:rPr>
              <a:t>38</a:t>
            </a:r>
            <a:r>
              <a:rPr u="sng" spc="-10" dirty="0">
                <a:cs typeface="Gill Sans MT"/>
                <a:hlinkClick r:id="rId6"/>
              </a:rPr>
              <a:t>7</a:t>
            </a:r>
            <a:endParaRPr dirty="0">
              <a:cs typeface="Gill Sans MT"/>
            </a:endParaRPr>
          </a:p>
          <a:p>
            <a:pPr>
              <a:lnSpc>
                <a:spcPts val="550"/>
              </a:lnSpc>
              <a:spcBef>
                <a:spcPts val="26"/>
              </a:spcBef>
            </a:pPr>
            <a:endParaRPr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b="1" spc="-10" dirty="0" err="1" smtClean="0">
                <a:cs typeface="Calibri"/>
              </a:rPr>
              <a:t>Πάμε</a:t>
            </a:r>
            <a:r>
              <a:rPr b="1" spc="-5" dirty="0" smtClean="0">
                <a:cs typeface="Calibri"/>
              </a:rPr>
              <a:t> </a:t>
            </a:r>
            <a:r>
              <a:rPr b="1" spc="-10" dirty="0">
                <a:cs typeface="Calibri"/>
              </a:rPr>
              <a:t>για</a:t>
            </a:r>
            <a:r>
              <a:rPr b="1" spc="30" dirty="0">
                <a:cs typeface="Calibri"/>
              </a:rPr>
              <a:t> </a:t>
            </a:r>
            <a:r>
              <a:rPr b="1" spc="-10" dirty="0">
                <a:cs typeface="Calibri"/>
              </a:rPr>
              <a:t>Su</a:t>
            </a:r>
            <a:r>
              <a:rPr b="1" spc="-20" dirty="0">
                <a:cs typeface="Calibri"/>
              </a:rPr>
              <a:t>r</a:t>
            </a:r>
            <a:r>
              <a:rPr b="1" spc="-10" dirty="0">
                <a:cs typeface="Calibri"/>
              </a:rPr>
              <a:t>fing</a:t>
            </a:r>
            <a:r>
              <a:rPr b="1" spc="40" dirty="0">
                <a:cs typeface="Calibri"/>
              </a:rPr>
              <a:t> </a:t>
            </a:r>
            <a:r>
              <a:rPr b="1" spc="-10" dirty="0">
                <a:cs typeface="Calibri"/>
              </a:rPr>
              <a:t>με</a:t>
            </a:r>
            <a:r>
              <a:rPr b="1" spc="-5" dirty="0">
                <a:cs typeface="Calibri"/>
              </a:rPr>
              <a:t> </a:t>
            </a:r>
            <a:r>
              <a:rPr b="1" spc="-10" dirty="0">
                <a:cs typeface="Calibri"/>
              </a:rPr>
              <a:t>Ασφ</a:t>
            </a:r>
            <a:r>
              <a:rPr b="1" dirty="0">
                <a:cs typeface="Calibri"/>
              </a:rPr>
              <a:t>ά</a:t>
            </a:r>
            <a:r>
              <a:rPr b="1" spc="-10" dirty="0">
                <a:cs typeface="Calibri"/>
              </a:rPr>
              <a:t>λεια;</a:t>
            </a:r>
            <a:r>
              <a:rPr b="1" spc="130" dirty="0">
                <a:cs typeface="Calibri"/>
              </a:rPr>
              <a:t> </a:t>
            </a:r>
            <a:r>
              <a:rPr u="sng" spc="-10" dirty="0">
                <a:cs typeface="Gill Sans MT"/>
                <a:hlinkClick r:id="rId7"/>
              </a:rPr>
              <a:t>http</a:t>
            </a:r>
            <a:r>
              <a:rPr u="sng" spc="-5" dirty="0">
                <a:cs typeface="Gill Sans MT"/>
                <a:hlinkClick r:id="rId7"/>
              </a:rPr>
              <a:t>:</a:t>
            </a:r>
            <a:r>
              <a:rPr u="sng" spc="-10" dirty="0">
                <a:cs typeface="Gill Sans MT"/>
                <a:hlinkClick r:id="rId7"/>
              </a:rPr>
              <a:t>//ww</a:t>
            </a:r>
            <a:r>
              <a:rPr u="sng" spc="-110" dirty="0">
                <a:cs typeface="Gill Sans MT"/>
                <a:hlinkClick r:id="rId7"/>
              </a:rPr>
              <a:t>w</a:t>
            </a:r>
            <a:r>
              <a:rPr u="sng" spc="-10" dirty="0">
                <a:cs typeface="Gill Sans MT"/>
                <a:hlinkClick r:id="rId7"/>
              </a:rPr>
              <a:t>.zuna</a:t>
            </a:r>
            <a:r>
              <a:rPr u="sng" spc="0" dirty="0">
                <a:cs typeface="Gill Sans MT"/>
                <a:hlinkClick r:id="rId7"/>
              </a:rPr>
              <a:t>l</a:t>
            </a:r>
            <a:r>
              <a:rPr u="sng" spc="-10" dirty="0">
                <a:cs typeface="Gill Sans MT"/>
                <a:hlinkClick r:id="rId7"/>
              </a:rPr>
              <a:t>.c</a:t>
            </a:r>
            <a:r>
              <a:rPr u="sng" dirty="0">
                <a:cs typeface="Gill Sans MT"/>
                <a:hlinkClick r:id="rId7"/>
              </a:rPr>
              <a:t>o</a:t>
            </a:r>
            <a:r>
              <a:rPr u="sng" spc="-25" dirty="0">
                <a:cs typeface="Gill Sans MT"/>
                <a:hlinkClick r:id="rId7"/>
              </a:rPr>
              <a:t>m</a:t>
            </a:r>
            <a:r>
              <a:rPr u="sng" dirty="0">
                <a:cs typeface="Gill Sans MT"/>
                <a:hlinkClick r:id="rId7"/>
              </a:rPr>
              <a:t>/</a:t>
            </a:r>
            <a:r>
              <a:rPr u="sng" spc="-50" dirty="0">
                <a:cs typeface="Gill Sans MT"/>
                <a:hlinkClick r:id="rId7"/>
              </a:rPr>
              <a:t>w</a:t>
            </a:r>
            <a:r>
              <a:rPr u="sng" spc="-5" dirty="0">
                <a:cs typeface="Gill Sans MT"/>
                <a:hlinkClick r:id="rId7"/>
              </a:rPr>
              <a:t>e</a:t>
            </a:r>
            <a:r>
              <a:rPr u="sng" spc="-10" dirty="0">
                <a:cs typeface="Gill Sans MT"/>
                <a:hlinkClick r:id="rId7"/>
              </a:rPr>
              <a:t>bq</a:t>
            </a:r>
            <a:r>
              <a:rPr u="sng" spc="0" dirty="0">
                <a:cs typeface="Gill Sans MT"/>
                <a:hlinkClick r:id="rId7"/>
              </a:rPr>
              <a:t>u</a:t>
            </a:r>
            <a:r>
              <a:rPr u="sng" spc="-15" dirty="0">
                <a:cs typeface="Gill Sans MT"/>
                <a:hlinkClick r:id="rId7"/>
              </a:rPr>
              <a:t>e</a:t>
            </a:r>
            <a:r>
              <a:rPr u="sng" spc="-10" dirty="0">
                <a:cs typeface="Gill Sans MT"/>
                <a:hlinkClick r:id="rId7"/>
              </a:rPr>
              <a:t>s</a:t>
            </a:r>
            <a:r>
              <a:rPr u="sng" dirty="0">
                <a:cs typeface="Gill Sans MT"/>
                <a:hlinkClick r:id="rId7"/>
              </a:rPr>
              <a:t>t</a:t>
            </a:r>
            <a:r>
              <a:rPr u="sng" spc="-10" dirty="0">
                <a:cs typeface="Gill Sans MT"/>
                <a:hlinkClick r:id="rId7"/>
              </a:rPr>
              <a:t>.php?w</a:t>
            </a:r>
            <a:r>
              <a:rPr u="sng" spc="0" dirty="0">
                <a:cs typeface="Gill Sans MT"/>
                <a:hlinkClick r:id="rId7"/>
              </a:rPr>
              <a:t>=</a:t>
            </a:r>
            <a:r>
              <a:rPr u="sng" spc="-5" dirty="0">
                <a:cs typeface="Gill Sans MT"/>
                <a:hlinkClick r:id="rId7"/>
              </a:rPr>
              <a:t>8478</a:t>
            </a:r>
            <a:r>
              <a:rPr u="sng" spc="-10" dirty="0">
                <a:cs typeface="Gill Sans MT"/>
                <a:hlinkClick r:id="rId7"/>
              </a:rPr>
              <a:t>3</a:t>
            </a:r>
            <a:endParaRPr dirty="0">
              <a:cs typeface="Gill Sans MT"/>
            </a:endParaRPr>
          </a:p>
          <a:p>
            <a:pPr>
              <a:lnSpc>
                <a:spcPts val="600"/>
              </a:lnSpc>
              <a:spcBef>
                <a:spcPts val="2"/>
              </a:spcBef>
            </a:pPr>
            <a:endParaRPr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b="1" spc="-140" dirty="0" err="1" smtClean="0">
                <a:cs typeface="Calibri"/>
              </a:rPr>
              <a:t>Τ</a:t>
            </a:r>
            <a:r>
              <a:rPr b="1" spc="-10" dirty="0" err="1" smtClean="0">
                <a:cs typeface="Calibri"/>
              </a:rPr>
              <a:t>ο</a:t>
            </a:r>
            <a:r>
              <a:rPr b="1" spc="-15" dirty="0" smtClean="0">
                <a:cs typeface="Calibri"/>
              </a:rPr>
              <a:t> </a:t>
            </a:r>
            <a:r>
              <a:rPr b="1" spc="-10" dirty="0">
                <a:cs typeface="Calibri"/>
              </a:rPr>
              <a:t>"</a:t>
            </a:r>
            <a:r>
              <a:rPr b="1" spc="-20" dirty="0">
                <a:cs typeface="Calibri"/>
              </a:rPr>
              <a:t>σ</a:t>
            </a:r>
            <a:r>
              <a:rPr b="1" spc="-10" dirty="0">
                <a:cs typeface="Calibri"/>
              </a:rPr>
              <a:t>απι</a:t>
            </a:r>
            <a:r>
              <a:rPr b="1" spc="-5" dirty="0">
                <a:cs typeface="Calibri"/>
              </a:rPr>
              <a:t>ο</a:t>
            </a:r>
            <a:r>
              <a:rPr b="1" spc="-60" dirty="0">
                <a:cs typeface="Calibri"/>
              </a:rPr>
              <a:t>κ</a:t>
            </a:r>
            <a:r>
              <a:rPr b="1" spc="-10" dirty="0">
                <a:cs typeface="Calibri"/>
              </a:rPr>
              <a:t>ά</a:t>
            </a:r>
            <a:r>
              <a:rPr b="1" spc="-5" dirty="0">
                <a:cs typeface="Calibri"/>
              </a:rPr>
              <a:t>ρ</a:t>
            </a:r>
            <a:r>
              <a:rPr b="1" spc="-10" dirty="0">
                <a:cs typeface="Calibri"/>
              </a:rPr>
              <a:t>α</a:t>
            </a:r>
            <a:r>
              <a:rPr b="1" spc="-5" dirty="0">
                <a:cs typeface="Calibri"/>
              </a:rPr>
              <a:t>β</a:t>
            </a:r>
            <a:r>
              <a:rPr b="1" spc="-10" dirty="0">
                <a:cs typeface="Calibri"/>
              </a:rPr>
              <a:t>ο"</a:t>
            </a:r>
            <a:r>
              <a:rPr b="1" spc="15" dirty="0">
                <a:cs typeface="Calibri"/>
              </a:rPr>
              <a:t> </a:t>
            </a:r>
            <a:r>
              <a:rPr b="1" spc="-20" dirty="0">
                <a:cs typeface="Calibri"/>
              </a:rPr>
              <a:t>κ</a:t>
            </a:r>
            <a:r>
              <a:rPr b="1" spc="-5" dirty="0">
                <a:cs typeface="Calibri"/>
              </a:rPr>
              <a:t>ι </a:t>
            </a:r>
            <a:r>
              <a:rPr b="1" spc="-10" dirty="0">
                <a:cs typeface="Calibri"/>
              </a:rPr>
              <a:t>ο</a:t>
            </a:r>
            <a:r>
              <a:rPr b="1" spc="-5" dirty="0">
                <a:cs typeface="Calibri"/>
              </a:rPr>
              <a:t> ά</a:t>
            </a:r>
            <a:r>
              <a:rPr b="1" spc="-10" dirty="0">
                <a:cs typeface="Calibri"/>
              </a:rPr>
              <a:t>νε</a:t>
            </a:r>
            <a:r>
              <a:rPr b="1" spc="-25" dirty="0">
                <a:cs typeface="Calibri"/>
              </a:rPr>
              <a:t>μ</a:t>
            </a:r>
            <a:r>
              <a:rPr b="1" spc="-10" dirty="0">
                <a:cs typeface="Calibri"/>
              </a:rPr>
              <a:t>ος</a:t>
            </a:r>
            <a:r>
              <a:rPr b="1" spc="-5" dirty="0">
                <a:cs typeface="Calibri"/>
              </a:rPr>
              <a:t> </a:t>
            </a:r>
            <a:r>
              <a:rPr b="1" spc="-15" dirty="0" err="1">
                <a:cs typeface="Calibri"/>
              </a:rPr>
              <a:t>τ</a:t>
            </a:r>
            <a:r>
              <a:rPr b="1" spc="-10" dirty="0" err="1">
                <a:cs typeface="Calibri"/>
              </a:rPr>
              <a:t>ης</a:t>
            </a:r>
            <a:r>
              <a:rPr b="1" spc="15" dirty="0">
                <a:cs typeface="Calibri"/>
              </a:rPr>
              <a:t> </a:t>
            </a:r>
            <a:r>
              <a:rPr b="1" spc="0" dirty="0" err="1" smtClean="0">
                <a:cs typeface="Calibri"/>
              </a:rPr>
              <a:t>α</a:t>
            </a:r>
            <a:r>
              <a:rPr b="1" dirty="0" err="1" smtClean="0">
                <a:cs typeface="Calibri"/>
              </a:rPr>
              <a:t>λ</a:t>
            </a:r>
            <a:r>
              <a:rPr b="1" spc="-20" dirty="0" err="1" smtClean="0">
                <a:cs typeface="Calibri"/>
              </a:rPr>
              <a:t>λα</a:t>
            </a:r>
            <a:r>
              <a:rPr b="1" spc="-10" dirty="0" err="1" smtClean="0">
                <a:cs typeface="Calibri"/>
              </a:rPr>
              <a:t>γ</a:t>
            </a:r>
            <a:r>
              <a:rPr b="1" spc="-15" dirty="0" err="1" smtClean="0">
                <a:cs typeface="Calibri"/>
              </a:rPr>
              <a:t>ή</a:t>
            </a:r>
            <a:r>
              <a:rPr b="1" spc="-10" dirty="0" err="1" smtClean="0">
                <a:cs typeface="Calibri"/>
              </a:rPr>
              <a:t>ς</a:t>
            </a:r>
            <a:r>
              <a:rPr b="1" spc="-10" dirty="0" smtClean="0">
                <a:cs typeface="Calibri"/>
              </a:rPr>
              <a:t>!</a:t>
            </a:r>
            <a:r>
              <a:rPr lang="el-GR" b="1" spc="-10" dirty="0" smtClean="0">
                <a:cs typeface="Calibri"/>
              </a:rPr>
              <a:t> </a:t>
            </a:r>
            <a:r>
              <a:rPr u="sng" spc="-10" dirty="0" smtClean="0">
                <a:cs typeface="Gill Sans MT"/>
                <a:hlinkClick r:id="rId8"/>
              </a:rPr>
              <a:t>http</a:t>
            </a:r>
            <a:r>
              <a:rPr u="sng" spc="-5" dirty="0">
                <a:cs typeface="Gill Sans MT"/>
                <a:hlinkClick r:id="rId8"/>
              </a:rPr>
              <a:t>:</a:t>
            </a:r>
            <a:r>
              <a:rPr u="sng" spc="-10" dirty="0">
                <a:cs typeface="Gill Sans MT"/>
                <a:hlinkClick r:id="rId8"/>
              </a:rPr>
              <a:t>//ww</a:t>
            </a:r>
            <a:r>
              <a:rPr u="sng" spc="-110" dirty="0">
                <a:cs typeface="Gill Sans MT"/>
                <a:hlinkClick r:id="rId8"/>
              </a:rPr>
              <a:t>w</a:t>
            </a:r>
            <a:r>
              <a:rPr u="sng" spc="-10" dirty="0">
                <a:cs typeface="Gill Sans MT"/>
                <a:hlinkClick r:id="rId8"/>
              </a:rPr>
              <a:t>.zuna</a:t>
            </a:r>
            <a:r>
              <a:rPr u="sng" spc="0" dirty="0">
                <a:cs typeface="Gill Sans MT"/>
                <a:hlinkClick r:id="rId8"/>
              </a:rPr>
              <a:t>l</a:t>
            </a:r>
            <a:r>
              <a:rPr u="sng" spc="-10" dirty="0">
                <a:cs typeface="Gill Sans MT"/>
                <a:hlinkClick r:id="rId8"/>
              </a:rPr>
              <a:t>.c</a:t>
            </a:r>
            <a:r>
              <a:rPr u="sng" dirty="0">
                <a:cs typeface="Gill Sans MT"/>
                <a:hlinkClick r:id="rId8"/>
              </a:rPr>
              <a:t>o</a:t>
            </a:r>
            <a:r>
              <a:rPr u="sng" spc="-25" dirty="0">
                <a:cs typeface="Gill Sans MT"/>
                <a:hlinkClick r:id="rId8"/>
              </a:rPr>
              <a:t>m</a:t>
            </a:r>
            <a:r>
              <a:rPr u="sng" spc="-10" dirty="0">
                <a:cs typeface="Gill Sans MT"/>
                <a:hlinkClick r:id="rId8"/>
              </a:rPr>
              <a:t>/t</a:t>
            </a:r>
            <a:r>
              <a:rPr u="sng" dirty="0">
                <a:cs typeface="Gill Sans MT"/>
                <a:hlinkClick r:id="rId8"/>
              </a:rPr>
              <a:t>as</a:t>
            </a:r>
            <a:r>
              <a:rPr u="sng" spc="-15" dirty="0">
                <a:cs typeface="Gill Sans MT"/>
                <a:hlinkClick r:id="rId8"/>
              </a:rPr>
              <a:t>k</a:t>
            </a:r>
            <a:r>
              <a:rPr u="sng" spc="-10" dirty="0">
                <a:cs typeface="Gill Sans MT"/>
                <a:hlinkClick r:id="rId8"/>
              </a:rPr>
              <a:t>s.</a:t>
            </a:r>
            <a:r>
              <a:rPr u="sng" spc="0" dirty="0">
                <a:cs typeface="Gill Sans MT"/>
                <a:hlinkClick r:id="rId8"/>
              </a:rPr>
              <a:t>p</a:t>
            </a:r>
            <a:r>
              <a:rPr u="sng" spc="-10" dirty="0">
                <a:cs typeface="Gill Sans MT"/>
                <a:hlinkClick r:id="rId8"/>
              </a:rPr>
              <a:t>hp?w</a:t>
            </a:r>
            <a:r>
              <a:rPr u="sng" spc="0" dirty="0">
                <a:cs typeface="Gill Sans MT"/>
                <a:hlinkClick r:id="rId8"/>
              </a:rPr>
              <a:t>=</a:t>
            </a:r>
            <a:r>
              <a:rPr u="sng" spc="-5" dirty="0">
                <a:cs typeface="Gill Sans MT"/>
                <a:hlinkClick r:id="rId8"/>
              </a:rPr>
              <a:t>8667</a:t>
            </a:r>
            <a:r>
              <a:rPr u="sng" spc="-10" dirty="0">
                <a:cs typeface="Gill Sans MT"/>
                <a:hlinkClick r:id="rId8"/>
              </a:rPr>
              <a:t>3</a:t>
            </a:r>
            <a:endParaRPr dirty="0">
              <a:cs typeface="Gill Sans MT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b="1" spc="-140" dirty="0" err="1" smtClean="0">
                <a:cs typeface="Calibri"/>
              </a:rPr>
              <a:t>Τ</a:t>
            </a:r>
            <a:r>
              <a:rPr b="1" spc="-10" dirty="0" err="1" smtClean="0">
                <a:cs typeface="Calibri"/>
              </a:rPr>
              <a:t>ο</a:t>
            </a:r>
            <a:r>
              <a:rPr b="1" spc="-15" dirty="0" smtClean="0">
                <a:cs typeface="Calibri"/>
              </a:rPr>
              <a:t> </a:t>
            </a:r>
            <a:r>
              <a:rPr b="1" spc="-10" dirty="0">
                <a:cs typeface="Calibri"/>
              </a:rPr>
              <a:t>Δι</a:t>
            </a:r>
            <a:r>
              <a:rPr b="1" spc="-20" dirty="0">
                <a:cs typeface="Calibri"/>
              </a:rPr>
              <a:t>α</a:t>
            </a:r>
            <a:r>
              <a:rPr b="1" spc="-10" dirty="0">
                <a:cs typeface="Calibri"/>
              </a:rPr>
              <a:t>δίκτυο</a:t>
            </a:r>
            <a:r>
              <a:rPr b="1" dirty="0">
                <a:cs typeface="Calibri"/>
              </a:rPr>
              <a:t> </a:t>
            </a:r>
            <a:r>
              <a:rPr b="1" spc="-25" dirty="0">
                <a:cs typeface="Calibri"/>
              </a:rPr>
              <a:t>ω</a:t>
            </a:r>
            <a:r>
              <a:rPr b="1" spc="-10" dirty="0">
                <a:cs typeface="Calibri"/>
              </a:rPr>
              <a:t>ς</a:t>
            </a:r>
            <a:r>
              <a:rPr b="1" spc="5" dirty="0">
                <a:cs typeface="Calibri"/>
              </a:rPr>
              <a:t> </a:t>
            </a:r>
            <a:r>
              <a:rPr b="1" spc="-10" dirty="0">
                <a:cs typeface="Calibri"/>
              </a:rPr>
              <a:t>π</a:t>
            </a:r>
            <a:r>
              <a:rPr b="1" spc="-40" dirty="0">
                <a:cs typeface="Calibri"/>
              </a:rPr>
              <a:t>η</a:t>
            </a:r>
            <a:r>
              <a:rPr b="1" spc="-10" dirty="0">
                <a:cs typeface="Calibri"/>
              </a:rPr>
              <a:t>γή</a:t>
            </a:r>
            <a:r>
              <a:rPr b="1" spc="25" dirty="0">
                <a:cs typeface="Calibri"/>
              </a:rPr>
              <a:t> </a:t>
            </a:r>
            <a:r>
              <a:rPr b="1" spc="-10" dirty="0">
                <a:cs typeface="Calibri"/>
              </a:rPr>
              <a:t>πληροφορι</a:t>
            </a:r>
            <a:r>
              <a:rPr b="1" spc="-35" dirty="0">
                <a:cs typeface="Calibri"/>
              </a:rPr>
              <a:t>ώ</a:t>
            </a:r>
            <a:r>
              <a:rPr b="1" spc="-10" dirty="0">
                <a:cs typeface="Calibri"/>
              </a:rPr>
              <a:t>ν</a:t>
            </a:r>
            <a:endParaRPr dirty="0">
              <a:cs typeface="Calibri"/>
            </a:endParaRPr>
          </a:p>
          <a:p>
            <a:pPr marL="287020">
              <a:lnSpc>
                <a:spcPct val="100000"/>
              </a:lnSpc>
              <a:spcBef>
                <a:spcPts val="25"/>
              </a:spcBef>
            </a:pPr>
            <a:r>
              <a:rPr spc="-10" dirty="0">
                <a:cs typeface="Gill Sans MT"/>
                <a:hlinkClick r:id="rId9"/>
              </a:rPr>
              <a:t>http</a:t>
            </a:r>
            <a:r>
              <a:rPr spc="-5" dirty="0">
                <a:cs typeface="Gill Sans MT"/>
                <a:hlinkClick r:id="rId9"/>
              </a:rPr>
              <a:t>:</a:t>
            </a:r>
            <a:r>
              <a:rPr spc="-10" dirty="0">
                <a:cs typeface="Gill Sans MT"/>
                <a:hlinkClick r:id="rId9"/>
              </a:rPr>
              <a:t>//</a:t>
            </a:r>
            <a:r>
              <a:rPr spc="-10" dirty="0" smtClean="0">
                <a:cs typeface="Gill Sans MT"/>
                <a:hlinkClick r:id="rId9"/>
              </a:rPr>
              <a:t>plat</a:t>
            </a:r>
            <a:r>
              <a:rPr spc="-20" dirty="0" smtClean="0">
                <a:cs typeface="Gill Sans MT"/>
                <a:hlinkClick r:id="rId9"/>
              </a:rPr>
              <a:t>f</a:t>
            </a:r>
            <a:r>
              <a:rPr spc="-10" dirty="0" smtClean="0">
                <a:cs typeface="Gill Sans MT"/>
                <a:hlinkClick r:id="rId9"/>
              </a:rPr>
              <a:t>or</a:t>
            </a:r>
            <a:r>
              <a:rPr spc="-25" dirty="0" smtClean="0">
                <a:cs typeface="Gill Sans MT"/>
                <a:hlinkClick r:id="rId9"/>
              </a:rPr>
              <a:t>m</a:t>
            </a:r>
            <a:r>
              <a:rPr spc="-10" dirty="0" smtClean="0">
                <a:cs typeface="Gill Sans MT"/>
                <a:hlinkClick r:id="rId9"/>
              </a:rPr>
              <a:t>.op</a:t>
            </a:r>
            <a:r>
              <a:rPr spc="-15" dirty="0" smtClean="0">
                <a:cs typeface="Gill Sans MT"/>
                <a:hlinkClick r:id="rId9"/>
              </a:rPr>
              <a:t>e</a:t>
            </a:r>
            <a:r>
              <a:rPr spc="0" dirty="0" smtClean="0">
                <a:cs typeface="Gill Sans MT"/>
                <a:hlinkClick r:id="rId9"/>
              </a:rPr>
              <a:t>n</a:t>
            </a:r>
            <a:r>
              <a:rPr spc="-40" dirty="0" smtClean="0">
                <a:cs typeface="Gill Sans MT"/>
                <a:hlinkClick r:id="rId9"/>
              </a:rPr>
              <a:t>w</a:t>
            </a:r>
            <a:r>
              <a:rPr spc="-15" dirty="0" smtClean="0">
                <a:cs typeface="Gill Sans MT"/>
                <a:hlinkClick r:id="rId9"/>
              </a:rPr>
              <a:t>e</a:t>
            </a:r>
            <a:r>
              <a:rPr spc="-10" dirty="0" smtClean="0">
                <a:cs typeface="Gill Sans MT"/>
                <a:hlinkClick r:id="rId9"/>
              </a:rPr>
              <a:t>bq</a:t>
            </a:r>
            <a:r>
              <a:rPr spc="0" dirty="0" smtClean="0">
                <a:cs typeface="Gill Sans MT"/>
                <a:hlinkClick r:id="rId9"/>
              </a:rPr>
              <a:t>u</a:t>
            </a:r>
            <a:r>
              <a:rPr spc="-5" dirty="0" smtClean="0">
                <a:cs typeface="Gill Sans MT"/>
                <a:hlinkClick r:id="rId9"/>
              </a:rPr>
              <a:t>e</a:t>
            </a:r>
            <a:r>
              <a:rPr spc="-10" dirty="0" smtClean="0">
                <a:cs typeface="Gill Sans MT"/>
                <a:hlinkClick r:id="rId9"/>
              </a:rPr>
              <a:t>st.org/v</a:t>
            </a:r>
            <a:r>
              <a:rPr spc="0" dirty="0" smtClean="0">
                <a:cs typeface="Gill Sans MT"/>
                <a:hlinkClick r:id="rId9"/>
              </a:rPr>
              <a:t>i</a:t>
            </a:r>
            <a:r>
              <a:rPr spc="-40" dirty="0" smtClean="0">
                <a:cs typeface="Gill Sans MT"/>
                <a:hlinkClick r:id="rId9"/>
              </a:rPr>
              <a:t>e</a:t>
            </a:r>
            <a:r>
              <a:rPr spc="-5" dirty="0" smtClean="0">
                <a:cs typeface="Gill Sans MT"/>
                <a:hlinkClick r:id="rId9"/>
              </a:rPr>
              <a:t>w/</a:t>
            </a:r>
            <a:r>
              <a:rPr spc="-10" dirty="0" smtClean="0">
                <a:cs typeface="Gill Sans MT"/>
                <a:hlinkClick r:id="rId9"/>
              </a:rPr>
              <a:t>i</a:t>
            </a:r>
            <a:r>
              <a:rPr spc="0" dirty="0" smtClean="0">
                <a:cs typeface="Gill Sans MT"/>
                <a:hlinkClick r:id="rId9"/>
              </a:rPr>
              <a:t>n</a:t>
            </a:r>
            <a:r>
              <a:rPr spc="-10" dirty="0" smtClean="0">
                <a:cs typeface="Gill Sans MT"/>
                <a:hlinkClick r:id="rId9"/>
              </a:rPr>
              <a:t>d</a:t>
            </a:r>
            <a:r>
              <a:rPr spc="-15" dirty="0" smtClean="0">
                <a:cs typeface="Gill Sans MT"/>
                <a:hlinkClick r:id="rId9"/>
              </a:rPr>
              <a:t>e</a:t>
            </a:r>
            <a:r>
              <a:rPr spc="-5" dirty="0" smtClean="0">
                <a:cs typeface="Gill Sans MT"/>
                <a:hlinkClick r:id="rId9"/>
              </a:rPr>
              <a:t>x</a:t>
            </a:r>
            <a:r>
              <a:rPr spc="-10" dirty="0" smtClean="0">
                <a:cs typeface="Gill Sans MT"/>
                <a:hlinkClick r:id="rId9"/>
              </a:rPr>
              <a:t>.php?w</a:t>
            </a:r>
            <a:r>
              <a:rPr spc="-5" dirty="0" smtClean="0">
                <a:cs typeface="Gill Sans MT"/>
                <a:hlinkClick r:id="rId9"/>
              </a:rPr>
              <a:t>q</a:t>
            </a:r>
            <a:r>
              <a:rPr dirty="0" smtClean="0">
                <a:cs typeface="Gill Sans MT"/>
                <a:hlinkClick r:id="rId9"/>
              </a:rPr>
              <a:t>=</a:t>
            </a:r>
            <a:r>
              <a:rPr spc="-5" dirty="0" smtClean="0">
                <a:cs typeface="Gill Sans MT"/>
                <a:hlinkClick r:id="rId9"/>
              </a:rPr>
              <a:t>35</a:t>
            </a:r>
            <a:r>
              <a:rPr spc="-10" dirty="0" smtClean="0">
                <a:cs typeface="Gill Sans MT"/>
                <a:hlinkClick r:id="rId9"/>
              </a:rPr>
              <a:t>7</a:t>
            </a:r>
            <a:endParaRPr lang="el-GR" spc="-10" dirty="0" smtClean="0">
              <a:cs typeface="Gill Sans MT"/>
            </a:endParaRPr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lang="en-US" b="1" spc="-10" dirty="0" smtClean="0">
                <a:cs typeface="Calibri"/>
              </a:rPr>
              <a:t>The Mystery of the Binary Language </a:t>
            </a:r>
            <a:r>
              <a:rPr lang="en-US" u="sng" spc="-10" dirty="0" smtClean="0">
                <a:cs typeface="Gill Sans MT"/>
                <a:hlinkClick r:id="rId10"/>
              </a:rPr>
              <a:t>ht</a:t>
            </a:r>
            <a:r>
              <a:rPr lang="en-US" u="sng" spc="-20" dirty="0" smtClean="0">
                <a:cs typeface="Gill Sans MT"/>
                <a:hlinkClick r:id="rId10"/>
              </a:rPr>
              <a:t>t</a:t>
            </a:r>
            <a:r>
              <a:rPr lang="en-US" u="sng" spc="-10" dirty="0" smtClean="0">
                <a:cs typeface="Gill Sans MT"/>
                <a:hlinkClick r:id="rId10"/>
              </a:rPr>
              <a:t>p</a:t>
            </a:r>
            <a:r>
              <a:rPr lang="en-US" u="sng" spc="-5" dirty="0" smtClean="0">
                <a:cs typeface="Gill Sans MT"/>
                <a:hlinkClick r:id="rId10"/>
              </a:rPr>
              <a:t>:</a:t>
            </a:r>
            <a:r>
              <a:rPr lang="en-US" u="sng" spc="-15" dirty="0" smtClean="0">
                <a:cs typeface="Gill Sans MT"/>
                <a:hlinkClick r:id="rId10"/>
              </a:rPr>
              <a:t>/</a:t>
            </a:r>
            <a:r>
              <a:rPr lang="en-US" u="sng" spc="-10" dirty="0" smtClean="0">
                <a:cs typeface="Gill Sans MT"/>
                <a:hlinkClick r:id="rId10"/>
              </a:rPr>
              <a:t>/ww</a:t>
            </a:r>
            <a:r>
              <a:rPr lang="en-US" u="sng" spc="-105" dirty="0" smtClean="0">
                <a:cs typeface="Gill Sans MT"/>
                <a:hlinkClick r:id="rId10"/>
              </a:rPr>
              <a:t>w</a:t>
            </a:r>
            <a:r>
              <a:rPr lang="en-US" u="sng" spc="-5" dirty="0" smtClean="0">
                <a:cs typeface="Gill Sans MT"/>
                <a:hlinkClick r:id="rId10"/>
              </a:rPr>
              <a:t>.</a:t>
            </a:r>
            <a:r>
              <a:rPr lang="en-US" u="sng" spc="-20" dirty="0" smtClean="0">
                <a:cs typeface="Gill Sans MT"/>
                <a:hlinkClick r:id="rId10"/>
              </a:rPr>
              <a:t>z</a:t>
            </a:r>
            <a:r>
              <a:rPr lang="en-US" u="sng" spc="-10" dirty="0" smtClean="0">
                <a:cs typeface="Gill Sans MT"/>
                <a:hlinkClick r:id="rId10"/>
              </a:rPr>
              <a:t>unal.c</a:t>
            </a:r>
            <a:r>
              <a:rPr lang="en-US" u="sng" spc="-20" dirty="0" smtClean="0">
                <a:cs typeface="Gill Sans MT"/>
                <a:hlinkClick r:id="rId10"/>
              </a:rPr>
              <a:t>o</a:t>
            </a:r>
            <a:r>
              <a:rPr lang="en-US" u="sng" spc="-15" dirty="0" smtClean="0">
                <a:cs typeface="Gill Sans MT"/>
                <a:hlinkClick r:id="rId10"/>
              </a:rPr>
              <a:t>m</a:t>
            </a:r>
            <a:r>
              <a:rPr lang="en-US" u="sng" spc="-5" dirty="0" smtClean="0">
                <a:cs typeface="Gill Sans MT"/>
                <a:hlinkClick r:id="rId10"/>
              </a:rPr>
              <a:t>/</a:t>
            </a:r>
            <a:r>
              <a:rPr lang="en-US" u="sng" spc="-55" dirty="0" smtClean="0">
                <a:cs typeface="Gill Sans MT"/>
                <a:hlinkClick r:id="rId10"/>
              </a:rPr>
              <a:t>w</a:t>
            </a:r>
            <a:r>
              <a:rPr lang="en-US" u="sng" spc="-10" dirty="0" smtClean="0">
                <a:cs typeface="Gill Sans MT"/>
                <a:hlinkClick r:id="rId10"/>
              </a:rPr>
              <a:t>e</a:t>
            </a:r>
            <a:r>
              <a:rPr lang="en-US" u="sng" spc="-5" dirty="0" smtClean="0">
                <a:cs typeface="Gill Sans MT"/>
                <a:hlinkClick r:id="rId10"/>
              </a:rPr>
              <a:t>b</a:t>
            </a:r>
            <a:r>
              <a:rPr lang="en-US" u="sng" spc="-10" dirty="0" smtClean="0">
                <a:cs typeface="Gill Sans MT"/>
                <a:hlinkClick r:id="rId10"/>
              </a:rPr>
              <a:t>quest.p</a:t>
            </a:r>
            <a:r>
              <a:rPr lang="en-US" u="sng" spc="-5" dirty="0" smtClean="0">
                <a:cs typeface="Gill Sans MT"/>
                <a:hlinkClick r:id="rId10"/>
              </a:rPr>
              <a:t>h</a:t>
            </a:r>
            <a:r>
              <a:rPr lang="en-US" u="sng" spc="-10" dirty="0" smtClean="0">
                <a:cs typeface="Gill Sans MT"/>
                <a:hlinkClick r:id="rId10"/>
              </a:rPr>
              <a:t>p?w=16145</a:t>
            </a:r>
            <a:endParaRPr lang="en-US" dirty="0" smtClean="0">
              <a:cs typeface="Gill Sans MT"/>
            </a:endParaRPr>
          </a:p>
          <a:p>
            <a:pPr>
              <a:lnSpc>
                <a:spcPts val="650"/>
              </a:lnSpc>
              <a:spcBef>
                <a:spcPts val="21"/>
              </a:spcBef>
            </a:pPr>
            <a:endParaRPr lang="en-US" dirty="0" smtClean="0"/>
          </a:p>
          <a:p>
            <a:pPr marL="287020" marR="6350" indent="-274320">
              <a:lnSpc>
                <a:spcPts val="1910"/>
              </a:lnSpc>
              <a:tabLst>
                <a:tab pos="286385" algn="l"/>
              </a:tabLst>
            </a:pPr>
            <a:r>
              <a:rPr lang="el-GR" b="1" spc="-10" dirty="0" err="1" smtClean="0">
                <a:cs typeface="Calibri"/>
              </a:rPr>
              <a:t>Ευρυζωνικές</a:t>
            </a:r>
            <a:r>
              <a:rPr lang="el-GR" b="1" spc="-10" dirty="0" smtClean="0">
                <a:cs typeface="Calibri"/>
              </a:rPr>
              <a:t>  Τεχνολογίες  –  </a:t>
            </a:r>
            <a:r>
              <a:rPr lang="en-US" b="1" spc="-10" dirty="0" err="1" smtClean="0">
                <a:cs typeface="Calibri"/>
              </a:rPr>
              <a:t>Wifi</a:t>
            </a:r>
            <a:r>
              <a:rPr lang="en-US" spc="5" dirty="0" smtClean="0">
                <a:cs typeface="Gill Sans MT"/>
              </a:rPr>
              <a:t> </a:t>
            </a:r>
            <a:r>
              <a:rPr lang="en-US" u="heavy" spc="-25" dirty="0" smtClean="0">
                <a:cs typeface="Calibri"/>
                <a:hlinkClick r:id="rId11"/>
              </a:rPr>
              <a:t>h</a:t>
            </a:r>
            <a:r>
              <a:rPr lang="en-US" u="heavy" spc="-30" dirty="0" smtClean="0">
                <a:cs typeface="Calibri"/>
                <a:hlinkClick r:id="rId11"/>
              </a:rPr>
              <a:t>t</a:t>
            </a:r>
            <a:r>
              <a:rPr lang="en-US" u="heavy" spc="-10" dirty="0" smtClean="0">
                <a:cs typeface="Calibri"/>
                <a:hlinkClick r:id="rId11"/>
              </a:rPr>
              <a:t>tp:/</a:t>
            </a:r>
            <a:r>
              <a:rPr lang="en-US" u="heavy" spc="-20" dirty="0" smtClean="0">
                <a:cs typeface="Calibri"/>
                <a:hlinkClick r:id="rId11"/>
              </a:rPr>
              <a:t>/</a:t>
            </a:r>
            <a:r>
              <a:rPr lang="en-US" u="heavy" spc="-10" dirty="0" smtClean="0">
                <a:cs typeface="Calibri"/>
                <a:hlinkClick r:id="rId11"/>
              </a:rPr>
              <a:t>he</a:t>
            </a:r>
            <a:r>
              <a:rPr lang="en-US" u="heavy" spc="-20" dirty="0" smtClean="0">
                <a:cs typeface="Calibri"/>
                <a:hlinkClick r:id="rId11"/>
              </a:rPr>
              <a:t>r</a:t>
            </a:r>
            <a:r>
              <a:rPr lang="en-US" u="heavy" spc="-15" dirty="0" smtClean="0">
                <a:cs typeface="Calibri"/>
                <a:hlinkClick r:id="rId11"/>
              </a:rPr>
              <a:t>m</a:t>
            </a:r>
            <a:r>
              <a:rPr lang="en-US" u="heavy" spc="-20" dirty="0" smtClean="0">
                <a:cs typeface="Calibri"/>
                <a:hlinkClick r:id="rId11"/>
              </a:rPr>
              <a:t>e</a:t>
            </a:r>
            <a:r>
              <a:rPr lang="en-US" u="heavy" spc="-10" dirty="0" smtClean="0">
                <a:cs typeface="Calibri"/>
                <a:hlinkClick r:id="rId11"/>
              </a:rPr>
              <a:t>s.d</a:t>
            </a:r>
            <a:r>
              <a:rPr lang="en-US" u="heavy" dirty="0" smtClean="0">
                <a:cs typeface="Calibri"/>
                <a:hlinkClick r:id="rId11"/>
              </a:rPr>
              <a:t>i</a:t>
            </a:r>
            <a:r>
              <a:rPr lang="en-US" u="heavy" spc="-5" dirty="0" smtClean="0">
                <a:cs typeface="Calibri"/>
                <a:hlinkClick r:id="rId11"/>
              </a:rPr>
              <a:t>.</a:t>
            </a:r>
            <a:r>
              <a:rPr lang="en-US" u="heavy" spc="-10" dirty="0" smtClean="0">
                <a:cs typeface="Calibri"/>
                <a:hlinkClick r:id="rId11"/>
              </a:rPr>
              <a:t>uoa</a:t>
            </a:r>
            <a:r>
              <a:rPr lang="en-US" u="heavy" spc="5" dirty="0" smtClean="0">
                <a:cs typeface="Calibri"/>
                <a:hlinkClick r:id="rId11"/>
              </a:rPr>
              <a:t>.</a:t>
            </a:r>
            <a:r>
              <a:rPr lang="en-US" u="heavy" spc="-10" dirty="0" smtClean="0">
                <a:cs typeface="Calibri"/>
                <a:hlinkClick r:id="rId11"/>
              </a:rPr>
              <a:t>gr/</a:t>
            </a:r>
            <a:r>
              <a:rPr lang="en-US" u="heavy" spc="-35" dirty="0" smtClean="0">
                <a:cs typeface="Calibri"/>
                <a:hlinkClick r:id="rId11"/>
              </a:rPr>
              <a:t>w</a:t>
            </a:r>
            <a:r>
              <a:rPr lang="en-US" u="heavy" dirty="0" smtClean="0">
                <a:cs typeface="Calibri"/>
                <a:hlinkClick r:id="rId11"/>
              </a:rPr>
              <a:t>q</a:t>
            </a:r>
            <a:r>
              <a:rPr lang="en-US" u="heavy" spc="-5" dirty="0" smtClean="0">
                <a:cs typeface="Calibri"/>
                <a:hlinkClick r:id="rId11"/>
              </a:rPr>
              <a:t>-</a:t>
            </a:r>
            <a:r>
              <a:rPr lang="en-US" u="heavy" spc="-10" dirty="0" smtClean="0">
                <a:cs typeface="Calibri"/>
                <a:hlinkClick r:id="rId11"/>
              </a:rPr>
              <a:t>wi</a:t>
            </a:r>
            <a:r>
              <a:rPr lang="en-US" u="heavy" dirty="0" smtClean="0">
                <a:cs typeface="Calibri"/>
                <a:hlinkClick r:id="rId11"/>
              </a:rPr>
              <a:t>f</a:t>
            </a:r>
            <a:r>
              <a:rPr lang="en-US" u="heavy" spc="-5" dirty="0" smtClean="0">
                <a:cs typeface="Calibri"/>
                <a:hlinkClick r:id="rId11"/>
              </a:rPr>
              <a:t>i</a:t>
            </a:r>
            <a:r>
              <a:rPr lang="en-US" u="heavy" spc="-10" dirty="0" smtClean="0">
                <a:cs typeface="Calibri"/>
                <a:hlinkClick r:id="rId11"/>
              </a:rPr>
              <a:t>/</a:t>
            </a:r>
            <a:endParaRPr lang="el-GR" u="heavy" spc="-10" dirty="0" smtClean="0">
              <a:cs typeface="Calibri"/>
            </a:endParaRPr>
          </a:p>
          <a:p>
            <a:pPr marL="287020" marR="6350" indent="-274320">
              <a:lnSpc>
                <a:spcPts val="1910"/>
              </a:lnSpc>
              <a:spcBef>
                <a:spcPts val="600"/>
              </a:spcBef>
              <a:tabLst>
                <a:tab pos="286385" algn="l"/>
              </a:tabLst>
            </a:pPr>
            <a:r>
              <a:rPr lang="el-GR" b="1" spc="-10" dirty="0" smtClean="0">
                <a:cs typeface="Calibri"/>
              </a:rPr>
              <a:t>Οι Δικτυωμένοι</a:t>
            </a:r>
            <a:r>
              <a:rPr lang="el-GR" spc="-10" dirty="0" smtClean="0">
                <a:cs typeface="Calibri"/>
              </a:rPr>
              <a:t> </a:t>
            </a:r>
            <a:r>
              <a:rPr lang="en-US" u="heavy" spc="-35" dirty="0" smtClean="0">
                <a:cs typeface="Calibri"/>
                <a:hlinkClick r:id="rId12"/>
              </a:rPr>
              <a:t>http://goo.gl/21OVHQ</a:t>
            </a:r>
            <a:endParaRPr lang="en-US" u="heavy" spc="-35" dirty="0" smtClean="0">
              <a:cs typeface="Calibri"/>
              <a:hlinkClick r:id="rId13"/>
            </a:endParaRPr>
          </a:p>
          <a:p>
            <a:pPr marL="287020">
              <a:lnSpc>
                <a:spcPct val="100000"/>
              </a:lnSpc>
              <a:spcBef>
                <a:spcPts val="25"/>
              </a:spcBef>
            </a:pPr>
            <a:endParaRPr lang="en-US" u="heavy" spc="-35" dirty="0">
              <a:cs typeface="Calibri"/>
              <a:hlinkClick r:id="rId13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2.0 </a:t>
            </a:r>
            <a:r>
              <a:rPr lang="el-GR" dirty="0" smtClean="0"/>
              <a:t>Εργαλεία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48326" y="1268755"/>
            <a:ext cx="3781425" cy="474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8326" y="5703417"/>
            <a:ext cx="378142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4735">
              <a:lnSpc>
                <a:spcPct val="100000"/>
              </a:lnSpc>
            </a:pPr>
            <a:r>
              <a:rPr sz="1200" spc="-15" dirty="0">
                <a:latin typeface="Arial"/>
                <a:cs typeface="Arial"/>
                <a:hlinkClick r:id="rId3"/>
              </a:rPr>
              <a:t>ww</a:t>
            </a:r>
            <a:r>
              <a:rPr sz="1200" spc="-75" dirty="0">
                <a:latin typeface="Arial"/>
                <a:cs typeface="Arial"/>
                <a:hlinkClick r:id="rId3"/>
              </a:rPr>
              <a:t>w</a:t>
            </a:r>
            <a:r>
              <a:rPr sz="1200" dirty="0">
                <a:latin typeface="Arial"/>
                <a:cs typeface="Arial"/>
                <a:hlinkClick r:id="rId3"/>
              </a:rPr>
              <a:t>.</a:t>
            </a:r>
            <a:r>
              <a:rPr sz="1200" spc="5" dirty="0">
                <a:latin typeface="Arial"/>
                <a:cs typeface="Arial"/>
                <a:hlinkClick r:id="rId3"/>
              </a:rPr>
              <a:t>a</a:t>
            </a:r>
            <a:r>
              <a:rPr sz="1200" dirty="0">
                <a:latin typeface="Arial"/>
                <a:cs typeface="Arial"/>
                <a:hlinkClick r:id="rId3"/>
              </a:rPr>
              <a:t>bebooks.c</a:t>
            </a:r>
            <a:r>
              <a:rPr sz="1200" spc="5" dirty="0">
                <a:latin typeface="Arial"/>
                <a:cs typeface="Arial"/>
                <a:hlinkClick r:id="rId3"/>
              </a:rPr>
              <a:t>o</a:t>
            </a:r>
            <a:r>
              <a:rPr sz="1200" dirty="0">
                <a:latin typeface="Arial"/>
                <a:cs typeface="Arial"/>
                <a:hlinkClick r:id="rId3"/>
              </a:rPr>
              <a:t>m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069" y="1518158"/>
            <a:ext cx="3848100" cy="321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04" marR="222885" indent="-1270" algn="ctr">
              <a:lnSpc>
                <a:spcPct val="100000"/>
              </a:lnSpc>
              <a:tabLst>
                <a:tab pos="1376045" algn="l"/>
                <a:tab pos="2558415" algn="l"/>
                <a:tab pos="2788285" algn="l"/>
              </a:tabLst>
            </a:pPr>
            <a:r>
              <a:rPr sz="3600" b="1" i="1" dirty="0">
                <a:latin typeface="Arial"/>
                <a:cs typeface="Arial"/>
              </a:rPr>
              <a:t>“Μια	μέρα	</a:t>
            </a:r>
            <a:r>
              <a:rPr sz="3600" b="1" i="1" spc="-135" dirty="0">
                <a:latin typeface="Arial"/>
                <a:cs typeface="Arial"/>
              </a:rPr>
              <a:t>κ</a:t>
            </a:r>
            <a:r>
              <a:rPr sz="3600" b="1" i="1" dirty="0">
                <a:latin typeface="Arial"/>
                <a:cs typeface="Arial"/>
              </a:rPr>
              <a:t>άθε πόλη</a:t>
            </a:r>
            <a:r>
              <a:rPr sz="3600" b="1" i="1" spc="-25" dirty="0">
                <a:latin typeface="Arial"/>
                <a:cs typeface="Arial"/>
              </a:rPr>
              <a:t> </a:t>
            </a:r>
            <a:r>
              <a:rPr sz="3600" b="1" i="1" dirty="0">
                <a:latin typeface="Arial"/>
                <a:cs typeface="Arial"/>
              </a:rPr>
              <a:t>στην Αμε</a:t>
            </a:r>
            <a:r>
              <a:rPr sz="3600" b="1" i="1" spc="10" dirty="0">
                <a:latin typeface="Arial"/>
                <a:cs typeface="Arial"/>
              </a:rPr>
              <a:t>ρ</a:t>
            </a:r>
            <a:r>
              <a:rPr sz="3600" b="1" i="1" dirty="0">
                <a:latin typeface="Arial"/>
                <a:cs typeface="Arial"/>
              </a:rPr>
              <a:t>ική</a:t>
            </a:r>
            <a:r>
              <a:rPr sz="3600" b="1" i="1" spc="-25" dirty="0">
                <a:latin typeface="Arial"/>
                <a:cs typeface="Arial"/>
              </a:rPr>
              <a:t> </a:t>
            </a:r>
            <a:r>
              <a:rPr sz="3600" b="1" i="1" dirty="0">
                <a:latin typeface="Arial"/>
                <a:cs typeface="Arial"/>
              </a:rPr>
              <a:t>θα	έχει τηλέφων</a:t>
            </a:r>
            <a:r>
              <a:rPr sz="3600" b="1" i="1" spc="-10" dirty="0">
                <a:latin typeface="Arial"/>
                <a:cs typeface="Arial"/>
              </a:rPr>
              <a:t>ο</a:t>
            </a:r>
            <a:r>
              <a:rPr sz="3600" b="1" i="1" dirty="0">
                <a:latin typeface="Arial"/>
                <a:cs typeface="Arial"/>
              </a:rPr>
              <a:t>!”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32"/>
              </a:spcBef>
            </a:pPr>
            <a:endParaRPr sz="1300" dirty="0"/>
          </a:p>
          <a:p>
            <a:pPr algn="ctr">
              <a:lnSpc>
                <a:spcPct val="100000"/>
              </a:lnSpc>
            </a:pPr>
            <a:r>
              <a:rPr sz="3000" dirty="0">
                <a:latin typeface="Arial"/>
                <a:cs typeface="Arial"/>
              </a:rPr>
              <a:t>~ U.S.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Mayo</a:t>
            </a:r>
            <a:r>
              <a:rPr sz="3000" spc="-170" dirty="0">
                <a:latin typeface="Arial"/>
                <a:cs typeface="Arial"/>
              </a:rPr>
              <a:t>r</a:t>
            </a:r>
            <a:r>
              <a:rPr sz="3000" dirty="0">
                <a:latin typeface="Arial"/>
                <a:cs typeface="Arial"/>
              </a:rPr>
              <a:t>, (c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1880)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nd20122090.files.wordpress.com/2013/04/web1web2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79"/>
            <a:ext cx="7704856" cy="5415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516216" y="5877272"/>
            <a:ext cx="2376264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>
                <a:hlinkClick r:id="rId3"/>
              </a:rPr>
              <a:t>Πηγή Εικόνας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Ιστοεξερευνήσεις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8812910" y="2005945"/>
            <a:ext cx="235585" cy="34766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 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tev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 Wh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, Uni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sity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ly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3794" name="Picture 2" descr="https://sergioperezromojaro.files.wordpress.com/2012/04/web_3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582921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65980">
              <a:lnSpc>
                <a:spcPct val="100000"/>
              </a:lnSpc>
            </a:pPr>
            <a:r>
              <a:rPr sz="3200" dirty="0">
                <a:solidFill>
                  <a:srgbClr val="D3D3D5"/>
                </a:solidFill>
                <a:latin typeface="Cambria"/>
                <a:cs typeface="Cambria"/>
              </a:rPr>
              <a:t>Εργαλεία</a:t>
            </a:r>
            <a:r>
              <a:rPr sz="3200" spc="-20" dirty="0">
                <a:solidFill>
                  <a:srgbClr val="D3D3D5"/>
                </a:solidFill>
                <a:latin typeface="Cambria"/>
                <a:cs typeface="Cambria"/>
              </a:rPr>
              <a:t> </a:t>
            </a:r>
            <a:r>
              <a:rPr sz="3200" b="0" dirty="0">
                <a:solidFill>
                  <a:srgbClr val="D3D3D5"/>
                </a:solidFill>
                <a:latin typeface="Bookman Old Style"/>
                <a:cs typeface="Bookman Old Style"/>
              </a:rPr>
              <a:t>Web 2.0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0112" y="1773301"/>
            <a:ext cx="7523099" cy="4014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l-GR" sz="1400" smtClean="0">
                <a:solidFill>
                  <a:srgbClr val="5A6278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21</a:t>
            </a:fld>
            <a:endParaRPr lang="el-GR"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5FB5CC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Κα</a:t>
            </a:r>
            <a:r>
              <a:rPr sz="3600" b="1" spc="-40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3600" b="1" spc="15" dirty="0">
                <a:solidFill>
                  <a:srgbClr val="5A6278"/>
                </a:solidFill>
                <a:latin typeface="Calibri"/>
                <a:cs typeface="Calibri"/>
              </a:rPr>
              <a:t>ά</a:t>
            </a:r>
            <a:r>
              <a:rPr sz="3600" b="1" spc="-35" dirty="0">
                <a:solidFill>
                  <a:srgbClr val="5A6278"/>
                </a:solidFill>
                <a:latin typeface="Calibri"/>
                <a:cs typeface="Calibri"/>
              </a:rPr>
              <a:t>λ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ογ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ο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ι Ε</a:t>
            </a:r>
            <a:r>
              <a:rPr sz="3600" b="1" spc="-40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γ</a:t>
            </a:r>
            <a:r>
              <a:rPr sz="3600" b="1" spc="10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λεί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ω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ν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210309"/>
            <a:ext cx="7835265" cy="463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1800" spc="5" dirty="0">
                <a:latin typeface="Wingdings 3"/>
                <a:cs typeface="Wingdings 3"/>
              </a:rPr>
              <a:t></a:t>
            </a:r>
            <a:r>
              <a:rPr sz="1800" spc="5" dirty="0">
                <a:latin typeface="Times New Roman"/>
                <a:cs typeface="Times New Roman"/>
              </a:rPr>
              <a:t>	</a:t>
            </a:r>
            <a:r>
              <a:rPr sz="2400" spc="5" dirty="0">
                <a:latin typeface="Calibri"/>
                <a:cs typeface="Calibri"/>
              </a:rPr>
              <a:t>Σ</a:t>
            </a:r>
            <a:r>
              <a:rPr sz="2400" spc="-75" dirty="0">
                <a:latin typeface="Calibri"/>
                <a:cs typeface="Calibri"/>
              </a:rPr>
              <a:t>υ</a:t>
            </a:r>
            <a:r>
              <a:rPr sz="2400" spc="10" dirty="0">
                <a:latin typeface="Calibri"/>
                <a:cs typeface="Calibri"/>
              </a:rPr>
              <a:t>λ</a:t>
            </a:r>
            <a:r>
              <a:rPr sz="2400" spc="-20" dirty="0">
                <a:latin typeface="Calibri"/>
                <a:cs typeface="Calibri"/>
              </a:rPr>
              <a:t>λ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γ</a:t>
            </a:r>
            <a:r>
              <a:rPr sz="2400" dirty="0">
                <a:latin typeface="Calibri"/>
                <a:cs typeface="Calibri"/>
              </a:rPr>
              <a:t>ή </a:t>
            </a:r>
            <a:r>
              <a:rPr sz="2400" spc="-9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eb 2</a:t>
            </a:r>
            <a:r>
              <a:rPr sz="2400" spc="-10" dirty="0">
                <a:latin typeface="Calibri"/>
                <a:cs typeface="Calibri"/>
              </a:rPr>
              <a:t>.</a:t>
            </a:r>
            <a:r>
              <a:rPr sz="2400" dirty="0">
                <a:latin typeface="Calibri"/>
                <a:cs typeface="Calibri"/>
              </a:rPr>
              <a:t>0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</a:t>
            </a:r>
            <a:r>
              <a:rPr sz="2400" spc="-15" dirty="0">
                <a:latin typeface="Calibri"/>
                <a:cs typeface="Calibri"/>
              </a:rPr>
              <a:t>ρ</a:t>
            </a:r>
            <a:r>
              <a:rPr sz="2400" dirty="0">
                <a:latin typeface="Calibri"/>
                <a:cs typeface="Calibri"/>
              </a:rPr>
              <a:t>γ</a:t>
            </a:r>
            <a:r>
              <a:rPr sz="2400" spc="-10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λεί</a:t>
            </a:r>
            <a:r>
              <a:rPr sz="2400" spc="-10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για τ</a:t>
            </a:r>
            <a:r>
              <a:rPr sz="2400" spc="-55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άξη</a:t>
            </a:r>
          </a:p>
          <a:p>
            <a:pPr marL="287020">
              <a:lnSpc>
                <a:spcPts val="2640"/>
              </a:lnSpc>
            </a:pPr>
            <a:r>
              <a:rPr sz="2400" u="heavy" dirty="0">
                <a:latin typeface="Gill Sans MT"/>
                <a:cs typeface="Gill Sans MT"/>
                <a:hlinkClick r:id="rId2"/>
              </a:rPr>
              <a:t>ht</a:t>
            </a:r>
            <a:r>
              <a:rPr sz="2400" u="heavy" spc="5" dirty="0">
                <a:latin typeface="Gill Sans MT"/>
                <a:cs typeface="Gill Sans MT"/>
                <a:hlinkClick r:id="rId2"/>
              </a:rPr>
              <a:t>t</a:t>
            </a:r>
            <a:r>
              <a:rPr sz="2400" u="heavy" spc="-10" dirty="0">
                <a:latin typeface="Gill Sans MT"/>
                <a:cs typeface="Gill Sans MT"/>
                <a:hlinkClick r:id="rId2"/>
              </a:rPr>
              <a:t>p://co</a:t>
            </a:r>
            <a:r>
              <a:rPr sz="2400" u="heavy" spc="-25" dirty="0">
                <a:latin typeface="Gill Sans MT"/>
                <a:cs typeface="Gill Sans MT"/>
                <a:hlinkClick r:id="rId2"/>
              </a:rPr>
              <a:t>o</a:t>
            </a:r>
            <a:r>
              <a:rPr sz="2400" u="heavy" dirty="0">
                <a:latin typeface="Gill Sans MT"/>
                <a:cs typeface="Gill Sans MT"/>
                <a:hlinkClick r:id="rId2"/>
              </a:rPr>
              <a:t>lt</a:t>
            </a:r>
            <a:r>
              <a:rPr sz="2400" u="heavy" spc="-15" dirty="0">
                <a:latin typeface="Gill Sans MT"/>
                <a:cs typeface="Gill Sans MT"/>
                <a:hlinkClick r:id="rId2"/>
              </a:rPr>
              <a:t>o</a:t>
            </a:r>
            <a:r>
              <a:rPr sz="2400" u="heavy" spc="-25" dirty="0">
                <a:latin typeface="Gill Sans MT"/>
                <a:cs typeface="Gill Sans MT"/>
                <a:hlinkClick r:id="rId2"/>
              </a:rPr>
              <a:t>o</a:t>
            </a:r>
            <a:r>
              <a:rPr sz="2400" u="heavy" dirty="0">
                <a:latin typeface="Gill Sans MT"/>
                <a:cs typeface="Gill Sans MT"/>
                <a:hlinkClick r:id="rId2"/>
              </a:rPr>
              <a:t>ls</a:t>
            </a:r>
            <a:r>
              <a:rPr sz="2400" u="heavy" spc="-25" dirty="0">
                <a:latin typeface="Gill Sans MT"/>
                <a:cs typeface="Gill Sans MT"/>
                <a:hlinkClick r:id="rId2"/>
              </a:rPr>
              <a:t>f</a:t>
            </a:r>
            <a:r>
              <a:rPr sz="2400" u="heavy" spc="-15" dirty="0">
                <a:latin typeface="Gill Sans MT"/>
                <a:cs typeface="Gill Sans MT"/>
                <a:hlinkClick r:id="rId2"/>
              </a:rPr>
              <a:t>or</a:t>
            </a:r>
            <a:r>
              <a:rPr sz="2400" u="heavy" spc="-20" dirty="0">
                <a:latin typeface="Gill Sans MT"/>
                <a:cs typeface="Gill Sans MT"/>
                <a:hlinkClick r:id="rId2"/>
              </a:rPr>
              <a:t>s</a:t>
            </a:r>
            <a:r>
              <a:rPr sz="2400" u="heavy" dirty="0">
                <a:latin typeface="Gill Sans MT"/>
                <a:cs typeface="Gill Sans MT"/>
                <a:hlinkClick r:id="rId2"/>
              </a:rPr>
              <a:t>chools.wik</a:t>
            </a:r>
            <a:r>
              <a:rPr sz="2400" u="heavy" spc="5" dirty="0">
                <a:latin typeface="Gill Sans MT"/>
                <a:cs typeface="Gill Sans MT"/>
                <a:hlinkClick r:id="rId2"/>
              </a:rPr>
              <a:t>i</a:t>
            </a:r>
            <a:r>
              <a:rPr sz="2400" u="heavy" spc="-10" dirty="0">
                <a:latin typeface="Gill Sans MT"/>
                <a:cs typeface="Gill Sans MT"/>
                <a:hlinkClick r:id="rId2"/>
              </a:rPr>
              <a:t>spaces.c</a:t>
            </a:r>
            <a:r>
              <a:rPr sz="2400" u="heavy" spc="-15" dirty="0">
                <a:latin typeface="Gill Sans MT"/>
                <a:cs typeface="Gill Sans MT"/>
                <a:hlinkClick r:id="rId2"/>
              </a:rPr>
              <a:t>o</a:t>
            </a:r>
            <a:r>
              <a:rPr sz="2400" u="heavy" spc="-30" dirty="0">
                <a:latin typeface="Gill Sans MT"/>
                <a:cs typeface="Gill Sans MT"/>
                <a:hlinkClick r:id="rId2"/>
              </a:rPr>
              <a:t>m</a:t>
            </a:r>
            <a:r>
              <a:rPr sz="2400" u="heavy" spc="-10" dirty="0">
                <a:latin typeface="Gill Sans MT"/>
                <a:cs typeface="Gill Sans MT"/>
                <a:hlinkClick r:id="rId2"/>
              </a:rPr>
              <a:t>/h</a:t>
            </a:r>
            <a:r>
              <a:rPr sz="2400" u="heavy" spc="-25" dirty="0">
                <a:latin typeface="Gill Sans MT"/>
                <a:cs typeface="Gill Sans MT"/>
                <a:hlinkClick r:id="rId2"/>
              </a:rPr>
              <a:t>o</a:t>
            </a:r>
            <a:r>
              <a:rPr sz="2400" u="heavy" dirty="0">
                <a:latin typeface="Gill Sans MT"/>
                <a:cs typeface="Gill Sans MT"/>
                <a:hlinkClick r:id="rId2"/>
              </a:rPr>
              <a:t>me</a:t>
            </a:r>
            <a:endParaRPr sz="2400" dirty="0">
              <a:latin typeface="Gill Sans MT"/>
              <a:cs typeface="Gill Sans MT"/>
            </a:endParaRPr>
          </a:p>
          <a:p>
            <a:pPr>
              <a:lnSpc>
                <a:spcPts val="750"/>
              </a:lnSpc>
              <a:spcBef>
                <a:spcPts val="16"/>
              </a:spcBef>
            </a:pPr>
            <a:endParaRPr sz="7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287020" marR="6350" indent="-274320">
              <a:lnSpc>
                <a:spcPts val="2600"/>
              </a:lnSpc>
              <a:tabLst>
                <a:tab pos="286385" algn="l"/>
              </a:tabLst>
            </a:pPr>
            <a:r>
              <a:rPr sz="1800" spc="5" dirty="0">
                <a:latin typeface="Wingdings 3"/>
                <a:cs typeface="Wingdings 3"/>
              </a:rPr>
              <a:t></a:t>
            </a:r>
            <a:r>
              <a:rPr sz="1800" spc="5" dirty="0">
                <a:latin typeface="Times New Roman"/>
                <a:cs typeface="Times New Roman"/>
              </a:rPr>
              <a:t>	</a:t>
            </a:r>
            <a:r>
              <a:rPr sz="2400" spc="-8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eb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.</a:t>
            </a:r>
            <a:r>
              <a:rPr sz="2400" dirty="0">
                <a:latin typeface="Calibri"/>
                <a:cs typeface="Calibri"/>
              </a:rPr>
              <a:t>0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φαρ</a:t>
            </a:r>
            <a:r>
              <a:rPr sz="2400" spc="-20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20" dirty="0">
                <a:latin typeface="Calibri"/>
                <a:cs typeface="Calibri"/>
              </a:rPr>
              <a:t>γ</a:t>
            </a:r>
            <a:r>
              <a:rPr sz="2400" dirty="0">
                <a:latin typeface="Calibri"/>
                <a:cs typeface="Calibri"/>
              </a:rPr>
              <a:t>ές </a:t>
            </a:r>
            <a:r>
              <a:rPr sz="2400" spc="5" dirty="0">
                <a:latin typeface="Calibri"/>
                <a:cs typeface="Calibri"/>
              </a:rPr>
              <a:t>π</a:t>
            </a:r>
            <a:r>
              <a:rPr sz="2400" dirty="0">
                <a:latin typeface="Calibri"/>
                <a:cs typeface="Calibri"/>
              </a:rPr>
              <a:t>ου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μπορο</a:t>
            </a:r>
            <a:r>
              <a:rPr sz="2400" spc="-10" dirty="0">
                <a:latin typeface="Calibri"/>
                <a:cs typeface="Calibri"/>
              </a:rPr>
              <a:t>ύ</a:t>
            </a:r>
            <a:r>
              <a:rPr sz="2400" dirty="0">
                <a:latin typeface="Calibri"/>
                <a:cs typeface="Calibri"/>
              </a:rPr>
              <a:t>ν να χρ</a:t>
            </a:r>
            <a:r>
              <a:rPr sz="2400" spc="-10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σι</a:t>
            </a:r>
            <a:r>
              <a:rPr sz="2400" spc="-15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οποιη</a:t>
            </a:r>
            <a:r>
              <a:rPr sz="2400" spc="-15" dirty="0">
                <a:latin typeface="Calibri"/>
                <a:cs typeface="Calibri"/>
              </a:rPr>
              <a:t>θ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ύ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τ</a:t>
            </a:r>
            <a:r>
              <a:rPr sz="2400" spc="-60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ν 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άξη</a:t>
            </a:r>
          </a:p>
          <a:p>
            <a:pPr marL="287020">
              <a:lnSpc>
                <a:spcPct val="100000"/>
              </a:lnSpc>
              <a:spcBef>
                <a:spcPts val="225"/>
              </a:spcBef>
            </a:pPr>
            <a:r>
              <a:rPr sz="2400" u="heavy" dirty="0">
                <a:latin typeface="Gill Sans MT"/>
                <a:cs typeface="Gill Sans MT"/>
                <a:hlinkClick r:id="rId3"/>
              </a:rPr>
              <a:t>http://teach</a:t>
            </a:r>
            <a:r>
              <a:rPr sz="2400" u="heavy" spc="-50" dirty="0">
                <a:latin typeface="Gill Sans MT"/>
                <a:cs typeface="Gill Sans MT"/>
                <a:hlinkClick r:id="rId3"/>
              </a:rPr>
              <a:t>w</a:t>
            </a:r>
            <a:r>
              <a:rPr sz="2400" u="heavy" dirty="0">
                <a:latin typeface="Gill Sans MT"/>
                <a:cs typeface="Gill Sans MT"/>
                <a:hlinkClick r:id="rId3"/>
              </a:rPr>
              <a:t>eb2.wikispaces.co</a:t>
            </a:r>
            <a:r>
              <a:rPr sz="2400" u="heavy" spc="-10" dirty="0">
                <a:latin typeface="Gill Sans MT"/>
                <a:cs typeface="Gill Sans MT"/>
                <a:hlinkClick r:id="rId3"/>
              </a:rPr>
              <a:t>m</a:t>
            </a:r>
            <a:r>
              <a:rPr sz="2400" u="heavy" dirty="0">
                <a:latin typeface="Gill Sans MT"/>
                <a:cs typeface="Gill Sans MT"/>
                <a:hlinkClick r:id="rId3"/>
              </a:rPr>
              <a:t>/h</a:t>
            </a:r>
            <a:r>
              <a:rPr sz="2400" u="heavy" spc="-10" dirty="0">
                <a:latin typeface="Gill Sans MT"/>
                <a:cs typeface="Gill Sans MT"/>
                <a:hlinkClick r:id="rId3"/>
              </a:rPr>
              <a:t>o</a:t>
            </a:r>
            <a:r>
              <a:rPr sz="2400" u="heavy" dirty="0">
                <a:latin typeface="Gill Sans MT"/>
                <a:cs typeface="Gill Sans MT"/>
                <a:hlinkClick r:id="rId3"/>
              </a:rPr>
              <a:t>me</a:t>
            </a:r>
            <a:endParaRPr sz="2400" dirty="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56"/>
              </a:spcBef>
            </a:pPr>
            <a:endParaRPr sz="1400"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1800" spc="5" dirty="0">
                <a:latin typeface="Wingdings 3"/>
                <a:cs typeface="Wingdings 3"/>
              </a:rPr>
              <a:t></a:t>
            </a:r>
            <a:r>
              <a:rPr sz="1800" spc="5" dirty="0">
                <a:latin typeface="Times New Roman"/>
                <a:cs typeface="Times New Roman"/>
              </a:rPr>
              <a:t>	</a:t>
            </a:r>
            <a:r>
              <a:rPr sz="2400" spc="5" dirty="0">
                <a:latin typeface="Calibri"/>
                <a:cs typeface="Calibri"/>
              </a:rPr>
              <a:t>Κα</a:t>
            </a:r>
            <a:r>
              <a:rPr sz="2400" spc="-2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ά</a:t>
            </a:r>
            <a:r>
              <a:rPr sz="2400" spc="-25" dirty="0">
                <a:latin typeface="Calibri"/>
                <a:cs typeface="Calibri"/>
              </a:rPr>
              <a:t>λ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γ</a:t>
            </a:r>
            <a:r>
              <a:rPr sz="2400" dirty="0">
                <a:latin typeface="Calibri"/>
                <a:cs typeface="Calibri"/>
              </a:rPr>
              <a:t>ος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με ι</a:t>
            </a:r>
            <a:r>
              <a:rPr sz="2400" spc="15" dirty="0">
                <a:latin typeface="Calibri"/>
                <a:cs typeface="Calibri"/>
              </a:rPr>
              <a:t>σ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35" dirty="0">
                <a:latin typeface="Calibri"/>
                <a:cs typeface="Calibri"/>
              </a:rPr>
              <a:t>χ</a:t>
            </a:r>
            <a:r>
              <a:rPr sz="2400" dirty="0">
                <a:latin typeface="Calibri"/>
                <a:cs typeface="Calibri"/>
              </a:rPr>
              <a:t>ώρο</a:t>
            </a:r>
            <a:r>
              <a:rPr sz="2400" spc="-10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ε</a:t>
            </a:r>
            <a:r>
              <a:rPr sz="2400" spc="-15" dirty="0">
                <a:latin typeface="Calibri"/>
                <a:cs typeface="Calibri"/>
              </a:rPr>
              <a:t>ρ</a:t>
            </a:r>
            <a:r>
              <a:rPr sz="2400" dirty="0">
                <a:latin typeface="Calibri"/>
                <a:cs typeface="Calibri"/>
              </a:rPr>
              <a:t>γ</a:t>
            </a:r>
            <a:r>
              <a:rPr sz="2400" spc="-10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λεία</a:t>
            </a:r>
          </a:p>
          <a:p>
            <a:pPr marL="287020">
              <a:lnSpc>
                <a:spcPct val="100000"/>
              </a:lnSpc>
              <a:spcBef>
                <a:spcPts val="219"/>
              </a:spcBef>
            </a:pPr>
            <a:r>
              <a:rPr sz="2400" u="heavy" dirty="0">
                <a:latin typeface="Gill Sans MT"/>
                <a:cs typeface="Gill Sans MT"/>
                <a:hlinkClick r:id="rId4"/>
              </a:rPr>
              <a:t>http://</a:t>
            </a:r>
            <a:r>
              <a:rPr sz="2400" u="heavy" spc="-55" dirty="0">
                <a:latin typeface="Gill Sans MT"/>
                <a:cs typeface="Gill Sans MT"/>
                <a:hlinkClick r:id="rId4"/>
              </a:rPr>
              <a:t>w</a:t>
            </a:r>
            <a:r>
              <a:rPr sz="2400" u="heavy" dirty="0">
                <a:latin typeface="Gill Sans MT"/>
                <a:cs typeface="Gill Sans MT"/>
                <a:hlinkClick r:id="rId4"/>
              </a:rPr>
              <a:t>eb2010.disc</a:t>
            </a:r>
            <a:r>
              <a:rPr sz="2400" u="heavy" spc="-30" dirty="0">
                <a:latin typeface="Gill Sans MT"/>
                <a:cs typeface="Gill Sans MT"/>
                <a:hlinkClick r:id="rId4"/>
              </a:rPr>
              <a:t>o</a:t>
            </a:r>
            <a:r>
              <a:rPr sz="2400" u="heavy" spc="-45" dirty="0">
                <a:latin typeface="Gill Sans MT"/>
                <a:cs typeface="Gill Sans MT"/>
                <a:hlinkClick r:id="rId4"/>
              </a:rPr>
              <a:t>v</a:t>
            </a:r>
            <a:r>
              <a:rPr sz="2400" u="heavy" dirty="0">
                <a:latin typeface="Gill Sans MT"/>
                <a:cs typeface="Gill Sans MT"/>
                <a:hlinkClick r:id="rId4"/>
              </a:rPr>
              <a:t>e</a:t>
            </a:r>
            <a:r>
              <a:rPr sz="2400" u="heavy" spc="65" dirty="0">
                <a:latin typeface="Gill Sans MT"/>
                <a:cs typeface="Gill Sans MT"/>
                <a:hlinkClick r:id="rId4"/>
              </a:rPr>
              <a:t>r</a:t>
            </a:r>
            <a:r>
              <a:rPr sz="2400" u="heavy" spc="-45" dirty="0">
                <a:latin typeface="Gill Sans MT"/>
                <a:cs typeface="Gill Sans MT"/>
                <a:hlinkClick r:id="rId4"/>
              </a:rPr>
              <a:t>y</a:t>
            </a:r>
            <a:r>
              <a:rPr sz="2400" u="heavy" dirty="0">
                <a:latin typeface="Gill Sans MT"/>
                <a:cs typeface="Gill Sans MT"/>
                <a:hlinkClick r:id="rId4"/>
              </a:rPr>
              <a:t>education.co</a:t>
            </a:r>
            <a:r>
              <a:rPr sz="2400" u="heavy" spc="-10" dirty="0">
                <a:latin typeface="Gill Sans MT"/>
                <a:cs typeface="Gill Sans MT"/>
                <a:hlinkClick r:id="rId4"/>
              </a:rPr>
              <a:t>m</a:t>
            </a:r>
            <a:r>
              <a:rPr sz="2400" u="heavy" dirty="0">
                <a:latin typeface="Gill Sans MT"/>
                <a:cs typeface="Gill Sans MT"/>
                <a:hlinkClick r:id="rId4"/>
              </a:rPr>
              <a:t>/</a:t>
            </a:r>
            <a:r>
              <a:rPr sz="2400" u="heavy" spc="-55" dirty="0">
                <a:latin typeface="Gill Sans MT"/>
                <a:cs typeface="Gill Sans MT"/>
                <a:hlinkClick r:id="rId4"/>
              </a:rPr>
              <a:t>w</a:t>
            </a:r>
            <a:r>
              <a:rPr sz="2400" u="heavy" dirty="0">
                <a:latin typeface="Gill Sans MT"/>
                <a:cs typeface="Gill Sans MT"/>
                <a:hlinkClick r:id="rId4"/>
              </a:rPr>
              <a:t>eb20to</a:t>
            </a:r>
            <a:r>
              <a:rPr sz="2400" u="heavy" spc="-10" dirty="0">
                <a:latin typeface="Gill Sans MT"/>
                <a:cs typeface="Gill Sans MT"/>
                <a:hlinkClick r:id="rId4"/>
              </a:rPr>
              <a:t>o</a:t>
            </a:r>
            <a:r>
              <a:rPr sz="2400" u="heavy" dirty="0">
                <a:latin typeface="Gill Sans MT"/>
                <a:cs typeface="Gill Sans MT"/>
                <a:hlinkClick r:id="rId4"/>
              </a:rPr>
              <a:t>ls.cfm</a:t>
            </a:r>
            <a:endParaRPr sz="2400" dirty="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95"/>
              </a:spcBef>
            </a:pPr>
            <a:endParaRPr sz="1300"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1800" spc="5" dirty="0">
                <a:latin typeface="Wingdings 3"/>
                <a:cs typeface="Wingdings 3"/>
              </a:rPr>
              <a:t></a:t>
            </a:r>
            <a:r>
              <a:rPr sz="1800" spc="5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Calibri"/>
                <a:cs typeface="Calibri"/>
              </a:rPr>
              <a:t>2</a:t>
            </a:r>
            <a:r>
              <a:rPr sz="2400" spc="-15" dirty="0">
                <a:latin typeface="Calibri"/>
                <a:cs typeface="Calibri"/>
              </a:rPr>
              <a:t>4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0" dirty="0">
                <a:latin typeface="Gill Sans MT"/>
                <a:cs typeface="Gill Sans MT"/>
              </a:rPr>
              <a:t>W</a:t>
            </a:r>
            <a:r>
              <a:rPr sz="2400" dirty="0">
                <a:latin typeface="Gill Sans MT"/>
                <a:cs typeface="Gill Sans MT"/>
              </a:rPr>
              <a:t>eb 2.0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dirty="0">
                <a:latin typeface="Calibri"/>
                <a:cs typeface="Calibri"/>
              </a:rPr>
              <a:t>ε</a:t>
            </a:r>
            <a:r>
              <a:rPr sz="2400" spc="-15" dirty="0">
                <a:latin typeface="Calibri"/>
                <a:cs typeface="Calibri"/>
              </a:rPr>
              <a:t>ρ</a:t>
            </a:r>
            <a:r>
              <a:rPr sz="2400" dirty="0">
                <a:latin typeface="Calibri"/>
                <a:cs typeface="Calibri"/>
              </a:rPr>
              <a:t>γ</a:t>
            </a:r>
            <a:r>
              <a:rPr sz="2400" spc="-10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λεία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για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</a:t>
            </a:r>
            <a:r>
              <a:rPr sz="2400" spc="-60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άξη</a:t>
            </a:r>
          </a:p>
          <a:p>
            <a:pPr marL="287020">
              <a:lnSpc>
                <a:spcPct val="100000"/>
              </a:lnSpc>
              <a:spcBef>
                <a:spcPts val="215"/>
              </a:spcBef>
            </a:pPr>
            <a:r>
              <a:rPr sz="2400" u="heavy" dirty="0">
                <a:latin typeface="Gill Sans MT"/>
                <a:cs typeface="Gill Sans MT"/>
                <a:hlinkClick r:id="rId5"/>
              </a:rPr>
              <a:t>ht</a:t>
            </a:r>
            <a:r>
              <a:rPr sz="2400" u="heavy" spc="5" dirty="0">
                <a:latin typeface="Gill Sans MT"/>
                <a:cs typeface="Gill Sans MT"/>
                <a:hlinkClick r:id="rId5"/>
              </a:rPr>
              <a:t>t</a:t>
            </a:r>
            <a:r>
              <a:rPr sz="2400" u="heavy" dirty="0">
                <a:latin typeface="Gill Sans MT"/>
                <a:cs typeface="Gill Sans MT"/>
                <a:hlinkClick r:id="rId5"/>
              </a:rPr>
              <a:t>p://w</a:t>
            </a:r>
            <a:r>
              <a:rPr sz="2400" u="heavy" spc="-5" dirty="0">
                <a:latin typeface="Gill Sans MT"/>
                <a:cs typeface="Gill Sans MT"/>
                <a:hlinkClick r:id="rId5"/>
              </a:rPr>
              <a:t>w</a:t>
            </a:r>
            <a:r>
              <a:rPr sz="2400" u="heavy" spc="-140" dirty="0">
                <a:latin typeface="Gill Sans MT"/>
                <a:cs typeface="Gill Sans MT"/>
                <a:hlinkClick r:id="rId5"/>
              </a:rPr>
              <a:t>w</a:t>
            </a:r>
            <a:r>
              <a:rPr sz="2400" u="heavy" dirty="0">
                <a:latin typeface="Gill Sans MT"/>
                <a:cs typeface="Gill Sans MT"/>
                <a:hlinkClick r:id="rId5"/>
              </a:rPr>
              <a:t>.sli</a:t>
            </a:r>
            <a:r>
              <a:rPr sz="2400" u="heavy" spc="-15" dirty="0">
                <a:latin typeface="Gill Sans MT"/>
                <a:cs typeface="Gill Sans MT"/>
                <a:hlinkClick r:id="rId5"/>
              </a:rPr>
              <a:t>desha</a:t>
            </a:r>
            <a:r>
              <a:rPr sz="2400" u="heavy" spc="-65" dirty="0">
                <a:latin typeface="Gill Sans MT"/>
                <a:cs typeface="Gill Sans MT"/>
                <a:hlinkClick r:id="rId5"/>
              </a:rPr>
              <a:t>r</a:t>
            </a:r>
            <a:r>
              <a:rPr sz="2400" u="heavy" spc="45" dirty="0">
                <a:latin typeface="Gill Sans MT"/>
                <a:cs typeface="Gill Sans MT"/>
                <a:hlinkClick r:id="rId5"/>
              </a:rPr>
              <a:t>e</a:t>
            </a:r>
            <a:r>
              <a:rPr sz="2400" u="heavy" dirty="0">
                <a:latin typeface="Gill Sans MT"/>
                <a:cs typeface="Gill Sans MT"/>
                <a:hlinkClick r:id="rId5"/>
              </a:rPr>
              <a:t>.ne</a:t>
            </a:r>
            <a:r>
              <a:rPr sz="2400" u="heavy" spc="5" dirty="0">
                <a:latin typeface="Gill Sans MT"/>
                <a:cs typeface="Gill Sans MT"/>
                <a:hlinkClick r:id="rId5"/>
              </a:rPr>
              <a:t>t</a:t>
            </a:r>
            <a:r>
              <a:rPr sz="2400" u="heavy" spc="-10" dirty="0">
                <a:latin typeface="Gill Sans MT"/>
                <a:cs typeface="Gill Sans MT"/>
                <a:hlinkClick r:id="rId5"/>
              </a:rPr>
              <a:t>/g</a:t>
            </a:r>
            <a:r>
              <a:rPr sz="2400" u="heavy" spc="-25" dirty="0">
                <a:latin typeface="Gill Sans MT"/>
                <a:cs typeface="Gill Sans MT"/>
                <a:hlinkClick r:id="rId5"/>
              </a:rPr>
              <a:t>p</a:t>
            </a:r>
            <a:r>
              <a:rPr sz="2400" u="heavy" spc="-10" dirty="0">
                <a:latin typeface="Gill Sans MT"/>
                <a:cs typeface="Gill Sans MT"/>
                <a:hlinkClick r:id="rId5"/>
              </a:rPr>
              <a:t>alege</a:t>
            </a:r>
            <a:r>
              <a:rPr sz="2400" u="heavy" spc="-25" dirty="0">
                <a:latin typeface="Gill Sans MT"/>
                <a:cs typeface="Gill Sans MT"/>
                <a:hlinkClick r:id="rId5"/>
              </a:rPr>
              <a:t>o</a:t>
            </a:r>
            <a:r>
              <a:rPr sz="2400" u="heavy" spc="-10" dirty="0">
                <a:latin typeface="Gill Sans MT"/>
                <a:cs typeface="Gill Sans MT"/>
                <a:hlinkClick r:id="rId5"/>
              </a:rPr>
              <a:t>/2</a:t>
            </a:r>
            <a:r>
              <a:rPr sz="2400" u="heavy" spc="-5" dirty="0">
                <a:latin typeface="Gill Sans MT"/>
                <a:cs typeface="Gill Sans MT"/>
                <a:hlinkClick r:id="rId5"/>
              </a:rPr>
              <a:t>4</a:t>
            </a:r>
            <a:r>
              <a:rPr sz="2400" u="heavy" dirty="0">
                <a:latin typeface="Gill Sans MT"/>
                <a:cs typeface="Gill Sans MT"/>
                <a:hlinkClick r:id="rId5"/>
              </a:rPr>
              <a:t>-</a:t>
            </a:r>
            <a:r>
              <a:rPr sz="2400" u="heavy" spc="-50" dirty="0">
                <a:latin typeface="Gill Sans MT"/>
                <a:cs typeface="Gill Sans MT"/>
                <a:hlinkClick r:id="rId5"/>
              </a:rPr>
              <a:t>w</a:t>
            </a:r>
            <a:r>
              <a:rPr sz="2400" u="heavy" dirty="0">
                <a:latin typeface="Gill Sans MT"/>
                <a:cs typeface="Gill Sans MT"/>
                <a:hlinkClick r:id="rId5"/>
              </a:rPr>
              <a:t>e</a:t>
            </a:r>
            <a:r>
              <a:rPr sz="2400" u="heavy" spc="5" dirty="0">
                <a:latin typeface="Gill Sans MT"/>
                <a:cs typeface="Gill Sans MT"/>
                <a:hlinkClick r:id="rId5"/>
              </a:rPr>
              <a:t>b</a:t>
            </a:r>
            <a:r>
              <a:rPr sz="2400" u="heavy" dirty="0">
                <a:latin typeface="Gill Sans MT"/>
                <a:cs typeface="Gill Sans MT"/>
                <a:hlinkClick r:id="rId5"/>
              </a:rPr>
              <a:t>-20</a:t>
            </a:r>
            <a:endParaRPr sz="2400" dirty="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285622"/>
            <a:ext cx="484759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spc="-40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γ</a:t>
            </a:r>
            <a:r>
              <a:rPr sz="3600" b="1" spc="10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λεία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Παρ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ο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υσι</a:t>
            </a:r>
            <a:r>
              <a:rPr sz="3600" b="1" spc="-25" dirty="0">
                <a:solidFill>
                  <a:srgbClr val="5A6278"/>
                </a:solidFill>
                <a:latin typeface="Calibri"/>
                <a:cs typeface="Calibri"/>
              </a:rPr>
              <a:t>ά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σε</a:t>
            </a:r>
            <a:r>
              <a:rPr sz="3600" b="1" spc="-25" dirty="0">
                <a:solidFill>
                  <a:srgbClr val="5A6278"/>
                </a:solidFill>
                <a:latin typeface="Calibri"/>
                <a:cs typeface="Calibri"/>
              </a:rPr>
              <a:t>ω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ν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135126"/>
            <a:ext cx="132016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7665" algn="l"/>
              </a:tabLst>
            </a:pPr>
            <a:r>
              <a:rPr sz="3200" u="heavy" spc="-20" dirty="0" smtClean="0">
                <a:solidFill>
                  <a:srgbClr val="168AB9"/>
                </a:solidFill>
                <a:latin typeface="Gill Sans MT"/>
                <a:cs typeface="Gill Sans MT"/>
                <a:hlinkClick r:id="rId2"/>
              </a:rPr>
              <a:t>P</a:t>
            </a:r>
            <a:r>
              <a:rPr sz="3200" u="heavy" spc="-90" dirty="0" smtClean="0">
                <a:solidFill>
                  <a:srgbClr val="168AB9"/>
                </a:solidFill>
                <a:latin typeface="Gill Sans MT"/>
                <a:cs typeface="Gill Sans MT"/>
                <a:hlinkClick r:id="rId2"/>
              </a:rPr>
              <a:t>r</a:t>
            </a:r>
            <a:r>
              <a:rPr sz="3200" u="heavy" spc="-15" dirty="0" smtClean="0">
                <a:solidFill>
                  <a:srgbClr val="168AB9"/>
                </a:solidFill>
                <a:latin typeface="Gill Sans MT"/>
                <a:cs typeface="Gill Sans MT"/>
                <a:hlinkClick r:id="rId2"/>
              </a:rPr>
              <a:t>ezi</a:t>
            </a:r>
            <a:endParaRPr sz="32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3569" y="1844824"/>
            <a:ext cx="7771456" cy="4125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7020" algn="l"/>
              </a:tabLst>
            </a:pPr>
            <a:r>
              <a:rPr sz="1750" dirty="0">
                <a:latin typeface="Wingdings 3"/>
                <a:cs typeface="Wingdings 3"/>
              </a:rPr>
              <a:t>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2300" spc="-200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ο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ρ</a:t>
            </a:r>
            <a:r>
              <a:rPr sz="2300" spc="-30" dirty="0">
                <a:latin typeface="Calibri"/>
                <a:cs typeface="Calibri"/>
              </a:rPr>
              <a:t>ί</a:t>
            </a:r>
            <a:r>
              <a:rPr sz="2300" dirty="0">
                <a:latin typeface="Calibri"/>
                <a:cs typeface="Calibri"/>
              </a:rPr>
              <a:t>γωνο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ου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Gill Sans MT"/>
                <a:cs typeface="Gill Sans MT"/>
              </a:rPr>
              <a:t>Pascal</a:t>
            </a:r>
            <a:r>
              <a:rPr sz="2300" spc="-110" dirty="0">
                <a:latin typeface="Gill Sans MT"/>
                <a:cs typeface="Gill Sans MT"/>
              </a:rPr>
              <a:t> </a:t>
            </a:r>
            <a:r>
              <a:rPr sz="2300" spc="-5" dirty="0">
                <a:latin typeface="Calibri"/>
                <a:cs typeface="Calibri"/>
              </a:rPr>
              <a:t>(</a:t>
            </a:r>
            <a:r>
              <a:rPr sz="2300" u="heavy" spc="-25" dirty="0">
                <a:latin typeface="Calibri"/>
                <a:cs typeface="Calibri"/>
                <a:hlinkClick r:id="rId3"/>
              </a:rPr>
              <a:t>h</a:t>
            </a:r>
            <a:r>
              <a:rPr sz="2300" u="heavy" spc="-40" dirty="0">
                <a:latin typeface="Calibri"/>
                <a:cs typeface="Calibri"/>
                <a:hlinkClick r:id="rId3"/>
              </a:rPr>
              <a:t>t</a:t>
            </a:r>
            <a:r>
              <a:rPr sz="2300" u="heavy" dirty="0">
                <a:latin typeface="Calibri"/>
                <a:cs typeface="Calibri"/>
                <a:hlinkClick r:id="rId3"/>
              </a:rPr>
              <a:t>tp</a:t>
            </a:r>
            <a:r>
              <a:rPr sz="2300" u="heavy" spc="-10" dirty="0">
                <a:latin typeface="Calibri"/>
                <a:cs typeface="Calibri"/>
                <a:hlinkClick r:id="rId3"/>
              </a:rPr>
              <a:t>:</a:t>
            </a:r>
            <a:r>
              <a:rPr sz="2300" u="heavy" dirty="0">
                <a:latin typeface="Calibri"/>
                <a:cs typeface="Calibri"/>
                <a:hlinkClick r:id="rId3"/>
              </a:rPr>
              <a:t>//p</a:t>
            </a:r>
            <a:r>
              <a:rPr sz="2300" u="heavy" spc="-40" dirty="0">
                <a:latin typeface="Calibri"/>
                <a:cs typeface="Calibri"/>
                <a:hlinkClick r:id="rId3"/>
              </a:rPr>
              <a:t>r</a:t>
            </a:r>
            <a:r>
              <a:rPr sz="2300" u="heavy" spc="-20" dirty="0">
                <a:latin typeface="Calibri"/>
                <a:cs typeface="Calibri"/>
                <a:hlinkClick r:id="rId3"/>
              </a:rPr>
              <a:t>e</a:t>
            </a:r>
            <a:r>
              <a:rPr sz="2300" u="heavy" dirty="0">
                <a:latin typeface="Calibri"/>
                <a:cs typeface="Calibri"/>
                <a:hlinkClick r:id="rId3"/>
              </a:rPr>
              <a:t>zi.</a:t>
            </a:r>
            <a:r>
              <a:rPr sz="2300" u="heavy" spc="-35" dirty="0">
                <a:latin typeface="Calibri"/>
                <a:cs typeface="Calibri"/>
                <a:hlinkClick r:id="rId3"/>
              </a:rPr>
              <a:t>c</a:t>
            </a:r>
            <a:r>
              <a:rPr sz="2300" u="heavy" dirty="0">
                <a:latin typeface="Calibri"/>
                <a:cs typeface="Calibri"/>
                <a:hlinkClick r:id="rId3"/>
              </a:rPr>
              <a:t>o</a:t>
            </a:r>
            <a:r>
              <a:rPr sz="2300" u="heavy" spc="-10" dirty="0">
                <a:latin typeface="Calibri"/>
                <a:cs typeface="Calibri"/>
                <a:hlinkClick r:id="rId3"/>
              </a:rPr>
              <a:t>m</a:t>
            </a:r>
            <a:r>
              <a:rPr sz="2300" u="heavy" dirty="0">
                <a:latin typeface="Calibri"/>
                <a:cs typeface="Calibri"/>
                <a:hlinkClick r:id="rId3"/>
              </a:rPr>
              <a:t>/</a:t>
            </a:r>
            <a:r>
              <a:rPr sz="2300" u="heavy" spc="-25" dirty="0">
                <a:latin typeface="Calibri"/>
                <a:cs typeface="Calibri"/>
                <a:hlinkClick r:id="rId3"/>
              </a:rPr>
              <a:t>v</a:t>
            </a:r>
            <a:r>
              <a:rPr sz="2300" u="heavy" dirty="0">
                <a:latin typeface="Calibri"/>
                <a:cs typeface="Calibri"/>
                <a:hlinkClick r:id="rId3"/>
              </a:rPr>
              <a:t>eg</a:t>
            </a:r>
            <a:r>
              <a:rPr sz="2300" u="heavy" spc="-10" dirty="0">
                <a:latin typeface="Calibri"/>
                <a:cs typeface="Calibri"/>
                <a:hlinkClick r:id="rId3"/>
              </a:rPr>
              <a:t>p</a:t>
            </a:r>
            <a:r>
              <a:rPr sz="2300" u="heavy" dirty="0">
                <a:latin typeface="Calibri"/>
                <a:cs typeface="Calibri"/>
                <a:hlinkClick r:id="rId3"/>
              </a:rPr>
              <a:t>shuf0dij/pas</a:t>
            </a:r>
            <a:r>
              <a:rPr sz="2300" u="heavy" spc="-30" dirty="0">
                <a:latin typeface="Calibri"/>
                <a:cs typeface="Calibri"/>
                <a:hlinkClick r:id="rId3"/>
              </a:rPr>
              <a:t>c</a:t>
            </a:r>
            <a:r>
              <a:rPr sz="2300" u="heavy" dirty="0">
                <a:latin typeface="Calibri"/>
                <a:cs typeface="Calibri"/>
                <a:hlinkClick r:id="rId3"/>
              </a:rPr>
              <a:t>al/</a:t>
            </a:r>
            <a:r>
              <a:rPr sz="2300" dirty="0">
                <a:latin typeface="Calibri"/>
                <a:cs typeface="Calibri"/>
              </a:rPr>
              <a:t>)</a:t>
            </a:r>
          </a:p>
          <a:p>
            <a:pPr marL="287020" marR="1664335" indent="-274955">
              <a:lnSpc>
                <a:spcPts val="2210"/>
              </a:lnSpc>
              <a:spcBef>
                <a:spcPts val="470"/>
              </a:spcBef>
              <a:tabLst>
                <a:tab pos="287020" algn="l"/>
              </a:tabLst>
            </a:pPr>
            <a:r>
              <a:rPr sz="1750" dirty="0">
                <a:latin typeface="Wingdings 3"/>
                <a:cs typeface="Wingdings 3"/>
              </a:rPr>
              <a:t>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2300" dirty="0">
                <a:latin typeface="Calibri"/>
                <a:cs typeface="Calibri"/>
              </a:rPr>
              <a:t>Η φω</a:t>
            </a:r>
            <a:r>
              <a:rPr sz="2300" spc="-15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ο</a:t>
            </a:r>
            <a:r>
              <a:rPr sz="2300" spc="-25" dirty="0">
                <a:latin typeface="Calibri"/>
                <a:cs typeface="Calibri"/>
              </a:rPr>
              <a:t>γ</a:t>
            </a:r>
            <a:r>
              <a:rPr sz="2300" dirty="0">
                <a:latin typeface="Calibri"/>
                <a:cs typeface="Calibri"/>
              </a:rPr>
              <a:t>ραφ</a:t>
            </a:r>
            <a:r>
              <a:rPr sz="2300" spc="5" dirty="0">
                <a:latin typeface="Calibri"/>
                <a:cs typeface="Calibri"/>
              </a:rPr>
              <a:t>ι</a:t>
            </a:r>
            <a:r>
              <a:rPr sz="2300" dirty="0">
                <a:latin typeface="Calibri"/>
                <a:cs typeface="Calibri"/>
              </a:rPr>
              <a:t>κή</a:t>
            </a:r>
            <a:r>
              <a:rPr sz="2300" spc="-5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μ</a:t>
            </a:r>
            <a:r>
              <a:rPr sz="2300" spc="-10" dirty="0">
                <a:latin typeface="Calibri"/>
                <a:cs typeface="Calibri"/>
              </a:rPr>
              <a:t>η</a:t>
            </a:r>
            <a:r>
              <a:rPr sz="2300" spc="-60" dirty="0">
                <a:latin typeface="Calibri"/>
                <a:cs typeface="Calibri"/>
              </a:rPr>
              <a:t>χ</a:t>
            </a:r>
            <a:r>
              <a:rPr sz="2300" dirty="0">
                <a:latin typeface="Calibri"/>
                <a:cs typeface="Calibri"/>
              </a:rPr>
              <a:t>ανή </a:t>
            </a:r>
            <a:r>
              <a:rPr sz="2300" spc="-5" dirty="0">
                <a:latin typeface="Calibri"/>
                <a:cs typeface="Calibri"/>
              </a:rPr>
              <a:t>(</a:t>
            </a:r>
            <a:r>
              <a:rPr sz="2300" u="heavy" spc="-25" dirty="0">
                <a:latin typeface="Calibri"/>
                <a:cs typeface="Calibri"/>
                <a:hlinkClick r:id="rId4"/>
              </a:rPr>
              <a:t>h</a:t>
            </a:r>
            <a:r>
              <a:rPr sz="2300" u="heavy" spc="-40" dirty="0">
                <a:latin typeface="Calibri"/>
                <a:cs typeface="Calibri"/>
                <a:hlinkClick r:id="rId4"/>
              </a:rPr>
              <a:t>t</a:t>
            </a:r>
            <a:r>
              <a:rPr sz="2300" u="heavy" dirty="0">
                <a:latin typeface="Calibri"/>
                <a:cs typeface="Calibri"/>
                <a:hlinkClick r:id="rId4"/>
              </a:rPr>
              <a:t>tp</a:t>
            </a:r>
            <a:r>
              <a:rPr sz="2300" u="heavy" spc="-10" dirty="0">
                <a:latin typeface="Calibri"/>
                <a:cs typeface="Calibri"/>
                <a:hlinkClick r:id="rId4"/>
              </a:rPr>
              <a:t>:</a:t>
            </a:r>
            <a:r>
              <a:rPr sz="2300" u="heavy" dirty="0">
                <a:latin typeface="Calibri"/>
                <a:cs typeface="Calibri"/>
                <a:hlinkClick r:id="rId4"/>
              </a:rPr>
              <a:t>//p</a:t>
            </a:r>
            <a:r>
              <a:rPr sz="2300" u="heavy" spc="-40" dirty="0">
                <a:latin typeface="Calibri"/>
                <a:cs typeface="Calibri"/>
                <a:hlinkClick r:id="rId4"/>
              </a:rPr>
              <a:t>r</a:t>
            </a:r>
            <a:r>
              <a:rPr sz="2300" u="heavy" spc="-20" dirty="0">
                <a:latin typeface="Calibri"/>
                <a:cs typeface="Calibri"/>
                <a:hlinkClick r:id="rId4"/>
              </a:rPr>
              <a:t>e</a:t>
            </a:r>
            <a:r>
              <a:rPr sz="2300" u="heavy" dirty="0">
                <a:latin typeface="Calibri"/>
                <a:cs typeface="Calibri"/>
                <a:hlinkClick r:id="rId4"/>
              </a:rPr>
              <a:t>zi.</a:t>
            </a:r>
            <a:r>
              <a:rPr sz="2300" u="heavy" spc="-35" dirty="0">
                <a:latin typeface="Calibri"/>
                <a:cs typeface="Calibri"/>
                <a:hlinkClick r:id="rId4"/>
              </a:rPr>
              <a:t>c</a:t>
            </a:r>
            <a:r>
              <a:rPr sz="2300" u="heavy" dirty="0">
                <a:latin typeface="Calibri"/>
                <a:cs typeface="Calibri"/>
                <a:hlinkClick r:id="rId4"/>
              </a:rPr>
              <a:t>o</a:t>
            </a:r>
            <a:r>
              <a:rPr sz="2300" u="heavy" spc="-10" dirty="0">
                <a:latin typeface="Calibri"/>
                <a:cs typeface="Calibri"/>
                <a:hlinkClick r:id="rId4"/>
              </a:rPr>
              <a:t>m</a:t>
            </a:r>
            <a:r>
              <a:rPr sz="2300" u="heavy" dirty="0">
                <a:latin typeface="Calibri"/>
                <a:cs typeface="Calibri"/>
                <a:hlinkClick r:id="rId4"/>
              </a:rPr>
              <a:t>/</a:t>
            </a:r>
            <a:r>
              <a:rPr sz="2300" u="heavy" spc="-30" dirty="0">
                <a:latin typeface="Calibri"/>
                <a:cs typeface="Calibri"/>
                <a:hlinkClick r:id="rId4"/>
              </a:rPr>
              <a:t>w</a:t>
            </a:r>
            <a:r>
              <a:rPr sz="2300" u="heavy" dirty="0">
                <a:latin typeface="Calibri"/>
                <a:cs typeface="Calibri"/>
                <a:hlinkClick r:id="rId4"/>
              </a:rPr>
              <a:t>q6q</a:t>
            </a:r>
            <a:r>
              <a:rPr sz="2300" u="heavy" spc="-55" dirty="0">
                <a:latin typeface="Calibri"/>
                <a:cs typeface="Calibri"/>
                <a:hlinkClick r:id="rId4"/>
              </a:rPr>
              <a:t>f</a:t>
            </a:r>
            <a:r>
              <a:rPr sz="2300" u="heavy" dirty="0">
                <a:latin typeface="Calibri"/>
                <a:cs typeface="Calibri"/>
                <a:hlinkClick r:id="rId4"/>
              </a:rPr>
              <a:t>dfkho</a:t>
            </a:r>
            <a:r>
              <a:rPr sz="2300" u="heavy" spc="-60" dirty="0">
                <a:latin typeface="Calibri"/>
                <a:cs typeface="Calibri"/>
                <a:hlinkClick r:id="rId4"/>
              </a:rPr>
              <a:t>g</a:t>
            </a:r>
            <a:r>
              <a:rPr sz="2300" u="heavy" dirty="0">
                <a:latin typeface="Calibri"/>
                <a:cs typeface="Calibri"/>
                <a:hlinkClick r:id="rId4"/>
              </a:rPr>
              <a:t>a/p</a:t>
            </a:r>
            <a:r>
              <a:rPr sz="2300" u="heavy" spc="-40" dirty="0">
                <a:latin typeface="Calibri"/>
                <a:cs typeface="Calibri"/>
                <a:hlinkClick r:id="rId4"/>
              </a:rPr>
              <a:t>r</a:t>
            </a:r>
            <a:r>
              <a:rPr sz="2300" u="heavy" dirty="0">
                <a:latin typeface="Calibri"/>
                <a:cs typeface="Calibri"/>
                <a:hlinkClick r:id="rId4"/>
              </a:rPr>
              <a:t>es</a:t>
            </a:r>
            <a:r>
              <a:rPr sz="2300" u="heavy" spc="5" dirty="0">
                <a:latin typeface="Calibri"/>
                <a:cs typeface="Calibri"/>
                <a:hlinkClick r:id="rId4"/>
              </a:rPr>
              <a:t>e</a:t>
            </a:r>
            <a:r>
              <a:rPr sz="2300" u="heavy" spc="-25" dirty="0">
                <a:latin typeface="Calibri"/>
                <a:cs typeface="Calibri"/>
                <a:hlinkClick r:id="rId4"/>
              </a:rPr>
              <a:t>n</a:t>
            </a:r>
            <a:r>
              <a:rPr sz="2300" u="heavy" spc="-30" dirty="0">
                <a:latin typeface="Calibri"/>
                <a:cs typeface="Calibri"/>
                <a:hlinkClick r:id="rId4"/>
              </a:rPr>
              <a:t>t</a:t>
            </a:r>
            <a:r>
              <a:rPr sz="2300" u="heavy" spc="-25" dirty="0">
                <a:latin typeface="Calibri"/>
                <a:cs typeface="Calibri"/>
                <a:hlinkClick r:id="rId4"/>
              </a:rPr>
              <a:t>a</a:t>
            </a:r>
            <a:r>
              <a:rPr sz="2300" u="heavy" dirty="0">
                <a:latin typeface="Calibri"/>
                <a:cs typeface="Calibri"/>
                <a:hlinkClick r:id="rId4"/>
              </a:rPr>
              <a:t>ti</a:t>
            </a:r>
            <a:r>
              <a:rPr sz="2300" u="heavy" spc="-10" dirty="0">
                <a:latin typeface="Calibri"/>
                <a:cs typeface="Calibri"/>
                <a:hlinkClick r:id="rId4"/>
              </a:rPr>
              <a:t>o</a:t>
            </a:r>
            <a:r>
              <a:rPr sz="2300" u="heavy" dirty="0">
                <a:latin typeface="Calibri"/>
                <a:cs typeface="Calibri"/>
                <a:hlinkClick r:id="rId4"/>
              </a:rPr>
              <a:t>n</a:t>
            </a:r>
            <a:r>
              <a:rPr sz="2300" u="heavy" spc="5" dirty="0">
                <a:latin typeface="Calibri"/>
                <a:cs typeface="Calibri"/>
                <a:hlinkClick r:id="rId4"/>
              </a:rPr>
              <a:t>/</a:t>
            </a:r>
            <a:r>
              <a:rPr sz="2300" dirty="0">
                <a:latin typeface="Calibri"/>
                <a:cs typeface="Calibri"/>
              </a:rPr>
              <a:t>)</a:t>
            </a:r>
          </a:p>
          <a:p>
            <a:pPr>
              <a:lnSpc>
                <a:spcPts val="500"/>
              </a:lnSpc>
              <a:spcBef>
                <a:spcPts val="21"/>
              </a:spcBef>
            </a:pPr>
            <a:endParaRPr sz="500" dirty="0"/>
          </a:p>
          <a:p>
            <a:pPr marL="287020" marR="739775" indent="-274955">
              <a:lnSpc>
                <a:spcPct val="80000"/>
              </a:lnSpc>
              <a:tabLst>
                <a:tab pos="287020" algn="l"/>
              </a:tabLst>
            </a:pPr>
            <a:r>
              <a:rPr sz="1750" dirty="0">
                <a:latin typeface="Wingdings 3"/>
                <a:cs typeface="Wingdings 3"/>
              </a:rPr>
              <a:t>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2300" dirty="0">
                <a:latin typeface="Calibri"/>
                <a:cs typeface="Calibri"/>
              </a:rPr>
              <a:t>Εργ</a:t>
            </a:r>
            <a:r>
              <a:rPr sz="2300" spc="-25" dirty="0">
                <a:latin typeface="Calibri"/>
                <a:cs typeface="Calibri"/>
              </a:rPr>
              <a:t>α</a:t>
            </a:r>
            <a:r>
              <a:rPr sz="2300" dirty="0">
                <a:latin typeface="Calibri"/>
                <a:cs typeface="Calibri"/>
              </a:rPr>
              <a:t>σίες</a:t>
            </a:r>
            <a:r>
              <a:rPr sz="2300" spc="-3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μ</a:t>
            </a:r>
            <a:r>
              <a:rPr sz="2300" dirty="0">
                <a:latin typeface="Calibri"/>
                <a:cs typeface="Calibri"/>
              </a:rPr>
              <a:t>αθ</a:t>
            </a:r>
            <a:r>
              <a:rPr sz="2300" spc="-40" dirty="0">
                <a:latin typeface="Calibri"/>
                <a:cs typeface="Calibri"/>
              </a:rPr>
              <a:t>η</a:t>
            </a:r>
            <a:r>
              <a:rPr sz="2300" spc="-20" dirty="0">
                <a:latin typeface="Calibri"/>
                <a:cs typeface="Calibri"/>
              </a:rPr>
              <a:t>τ</a:t>
            </a:r>
            <a:r>
              <a:rPr sz="2300" spc="-10" dirty="0">
                <a:latin typeface="Calibri"/>
                <a:cs typeface="Calibri"/>
              </a:rPr>
              <a:t>ώ</a:t>
            </a:r>
            <a:r>
              <a:rPr sz="2300" dirty="0">
                <a:latin typeface="Calibri"/>
                <a:cs typeface="Calibri"/>
              </a:rPr>
              <a:t>ν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20" dirty="0">
                <a:latin typeface="Calibri"/>
                <a:cs typeface="Calibri"/>
              </a:rPr>
              <a:t>σ</a:t>
            </a:r>
            <a:r>
              <a:rPr sz="2300" spc="-20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ο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Gill Sans MT"/>
                <a:cs typeface="Gill Sans MT"/>
              </a:rPr>
              <a:t>P</a:t>
            </a:r>
            <a:r>
              <a:rPr sz="2300" spc="-50" dirty="0">
                <a:latin typeface="Gill Sans MT"/>
                <a:cs typeface="Gill Sans MT"/>
              </a:rPr>
              <a:t>r</a:t>
            </a:r>
            <a:r>
              <a:rPr sz="2300" dirty="0">
                <a:latin typeface="Gill Sans MT"/>
                <a:cs typeface="Gill Sans MT"/>
              </a:rPr>
              <a:t>ezi </a:t>
            </a:r>
            <a:r>
              <a:rPr sz="2300" spc="-5" dirty="0">
                <a:latin typeface="Calibri"/>
                <a:cs typeface="Calibri"/>
              </a:rPr>
              <a:t>(</a:t>
            </a:r>
            <a:r>
              <a:rPr sz="2300" u="heavy" dirty="0">
                <a:latin typeface="Gill Sans MT"/>
                <a:cs typeface="Gill Sans MT"/>
                <a:hlinkClick r:id="rId5"/>
              </a:rPr>
              <a:t>http</a:t>
            </a:r>
            <a:r>
              <a:rPr sz="2300" u="heavy" dirty="0">
                <a:latin typeface="Calibri"/>
                <a:cs typeface="Calibri"/>
                <a:hlinkClick r:id="rId5"/>
              </a:rPr>
              <a:t>:/</a:t>
            </a:r>
            <a:r>
              <a:rPr sz="2300" u="heavy" spc="-10" dirty="0">
                <a:latin typeface="Calibri"/>
                <a:cs typeface="Calibri"/>
                <a:hlinkClick r:id="rId5"/>
              </a:rPr>
              <a:t>/</a:t>
            </a:r>
            <a:r>
              <a:rPr sz="2300" u="heavy" dirty="0">
                <a:latin typeface="Gill Sans MT"/>
                <a:cs typeface="Gill Sans MT"/>
                <a:hlinkClick r:id="rId5"/>
              </a:rPr>
              <a:t>pli</a:t>
            </a:r>
            <a:r>
              <a:rPr sz="2300" u="heavy" spc="-65" dirty="0">
                <a:latin typeface="Gill Sans MT"/>
                <a:cs typeface="Gill Sans MT"/>
                <a:hlinkClick r:id="rId5"/>
              </a:rPr>
              <a:t>r</a:t>
            </a:r>
            <a:r>
              <a:rPr sz="2300" u="heavy" dirty="0">
                <a:latin typeface="Gill Sans MT"/>
                <a:cs typeface="Gill Sans MT"/>
                <a:hlinkClick r:id="rId5"/>
              </a:rPr>
              <a:t>o</a:t>
            </a:r>
            <a:r>
              <a:rPr sz="2300" u="heavy" spc="-25" dirty="0">
                <a:latin typeface="Gill Sans MT"/>
                <a:cs typeface="Gill Sans MT"/>
                <a:hlinkClick r:id="rId5"/>
              </a:rPr>
              <a:t>f</a:t>
            </a:r>
            <a:r>
              <a:rPr sz="2300" u="heavy" dirty="0">
                <a:latin typeface="Gill Sans MT"/>
                <a:cs typeface="Gill Sans MT"/>
                <a:hlinkClick r:id="rId5"/>
              </a:rPr>
              <a:t>orikiatschool</a:t>
            </a:r>
            <a:r>
              <a:rPr sz="2300" u="heavy" spc="-10" dirty="0">
                <a:latin typeface="Calibri"/>
                <a:cs typeface="Calibri"/>
                <a:hlinkClick r:id="rId5"/>
              </a:rPr>
              <a:t>.</a:t>
            </a:r>
            <a:r>
              <a:rPr sz="2300" u="heavy" dirty="0">
                <a:latin typeface="Gill Sans MT"/>
                <a:cs typeface="Gill Sans MT"/>
                <a:hlinkClick r:id="rId5"/>
              </a:rPr>
              <a:t>blogspo</a:t>
            </a:r>
            <a:r>
              <a:rPr sz="2300" u="heavy" spc="5" dirty="0">
                <a:latin typeface="Gill Sans MT"/>
                <a:cs typeface="Gill Sans MT"/>
                <a:hlinkClick r:id="rId5"/>
              </a:rPr>
              <a:t>t</a:t>
            </a:r>
            <a:r>
              <a:rPr sz="2300" u="heavy" spc="-10" dirty="0">
                <a:latin typeface="Calibri"/>
                <a:cs typeface="Calibri"/>
                <a:hlinkClick r:id="rId5"/>
              </a:rPr>
              <a:t>.</a:t>
            </a:r>
            <a:r>
              <a:rPr sz="2300" u="heavy" dirty="0">
                <a:latin typeface="Gill Sans MT"/>
                <a:cs typeface="Gill Sans MT"/>
                <a:hlinkClick r:id="rId5"/>
              </a:rPr>
              <a:t>co</a:t>
            </a:r>
            <a:r>
              <a:rPr sz="2300" u="heavy" spc="-5" dirty="0">
                <a:latin typeface="Gill Sans MT"/>
                <a:cs typeface="Gill Sans MT"/>
                <a:hlinkClick r:id="rId5"/>
              </a:rPr>
              <a:t>m</a:t>
            </a:r>
            <a:r>
              <a:rPr sz="2300" u="heavy" dirty="0">
                <a:latin typeface="Calibri"/>
                <a:cs typeface="Calibri"/>
                <a:hlinkClick r:id="rId5"/>
              </a:rPr>
              <a:t>/2</a:t>
            </a:r>
            <a:r>
              <a:rPr sz="2300" u="heavy" spc="-10" dirty="0">
                <a:latin typeface="Calibri"/>
                <a:cs typeface="Calibri"/>
                <a:hlinkClick r:id="rId5"/>
              </a:rPr>
              <a:t>0</a:t>
            </a:r>
            <a:r>
              <a:rPr sz="2300" u="heavy" dirty="0">
                <a:latin typeface="Calibri"/>
                <a:cs typeface="Calibri"/>
                <a:hlinkClick r:id="rId5"/>
              </a:rPr>
              <a:t>1</a:t>
            </a:r>
            <a:r>
              <a:rPr sz="2300" u="heavy" spc="-10" dirty="0">
                <a:latin typeface="Calibri"/>
                <a:cs typeface="Calibri"/>
                <a:hlinkClick r:id="rId5"/>
              </a:rPr>
              <a:t>0</a:t>
            </a:r>
            <a:r>
              <a:rPr sz="2300" u="heavy" dirty="0">
                <a:latin typeface="Calibri"/>
                <a:cs typeface="Calibri"/>
                <a:hlinkClick r:id="rId5"/>
              </a:rPr>
              <a:t>/1</a:t>
            </a:r>
            <a:r>
              <a:rPr sz="2300" u="heavy" spc="-10" dirty="0">
                <a:latin typeface="Calibri"/>
                <a:cs typeface="Calibri"/>
                <a:hlinkClick r:id="rId5"/>
              </a:rPr>
              <a:t>1</a:t>
            </a:r>
            <a:r>
              <a:rPr sz="2300" u="heavy" dirty="0">
                <a:latin typeface="Calibri"/>
                <a:cs typeface="Calibri"/>
                <a:hlinkClick r:id="rId5"/>
              </a:rPr>
              <a:t>/</a:t>
            </a:r>
            <a:r>
              <a:rPr sz="2300" u="heavy" dirty="0">
                <a:latin typeface="Gill Sans MT"/>
                <a:cs typeface="Gill Sans MT"/>
                <a:hlinkClick r:id="rId5"/>
              </a:rPr>
              <a:t>p</a:t>
            </a:r>
            <a:r>
              <a:rPr sz="2300" u="heavy" spc="-50" dirty="0">
                <a:latin typeface="Gill Sans MT"/>
                <a:cs typeface="Gill Sans MT"/>
                <a:hlinkClick r:id="rId5"/>
              </a:rPr>
              <a:t>r</a:t>
            </a:r>
            <a:r>
              <a:rPr sz="2300" u="heavy" dirty="0">
                <a:latin typeface="Gill Sans MT"/>
                <a:cs typeface="Gill Sans MT"/>
                <a:hlinkClick r:id="rId5"/>
              </a:rPr>
              <a:t>ezi</a:t>
            </a:r>
            <a:r>
              <a:rPr sz="2300" u="heavy" dirty="0">
                <a:latin typeface="Calibri"/>
                <a:cs typeface="Calibri"/>
                <a:hlinkClick r:id="rId5"/>
              </a:rPr>
              <a:t>-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u="heavy" spc="-5" dirty="0">
                <a:latin typeface="Calibri"/>
                <a:cs typeface="Calibri"/>
                <a:hlinkClick r:id="rId5"/>
              </a:rPr>
              <a:t>2010.</a:t>
            </a:r>
            <a:r>
              <a:rPr sz="2300" u="heavy" dirty="0">
                <a:latin typeface="Gill Sans MT"/>
                <a:cs typeface="Gill Sans MT"/>
                <a:hlinkClick r:id="rId5"/>
              </a:rPr>
              <a:t>htm</a:t>
            </a:r>
            <a:r>
              <a:rPr sz="2300" u="heavy" spc="-5" dirty="0">
                <a:latin typeface="Gill Sans MT"/>
                <a:cs typeface="Gill Sans MT"/>
                <a:hlinkClick r:id="rId5"/>
              </a:rPr>
              <a:t>l</a:t>
            </a:r>
            <a:r>
              <a:rPr sz="2300" dirty="0">
                <a:latin typeface="Calibri"/>
                <a:cs typeface="Calibri"/>
              </a:rPr>
              <a:t>)</a:t>
            </a:r>
          </a:p>
          <a:p>
            <a:pPr marL="287020" marR="1668780" indent="-274955">
              <a:lnSpc>
                <a:spcPts val="2210"/>
              </a:lnSpc>
              <a:spcBef>
                <a:spcPts val="480"/>
              </a:spcBef>
              <a:tabLst>
                <a:tab pos="287020" algn="l"/>
              </a:tabLst>
            </a:pPr>
            <a:r>
              <a:rPr sz="1750" dirty="0">
                <a:latin typeface="Wingdings 3"/>
                <a:cs typeface="Wingdings 3"/>
              </a:rPr>
              <a:t>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2300" dirty="0">
                <a:latin typeface="Calibri"/>
                <a:cs typeface="Calibri"/>
              </a:rPr>
              <a:t>Δίκτ</a:t>
            </a:r>
            <a:r>
              <a:rPr sz="2300" spc="-10" dirty="0">
                <a:latin typeface="Calibri"/>
                <a:cs typeface="Calibri"/>
              </a:rPr>
              <a:t>υ</a:t>
            </a:r>
            <a:r>
              <a:rPr sz="2300" dirty="0">
                <a:latin typeface="Calibri"/>
                <a:cs typeface="Calibri"/>
              </a:rPr>
              <a:t>α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Υπ</a:t>
            </a:r>
            <a:r>
              <a:rPr sz="2300" spc="-15" dirty="0">
                <a:latin typeface="Calibri"/>
                <a:cs typeface="Calibri"/>
              </a:rPr>
              <a:t>ο</a:t>
            </a:r>
            <a:r>
              <a:rPr sz="2300" spc="-25" dirty="0">
                <a:latin typeface="Calibri"/>
                <a:cs typeface="Calibri"/>
              </a:rPr>
              <a:t>λ</a:t>
            </a:r>
            <a:r>
              <a:rPr sz="2300" dirty="0">
                <a:latin typeface="Calibri"/>
                <a:cs typeface="Calibri"/>
              </a:rPr>
              <a:t>ογι</a:t>
            </a:r>
            <a:r>
              <a:rPr sz="2300" spc="25" dirty="0">
                <a:latin typeface="Calibri"/>
                <a:cs typeface="Calibri"/>
              </a:rPr>
              <a:t>σ</a:t>
            </a:r>
            <a:r>
              <a:rPr sz="2300" spc="-20" dirty="0">
                <a:latin typeface="Calibri"/>
                <a:cs typeface="Calibri"/>
              </a:rPr>
              <a:t>τ</a:t>
            </a:r>
            <a:r>
              <a:rPr sz="2300" spc="-10" dirty="0">
                <a:latin typeface="Calibri"/>
                <a:cs typeface="Calibri"/>
              </a:rPr>
              <a:t>ώ</a:t>
            </a:r>
            <a:r>
              <a:rPr sz="2300" dirty="0">
                <a:latin typeface="Calibri"/>
                <a:cs typeface="Calibri"/>
              </a:rPr>
              <a:t>ν </a:t>
            </a:r>
            <a:r>
              <a:rPr sz="2300" spc="-5" dirty="0">
                <a:latin typeface="Calibri"/>
                <a:cs typeface="Calibri"/>
              </a:rPr>
              <a:t>(</a:t>
            </a:r>
            <a:r>
              <a:rPr sz="2300" u="heavy" spc="-25" dirty="0">
                <a:latin typeface="Calibri"/>
                <a:cs typeface="Calibri"/>
                <a:hlinkClick r:id="rId6"/>
              </a:rPr>
              <a:t>h</a:t>
            </a:r>
            <a:r>
              <a:rPr sz="2300" u="heavy" spc="-40" dirty="0">
                <a:latin typeface="Calibri"/>
                <a:cs typeface="Calibri"/>
                <a:hlinkClick r:id="rId6"/>
              </a:rPr>
              <a:t>t</a:t>
            </a:r>
            <a:r>
              <a:rPr sz="2300" u="heavy" dirty="0">
                <a:latin typeface="Calibri"/>
                <a:cs typeface="Calibri"/>
                <a:hlinkClick r:id="rId6"/>
              </a:rPr>
              <a:t>tp</a:t>
            </a:r>
            <a:r>
              <a:rPr sz="2300" u="heavy" spc="-10" dirty="0">
                <a:latin typeface="Calibri"/>
                <a:cs typeface="Calibri"/>
                <a:hlinkClick r:id="rId6"/>
              </a:rPr>
              <a:t>:</a:t>
            </a:r>
            <a:r>
              <a:rPr sz="2300" u="heavy" dirty="0">
                <a:latin typeface="Calibri"/>
                <a:cs typeface="Calibri"/>
                <a:hlinkClick r:id="rId6"/>
              </a:rPr>
              <a:t>//p</a:t>
            </a:r>
            <a:r>
              <a:rPr sz="2300" u="heavy" spc="-40" dirty="0">
                <a:latin typeface="Calibri"/>
                <a:cs typeface="Calibri"/>
                <a:hlinkClick r:id="rId6"/>
              </a:rPr>
              <a:t>r</a:t>
            </a:r>
            <a:r>
              <a:rPr sz="2300" u="heavy" spc="-20" dirty="0">
                <a:latin typeface="Calibri"/>
                <a:cs typeface="Calibri"/>
                <a:hlinkClick r:id="rId6"/>
              </a:rPr>
              <a:t>e</a:t>
            </a:r>
            <a:r>
              <a:rPr sz="2300" u="heavy" dirty="0">
                <a:latin typeface="Calibri"/>
                <a:cs typeface="Calibri"/>
                <a:hlinkClick r:id="rId6"/>
              </a:rPr>
              <a:t>zi.</a:t>
            </a:r>
            <a:r>
              <a:rPr sz="2300" u="heavy" spc="-35" dirty="0">
                <a:latin typeface="Calibri"/>
                <a:cs typeface="Calibri"/>
                <a:hlinkClick r:id="rId6"/>
              </a:rPr>
              <a:t>c</a:t>
            </a:r>
            <a:r>
              <a:rPr sz="2300" u="heavy" dirty="0">
                <a:latin typeface="Calibri"/>
                <a:cs typeface="Calibri"/>
                <a:hlinkClick r:id="rId6"/>
              </a:rPr>
              <a:t>o</a:t>
            </a:r>
            <a:r>
              <a:rPr sz="2300" u="heavy" spc="-10" dirty="0">
                <a:latin typeface="Calibri"/>
                <a:cs typeface="Calibri"/>
                <a:hlinkClick r:id="rId6"/>
              </a:rPr>
              <a:t>m</a:t>
            </a:r>
            <a:r>
              <a:rPr sz="2300" u="heavy" dirty="0">
                <a:latin typeface="Calibri"/>
                <a:cs typeface="Calibri"/>
                <a:hlinkClick r:id="rId6"/>
              </a:rPr>
              <a:t>/0</a:t>
            </a:r>
            <a:r>
              <a:rPr sz="2300" u="heavy" spc="-10" dirty="0">
                <a:latin typeface="Calibri"/>
                <a:cs typeface="Calibri"/>
                <a:hlinkClick r:id="rId6"/>
              </a:rPr>
              <a:t>k</a:t>
            </a:r>
            <a:r>
              <a:rPr sz="2300" u="heavy" spc="-20" dirty="0">
                <a:latin typeface="Calibri"/>
                <a:cs typeface="Calibri"/>
                <a:hlinkClick r:id="rId6"/>
              </a:rPr>
              <a:t>k</a:t>
            </a:r>
            <a:r>
              <a:rPr sz="2300" u="heavy" dirty="0">
                <a:latin typeface="Calibri"/>
                <a:cs typeface="Calibri"/>
                <a:hlinkClick r:id="rId6"/>
              </a:rPr>
              <a:t>t</a:t>
            </a:r>
            <a:r>
              <a:rPr sz="2300" u="heavy" spc="-25" dirty="0">
                <a:latin typeface="Calibri"/>
                <a:cs typeface="Calibri"/>
                <a:hlinkClick r:id="rId6"/>
              </a:rPr>
              <a:t>m</a:t>
            </a:r>
            <a:r>
              <a:rPr sz="2300" u="heavy" dirty="0">
                <a:latin typeface="Calibri"/>
                <a:cs typeface="Calibri"/>
                <a:hlinkClick r:id="rId6"/>
              </a:rPr>
              <a:t>w</a:t>
            </a:r>
            <a:r>
              <a:rPr sz="2300" u="heavy" spc="-10" dirty="0">
                <a:latin typeface="Calibri"/>
                <a:cs typeface="Calibri"/>
                <a:hlinkClick r:id="rId6"/>
              </a:rPr>
              <a:t>4</a:t>
            </a:r>
            <a:r>
              <a:rPr sz="2300" u="heavy" spc="-50" dirty="0">
                <a:latin typeface="Calibri"/>
                <a:cs typeface="Calibri"/>
                <a:hlinkClick r:id="rId6"/>
              </a:rPr>
              <a:t>h</a:t>
            </a:r>
            <a:r>
              <a:rPr sz="2300" u="heavy" spc="-25" dirty="0">
                <a:latin typeface="Calibri"/>
                <a:cs typeface="Calibri"/>
                <a:hlinkClick r:id="rId6"/>
              </a:rPr>
              <a:t>y</a:t>
            </a:r>
            <a:r>
              <a:rPr sz="2300" u="heavy" dirty="0">
                <a:latin typeface="Calibri"/>
                <a:cs typeface="Calibri"/>
                <a:hlinkClick r:id="rId6"/>
              </a:rPr>
              <a:t>zjk/p</a:t>
            </a:r>
            <a:r>
              <a:rPr sz="2300" u="heavy" spc="-40" dirty="0">
                <a:latin typeface="Calibri"/>
                <a:cs typeface="Calibri"/>
                <a:hlinkClick r:id="rId6"/>
              </a:rPr>
              <a:t>r</a:t>
            </a:r>
            <a:r>
              <a:rPr sz="2300" u="heavy" dirty="0">
                <a:latin typeface="Calibri"/>
                <a:cs typeface="Calibri"/>
                <a:hlinkClick r:id="rId6"/>
              </a:rPr>
              <a:t>es</a:t>
            </a:r>
            <a:r>
              <a:rPr sz="2300" u="heavy" spc="5" dirty="0">
                <a:latin typeface="Calibri"/>
                <a:cs typeface="Calibri"/>
                <a:hlinkClick r:id="rId6"/>
              </a:rPr>
              <a:t>e</a:t>
            </a:r>
            <a:r>
              <a:rPr sz="2300" u="heavy" spc="-25" dirty="0">
                <a:latin typeface="Calibri"/>
                <a:cs typeface="Calibri"/>
                <a:hlinkClick r:id="rId6"/>
              </a:rPr>
              <a:t>n</a:t>
            </a:r>
            <a:r>
              <a:rPr sz="2300" u="heavy" spc="-30" dirty="0">
                <a:latin typeface="Calibri"/>
                <a:cs typeface="Calibri"/>
                <a:hlinkClick r:id="rId6"/>
              </a:rPr>
              <a:t>t</a:t>
            </a:r>
            <a:r>
              <a:rPr sz="2300" u="heavy" spc="-15" dirty="0">
                <a:latin typeface="Calibri"/>
                <a:cs typeface="Calibri"/>
                <a:hlinkClick r:id="rId6"/>
              </a:rPr>
              <a:t>a</a:t>
            </a:r>
            <a:r>
              <a:rPr sz="2300" u="heavy" dirty="0">
                <a:latin typeface="Calibri"/>
                <a:cs typeface="Calibri"/>
                <a:hlinkClick r:id="rId6"/>
              </a:rPr>
              <a:t>ti</a:t>
            </a:r>
            <a:r>
              <a:rPr sz="2300" u="heavy" spc="-10" dirty="0">
                <a:latin typeface="Calibri"/>
                <a:cs typeface="Calibri"/>
                <a:hlinkClick r:id="rId6"/>
              </a:rPr>
              <a:t>o</a:t>
            </a:r>
            <a:r>
              <a:rPr sz="2300" u="heavy" dirty="0">
                <a:latin typeface="Calibri"/>
                <a:cs typeface="Calibri"/>
                <a:hlinkClick r:id="rId6"/>
              </a:rPr>
              <a:t>n/</a:t>
            </a:r>
            <a:r>
              <a:rPr sz="2300" dirty="0">
                <a:latin typeface="Calibri"/>
                <a:cs typeface="Calibri"/>
              </a:rPr>
              <a:t>)</a:t>
            </a:r>
          </a:p>
          <a:p>
            <a:pPr>
              <a:lnSpc>
                <a:spcPts val="500"/>
              </a:lnSpc>
              <a:spcBef>
                <a:spcPts val="12"/>
              </a:spcBef>
            </a:pPr>
            <a:endParaRPr sz="500" dirty="0"/>
          </a:p>
          <a:p>
            <a:pPr marL="287020" marR="581025" indent="-274955">
              <a:lnSpc>
                <a:spcPct val="80000"/>
              </a:lnSpc>
              <a:tabLst>
                <a:tab pos="287020" algn="l"/>
              </a:tabLst>
            </a:pPr>
            <a:r>
              <a:rPr sz="1750" dirty="0">
                <a:latin typeface="Wingdings 3"/>
                <a:cs typeface="Wingdings 3"/>
              </a:rPr>
              <a:t>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2300" dirty="0">
                <a:latin typeface="Calibri"/>
                <a:cs typeface="Calibri"/>
              </a:rPr>
              <a:t>Χρησιμ</a:t>
            </a:r>
            <a:r>
              <a:rPr sz="2300" spc="-10" dirty="0">
                <a:latin typeface="Calibri"/>
                <a:cs typeface="Calibri"/>
              </a:rPr>
              <a:t>ο</a:t>
            </a:r>
            <a:r>
              <a:rPr sz="2300" dirty="0">
                <a:latin typeface="Calibri"/>
                <a:cs typeface="Calibri"/>
              </a:rPr>
              <a:t>ποι</a:t>
            </a:r>
            <a:r>
              <a:rPr sz="2300" spc="-15" dirty="0">
                <a:latin typeface="Calibri"/>
                <a:cs typeface="Calibri"/>
              </a:rPr>
              <a:t>ώ</a:t>
            </a:r>
            <a:r>
              <a:rPr sz="2300" spc="5" dirty="0">
                <a:latin typeface="Calibri"/>
                <a:cs typeface="Calibri"/>
              </a:rPr>
              <a:t>ν</a:t>
            </a:r>
            <a:r>
              <a:rPr sz="2300" spc="-20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ας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α μ</a:t>
            </a:r>
            <a:r>
              <a:rPr sz="2300" spc="-50" dirty="0">
                <a:latin typeface="Calibri"/>
                <a:cs typeface="Calibri"/>
              </a:rPr>
              <a:t>έ</a:t>
            </a:r>
            <a:r>
              <a:rPr sz="2300" dirty="0">
                <a:latin typeface="Calibri"/>
                <a:cs typeface="Calibri"/>
              </a:rPr>
              <a:t>σα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80" dirty="0">
                <a:latin typeface="Calibri"/>
                <a:cs typeface="Calibri"/>
              </a:rPr>
              <a:t>κ</a:t>
            </a:r>
            <a:r>
              <a:rPr sz="2300" dirty="0">
                <a:latin typeface="Calibri"/>
                <a:cs typeface="Calibri"/>
              </a:rPr>
              <a:t>ο</a:t>
            </a:r>
            <a:r>
              <a:rPr sz="2300" spc="-35" dirty="0">
                <a:latin typeface="Calibri"/>
                <a:cs typeface="Calibri"/>
              </a:rPr>
              <a:t>ι</a:t>
            </a:r>
            <a:r>
              <a:rPr sz="2300" spc="-20" dirty="0">
                <a:latin typeface="Calibri"/>
                <a:cs typeface="Calibri"/>
              </a:rPr>
              <a:t>ν</a:t>
            </a:r>
            <a:r>
              <a:rPr sz="2300" spc="-10" dirty="0">
                <a:latin typeface="Calibri"/>
                <a:cs typeface="Calibri"/>
              </a:rPr>
              <a:t>ω</a:t>
            </a:r>
            <a:r>
              <a:rPr sz="2300" dirty="0">
                <a:latin typeface="Calibri"/>
                <a:cs typeface="Calibri"/>
              </a:rPr>
              <a:t>νικ</a:t>
            </a:r>
            <a:r>
              <a:rPr sz="2300" spc="-10" dirty="0">
                <a:latin typeface="Calibri"/>
                <a:cs typeface="Calibri"/>
              </a:rPr>
              <a:t>ή</a:t>
            </a:r>
            <a:r>
              <a:rPr sz="2300" dirty="0">
                <a:latin typeface="Calibri"/>
                <a:cs typeface="Calibri"/>
              </a:rPr>
              <a:t>ς </a:t>
            </a:r>
            <a:r>
              <a:rPr sz="2300" spc="5" dirty="0">
                <a:latin typeface="Calibri"/>
                <a:cs typeface="Calibri"/>
              </a:rPr>
              <a:t>δ</a:t>
            </a:r>
            <a:r>
              <a:rPr sz="2300" dirty="0">
                <a:latin typeface="Calibri"/>
                <a:cs typeface="Calibri"/>
              </a:rPr>
              <a:t>ικτ</a:t>
            </a:r>
            <a:r>
              <a:rPr sz="2300" spc="-10" dirty="0">
                <a:latin typeface="Calibri"/>
                <a:cs typeface="Calibri"/>
              </a:rPr>
              <a:t>ύ</a:t>
            </a:r>
            <a:r>
              <a:rPr sz="2300" dirty="0">
                <a:latin typeface="Calibri"/>
                <a:cs typeface="Calibri"/>
              </a:rPr>
              <a:t>ωσης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για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τ</a:t>
            </a:r>
            <a:r>
              <a:rPr sz="2300" spc="-60" dirty="0">
                <a:latin typeface="Calibri"/>
                <a:cs typeface="Calibri"/>
              </a:rPr>
              <a:t>η</a:t>
            </a:r>
            <a:r>
              <a:rPr sz="2300" dirty="0">
                <a:latin typeface="Calibri"/>
                <a:cs typeface="Calibri"/>
              </a:rPr>
              <a:t>ν ο</a:t>
            </a:r>
            <a:r>
              <a:rPr sz="2300" spc="-15" dirty="0">
                <a:latin typeface="Calibri"/>
                <a:cs typeface="Calibri"/>
              </a:rPr>
              <a:t>ρ</a:t>
            </a:r>
            <a:r>
              <a:rPr sz="2300" dirty="0">
                <a:latin typeface="Calibri"/>
                <a:cs typeface="Calibri"/>
              </a:rPr>
              <a:t>γά</a:t>
            </a:r>
            <a:r>
              <a:rPr sz="2300" spc="-10" dirty="0">
                <a:latin typeface="Calibri"/>
                <a:cs typeface="Calibri"/>
              </a:rPr>
              <a:t>ν</a:t>
            </a:r>
            <a:r>
              <a:rPr sz="2300" dirty="0">
                <a:latin typeface="Calibri"/>
                <a:cs typeface="Calibri"/>
              </a:rPr>
              <a:t>ωση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ο</a:t>
            </a:r>
            <a:r>
              <a:rPr sz="2300" spc="-10" dirty="0">
                <a:latin typeface="Calibri"/>
                <a:cs typeface="Calibri"/>
              </a:rPr>
              <a:t>μ</a:t>
            </a:r>
            <a:r>
              <a:rPr sz="2300" spc="-25" dirty="0">
                <a:latin typeface="Calibri"/>
                <a:cs typeface="Calibri"/>
              </a:rPr>
              <a:t>α</a:t>
            </a:r>
            <a:r>
              <a:rPr sz="2300" dirty="0">
                <a:latin typeface="Calibri"/>
                <a:cs typeface="Calibri"/>
              </a:rPr>
              <a:t>δι</a:t>
            </a:r>
            <a:r>
              <a:rPr sz="2300" spc="-50" dirty="0">
                <a:latin typeface="Calibri"/>
                <a:cs typeface="Calibri"/>
              </a:rPr>
              <a:t>κ</a:t>
            </a:r>
            <a:r>
              <a:rPr sz="2300" spc="-10" dirty="0">
                <a:latin typeface="Calibri"/>
                <a:cs typeface="Calibri"/>
              </a:rPr>
              <a:t>ώ</a:t>
            </a:r>
            <a:r>
              <a:rPr sz="2300" dirty="0">
                <a:latin typeface="Calibri"/>
                <a:cs typeface="Calibri"/>
              </a:rPr>
              <a:t>ν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μ</a:t>
            </a:r>
            <a:r>
              <a:rPr sz="2300" dirty="0">
                <a:latin typeface="Calibri"/>
                <a:cs typeface="Calibri"/>
              </a:rPr>
              <a:t>αθ</a:t>
            </a:r>
            <a:r>
              <a:rPr sz="2300" spc="-40" dirty="0">
                <a:latin typeface="Calibri"/>
                <a:cs typeface="Calibri"/>
              </a:rPr>
              <a:t>η</a:t>
            </a:r>
            <a:r>
              <a:rPr sz="2300" dirty="0">
                <a:latin typeface="Calibri"/>
                <a:cs typeface="Calibri"/>
              </a:rPr>
              <a:t>τι</a:t>
            </a:r>
            <a:r>
              <a:rPr sz="2300" spc="-55" dirty="0">
                <a:latin typeface="Calibri"/>
                <a:cs typeface="Calibri"/>
              </a:rPr>
              <a:t>κ</a:t>
            </a:r>
            <a:r>
              <a:rPr sz="2300" spc="-10" dirty="0">
                <a:latin typeface="Calibri"/>
                <a:cs typeface="Calibri"/>
              </a:rPr>
              <a:t>ώ</a:t>
            </a:r>
            <a:r>
              <a:rPr sz="2300" dirty="0">
                <a:latin typeface="Calibri"/>
                <a:cs typeface="Calibri"/>
              </a:rPr>
              <a:t>ν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ε</a:t>
            </a:r>
            <a:r>
              <a:rPr sz="2300" spc="-20" dirty="0">
                <a:latin typeface="Calibri"/>
                <a:cs typeface="Calibri"/>
              </a:rPr>
              <a:t>ρ</a:t>
            </a:r>
            <a:r>
              <a:rPr sz="2300" dirty="0">
                <a:latin typeface="Calibri"/>
                <a:cs typeface="Calibri"/>
              </a:rPr>
              <a:t>γ</a:t>
            </a:r>
            <a:r>
              <a:rPr sz="2300" spc="-20" dirty="0">
                <a:latin typeface="Calibri"/>
                <a:cs typeface="Calibri"/>
              </a:rPr>
              <a:t>α</a:t>
            </a:r>
            <a:r>
              <a:rPr sz="2300" dirty="0">
                <a:latin typeface="Calibri"/>
                <a:cs typeface="Calibri"/>
              </a:rPr>
              <a:t>σιών </a:t>
            </a:r>
            <a:r>
              <a:rPr sz="2300" spc="-5" dirty="0">
                <a:latin typeface="Calibri"/>
                <a:cs typeface="Calibri"/>
              </a:rPr>
              <a:t>(</a:t>
            </a:r>
            <a:r>
              <a:rPr sz="2300" u="heavy" spc="-25" dirty="0">
                <a:latin typeface="Calibri"/>
                <a:cs typeface="Calibri"/>
                <a:hlinkClick r:id="rId7"/>
              </a:rPr>
              <a:t>h</a:t>
            </a:r>
            <a:r>
              <a:rPr sz="2300" u="heavy" spc="-40" dirty="0">
                <a:latin typeface="Calibri"/>
                <a:cs typeface="Calibri"/>
                <a:hlinkClick r:id="rId7"/>
              </a:rPr>
              <a:t>t</a:t>
            </a:r>
            <a:r>
              <a:rPr sz="2300" u="heavy" dirty="0">
                <a:latin typeface="Calibri"/>
                <a:cs typeface="Calibri"/>
                <a:hlinkClick r:id="rId7"/>
              </a:rPr>
              <a:t>tp</a:t>
            </a:r>
            <a:r>
              <a:rPr sz="2300" u="heavy" spc="-10" dirty="0">
                <a:latin typeface="Calibri"/>
                <a:cs typeface="Calibri"/>
                <a:hlinkClick r:id="rId7"/>
              </a:rPr>
              <a:t>:</a:t>
            </a:r>
            <a:r>
              <a:rPr sz="2300" u="heavy" dirty="0">
                <a:latin typeface="Calibri"/>
                <a:cs typeface="Calibri"/>
                <a:hlinkClick r:id="rId7"/>
              </a:rPr>
              <a:t>//p</a:t>
            </a:r>
            <a:r>
              <a:rPr sz="2300" u="heavy" spc="-40" dirty="0">
                <a:latin typeface="Calibri"/>
                <a:cs typeface="Calibri"/>
                <a:hlinkClick r:id="rId7"/>
              </a:rPr>
              <a:t>r</a:t>
            </a:r>
            <a:r>
              <a:rPr sz="2300" u="heavy" spc="-20" dirty="0">
                <a:latin typeface="Calibri"/>
                <a:cs typeface="Calibri"/>
                <a:hlinkClick r:id="rId7"/>
              </a:rPr>
              <a:t>e</a:t>
            </a:r>
            <a:r>
              <a:rPr sz="2300" u="heavy" dirty="0">
                <a:latin typeface="Calibri"/>
                <a:cs typeface="Calibri"/>
                <a:hlinkClick r:id="rId7"/>
              </a:rPr>
              <a:t>zi.</a:t>
            </a:r>
            <a:r>
              <a:rPr sz="2300" u="heavy" spc="-35" dirty="0">
                <a:latin typeface="Calibri"/>
                <a:cs typeface="Calibri"/>
                <a:hlinkClick r:id="rId7"/>
              </a:rPr>
              <a:t>c</a:t>
            </a:r>
            <a:r>
              <a:rPr sz="2300" u="heavy" dirty="0">
                <a:latin typeface="Calibri"/>
                <a:cs typeface="Calibri"/>
                <a:hlinkClick r:id="rId7"/>
              </a:rPr>
              <a:t>o</a:t>
            </a:r>
            <a:r>
              <a:rPr sz="2300" u="heavy" spc="-10" dirty="0">
                <a:latin typeface="Calibri"/>
                <a:cs typeface="Calibri"/>
                <a:hlinkClick r:id="rId7"/>
              </a:rPr>
              <a:t>m</a:t>
            </a:r>
            <a:r>
              <a:rPr sz="2300" u="heavy" dirty="0">
                <a:latin typeface="Calibri"/>
                <a:cs typeface="Calibri"/>
                <a:hlinkClick r:id="rId7"/>
              </a:rPr>
              <a:t>/</a:t>
            </a:r>
            <a:r>
              <a:rPr sz="2300" u="heavy" spc="-5" dirty="0">
                <a:latin typeface="Calibri"/>
                <a:cs typeface="Calibri"/>
                <a:hlinkClick r:id="rId7"/>
              </a:rPr>
              <a:t>6</a:t>
            </a:r>
            <a:r>
              <a:rPr sz="2300" u="heavy" dirty="0">
                <a:latin typeface="Calibri"/>
                <a:cs typeface="Calibri"/>
                <a:hlinkClick r:id="rId7"/>
              </a:rPr>
              <a:t>-jw</a:t>
            </a:r>
            <a:r>
              <a:rPr sz="2300" u="heavy" spc="-5" dirty="0">
                <a:latin typeface="Calibri"/>
                <a:cs typeface="Calibri"/>
                <a:hlinkClick r:id="rId7"/>
              </a:rPr>
              <a:t>b</a:t>
            </a:r>
            <a:r>
              <a:rPr sz="2300" u="heavy" dirty="0">
                <a:latin typeface="Calibri"/>
                <a:cs typeface="Calibri"/>
                <a:hlinkClick r:id="rId7"/>
              </a:rPr>
              <a:t>-ecm</a:t>
            </a:r>
            <a:r>
              <a:rPr sz="2300" u="heavy" spc="-5" dirty="0">
                <a:latin typeface="Calibri"/>
                <a:cs typeface="Calibri"/>
                <a:hlinkClick r:id="rId7"/>
              </a:rPr>
              <a:t>m</a:t>
            </a:r>
            <a:r>
              <a:rPr sz="2300" u="heavy" dirty="0">
                <a:latin typeface="Calibri"/>
                <a:cs typeface="Calibri"/>
                <a:hlinkClick r:id="rId7"/>
              </a:rPr>
              <a:t>up/p</a:t>
            </a:r>
            <a:r>
              <a:rPr sz="2300" u="heavy" spc="-35" dirty="0">
                <a:latin typeface="Calibri"/>
                <a:cs typeface="Calibri"/>
                <a:hlinkClick r:id="rId7"/>
              </a:rPr>
              <a:t>r</a:t>
            </a:r>
            <a:r>
              <a:rPr sz="2300" u="heavy" dirty="0">
                <a:latin typeface="Calibri"/>
                <a:cs typeface="Calibri"/>
                <a:hlinkClick r:id="rId7"/>
              </a:rPr>
              <a:t>ojects</a:t>
            </a:r>
            <a:r>
              <a:rPr sz="2300" u="heavy" spc="-5" dirty="0">
                <a:latin typeface="Calibri"/>
                <a:cs typeface="Calibri"/>
                <a:hlinkClick r:id="rId7"/>
              </a:rPr>
              <a:t>/</a:t>
            </a:r>
            <a:r>
              <a:rPr sz="2300" dirty="0">
                <a:latin typeface="Calibri"/>
                <a:cs typeface="Calibri"/>
              </a:rPr>
              <a:t>)</a:t>
            </a:r>
          </a:p>
          <a:p>
            <a:pPr marL="12700">
              <a:lnSpc>
                <a:spcPts val="2710"/>
              </a:lnSpc>
              <a:tabLst>
                <a:tab pos="287020" algn="l"/>
              </a:tabLst>
            </a:pPr>
            <a:r>
              <a:rPr sz="1750" dirty="0">
                <a:latin typeface="Wingdings 3"/>
                <a:cs typeface="Wingdings 3"/>
              </a:rPr>
              <a:t>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2300" dirty="0">
                <a:latin typeface="Calibri"/>
                <a:cs typeface="Calibri"/>
              </a:rPr>
              <a:t>"</a:t>
            </a:r>
            <a:r>
              <a:rPr sz="2300" spc="-200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ο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45" dirty="0">
                <a:latin typeface="Calibri"/>
                <a:cs typeface="Calibri"/>
              </a:rPr>
              <a:t>f</a:t>
            </a:r>
            <a:r>
              <a:rPr sz="2300" dirty="0">
                <a:latin typeface="Calibri"/>
                <a:cs typeface="Calibri"/>
              </a:rPr>
              <a:t>acebook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20" dirty="0">
                <a:latin typeface="Calibri"/>
                <a:cs typeface="Calibri"/>
              </a:rPr>
              <a:t>σ</a:t>
            </a:r>
            <a:r>
              <a:rPr sz="2300" dirty="0">
                <a:latin typeface="Calibri"/>
                <a:cs typeface="Calibri"/>
              </a:rPr>
              <a:t>τ</a:t>
            </a:r>
            <a:r>
              <a:rPr sz="2300" spc="-55" dirty="0">
                <a:latin typeface="Calibri"/>
                <a:cs typeface="Calibri"/>
              </a:rPr>
              <a:t>η</a:t>
            </a:r>
            <a:r>
              <a:rPr sz="2300" dirty="0">
                <a:latin typeface="Calibri"/>
                <a:cs typeface="Calibri"/>
              </a:rPr>
              <a:t>ν </a:t>
            </a:r>
            <a:r>
              <a:rPr sz="2300" spc="-15" dirty="0">
                <a:latin typeface="Calibri"/>
                <a:cs typeface="Calibri"/>
              </a:rPr>
              <a:t>τ</a:t>
            </a:r>
            <a:r>
              <a:rPr sz="2300" dirty="0">
                <a:latin typeface="Calibri"/>
                <a:cs typeface="Calibri"/>
              </a:rPr>
              <a:t>άξη: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κ</a:t>
            </a:r>
            <a:r>
              <a:rPr sz="2300" dirty="0">
                <a:latin typeface="Calibri"/>
                <a:cs typeface="Calibri"/>
              </a:rPr>
              <a:t>ρυμμέν</a:t>
            </a:r>
            <a:r>
              <a:rPr sz="2300" spc="-15" dirty="0">
                <a:latin typeface="Calibri"/>
                <a:cs typeface="Calibri"/>
              </a:rPr>
              <a:t>ε</a:t>
            </a:r>
            <a:r>
              <a:rPr sz="2300" dirty="0">
                <a:latin typeface="Calibri"/>
                <a:cs typeface="Calibri"/>
              </a:rPr>
              <a:t>ς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ε</a:t>
            </a:r>
            <a:r>
              <a:rPr sz="2300" spc="-10" dirty="0">
                <a:latin typeface="Calibri"/>
                <a:cs typeface="Calibri"/>
              </a:rPr>
              <a:t>υ</a:t>
            </a:r>
            <a:r>
              <a:rPr sz="2300" spc="-80" dirty="0">
                <a:latin typeface="Calibri"/>
                <a:cs typeface="Calibri"/>
              </a:rPr>
              <a:t>κ</a:t>
            </a:r>
            <a:r>
              <a:rPr sz="2300" dirty="0">
                <a:latin typeface="Calibri"/>
                <a:cs typeface="Calibri"/>
              </a:rPr>
              <a:t>αι</a:t>
            </a:r>
            <a:r>
              <a:rPr sz="2300" spc="5" dirty="0">
                <a:latin typeface="Calibri"/>
                <a:cs typeface="Calibri"/>
              </a:rPr>
              <a:t>ρ</a:t>
            </a:r>
            <a:r>
              <a:rPr sz="2300" dirty="0">
                <a:latin typeface="Calibri"/>
                <a:cs typeface="Calibri"/>
              </a:rPr>
              <a:t>ίες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80" dirty="0">
                <a:latin typeface="Calibri"/>
                <a:cs typeface="Calibri"/>
              </a:rPr>
              <a:t>κ</a:t>
            </a:r>
            <a:r>
              <a:rPr sz="2300" dirty="0">
                <a:latin typeface="Calibri"/>
                <a:cs typeface="Calibri"/>
              </a:rPr>
              <a:t>αι απε</a:t>
            </a:r>
            <a:r>
              <a:rPr sz="2300" spc="5" dirty="0">
                <a:latin typeface="Calibri"/>
                <a:cs typeface="Calibri"/>
              </a:rPr>
              <a:t>ι</a:t>
            </a:r>
            <a:r>
              <a:rPr sz="2300" dirty="0">
                <a:latin typeface="Calibri"/>
                <a:cs typeface="Calibri"/>
              </a:rPr>
              <a:t>λές"</a:t>
            </a:r>
          </a:p>
          <a:p>
            <a:pPr marL="287020">
              <a:lnSpc>
                <a:spcPts val="2210"/>
              </a:lnSpc>
            </a:pPr>
            <a:r>
              <a:rPr sz="2300" spc="-5" dirty="0">
                <a:latin typeface="Calibri"/>
                <a:cs typeface="Calibri"/>
              </a:rPr>
              <a:t>(</a:t>
            </a:r>
            <a:r>
              <a:rPr sz="2300" u="heavy" spc="-25" dirty="0">
                <a:latin typeface="Calibri"/>
                <a:cs typeface="Calibri"/>
                <a:hlinkClick r:id="rId8"/>
              </a:rPr>
              <a:t>h</a:t>
            </a:r>
            <a:r>
              <a:rPr sz="2300" u="heavy" spc="-45" dirty="0">
                <a:latin typeface="Calibri"/>
                <a:cs typeface="Calibri"/>
                <a:hlinkClick r:id="rId8"/>
              </a:rPr>
              <a:t>t</a:t>
            </a:r>
            <a:r>
              <a:rPr sz="2300" u="heavy" dirty="0">
                <a:latin typeface="Calibri"/>
                <a:cs typeface="Calibri"/>
                <a:hlinkClick r:id="rId8"/>
              </a:rPr>
              <a:t>tp</a:t>
            </a:r>
            <a:r>
              <a:rPr sz="2300" u="heavy" spc="-10" dirty="0">
                <a:latin typeface="Calibri"/>
                <a:cs typeface="Calibri"/>
                <a:hlinkClick r:id="rId8"/>
              </a:rPr>
              <a:t>:</a:t>
            </a:r>
            <a:r>
              <a:rPr sz="2300" u="heavy" dirty="0">
                <a:latin typeface="Calibri"/>
                <a:cs typeface="Calibri"/>
                <a:hlinkClick r:id="rId8"/>
              </a:rPr>
              <a:t>//p</a:t>
            </a:r>
            <a:r>
              <a:rPr sz="2300" u="heavy" spc="-45" dirty="0">
                <a:latin typeface="Calibri"/>
                <a:cs typeface="Calibri"/>
                <a:hlinkClick r:id="rId8"/>
              </a:rPr>
              <a:t>r</a:t>
            </a:r>
            <a:r>
              <a:rPr sz="2300" u="heavy" spc="-20" dirty="0">
                <a:latin typeface="Calibri"/>
                <a:cs typeface="Calibri"/>
                <a:hlinkClick r:id="rId8"/>
              </a:rPr>
              <a:t>e</a:t>
            </a:r>
            <a:r>
              <a:rPr sz="2300" u="heavy" dirty="0">
                <a:latin typeface="Calibri"/>
                <a:cs typeface="Calibri"/>
                <a:hlinkClick r:id="rId8"/>
              </a:rPr>
              <a:t>zi.</a:t>
            </a:r>
            <a:r>
              <a:rPr sz="2300" u="heavy" spc="-35" dirty="0">
                <a:latin typeface="Calibri"/>
                <a:cs typeface="Calibri"/>
                <a:hlinkClick r:id="rId8"/>
              </a:rPr>
              <a:t>c</a:t>
            </a:r>
            <a:r>
              <a:rPr sz="2300" u="heavy" dirty="0">
                <a:latin typeface="Calibri"/>
                <a:cs typeface="Calibri"/>
                <a:hlinkClick r:id="rId8"/>
              </a:rPr>
              <a:t>o</a:t>
            </a:r>
            <a:r>
              <a:rPr sz="2300" u="heavy" spc="-10" dirty="0">
                <a:latin typeface="Calibri"/>
                <a:cs typeface="Calibri"/>
                <a:hlinkClick r:id="rId8"/>
              </a:rPr>
              <a:t>m</a:t>
            </a:r>
            <a:r>
              <a:rPr sz="2300" u="heavy" dirty="0">
                <a:latin typeface="Calibri"/>
                <a:cs typeface="Calibri"/>
                <a:hlinkClick r:id="rId8"/>
              </a:rPr>
              <a:t>/</a:t>
            </a:r>
            <a:r>
              <a:rPr sz="2300" u="heavy" spc="-10" dirty="0">
                <a:latin typeface="Calibri"/>
                <a:cs typeface="Calibri"/>
                <a:hlinkClick r:id="rId8"/>
              </a:rPr>
              <a:t>3</a:t>
            </a:r>
            <a:r>
              <a:rPr sz="2300" u="heavy" dirty="0">
                <a:latin typeface="Calibri"/>
                <a:cs typeface="Calibri"/>
                <a:hlinkClick r:id="rId8"/>
              </a:rPr>
              <a:t>xzhaqa1</a:t>
            </a:r>
            <a:r>
              <a:rPr sz="2300" u="heavy" spc="-30" dirty="0">
                <a:latin typeface="Calibri"/>
                <a:cs typeface="Calibri"/>
                <a:hlinkClick r:id="rId8"/>
              </a:rPr>
              <a:t>v</a:t>
            </a:r>
            <a:r>
              <a:rPr sz="2300" u="heavy" dirty="0">
                <a:latin typeface="Calibri"/>
                <a:cs typeface="Calibri"/>
                <a:hlinkClick r:id="rId8"/>
              </a:rPr>
              <a:t>d</a:t>
            </a:r>
            <a:r>
              <a:rPr sz="2300" u="heavy" spc="-20" dirty="0">
                <a:latin typeface="Calibri"/>
                <a:cs typeface="Calibri"/>
                <a:hlinkClick r:id="rId8"/>
              </a:rPr>
              <a:t>f</a:t>
            </a:r>
            <a:r>
              <a:rPr sz="2300" u="heavy" dirty="0">
                <a:latin typeface="Calibri"/>
                <a:cs typeface="Calibri"/>
                <a:hlinkClick r:id="rId8"/>
              </a:rPr>
              <a:t>z/</a:t>
            </a:r>
            <a:r>
              <a:rPr sz="2300" u="heavy" spc="-45" dirty="0">
                <a:latin typeface="Calibri"/>
                <a:cs typeface="Calibri"/>
                <a:hlinkClick r:id="rId8"/>
              </a:rPr>
              <a:t>f</a:t>
            </a:r>
            <a:r>
              <a:rPr sz="2300" u="heavy" dirty="0">
                <a:latin typeface="Calibri"/>
                <a:cs typeface="Calibri"/>
                <a:hlinkClick r:id="rId8"/>
              </a:rPr>
              <a:t>aceboo</a:t>
            </a:r>
            <a:r>
              <a:rPr sz="2300" u="heavy" spc="-15" dirty="0">
                <a:latin typeface="Calibri"/>
                <a:cs typeface="Calibri"/>
                <a:hlinkClick r:id="rId8"/>
              </a:rPr>
              <a:t>k</a:t>
            </a:r>
            <a:r>
              <a:rPr sz="2300" u="heavy" dirty="0">
                <a:solidFill>
                  <a:srgbClr val="168AB9"/>
                </a:solidFill>
                <a:latin typeface="Calibri"/>
                <a:cs typeface="Calibri"/>
                <a:hlinkClick r:id="rId8"/>
              </a:rPr>
              <a:t>/</a:t>
            </a:r>
            <a:r>
              <a:rPr sz="2300" dirty="0">
                <a:solidFill>
                  <a:srgbClr val="5A6278"/>
                </a:solidFill>
                <a:latin typeface="Calibri"/>
                <a:cs typeface="Calibri"/>
              </a:rPr>
              <a:t>)</a:t>
            </a:r>
            <a:endParaRPr sz="23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213614"/>
            <a:ext cx="477774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spc="-45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γ</a:t>
            </a:r>
            <a:r>
              <a:rPr sz="3600" b="1" spc="10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λεία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Χρ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ο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ν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ο</a:t>
            </a:r>
            <a:r>
              <a:rPr sz="3600" b="1" spc="-40" dirty="0">
                <a:solidFill>
                  <a:srgbClr val="5A6278"/>
                </a:solidFill>
                <a:latin typeface="Calibri"/>
                <a:cs typeface="Calibri"/>
              </a:rPr>
              <a:t>γ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ραμμής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5536" y="980728"/>
            <a:ext cx="8001000" cy="4371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2100" spc="10" dirty="0">
                <a:latin typeface="Wingdings 3"/>
                <a:cs typeface="Wingdings 3"/>
              </a:rPr>
              <a:t></a:t>
            </a:r>
            <a:r>
              <a:rPr sz="2400" spc="10" dirty="0">
                <a:latin typeface="Times New Roman"/>
                <a:cs typeface="Times New Roman"/>
              </a:rPr>
              <a:t>	</a:t>
            </a:r>
            <a:r>
              <a:rPr sz="3200" u="heavy" spc="-15" dirty="0">
                <a:latin typeface="Gill Sans MT"/>
                <a:cs typeface="Gill Sans MT"/>
                <a:hlinkClick r:id="rId2"/>
              </a:rPr>
              <a:t>Tim</a:t>
            </a:r>
            <a:r>
              <a:rPr sz="3200" u="heavy" spc="-10" dirty="0">
                <a:latin typeface="Gill Sans MT"/>
                <a:cs typeface="Gill Sans MT"/>
                <a:hlinkClick r:id="rId2"/>
              </a:rPr>
              <a:t>e</a:t>
            </a:r>
            <a:r>
              <a:rPr sz="3200" u="heavy" spc="-15" dirty="0">
                <a:latin typeface="Gill Sans MT"/>
                <a:cs typeface="Gill Sans MT"/>
                <a:hlinkClick r:id="rId2"/>
              </a:rPr>
              <a:t>Rime</a:t>
            </a:r>
            <a:endParaRPr sz="3200" dirty="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1"/>
              </a:spcBef>
            </a:pPr>
            <a:endParaRPr dirty="0"/>
          </a:p>
          <a:p>
            <a:pPr marL="277495" marR="6350" indent="8890">
              <a:lnSpc>
                <a:spcPct val="80000"/>
              </a:lnSpc>
            </a:pPr>
            <a:r>
              <a:rPr spc="-10" dirty="0">
                <a:latin typeface="Calibri"/>
                <a:cs typeface="Calibri"/>
              </a:rPr>
              <a:t>Δι</a:t>
            </a:r>
            <a:r>
              <a:rPr spc="-40" dirty="0">
                <a:latin typeface="Calibri"/>
                <a:cs typeface="Calibri"/>
              </a:rPr>
              <a:t>α</a:t>
            </a:r>
            <a:r>
              <a:rPr spc="-10" dirty="0">
                <a:latin typeface="Calibri"/>
                <a:cs typeface="Calibri"/>
              </a:rPr>
              <a:t>δι</a:t>
            </a:r>
            <a:r>
              <a:rPr spc="-20" dirty="0">
                <a:latin typeface="Calibri"/>
                <a:cs typeface="Calibri"/>
              </a:rPr>
              <a:t>κ</a:t>
            </a:r>
            <a:r>
              <a:rPr spc="-10" dirty="0">
                <a:latin typeface="Calibri"/>
                <a:cs typeface="Calibri"/>
              </a:rPr>
              <a:t>τυ</a:t>
            </a:r>
            <a:r>
              <a:rPr spc="-20" dirty="0">
                <a:latin typeface="Calibri"/>
                <a:cs typeface="Calibri"/>
              </a:rPr>
              <a:t>α</a:t>
            </a:r>
            <a:r>
              <a:rPr spc="-65" dirty="0">
                <a:latin typeface="Calibri"/>
                <a:cs typeface="Calibri"/>
              </a:rPr>
              <a:t>κ</a:t>
            </a:r>
            <a:r>
              <a:rPr spc="-40" dirty="0">
                <a:latin typeface="Calibri"/>
                <a:cs typeface="Calibri"/>
              </a:rPr>
              <a:t>ό</a:t>
            </a:r>
            <a:r>
              <a:rPr spc="-5" dirty="0">
                <a:latin typeface="Calibri"/>
                <a:cs typeface="Calibri"/>
              </a:rPr>
              <a:t>,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 err="1" smtClean="0">
                <a:latin typeface="Calibri"/>
                <a:cs typeface="Calibri"/>
              </a:rPr>
              <a:t>εύ</a:t>
            </a:r>
            <a:r>
              <a:rPr spc="-65" dirty="0" err="1" smtClean="0">
                <a:latin typeface="Calibri"/>
                <a:cs typeface="Calibri"/>
              </a:rPr>
              <a:t>κ</a:t>
            </a:r>
            <a:r>
              <a:rPr spc="-25" dirty="0" err="1" smtClean="0">
                <a:latin typeface="Calibri"/>
                <a:cs typeface="Calibri"/>
              </a:rPr>
              <a:t>ο</a:t>
            </a:r>
            <a:r>
              <a:rPr spc="-20" dirty="0" err="1" smtClean="0">
                <a:latin typeface="Calibri"/>
                <a:cs typeface="Calibri"/>
              </a:rPr>
              <a:t>λ</a:t>
            </a:r>
            <a:r>
              <a:rPr spc="-10" dirty="0" err="1" smtClean="0">
                <a:latin typeface="Calibri"/>
                <a:cs typeface="Calibri"/>
              </a:rPr>
              <a:t>ο</a:t>
            </a:r>
            <a:r>
              <a:rPr spc="5" dirty="0" smtClean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σ</a:t>
            </a:r>
            <a:r>
              <a:rPr spc="-10" dirty="0">
                <a:latin typeface="Calibri"/>
                <a:cs typeface="Calibri"/>
              </a:rPr>
              <a:t>τη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χ</a:t>
            </a:r>
            <a:r>
              <a:rPr spc="-5" dirty="0">
                <a:latin typeface="Calibri"/>
                <a:cs typeface="Calibri"/>
              </a:rPr>
              <a:t>ρ</a:t>
            </a:r>
            <a:r>
              <a:rPr spc="-15" dirty="0">
                <a:latin typeface="Calibri"/>
                <a:cs typeface="Calibri"/>
              </a:rPr>
              <a:t>ή</a:t>
            </a:r>
            <a:r>
              <a:rPr spc="-10" dirty="0">
                <a:latin typeface="Calibri"/>
                <a:cs typeface="Calibri"/>
              </a:rPr>
              <a:t>ση,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ερ</a:t>
            </a:r>
            <a:r>
              <a:rPr spc="-20" dirty="0">
                <a:latin typeface="Calibri"/>
                <a:cs typeface="Calibri"/>
              </a:rPr>
              <a:t>γ</a:t>
            </a:r>
            <a:r>
              <a:rPr spc="-15" dirty="0">
                <a:latin typeface="Calibri"/>
                <a:cs typeface="Calibri"/>
              </a:rPr>
              <a:t>α</a:t>
            </a:r>
            <a:r>
              <a:rPr spc="-10" dirty="0">
                <a:latin typeface="Calibri"/>
                <a:cs typeface="Calibri"/>
              </a:rPr>
              <a:t>λε</a:t>
            </a:r>
            <a:r>
              <a:rPr dirty="0">
                <a:latin typeface="Calibri"/>
                <a:cs typeface="Calibri"/>
              </a:rPr>
              <a:t>ί</a:t>
            </a:r>
            <a:r>
              <a:rPr spc="-10" dirty="0">
                <a:latin typeface="Calibri"/>
                <a:cs typeface="Calibri"/>
              </a:rPr>
              <a:t>ο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δ</a:t>
            </a:r>
            <a:r>
              <a:rPr spc="-15" dirty="0">
                <a:latin typeface="Calibri"/>
                <a:cs typeface="Calibri"/>
              </a:rPr>
              <a:t>η</a:t>
            </a:r>
            <a:r>
              <a:rPr spc="-10" dirty="0">
                <a:latin typeface="Calibri"/>
                <a:cs typeface="Calibri"/>
              </a:rPr>
              <a:t>μιου</a:t>
            </a:r>
            <a:r>
              <a:rPr spc="-25" dirty="0">
                <a:latin typeface="Calibri"/>
                <a:cs typeface="Calibri"/>
              </a:rPr>
              <a:t>ρ</a:t>
            </a:r>
            <a:r>
              <a:rPr spc="-10" dirty="0">
                <a:latin typeface="Calibri"/>
                <a:cs typeface="Calibri"/>
              </a:rPr>
              <a:t>γίας χρονοδ</a:t>
            </a:r>
            <a:r>
              <a:rPr dirty="0">
                <a:latin typeface="Calibri"/>
                <a:cs typeface="Calibri"/>
              </a:rPr>
              <a:t>ι</a:t>
            </a:r>
            <a:r>
              <a:rPr spc="-20" dirty="0">
                <a:latin typeface="Calibri"/>
                <a:cs typeface="Calibri"/>
              </a:rPr>
              <a:t>α</a:t>
            </a:r>
            <a:r>
              <a:rPr spc="-40" dirty="0">
                <a:latin typeface="Calibri"/>
                <a:cs typeface="Calibri"/>
              </a:rPr>
              <a:t>γ</a:t>
            </a:r>
            <a:r>
              <a:rPr spc="-10" dirty="0">
                <a:latin typeface="Calibri"/>
                <a:cs typeface="Calibri"/>
              </a:rPr>
              <a:t>ρά</a:t>
            </a:r>
            <a:r>
              <a:rPr spc="-20" dirty="0">
                <a:latin typeface="Calibri"/>
                <a:cs typeface="Calibri"/>
              </a:rPr>
              <a:t>μ</a:t>
            </a:r>
            <a:r>
              <a:rPr spc="-25" dirty="0">
                <a:latin typeface="Calibri"/>
                <a:cs typeface="Calibri"/>
              </a:rPr>
              <a:t>μ</a:t>
            </a:r>
            <a:r>
              <a:rPr spc="-20" dirty="0">
                <a:latin typeface="Calibri"/>
                <a:cs typeface="Calibri"/>
              </a:rPr>
              <a:t>ατ</a:t>
            </a:r>
            <a:r>
              <a:rPr spc="-10" dirty="0">
                <a:latin typeface="Calibri"/>
                <a:cs typeface="Calibri"/>
              </a:rPr>
              <a:t>ος</a:t>
            </a:r>
            <a:r>
              <a:rPr spc="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/χρονο</a:t>
            </a:r>
            <a:r>
              <a:rPr spc="-45" dirty="0">
                <a:latin typeface="Calibri"/>
                <a:cs typeface="Calibri"/>
              </a:rPr>
              <a:t>γ</a:t>
            </a:r>
            <a:r>
              <a:rPr spc="-10" dirty="0">
                <a:latin typeface="Calibri"/>
                <a:cs typeface="Calibri"/>
              </a:rPr>
              <a:t>ρα</a:t>
            </a:r>
            <a:r>
              <a:rPr spc="-20" dirty="0">
                <a:latin typeface="Calibri"/>
                <a:cs typeface="Calibri"/>
              </a:rPr>
              <a:t>μ</a:t>
            </a:r>
            <a:r>
              <a:rPr spc="-10" dirty="0">
                <a:latin typeface="Calibri"/>
                <a:cs typeface="Calibri"/>
              </a:rPr>
              <a:t>μ</a:t>
            </a:r>
            <a:r>
              <a:rPr spc="-20" dirty="0">
                <a:latin typeface="Calibri"/>
                <a:cs typeface="Calibri"/>
              </a:rPr>
              <a:t>ή</a:t>
            </a:r>
            <a:r>
              <a:rPr spc="-5" dirty="0">
                <a:latin typeface="Calibri"/>
                <a:cs typeface="Calibri"/>
              </a:rPr>
              <a:t>ς.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Α</a:t>
            </a:r>
            <a:r>
              <a:rPr spc="-20" dirty="0">
                <a:latin typeface="Calibri"/>
                <a:cs typeface="Calibri"/>
              </a:rPr>
              <a:t>πα</a:t>
            </a:r>
            <a:r>
              <a:rPr spc="-25" dirty="0">
                <a:latin typeface="Calibri"/>
                <a:cs typeface="Calibri"/>
              </a:rPr>
              <a:t>ι</a:t>
            </a:r>
            <a:r>
              <a:rPr spc="-10" dirty="0">
                <a:latin typeface="Calibri"/>
                <a:cs typeface="Calibri"/>
              </a:rPr>
              <a:t>τεί </a:t>
            </a:r>
            <a:r>
              <a:rPr spc="-20" dirty="0">
                <a:latin typeface="Calibri"/>
                <a:cs typeface="Calibri"/>
              </a:rPr>
              <a:t>α</a:t>
            </a:r>
            <a:r>
              <a:rPr spc="-10" dirty="0">
                <a:latin typeface="Calibri"/>
                <a:cs typeface="Calibri"/>
              </a:rPr>
              <a:t>πό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τ</a:t>
            </a:r>
            <a:r>
              <a:rPr spc="-10" dirty="0">
                <a:latin typeface="Calibri"/>
                <a:cs typeface="Calibri"/>
              </a:rPr>
              <a:t>ους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χρ</a:t>
            </a:r>
            <a:r>
              <a:rPr spc="-20" dirty="0">
                <a:latin typeface="Calibri"/>
                <a:cs typeface="Calibri"/>
              </a:rPr>
              <a:t>ή</a:t>
            </a:r>
            <a:r>
              <a:rPr dirty="0">
                <a:latin typeface="Calibri"/>
                <a:cs typeface="Calibri"/>
              </a:rPr>
              <a:t>σ</a:t>
            </a:r>
            <a:r>
              <a:rPr spc="-10" dirty="0">
                <a:latin typeface="Calibri"/>
                <a:cs typeface="Calibri"/>
              </a:rPr>
              <a:t>τες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τ</a:t>
            </a:r>
            <a:r>
              <a:rPr spc="-10" dirty="0">
                <a:latin typeface="Calibri"/>
                <a:cs typeface="Calibri"/>
              </a:rPr>
              <a:t>ου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εγ</a:t>
            </a:r>
            <a:r>
              <a:rPr spc="-45" dirty="0">
                <a:latin typeface="Calibri"/>
                <a:cs typeface="Calibri"/>
              </a:rPr>
              <a:t>γ</a:t>
            </a:r>
            <a:r>
              <a:rPr spc="-10" dirty="0">
                <a:latin typeface="Calibri"/>
                <a:cs typeface="Calibri"/>
              </a:rPr>
              <a:t>ραφ</a:t>
            </a:r>
            <a:r>
              <a:rPr spc="-20" dirty="0">
                <a:latin typeface="Calibri"/>
                <a:cs typeface="Calibri"/>
              </a:rPr>
              <a:t>ή</a:t>
            </a:r>
            <a:r>
              <a:rPr spc="-5" dirty="0">
                <a:latin typeface="Calibri"/>
                <a:cs typeface="Calibri"/>
              </a:rPr>
              <a:t>.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 err="1" smtClean="0">
                <a:latin typeface="Calibri"/>
                <a:cs typeface="Calibri"/>
              </a:rPr>
              <a:t>Στ</a:t>
            </a:r>
            <a:r>
              <a:rPr spc="-55" dirty="0" err="1" smtClean="0">
                <a:latin typeface="Calibri"/>
                <a:cs typeface="Calibri"/>
              </a:rPr>
              <a:t>η</a:t>
            </a:r>
            <a:r>
              <a:rPr spc="-10" dirty="0" err="1" smtClean="0">
                <a:latin typeface="Calibri"/>
                <a:cs typeface="Calibri"/>
              </a:rPr>
              <a:t>ν</a:t>
            </a:r>
            <a:r>
              <a:rPr spc="10" dirty="0" smtClean="0">
                <a:latin typeface="Calibri"/>
                <a:cs typeface="Calibri"/>
              </a:rPr>
              <a:t> </a:t>
            </a:r>
            <a:r>
              <a:rPr spc="-65" dirty="0">
                <a:latin typeface="Calibri"/>
                <a:cs typeface="Calibri"/>
              </a:rPr>
              <a:t>κ</a:t>
            </a:r>
            <a:r>
              <a:rPr spc="-15" dirty="0">
                <a:latin typeface="Calibri"/>
                <a:cs typeface="Calibri"/>
              </a:rPr>
              <a:t>α</a:t>
            </a:r>
            <a:r>
              <a:rPr spc="-20" dirty="0">
                <a:latin typeface="Calibri"/>
                <a:cs typeface="Calibri"/>
              </a:rPr>
              <a:t>τ</a:t>
            </a:r>
            <a:r>
              <a:rPr spc="-30" dirty="0">
                <a:latin typeface="Calibri"/>
                <a:cs typeface="Calibri"/>
              </a:rPr>
              <a:t>α</a:t>
            </a:r>
            <a:r>
              <a:rPr spc="-10" dirty="0">
                <a:latin typeface="Calibri"/>
                <a:cs typeface="Calibri"/>
              </a:rPr>
              <a:t>σ</a:t>
            </a:r>
            <a:r>
              <a:rPr spc="-40" dirty="0">
                <a:latin typeface="Calibri"/>
                <a:cs typeface="Calibri"/>
              </a:rPr>
              <a:t>κ</a:t>
            </a:r>
            <a:r>
              <a:rPr spc="-10" dirty="0">
                <a:latin typeface="Calibri"/>
                <a:cs typeface="Calibri"/>
              </a:rPr>
              <a:t>ευή</a:t>
            </a:r>
            <a:r>
              <a:rPr spc="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τ</a:t>
            </a:r>
            <a:r>
              <a:rPr spc="-15" dirty="0">
                <a:latin typeface="Calibri"/>
                <a:cs typeface="Calibri"/>
              </a:rPr>
              <a:t>η</a:t>
            </a:r>
            <a:r>
              <a:rPr spc="-10" dirty="0">
                <a:latin typeface="Calibri"/>
                <a:cs typeface="Calibri"/>
              </a:rPr>
              <a:t>ς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40" dirty="0">
                <a:latin typeface="Calibri"/>
                <a:cs typeface="Calibri"/>
              </a:rPr>
              <a:t>γ</a:t>
            </a:r>
            <a:r>
              <a:rPr spc="-10" dirty="0">
                <a:latin typeface="Calibri"/>
                <a:cs typeface="Calibri"/>
              </a:rPr>
              <a:t>ραμ</a:t>
            </a:r>
            <a:r>
              <a:rPr spc="-15" dirty="0">
                <a:latin typeface="Calibri"/>
                <a:cs typeface="Calibri"/>
              </a:rPr>
              <a:t>μή</a:t>
            </a:r>
            <a:r>
              <a:rPr spc="-10" dirty="0">
                <a:latin typeface="Calibri"/>
                <a:cs typeface="Calibri"/>
              </a:rPr>
              <a:t>ς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τ</a:t>
            </a:r>
            <a:r>
              <a:rPr spc="-10" dirty="0">
                <a:latin typeface="Calibri"/>
                <a:cs typeface="Calibri"/>
              </a:rPr>
              <a:t>ου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χ</a:t>
            </a:r>
            <a:r>
              <a:rPr spc="-5" dirty="0">
                <a:latin typeface="Calibri"/>
                <a:cs typeface="Calibri"/>
              </a:rPr>
              <a:t>ρ</a:t>
            </a:r>
            <a:r>
              <a:rPr spc="-10" dirty="0">
                <a:latin typeface="Calibri"/>
                <a:cs typeface="Calibri"/>
              </a:rPr>
              <a:t>όνου,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μπορούμε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να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συμπ</a:t>
            </a:r>
            <a:r>
              <a:rPr spc="-5" dirty="0">
                <a:latin typeface="Calibri"/>
                <a:cs typeface="Calibri"/>
              </a:rPr>
              <a:t>ε</a:t>
            </a:r>
            <a:r>
              <a:rPr spc="-10" dirty="0">
                <a:latin typeface="Calibri"/>
                <a:cs typeface="Calibri"/>
              </a:rPr>
              <a:t>ρ</a:t>
            </a:r>
            <a:r>
              <a:rPr spc="10" dirty="0">
                <a:latin typeface="Calibri"/>
                <a:cs typeface="Calibri"/>
              </a:rPr>
              <a:t>ι</a:t>
            </a:r>
            <a:r>
              <a:rPr spc="-30" dirty="0">
                <a:latin typeface="Calibri"/>
                <a:cs typeface="Calibri"/>
              </a:rPr>
              <a:t>λ</a:t>
            </a:r>
            <a:r>
              <a:rPr spc="-15" dirty="0">
                <a:latin typeface="Calibri"/>
                <a:cs typeface="Calibri"/>
              </a:rPr>
              <a:t>ά</a:t>
            </a:r>
            <a:r>
              <a:rPr spc="-10" dirty="0">
                <a:latin typeface="Calibri"/>
                <a:cs typeface="Calibri"/>
              </a:rPr>
              <a:t>βουμε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δι</a:t>
            </a:r>
            <a:r>
              <a:rPr spc="-15" dirty="0">
                <a:latin typeface="Calibri"/>
                <a:cs typeface="Calibri"/>
              </a:rPr>
              <a:t>α</a:t>
            </a:r>
            <a:r>
              <a:rPr spc="-10" dirty="0">
                <a:latin typeface="Calibri"/>
                <a:cs typeface="Calibri"/>
              </a:rPr>
              <a:t>φορετι</a:t>
            </a:r>
            <a:r>
              <a:rPr spc="-65" dirty="0">
                <a:latin typeface="Calibri"/>
                <a:cs typeface="Calibri"/>
              </a:rPr>
              <a:t>κ</a:t>
            </a:r>
            <a:r>
              <a:rPr spc="-10" dirty="0">
                <a:latin typeface="Calibri"/>
                <a:cs typeface="Calibri"/>
              </a:rPr>
              <a:t>ά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μ</a:t>
            </a:r>
            <a:r>
              <a:rPr spc="-35" dirty="0">
                <a:latin typeface="Calibri"/>
                <a:cs typeface="Calibri"/>
              </a:rPr>
              <a:t>έ</a:t>
            </a:r>
            <a:r>
              <a:rPr spc="-10" dirty="0">
                <a:latin typeface="Calibri"/>
                <a:cs typeface="Calibri"/>
              </a:rPr>
              <a:t>σα,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ό</a:t>
            </a:r>
            <a:r>
              <a:rPr spc="-20" dirty="0">
                <a:latin typeface="Calibri"/>
                <a:cs typeface="Calibri"/>
              </a:rPr>
              <a:t>π</a:t>
            </a:r>
            <a:r>
              <a:rPr spc="-10" dirty="0">
                <a:latin typeface="Calibri"/>
                <a:cs typeface="Calibri"/>
              </a:rPr>
              <a:t>ως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40" dirty="0">
                <a:latin typeface="Calibri"/>
                <a:cs typeface="Calibri"/>
              </a:rPr>
              <a:t>κ</a:t>
            </a:r>
            <a:r>
              <a:rPr spc="-10" dirty="0">
                <a:latin typeface="Calibri"/>
                <a:cs typeface="Calibri"/>
              </a:rPr>
              <a:t>ε</a:t>
            </a:r>
            <a:r>
              <a:rPr dirty="0">
                <a:latin typeface="Calibri"/>
                <a:cs typeface="Calibri"/>
              </a:rPr>
              <a:t>ί</a:t>
            </a:r>
            <a:r>
              <a:rPr spc="-10" dirty="0">
                <a:latin typeface="Calibri"/>
                <a:cs typeface="Calibri"/>
              </a:rPr>
              <a:t>μεν</a:t>
            </a:r>
            <a:r>
              <a:rPr spc="-40" dirty="0">
                <a:latin typeface="Calibri"/>
                <a:cs typeface="Calibri"/>
              </a:rPr>
              <a:t>ο</a:t>
            </a:r>
            <a:r>
              <a:rPr spc="-5" dirty="0">
                <a:latin typeface="Calibri"/>
                <a:cs typeface="Calibri"/>
              </a:rPr>
              <a:t>,</a:t>
            </a:r>
            <a:r>
              <a:rPr spc="-10" dirty="0">
                <a:latin typeface="Calibri"/>
                <a:cs typeface="Calibri"/>
              </a:rPr>
              <a:t> φω</a:t>
            </a:r>
            <a:r>
              <a:rPr spc="-20" dirty="0">
                <a:latin typeface="Calibri"/>
                <a:cs typeface="Calibri"/>
              </a:rPr>
              <a:t>τ</a:t>
            </a:r>
            <a:r>
              <a:rPr spc="-10" dirty="0">
                <a:latin typeface="Calibri"/>
                <a:cs typeface="Calibri"/>
              </a:rPr>
              <a:t>ο</a:t>
            </a:r>
            <a:r>
              <a:rPr spc="-40" dirty="0">
                <a:latin typeface="Calibri"/>
                <a:cs typeface="Calibri"/>
              </a:rPr>
              <a:t>γ</a:t>
            </a:r>
            <a:r>
              <a:rPr spc="-10" dirty="0">
                <a:latin typeface="Calibri"/>
                <a:cs typeface="Calibri"/>
              </a:rPr>
              <a:t>ραφ</a:t>
            </a:r>
            <a:r>
              <a:rPr dirty="0">
                <a:latin typeface="Calibri"/>
                <a:cs typeface="Calibri"/>
              </a:rPr>
              <a:t>ί</a:t>
            </a:r>
            <a:r>
              <a:rPr spc="-10" dirty="0">
                <a:latin typeface="Calibri"/>
                <a:cs typeface="Calibri"/>
              </a:rPr>
              <a:t>ε</a:t>
            </a:r>
            <a:r>
              <a:rPr spc="-5" dirty="0">
                <a:latin typeface="Calibri"/>
                <a:cs typeface="Calibri"/>
              </a:rPr>
              <a:t>ς, </a:t>
            </a:r>
            <a:r>
              <a:rPr spc="-10" dirty="0">
                <a:latin typeface="Calibri"/>
                <a:cs typeface="Calibri"/>
              </a:rPr>
              <a:t>β</a:t>
            </a:r>
            <a:r>
              <a:rPr spc="-25" dirty="0">
                <a:latin typeface="Calibri"/>
                <a:cs typeface="Calibri"/>
              </a:rPr>
              <a:t>ί</a:t>
            </a:r>
            <a:r>
              <a:rPr dirty="0">
                <a:latin typeface="Calibri"/>
                <a:cs typeface="Calibri"/>
              </a:rPr>
              <a:t>ν</a:t>
            </a:r>
            <a:r>
              <a:rPr spc="-10" dirty="0">
                <a:latin typeface="Calibri"/>
                <a:cs typeface="Calibri"/>
              </a:rPr>
              <a:t>τεο</a:t>
            </a:r>
            <a:r>
              <a:rPr dirty="0">
                <a:latin typeface="Calibri"/>
                <a:cs typeface="Calibri"/>
              </a:rPr>
              <a:t> </a:t>
            </a:r>
            <a:r>
              <a:rPr spc="-40" dirty="0">
                <a:latin typeface="Calibri"/>
                <a:cs typeface="Calibri"/>
              </a:rPr>
              <a:t>y</a:t>
            </a:r>
            <a:r>
              <a:rPr spc="-10" dirty="0">
                <a:latin typeface="Calibri"/>
                <a:cs typeface="Calibri"/>
              </a:rPr>
              <a:t>outube</a:t>
            </a:r>
            <a:r>
              <a:rPr spc="-5" dirty="0">
                <a:latin typeface="Calibri"/>
                <a:cs typeface="Calibri"/>
              </a:rPr>
              <a:t>.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Η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χ</a:t>
            </a:r>
            <a:r>
              <a:rPr spc="-5" dirty="0">
                <a:latin typeface="Calibri"/>
                <a:cs typeface="Calibri"/>
              </a:rPr>
              <a:t>ρ</a:t>
            </a:r>
            <a:r>
              <a:rPr spc="-10" dirty="0">
                <a:latin typeface="Calibri"/>
                <a:cs typeface="Calibri"/>
              </a:rPr>
              <a:t>ονο</a:t>
            </a:r>
            <a:r>
              <a:rPr spc="-40" dirty="0">
                <a:latin typeface="Calibri"/>
                <a:cs typeface="Calibri"/>
              </a:rPr>
              <a:t>γ</a:t>
            </a:r>
            <a:r>
              <a:rPr spc="-10" dirty="0">
                <a:latin typeface="Calibri"/>
                <a:cs typeface="Calibri"/>
              </a:rPr>
              <a:t>ραμ</a:t>
            </a:r>
            <a:r>
              <a:rPr spc="-15" dirty="0">
                <a:latin typeface="Calibri"/>
                <a:cs typeface="Calibri"/>
              </a:rPr>
              <a:t>μ</a:t>
            </a:r>
            <a:r>
              <a:rPr spc="-10" dirty="0">
                <a:latin typeface="Calibri"/>
                <a:cs typeface="Calibri"/>
              </a:rPr>
              <a:t>ή</a:t>
            </a:r>
            <a:r>
              <a:rPr spc="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μπορεί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να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ενσω</a:t>
            </a:r>
            <a:r>
              <a:rPr spc="-20" dirty="0">
                <a:latin typeface="Calibri"/>
                <a:cs typeface="Calibri"/>
              </a:rPr>
              <a:t>μ</a:t>
            </a:r>
            <a:r>
              <a:rPr spc="-15" dirty="0">
                <a:latin typeface="Calibri"/>
                <a:cs typeface="Calibri"/>
              </a:rPr>
              <a:t>α</a:t>
            </a:r>
            <a:r>
              <a:rPr spc="-20" dirty="0">
                <a:latin typeface="Calibri"/>
                <a:cs typeface="Calibri"/>
              </a:rPr>
              <a:t>τ</a:t>
            </a:r>
            <a:r>
              <a:rPr spc="-10" dirty="0">
                <a:latin typeface="Calibri"/>
                <a:cs typeface="Calibri"/>
              </a:rPr>
              <a:t>ωθεί σε </a:t>
            </a:r>
            <a:r>
              <a:rPr spc="-5" dirty="0">
                <a:latin typeface="Calibri"/>
                <a:cs typeface="Calibri"/>
              </a:rPr>
              <a:t>ι</a:t>
            </a:r>
            <a:r>
              <a:rPr dirty="0">
                <a:latin typeface="Calibri"/>
                <a:cs typeface="Calibri"/>
              </a:rPr>
              <a:t>σ</a:t>
            </a:r>
            <a:r>
              <a:rPr spc="-20" dirty="0">
                <a:latin typeface="Calibri"/>
                <a:cs typeface="Calibri"/>
              </a:rPr>
              <a:t>τ</a:t>
            </a:r>
            <a:r>
              <a:rPr spc="-10" dirty="0">
                <a:latin typeface="Calibri"/>
                <a:cs typeface="Calibri"/>
              </a:rPr>
              <a:t>οσε</a:t>
            </a:r>
            <a:r>
              <a:rPr spc="-20" dirty="0">
                <a:latin typeface="Calibri"/>
                <a:cs typeface="Calibri"/>
              </a:rPr>
              <a:t>λ</a:t>
            </a:r>
            <a:r>
              <a:rPr spc="-10" dirty="0">
                <a:latin typeface="Calibri"/>
                <a:cs typeface="Calibri"/>
              </a:rPr>
              <a:t>ίδε</a:t>
            </a:r>
            <a:r>
              <a:rPr spc="-5" dirty="0">
                <a:latin typeface="Calibri"/>
                <a:cs typeface="Calibri"/>
              </a:rPr>
              <a:t>ς.</a:t>
            </a:r>
            <a:r>
              <a:rPr spc="-10" dirty="0">
                <a:latin typeface="Calibri"/>
                <a:cs typeface="Calibri"/>
              </a:rPr>
              <a:t> Αφού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65" dirty="0">
                <a:latin typeface="Calibri"/>
                <a:cs typeface="Calibri"/>
              </a:rPr>
              <a:t>κ</a:t>
            </a:r>
            <a:r>
              <a:rPr spc="-15" dirty="0">
                <a:latin typeface="Calibri"/>
                <a:cs typeface="Calibri"/>
              </a:rPr>
              <a:t>ά</a:t>
            </a:r>
            <a:r>
              <a:rPr spc="-10" dirty="0">
                <a:latin typeface="Calibri"/>
                <a:cs typeface="Calibri"/>
              </a:rPr>
              <a:t>νουμε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>
                <a:latin typeface="Gill Sans MT"/>
                <a:cs typeface="Gill Sans MT"/>
              </a:rPr>
              <a:t>l</a:t>
            </a:r>
            <a:r>
              <a:rPr spc="-20" dirty="0">
                <a:latin typeface="Gill Sans MT"/>
                <a:cs typeface="Gill Sans MT"/>
              </a:rPr>
              <a:t>o</a:t>
            </a:r>
            <a:r>
              <a:rPr spc="-10" dirty="0">
                <a:latin typeface="Gill Sans MT"/>
                <a:cs typeface="Gill Sans MT"/>
              </a:rPr>
              <a:t>gin</a:t>
            </a:r>
            <a:r>
              <a:rPr spc="-55" dirty="0">
                <a:latin typeface="Gill Sans MT"/>
                <a:cs typeface="Gill Sans MT"/>
              </a:rPr>
              <a:t> </a:t>
            </a:r>
            <a:r>
              <a:rPr dirty="0">
                <a:latin typeface="Calibri"/>
                <a:cs typeface="Calibri"/>
              </a:rPr>
              <a:t>σ</a:t>
            </a:r>
            <a:r>
              <a:rPr spc="-10" dirty="0">
                <a:latin typeface="Calibri"/>
                <a:cs typeface="Calibri"/>
              </a:rPr>
              <a:t>τ</a:t>
            </a:r>
            <a:r>
              <a:rPr spc="-55" dirty="0">
                <a:latin typeface="Calibri"/>
                <a:cs typeface="Calibri"/>
              </a:rPr>
              <a:t>η</a:t>
            </a:r>
            <a:r>
              <a:rPr spc="-10" dirty="0">
                <a:latin typeface="Calibri"/>
                <a:cs typeface="Calibri"/>
              </a:rPr>
              <a:t>ν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ι</a:t>
            </a:r>
            <a:r>
              <a:rPr dirty="0">
                <a:latin typeface="Calibri"/>
                <a:cs typeface="Calibri"/>
              </a:rPr>
              <a:t>σ</a:t>
            </a:r>
            <a:r>
              <a:rPr spc="-20" dirty="0">
                <a:latin typeface="Calibri"/>
                <a:cs typeface="Calibri"/>
              </a:rPr>
              <a:t>τ</a:t>
            </a:r>
            <a:r>
              <a:rPr spc="-10" dirty="0">
                <a:latin typeface="Calibri"/>
                <a:cs typeface="Calibri"/>
              </a:rPr>
              <a:t>οσε</a:t>
            </a:r>
            <a:r>
              <a:rPr spc="-20" dirty="0">
                <a:latin typeface="Calibri"/>
                <a:cs typeface="Calibri"/>
              </a:rPr>
              <a:t>λ</a:t>
            </a:r>
            <a:r>
              <a:rPr spc="-10" dirty="0">
                <a:latin typeface="Calibri"/>
                <a:cs typeface="Calibri"/>
              </a:rPr>
              <a:t>ίδ</a:t>
            </a:r>
            <a:r>
              <a:rPr spc="-15" dirty="0">
                <a:latin typeface="Calibri"/>
                <a:cs typeface="Calibri"/>
              </a:rPr>
              <a:t>α</a:t>
            </a:r>
            <a:r>
              <a:rPr spc="-5" dirty="0">
                <a:latin typeface="Calibri"/>
                <a:cs typeface="Calibri"/>
              </a:rPr>
              <a:t>, </a:t>
            </a:r>
            <a:r>
              <a:rPr spc="-10" dirty="0">
                <a:latin typeface="Calibri"/>
                <a:cs typeface="Calibri"/>
              </a:rPr>
              <a:t>επ</a:t>
            </a:r>
            <a:r>
              <a:rPr spc="5" dirty="0">
                <a:latin typeface="Calibri"/>
                <a:cs typeface="Calibri"/>
              </a:rPr>
              <a:t>ι</a:t>
            </a:r>
            <a:r>
              <a:rPr spc="-10" dirty="0">
                <a:latin typeface="Calibri"/>
                <a:cs typeface="Calibri"/>
              </a:rPr>
              <a:t>λέγουμε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70" dirty="0">
                <a:latin typeface="Gill Sans MT"/>
                <a:cs typeface="Gill Sans MT"/>
              </a:rPr>
              <a:t>m</a:t>
            </a:r>
            <a:r>
              <a:rPr spc="-10" dirty="0">
                <a:latin typeface="Gill Sans MT"/>
                <a:cs typeface="Gill Sans MT"/>
              </a:rPr>
              <a:t>y</a:t>
            </a:r>
            <a:r>
              <a:rPr spc="5" dirty="0">
                <a:latin typeface="Gill Sans MT"/>
                <a:cs typeface="Gill Sans MT"/>
              </a:rPr>
              <a:t> </a:t>
            </a:r>
            <a:r>
              <a:rPr spc="-10" dirty="0">
                <a:latin typeface="Gill Sans MT"/>
                <a:cs typeface="Gill Sans MT"/>
              </a:rPr>
              <a:t>t</a:t>
            </a:r>
            <a:r>
              <a:rPr spc="-15" dirty="0">
                <a:latin typeface="Gill Sans MT"/>
                <a:cs typeface="Gill Sans MT"/>
              </a:rPr>
              <a:t>i</a:t>
            </a:r>
            <a:r>
              <a:rPr spc="-10" dirty="0">
                <a:latin typeface="Gill Sans MT"/>
                <a:cs typeface="Gill Sans MT"/>
              </a:rPr>
              <a:t>me</a:t>
            </a:r>
            <a:r>
              <a:rPr spc="-5" dirty="0">
                <a:latin typeface="Gill Sans MT"/>
                <a:cs typeface="Gill Sans MT"/>
              </a:rPr>
              <a:t>r</a:t>
            </a:r>
            <a:r>
              <a:rPr spc="-10" dirty="0">
                <a:latin typeface="Gill Sans MT"/>
                <a:cs typeface="Gill Sans MT"/>
              </a:rPr>
              <a:t>im</a:t>
            </a:r>
            <a:r>
              <a:rPr dirty="0">
                <a:latin typeface="Gill Sans MT"/>
                <a:cs typeface="Gill Sans MT"/>
              </a:rPr>
              <a:t>e</a:t>
            </a:r>
            <a:r>
              <a:rPr i="1" spc="-5" dirty="0">
                <a:latin typeface="Calibri"/>
                <a:cs typeface="Calibri"/>
              </a:rPr>
              <a:t>,</a:t>
            </a:r>
            <a:r>
              <a:rPr i="1"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για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να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δημιου</a:t>
            </a:r>
            <a:r>
              <a:rPr spc="-20" dirty="0">
                <a:latin typeface="Calibri"/>
                <a:cs typeface="Calibri"/>
              </a:rPr>
              <a:t>ρ</a:t>
            </a:r>
            <a:r>
              <a:rPr spc="-10" dirty="0">
                <a:latin typeface="Calibri"/>
                <a:cs typeface="Calibri"/>
              </a:rPr>
              <a:t>γ</a:t>
            </a:r>
            <a:r>
              <a:rPr spc="-20" dirty="0">
                <a:latin typeface="Calibri"/>
                <a:cs typeface="Calibri"/>
              </a:rPr>
              <a:t>ή</a:t>
            </a:r>
            <a:r>
              <a:rPr spc="-10" dirty="0">
                <a:latin typeface="Calibri"/>
                <a:cs typeface="Calibri"/>
              </a:rPr>
              <a:t>σουμε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τη δι</a:t>
            </a:r>
            <a:r>
              <a:rPr spc="-20" dirty="0">
                <a:latin typeface="Calibri"/>
                <a:cs typeface="Calibri"/>
              </a:rPr>
              <a:t>κ</a:t>
            </a:r>
            <a:r>
              <a:rPr spc="-10" dirty="0">
                <a:latin typeface="Calibri"/>
                <a:cs typeface="Calibri"/>
              </a:rPr>
              <a:t>ή </a:t>
            </a:r>
            <a:r>
              <a:rPr spc="-25" dirty="0">
                <a:latin typeface="Calibri"/>
                <a:cs typeface="Calibri"/>
              </a:rPr>
              <a:t>μ</a:t>
            </a:r>
            <a:r>
              <a:rPr spc="-15" dirty="0">
                <a:latin typeface="Calibri"/>
                <a:cs typeface="Calibri"/>
              </a:rPr>
              <a:t>α</a:t>
            </a:r>
            <a:r>
              <a:rPr spc="-10" dirty="0">
                <a:latin typeface="Calibri"/>
                <a:cs typeface="Calibri"/>
              </a:rPr>
              <a:t>ς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χ</a:t>
            </a:r>
            <a:r>
              <a:rPr spc="-5" dirty="0">
                <a:latin typeface="Calibri"/>
                <a:cs typeface="Calibri"/>
              </a:rPr>
              <a:t>ρ</a:t>
            </a:r>
            <a:r>
              <a:rPr spc="-10" dirty="0">
                <a:latin typeface="Calibri"/>
                <a:cs typeface="Calibri"/>
              </a:rPr>
              <a:t>ονο</a:t>
            </a:r>
            <a:r>
              <a:rPr spc="-40" dirty="0">
                <a:latin typeface="Calibri"/>
                <a:cs typeface="Calibri"/>
              </a:rPr>
              <a:t>γ</a:t>
            </a:r>
            <a:r>
              <a:rPr spc="-10" dirty="0">
                <a:latin typeface="Calibri"/>
                <a:cs typeface="Calibri"/>
              </a:rPr>
              <a:t>ραμ</a:t>
            </a:r>
            <a:r>
              <a:rPr spc="-15" dirty="0">
                <a:latin typeface="Calibri"/>
                <a:cs typeface="Calibri"/>
              </a:rPr>
              <a:t>μή</a:t>
            </a:r>
            <a:r>
              <a:rPr spc="-5" dirty="0"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 marL="287020">
              <a:lnSpc>
                <a:spcPct val="100000"/>
              </a:lnSpc>
              <a:spcBef>
                <a:spcPts val="50"/>
              </a:spcBef>
              <a:tabLst>
                <a:tab pos="560705" algn="l"/>
              </a:tabLst>
            </a:pPr>
            <a:r>
              <a:rPr spc="5" dirty="0">
                <a:latin typeface="Wingdings 3"/>
                <a:cs typeface="Wingdings 3"/>
              </a:rPr>
              <a:t></a:t>
            </a:r>
            <a:r>
              <a:rPr spc="5" dirty="0">
                <a:latin typeface="Times New Roman"/>
                <a:cs typeface="Times New Roman"/>
              </a:rPr>
              <a:t>	</a:t>
            </a:r>
            <a:r>
              <a:rPr u="heavy" spc="5" dirty="0" smtClean="0">
                <a:latin typeface="Calibri"/>
                <a:cs typeface="Calibri"/>
                <a:hlinkClick r:id="rId3"/>
              </a:rPr>
              <a:t>Η </a:t>
            </a:r>
            <a:r>
              <a:rPr u="heavy" spc="-10" dirty="0" smtClean="0">
                <a:latin typeface="Calibri"/>
                <a:cs typeface="Calibri"/>
                <a:hlinkClick r:id="rId3"/>
              </a:rPr>
              <a:t> </a:t>
            </a:r>
            <a:r>
              <a:rPr u="heavy" dirty="0" err="1" smtClean="0">
                <a:latin typeface="Calibri"/>
                <a:cs typeface="Calibri"/>
                <a:hlinkClick r:id="rId3"/>
              </a:rPr>
              <a:t>ισ</a:t>
            </a:r>
            <a:r>
              <a:rPr u="heavy" spc="-15" dirty="0" err="1" smtClean="0">
                <a:latin typeface="Calibri"/>
                <a:cs typeface="Calibri"/>
                <a:hlinkClick r:id="rId3"/>
              </a:rPr>
              <a:t>τ</a:t>
            </a:r>
            <a:r>
              <a:rPr u="heavy" dirty="0" err="1" smtClean="0">
                <a:latin typeface="Calibri"/>
                <a:cs typeface="Calibri"/>
                <a:hlinkClick r:id="rId3"/>
              </a:rPr>
              <a:t>ο</a:t>
            </a:r>
            <a:r>
              <a:rPr u="heavy" spc="-10" dirty="0" err="1" smtClean="0">
                <a:latin typeface="Calibri"/>
                <a:cs typeface="Calibri"/>
                <a:hlinkClick r:id="rId3"/>
              </a:rPr>
              <a:t>ρ</a:t>
            </a:r>
            <a:r>
              <a:rPr u="heavy" dirty="0" err="1" smtClean="0">
                <a:latin typeface="Calibri"/>
                <a:cs typeface="Calibri"/>
                <a:hlinkClick r:id="rId3"/>
              </a:rPr>
              <a:t>ία</a:t>
            </a:r>
            <a:r>
              <a:rPr u="heavy" dirty="0" smtClean="0">
                <a:latin typeface="Calibri"/>
                <a:cs typeface="Calibri"/>
                <a:hlinkClick r:id="rId3"/>
              </a:rPr>
              <a:t> </a:t>
            </a:r>
            <a:r>
              <a:rPr u="heavy" spc="20" dirty="0" smtClean="0">
                <a:latin typeface="Calibri"/>
                <a:cs typeface="Calibri"/>
                <a:hlinkClick r:id="rId3"/>
              </a:rPr>
              <a:t> </a:t>
            </a:r>
            <a:r>
              <a:rPr u="heavy" spc="-15" dirty="0">
                <a:latin typeface="Calibri"/>
                <a:cs typeface="Calibri"/>
                <a:hlinkClick r:id="rId3"/>
              </a:rPr>
              <a:t>τ</a:t>
            </a:r>
            <a:r>
              <a:rPr u="heavy" spc="-20" dirty="0">
                <a:latin typeface="Calibri"/>
                <a:cs typeface="Calibri"/>
                <a:hlinkClick r:id="rId3"/>
              </a:rPr>
              <a:t>ω</a:t>
            </a:r>
            <a:r>
              <a:rPr u="heavy" dirty="0">
                <a:latin typeface="Calibri"/>
                <a:cs typeface="Calibri"/>
                <a:hlinkClick r:id="rId3"/>
              </a:rPr>
              <a:t>ν </a:t>
            </a:r>
            <a:r>
              <a:rPr u="heavy" spc="25" dirty="0">
                <a:latin typeface="Calibri"/>
                <a:cs typeface="Calibri"/>
                <a:hlinkClick r:id="rId3"/>
              </a:rPr>
              <a:t> </a:t>
            </a:r>
            <a:r>
              <a:rPr u="heavy" dirty="0">
                <a:latin typeface="Calibri"/>
                <a:cs typeface="Calibri"/>
                <a:hlinkClick r:id="rId3"/>
              </a:rPr>
              <a:t>Κ</a:t>
            </a:r>
            <a:r>
              <a:rPr u="heavy" spc="-30" dirty="0">
                <a:latin typeface="Calibri"/>
                <a:cs typeface="Calibri"/>
                <a:hlinkClick r:id="rId3"/>
              </a:rPr>
              <a:t>ι</a:t>
            </a:r>
            <a:r>
              <a:rPr u="heavy" dirty="0">
                <a:latin typeface="Calibri"/>
                <a:cs typeface="Calibri"/>
                <a:hlinkClick r:id="rId3"/>
              </a:rPr>
              <a:t>ν</a:t>
            </a:r>
            <a:r>
              <a:rPr u="heavy" spc="-30" dirty="0">
                <a:latin typeface="Calibri"/>
                <a:cs typeface="Calibri"/>
                <a:hlinkClick r:id="rId3"/>
              </a:rPr>
              <a:t>η</a:t>
            </a:r>
            <a:r>
              <a:rPr u="heavy" spc="-15" dirty="0">
                <a:latin typeface="Calibri"/>
                <a:cs typeface="Calibri"/>
                <a:hlinkClick r:id="rId3"/>
              </a:rPr>
              <a:t>τ</a:t>
            </a:r>
            <a:r>
              <a:rPr u="heavy" spc="-20" dirty="0">
                <a:latin typeface="Calibri"/>
                <a:cs typeface="Calibri"/>
                <a:hlinkClick r:id="rId3"/>
              </a:rPr>
              <a:t>ώ</a:t>
            </a:r>
            <a:r>
              <a:rPr u="heavy" dirty="0">
                <a:latin typeface="Calibri"/>
                <a:cs typeface="Calibri"/>
                <a:hlinkClick r:id="rId3"/>
              </a:rPr>
              <a:t>ν </a:t>
            </a:r>
            <a:r>
              <a:rPr u="heavy" spc="25" dirty="0">
                <a:latin typeface="Calibri"/>
                <a:cs typeface="Calibri"/>
                <a:hlinkClick r:id="rId3"/>
              </a:rPr>
              <a:t> </a:t>
            </a:r>
            <a:r>
              <a:rPr u="heavy" dirty="0" err="1">
                <a:latin typeface="Calibri"/>
                <a:cs typeface="Calibri"/>
                <a:hlinkClick r:id="rId3"/>
              </a:rPr>
              <a:t>τηλ</a:t>
            </a:r>
            <a:r>
              <a:rPr u="heavy" spc="-25" dirty="0" err="1">
                <a:latin typeface="Calibri"/>
                <a:cs typeface="Calibri"/>
                <a:hlinkClick r:id="rId3"/>
              </a:rPr>
              <a:t>ε</a:t>
            </a:r>
            <a:r>
              <a:rPr u="heavy" dirty="0" err="1">
                <a:latin typeface="Calibri"/>
                <a:cs typeface="Calibri"/>
                <a:hlinkClick r:id="rId3"/>
              </a:rPr>
              <a:t>φ</a:t>
            </a:r>
            <a:r>
              <a:rPr u="heavy" spc="-20" dirty="0" err="1">
                <a:latin typeface="Calibri"/>
                <a:cs typeface="Calibri"/>
                <a:hlinkClick r:id="rId3"/>
              </a:rPr>
              <a:t>ώνω</a:t>
            </a:r>
            <a:r>
              <a:rPr u="heavy" dirty="0" err="1">
                <a:latin typeface="Calibri"/>
                <a:cs typeface="Calibri"/>
                <a:hlinkClick r:id="rId3"/>
              </a:rPr>
              <a:t>ν</a:t>
            </a:r>
            <a:r>
              <a:rPr u="heavy" dirty="0">
                <a:latin typeface="Calibri"/>
                <a:cs typeface="Calibri"/>
                <a:hlinkClick r:id="rId3"/>
              </a:rPr>
              <a:t> </a:t>
            </a:r>
            <a:endParaRPr dirty="0">
              <a:latin typeface="Calibri"/>
              <a:cs typeface="Calibri"/>
            </a:endParaRPr>
          </a:p>
          <a:p>
            <a:pPr marL="287020">
              <a:lnSpc>
                <a:spcPct val="100000"/>
              </a:lnSpc>
              <a:spcBef>
                <a:spcPts val="70"/>
              </a:spcBef>
              <a:tabLst>
                <a:tab pos="560705" algn="l"/>
              </a:tabLst>
            </a:pPr>
            <a:r>
              <a:rPr spc="5" dirty="0">
                <a:latin typeface="Wingdings 3"/>
                <a:cs typeface="Wingdings 3"/>
              </a:rPr>
              <a:t></a:t>
            </a:r>
            <a:r>
              <a:rPr spc="5" dirty="0">
                <a:latin typeface="Times New Roman"/>
                <a:cs typeface="Times New Roman"/>
              </a:rPr>
              <a:t>	</a:t>
            </a:r>
            <a:r>
              <a:rPr u="heavy" spc="5" dirty="0" err="1" smtClean="0">
                <a:latin typeface="Calibri"/>
                <a:cs typeface="Calibri"/>
                <a:hlinkClick r:id="rId4"/>
              </a:rPr>
              <a:t>Ισ</a:t>
            </a:r>
            <a:r>
              <a:rPr u="heavy" spc="-15" dirty="0" err="1" smtClean="0">
                <a:latin typeface="Calibri"/>
                <a:cs typeface="Calibri"/>
                <a:hlinkClick r:id="rId4"/>
              </a:rPr>
              <a:t>τ</a:t>
            </a:r>
            <a:r>
              <a:rPr u="heavy" dirty="0" err="1" smtClean="0">
                <a:latin typeface="Calibri"/>
                <a:cs typeface="Calibri"/>
                <a:hlinkClick r:id="rId4"/>
              </a:rPr>
              <a:t>ορ</a:t>
            </a:r>
            <a:r>
              <a:rPr u="heavy" spc="-10" dirty="0" err="1" smtClean="0">
                <a:latin typeface="Calibri"/>
                <a:cs typeface="Calibri"/>
                <a:hlinkClick r:id="rId4"/>
              </a:rPr>
              <a:t>ί</a:t>
            </a:r>
            <a:r>
              <a:rPr u="heavy" dirty="0" err="1" smtClean="0">
                <a:latin typeface="Calibri"/>
                <a:cs typeface="Calibri"/>
                <a:hlinkClick r:id="rId4"/>
              </a:rPr>
              <a:t>α</a:t>
            </a:r>
            <a:r>
              <a:rPr u="heavy" dirty="0" smtClean="0">
                <a:latin typeface="Calibri"/>
                <a:cs typeface="Calibri"/>
                <a:hlinkClick r:id="rId4"/>
              </a:rPr>
              <a:t>  </a:t>
            </a:r>
            <a:r>
              <a:rPr u="heavy" spc="-15" dirty="0" err="1">
                <a:latin typeface="Calibri"/>
                <a:cs typeface="Calibri"/>
                <a:hlinkClick r:id="rId4"/>
              </a:rPr>
              <a:t>τ</a:t>
            </a:r>
            <a:r>
              <a:rPr u="heavy" spc="-20" dirty="0" err="1">
                <a:latin typeface="Calibri"/>
                <a:cs typeface="Calibri"/>
                <a:hlinkClick r:id="rId4"/>
              </a:rPr>
              <a:t>ω</a:t>
            </a:r>
            <a:r>
              <a:rPr u="heavy" dirty="0" err="1">
                <a:latin typeface="Calibri"/>
                <a:cs typeface="Calibri"/>
                <a:hlinkClick r:id="rId4"/>
              </a:rPr>
              <a:t>ν</a:t>
            </a:r>
            <a:r>
              <a:rPr u="heavy" dirty="0">
                <a:latin typeface="Calibri"/>
                <a:cs typeface="Calibri"/>
                <a:hlinkClick r:id="rId4"/>
              </a:rPr>
              <a:t> </a:t>
            </a:r>
            <a:r>
              <a:rPr u="heavy" spc="15" dirty="0">
                <a:latin typeface="Calibri"/>
                <a:cs typeface="Calibri"/>
                <a:hlinkClick r:id="rId4"/>
              </a:rPr>
              <a:t> </a:t>
            </a:r>
            <a:r>
              <a:rPr u="heavy" dirty="0" err="1" smtClean="0">
                <a:latin typeface="Calibri"/>
                <a:cs typeface="Calibri"/>
                <a:hlinkClick r:id="rId4"/>
              </a:rPr>
              <a:t>Υπ</a:t>
            </a:r>
            <a:r>
              <a:rPr u="heavy" spc="-15" dirty="0" err="1" smtClean="0">
                <a:latin typeface="Calibri"/>
                <a:cs typeface="Calibri"/>
                <a:hlinkClick r:id="rId4"/>
              </a:rPr>
              <a:t>ο</a:t>
            </a:r>
            <a:r>
              <a:rPr u="heavy" spc="-20" dirty="0" err="1" smtClean="0">
                <a:latin typeface="Calibri"/>
                <a:cs typeface="Calibri"/>
                <a:hlinkClick r:id="rId4"/>
              </a:rPr>
              <a:t>λ</a:t>
            </a:r>
            <a:r>
              <a:rPr u="heavy" dirty="0" err="1" smtClean="0">
                <a:latin typeface="Calibri"/>
                <a:cs typeface="Calibri"/>
                <a:hlinkClick r:id="rId4"/>
              </a:rPr>
              <a:t>ογισ</a:t>
            </a:r>
            <a:r>
              <a:rPr u="heavy" spc="-15" dirty="0" err="1" smtClean="0">
                <a:latin typeface="Calibri"/>
                <a:cs typeface="Calibri"/>
                <a:hlinkClick r:id="rId4"/>
              </a:rPr>
              <a:t>τ</a:t>
            </a:r>
            <a:r>
              <a:rPr u="heavy" spc="-20" dirty="0" err="1" smtClean="0">
                <a:latin typeface="Calibri"/>
                <a:cs typeface="Calibri"/>
                <a:hlinkClick r:id="rId4"/>
              </a:rPr>
              <a:t>ώ</a:t>
            </a:r>
            <a:r>
              <a:rPr u="heavy" spc="-5" dirty="0" err="1" smtClean="0">
                <a:latin typeface="Calibri"/>
                <a:cs typeface="Calibri"/>
                <a:hlinkClick r:id="rId4"/>
              </a:rPr>
              <a:t>ν</a:t>
            </a:r>
            <a:r>
              <a:rPr u="heavy" spc="-5" dirty="0" smtClean="0">
                <a:latin typeface="Calibri"/>
                <a:cs typeface="Calibri"/>
                <a:hlinkClick r:id="rId4"/>
              </a:rPr>
              <a:t> </a:t>
            </a:r>
            <a:endParaRPr dirty="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48"/>
              </a:spcBef>
            </a:pPr>
            <a:endParaRPr sz="2400"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2400" spc="10" dirty="0">
                <a:latin typeface="Wingdings 3"/>
                <a:cs typeface="Wingdings 3"/>
              </a:rPr>
              <a:t></a:t>
            </a:r>
            <a:r>
              <a:rPr sz="2400" spc="10" dirty="0">
                <a:latin typeface="Times New Roman"/>
                <a:cs typeface="Times New Roman"/>
              </a:rPr>
              <a:t>	</a:t>
            </a:r>
            <a:r>
              <a:rPr sz="3200" u="heavy" spc="-15" dirty="0">
                <a:latin typeface="Gill Sans MT"/>
                <a:cs typeface="Gill Sans MT"/>
                <a:hlinkClick r:id="rId5"/>
              </a:rPr>
              <a:t>Di</a:t>
            </a:r>
            <a:r>
              <a:rPr sz="3200" u="heavy" spc="-10" dirty="0">
                <a:latin typeface="Gill Sans MT"/>
                <a:cs typeface="Gill Sans MT"/>
                <a:hlinkClick r:id="rId5"/>
              </a:rPr>
              <a:t>pity</a:t>
            </a:r>
            <a:endParaRPr sz="3200" dirty="0">
              <a:latin typeface="Gill Sans MT"/>
              <a:cs typeface="Gill Sans MT"/>
            </a:endParaRPr>
          </a:p>
          <a:p>
            <a:pPr>
              <a:lnSpc>
                <a:spcPts val="500"/>
              </a:lnSpc>
              <a:spcBef>
                <a:spcPts val="26"/>
              </a:spcBef>
            </a:pPr>
            <a:endParaRPr dirty="0"/>
          </a:p>
          <a:p>
            <a:pPr marL="277495" marR="210185" indent="8890" algn="just">
              <a:lnSpc>
                <a:spcPts val="1540"/>
              </a:lnSpc>
            </a:pPr>
            <a:r>
              <a:rPr spc="-155" dirty="0">
                <a:latin typeface="Calibri"/>
                <a:cs typeface="Calibri"/>
              </a:rPr>
              <a:t>Τ</a:t>
            </a:r>
            <a:r>
              <a:rPr spc="-10" dirty="0">
                <a:latin typeface="Calibri"/>
                <a:cs typeface="Calibri"/>
              </a:rPr>
              <a:t>ο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0" dirty="0">
                <a:latin typeface="Calibri"/>
                <a:cs typeface="Calibri"/>
              </a:rPr>
              <a:t>p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0" dirty="0">
                <a:latin typeface="Calibri"/>
                <a:cs typeface="Calibri"/>
              </a:rPr>
              <a:t>ty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ε</a:t>
            </a:r>
            <a:r>
              <a:rPr spc="-5" dirty="0">
                <a:latin typeface="Calibri"/>
                <a:cs typeface="Calibri"/>
              </a:rPr>
              <a:t>π</a:t>
            </a:r>
            <a:r>
              <a:rPr spc="-25" dirty="0">
                <a:latin typeface="Calibri"/>
                <a:cs typeface="Calibri"/>
              </a:rPr>
              <a:t>ι</a:t>
            </a:r>
            <a:r>
              <a:rPr spc="-20" dirty="0">
                <a:latin typeface="Calibri"/>
                <a:cs typeface="Calibri"/>
              </a:rPr>
              <a:t>τ</a:t>
            </a:r>
            <a:r>
              <a:rPr spc="-10" dirty="0">
                <a:latin typeface="Calibri"/>
                <a:cs typeface="Calibri"/>
              </a:rPr>
              <a:t>ρ</a:t>
            </a:r>
            <a:r>
              <a:rPr spc="-5" dirty="0">
                <a:latin typeface="Calibri"/>
                <a:cs typeface="Calibri"/>
              </a:rPr>
              <a:t>έ</a:t>
            </a:r>
            <a:r>
              <a:rPr spc="-10" dirty="0">
                <a:latin typeface="Calibri"/>
                <a:cs typeface="Calibri"/>
              </a:rPr>
              <a:t>πει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τη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δ</a:t>
            </a:r>
            <a:r>
              <a:rPr spc="-15" dirty="0">
                <a:latin typeface="Calibri"/>
                <a:cs typeface="Calibri"/>
              </a:rPr>
              <a:t>η</a:t>
            </a:r>
            <a:r>
              <a:rPr spc="-10" dirty="0">
                <a:latin typeface="Calibri"/>
                <a:cs typeface="Calibri"/>
              </a:rPr>
              <a:t>μιου</a:t>
            </a:r>
            <a:r>
              <a:rPr spc="-25" dirty="0">
                <a:latin typeface="Calibri"/>
                <a:cs typeface="Calibri"/>
              </a:rPr>
              <a:t>ρ</a:t>
            </a:r>
            <a:r>
              <a:rPr spc="-10" dirty="0">
                <a:latin typeface="Calibri"/>
                <a:cs typeface="Calibri"/>
              </a:rPr>
              <a:t>γία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65" dirty="0">
                <a:latin typeface="Calibri"/>
                <a:cs typeface="Calibri"/>
              </a:rPr>
              <a:t>κ</a:t>
            </a:r>
            <a:r>
              <a:rPr spc="-15" dirty="0">
                <a:latin typeface="Calibri"/>
                <a:cs typeface="Calibri"/>
              </a:rPr>
              <a:t>α</a:t>
            </a:r>
            <a:r>
              <a:rPr spc="-5" dirty="0">
                <a:latin typeface="Calibri"/>
                <a:cs typeface="Calibri"/>
              </a:rPr>
              <a:t>ι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δι</a:t>
            </a:r>
            <a:r>
              <a:rPr spc="-15" dirty="0">
                <a:latin typeface="Calibri"/>
                <a:cs typeface="Calibri"/>
              </a:rPr>
              <a:t>α</a:t>
            </a:r>
            <a:r>
              <a:rPr spc="-25" dirty="0">
                <a:latin typeface="Calibri"/>
                <a:cs typeface="Calibri"/>
              </a:rPr>
              <a:t>μ</a:t>
            </a:r>
            <a:r>
              <a:rPr spc="-10" dirty="0">
                <a:latin typeface="Calibri"/>
                <a:cs typeface="Calibri"/>
              </a:rPr>
              <a:t>οίρ</a:t>
            </a:r>
            <a:r>
              <a:rPr spc="-25" dirty="0">
                <a:latin typeface="Calibri"/>
                <a:cs typeface="Calibri"/>
              </a:rPr>
              <a:t>α</a:t>
            </a:r>
            <a:r>
              <a:rPr spc="-10" dirty="0">
                <a:latin typeface="Calibri"/>
                <a:cs typeface="Calibri"/>
              </a:rPr>
              <a:t>ση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δι</a:t>
            </a:r>
            <a:r>
              <a:rPr spc="-40" dirty="0">
                <a:latin typeface="Calibri"/>
                <a:cs typeface="Calibri"/>
              </a:rPr>
              <a:t>α</a:t>
            </a:r>
            <a:r>
              <a:rPr spc="-10" dirty="0">
                <a:latin typeface="Calibri"/>
                <a:cs typeface="Calibri"/>
              </a:rPr>
              <a:t>δρ</a:t>
            </a:r>
            <a:r>
              <a:rPr spc="-25" dirty="0">
                <a:latin typeface="Calibri"/>
                <a:cs typeface="Calibri"/>
              </a:rPr>
              <a:t>α</a:t>
            </a:r>
            <a:r>
              <a:rPr dirty="0">
                <a:latin typeface="Calibri"/>
                <a:cs typeface="Calibri"/>
              </a:rPr>
              <a:t>σ</a:t>
            </a:r>
            <a:r>
              <a:rPr spc="-10" dirty="0">
                <a:latin typeface="Calibri"/>
                <a:cs typeface="Calibri"/>
              </a:rPr>
              <a:t>τι</a:t>
            </a:r>
            <a:r>
              <a:rPr spc="-55" dirty="0">
                <a:latin typeface="Calibri"/>
                <a:cs typeface="Calibri"/>
              </a:rPr>
              <a:t>κ</a:t>
            </a:r>
            <a:r>
              <a:rPr spc="-25" dirty="0">
                <a:latin typeface="Calibri"/>
                <a:cs typeface="Calibri"/>
              </a:rPr>
              <a:t>ώ</a:t>
            </a:r>
            <a:r>
              <a:rPr spc="-10" dirty="0">
                <a:latin typeface="Calibri"/>
                <a:cs typeface="Calibri"/>
              </a:rPr>
              <a:t>ν</a:t>
            </a:r>
            <a:r>
              <a:rPr spc="55" dirty="0">
                <a:latin typeface="Calibri"/>
                <a:cs typeface="Calibri"/>
              </a:rPr>
              <a:t> </a:t>
            </a:r>
            <a:r>
              <a:rPr spc="-10" dirty="0" smtClean="0">
                <a:latin typeface="Calibri"/>
                <a:cs typeface="Calibri"/>
              </a:rPr>
              <a:t>tim</a:t>
            </a:r>
            <a:r>
              <a:rPr spc="-20" dirty="0" smtClean="0">
                <a:latin typeface="Calibri"/>
                <a:cs typeface="Calibri"/>
              </a:rPr>
              <a:t>e</a:t>
            </a:r>
            <a:r>
              <a:rPr spc="-10" dirty="0" smtClean="0">
                <a:latin typeface="Calibri"/>
                <a:cs typeface="Calibri"/>
              </a:rPr>
              <a:t>lines.</a:t>
            </a:r>
            <a:r>
              <a:rPr spc="-55" dirty="0" smtClean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Σε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65" dirty="0">
                <a:latin typeface="Calibri"/>
                <a:cs typeface="Calibri"/>
              </a:rPr>
              <a:t>κ</a:t>
            </a:r>
            <a:r>
              <a:rPr spc="-15" dirty="0">
                <a:latin typeface="Calibri"/>
                <a:cs typeface="Calibri"/>
              </a:rPr>
              <a:t>ά</a:t>
            </a:r>
            <a:r>
              <a:rPr spc="-10" dirty="0">
                <a:latin typeface="Calibri"/>
                <a:cs typeface="Calibri"/>
              </a:rPr>
              <a:t>θε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tim</a:t>
            </a:r>
            <a:r>
              <a:rPr spc="-20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line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που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φτι</a:t>
            </a:r>
            <a:r>
              <a:rPr spc="-15" dirty="0">
                <a:latin typeface="Calibri"/>
                <a:cs typeface="Calibri"/>
              </a:rPr>
              <a:t>ά</a:t>
            </a:r>
            <a:r>
              <a:rPr spc="-10" dirty="0">
                <a:latin typeface="Calibri"/>
                <a:cs typeface="Calibri"/>
              </a:rPr>
              <a:t>χ</a:t>
            </a:r>
            <a:r>
              <a:rPr spc="-5" dirty="0">
                <a:latin typeface="Calibri"/>
                <a:cs typeface="Calibri"/>
              </a:rPr>
              <a:t>ν</a:t>
            </a:r>
            <a:r>
              <a:rPr spc="-10" dirty="0">
                <a:latin typeface="Calibri"/>
                <a:cs typeface="Calibri"/>
              </a:rPr>
              <a:t>ε</a:t>
            </a:r>
            <a:r>
              <a:rPr spc="-5" dirty="0">
                <a:latin typeface="Calibri"/>
                <a:cs typeface="Calibri"/>
              </a:rPr>
              <a:t>τ</a:t>
            </a:r>
            <a:r>
              <a:rPr spc="-10" dirty="0">
                <a:latin typeface="Calibri"/>
                <a:cs typeface="Calibri"/>
              </a:rPr>
              <a:t>ε μπορε</a:t>
            </a:r>
            <a:r>
              <a:rPr spc="-20" dirty="0">
                <a:latin typeface="Calibri"/>
                <a:cs typeface="Calibri"/>
              </a:rPr>
              <a:t>ί</a:t>
            </a:r>
            <a:r>
              <a:rPr spc="-10" dirty="0">
                <a:latin typeface="Calibri"/>
                <a:cs typeface="Calibri"/>
              </a:rPr>
              <a:t>τε να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συμπ</a:t>
            </a:r>
            <a:r>
              <a:rPr spc="-5" dirty="0">
                <a:latin typeface="Calibri"/>
                <a:cs typeface="Calibri"/>
              </a:rPr>
              <a:t>ε</a:t>
            </a:r>
            <a:r>
              <a:rPr spc="-10" dirty="0">
                <a:latin typeface="Calibri"/>
                <a:cs typeface="Calibri"/>
              </a:rPr>
              <a:t>ρ</a:t>
            </a:r>
            <a:r>
              <a:rPr spc="10" dirty="0">
                <a:latin typeface="Calibri"/>
                <a:cs typeface="Calibri"/>
              </a:rPr>
              <a:t>ι</a:t>
            </a:r>
            <a:r>
              <a:rPr spc="-30" dirty="0">
                <a:latin typeface="Calibri"/>
                <a:cs typeface="Calibri"/>
              </a:rPr>
              <a:t>λ</a:t>
            </a:r>
            <a:r>
              <a:rPr spc="-15" dirty="0">
                <a:latin typeface="Calibri"/>
                <a:cs typeface="Calibri"/>
              </a:rPr>
              <a:t>ά</a:t>
            </a:r>
            <a:r>
              <a:rPr spc="-10" dirty="0">
                <a:latin typeface="Calibri"/>
                <a:cs typeface="Calibri"/>
              </a:rPr>
              <a:t>β</a:t>
            </a:r>
            <a:r>
              <a:rPr spc="-5" dirty="0">
                <a:latin typeface="Calibri"/>
                <a:cs typeface="Calibri"/>
              </a:rPr>
              <a:t>ε</a:t>
            </a:r>
            <a:r>
              <a:rPr spc="-10" dirty="0">
                <a:latin typeface="Calibri"/>
                <a:cs typeface="Calibri"/>
              </a:rPr>
              <a:t>τε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ε</a:t>
            </a:r>
            <a:r>
              <a:rPr dirty="0">
                <a:latin typeface="Calibri"/>
                <a:cs typeface="Calibri"/>
              </a:rPr>
              <a:t>ι</a:t>
            </a:r>
            <a:r>
              <a:rPr spc="-65" dirty="0">
                <a:latin typeface="Calibri"/>
                <a:cs typeface="Calibri"/>
              </a:rPr>
              <a:t>κ</a:t>
            </a:r>
            <a:r>
              <a:rPr spc="-10" dirty="0">
                <a:latin typeface="Calibri"/>
                <a:cs typeface="Calibri"/>
              </a:rPr>
              <a:t>όνες </a:t>
            </a:r>
            <a:r>
              <a:rPr spc="-65" dirty="0">
                <a:latin typeface="Calibri"/>
                <a:cs typeface="Calibri"/>
              </a:rPr>
              <a:t>κ</a:t>
            </a:r>
            <a:r>
              <a:rPr spc="-15" dirty="0">
                <a:latin typeface="Calibri"/>
                <a:cs typeface="Calibri"/>
              </a:rPr>
              <a:t>α</a:t>
            </a:r>
            <a:r>
              <a:rPr spc="-5" dirty="0">
                <a:latin typeface="Calibri"/>
                <a:cs typeface="Calibri"/>
              </a:rPr>
              <a:t>ι</a:t>
            </a:r>
            <a:r>
              <a:rPr spc="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vi</a:t>
            </a:r>
            <a:r>
              <a:rPr spc="-5" dirty="0">
                <a:latin typeface="Calibri"/>
                <a:cs typeface="Calibri"/>
              </a:rPr>
              <a:t>d</a:t>
            </a:r>
            <a:r>
              <a:rPr spc="-10" dirty="0">
                <a:latin typeface="Calibri"/>
                <a:cs typeface="Calibri"/>
              </a:rPr>
              <a:t>eos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α</a:t>
            </a:r>
            <a:r>
              <a:rPr spc="-10" dirty="0">
                <a:latin typeface="Calibri"/>
                <a:cs typeface="Calibri"/>
              </a:rPr>
              <a:t>πό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δι</a:t>
            </a:r>
            <a:r>
              <a:rPr spc="-15" dirty="0">
                <a:latin typeface="Calibri"/>
                <a:cs typeface="Calibri"/>
              </a:rPr>
              <a:t>ά</a:t>
            </a:r>
            <a:r>
              <a:rPr spc="-10" dirty="0">
                <a:latin typeface="Calibri"/>
                <a:cs typeface="Calibri"/>
              </a:rPr>
              <a:t>φορες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π</a:t>
            </a:r>
            <a:r>
              <a:rPr spc="-40" dirty="0" err="1">
                <a:latin typeface="Calibri"/>
                <a:cs typeface="Calibri"/>
              </a:rPr>
              <a:t>η</a:t>
            </a:r>
            <a:r>
              <a:rPr spc="-30" dirty="0" err="1">
                <a:latin typeface="Calibri"/>
                <a:cs typeface="Calibri"/>
              </a:rPr>
              <a:t>γ</a:t>
            </a:r>
            <a:r>
              <a:rPr spc="-10" dirty="0" err="1">
                <a:latin typeface="Calibri"/>
                <a:cs typeface="Calibri"/>
              </a:rPr>
              <a:t>έ</a:t>
            </a:r>
            <a:r>
              <a:rPr spc="-5" dirty="0" err="1">
                <a:latin typeface="Calibri"/>
                <a:cs typeface="Calibri"/>
              </a:rPr>
              <a:t>ς</a:t>
            </a:r>
            <a:r>
              <a:rPr spc="-5" dirty="0" smtClean="0"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 marL="287020">
              <a:lnSpc>
                <a:spcPct val="100000"/>
              </a:lnSpc>
              <a:spcBef>
                <a:spcPts val="70"/>
              </a:spcBef>
              <a:tabLst>
                <a:tab pos="561340" algn="l"/>
              </a:tabLst>
            </a:pPr>
            <a:r>
              <a:rPr spc="5" dirty="0">
                <a:latin typeface="Wingdings 3"/>
                <a:cs typeface="Wingdings 3"/>
              </a:rPr>
              <a:t></a:t>
            </a:r>
            <a:r>
              <a:rPr spc="5" dirty="0">
                <a:latin typeface="Times New Roman"/>
                <a:cs typeface="Times New Roman"/>
              </a:rPr>
              <a:t>	</a:t>
            </a:r>
            <a:r>
              <a:rPr u="heavy" spc="5" dirty="0">
                <a:latin typeface="Calibri"/>
                <a:cs typeface="Calibri"/>
                <a:hlinkClick r:id="rId6"/>
              </a:rPr>
              <a:t>The</a:t>
            </a:r>
            <a:r>
              <a:rPr u="heavy" spc="-10" dirty="0">
                <a:latin typeface="Calibri"/>
                <a:cs typeface="Calibri"/>
                <a:hlinkClick r:id="rId6"/>
              </a:rPr>
              <a:t> a</a:t>
            </a:r>
            <a:r>
              <a:rPr u="heavy" spc="-15" dirty="0">
                <a:latin typeface="Calibri"/>
                <a:cs typeface="Calibri"/>
                <a:hlinkClick r:id="rId6"/>
              </a:rPr>
              <a:t>g</a:t>
            </a:r>
            <a:r>
              <a:rPr u="heavy" spc="-10" dirty="0">
                <a:latin typeface="Calibri"/>
                <a:cs typeface="Calibri"/>
                <a:hlinkClick r:id="rId6"/>
              </a:rPr>
              <a:t>e</a:t>
            </a:r>
            <a:r>
              <a:rPr u="heavy" dirty="0">
                <a:latin typeface="Calibri"/>
                <a:cs typeface="Calibri"/>
                <a:hlinkClick r:id="rId6"/>
              </a:rPr>
              <a:t> of</a:t>
            </a:r>
            <a:r>
              <a:rPr u="heavy" spc="15" dirty="0">
                <a:latin typeface="Calibri"/>
                <a:cs typeface="Calibri"/>
                <a:hlinkClick r:id="rId6"/>
              </a:rPr>
              <a:t> </a:t>
            </a:r>
            <a:r>
              <a:rPr u="heavy" dirty="0">
                <a:latin typeface="Calibri"/>
                <a:cs typeface="Calibri"/>
                <a:hlinkClick r:id="rId6"/>
              </a:rPr>
              <a:t>dis</a:t>
            </a:r>
            <a:r>
              <a:rPr u="heavy" spc="-20" dirty="0">
                <a:latin typeface="Calibri"/>
                <a:cs typeface="Calibri"/>
                <a:hlinkClick r:id="rId6"/>
              </a:rPr>
              <a:t>c</a:t>
            </a:r>
            <a:r>
              <a:rPr u="heavy" spc="-15" dirty="0">
                <a:latin typeface="Calibri"/>
                <a:cs typeface="Calibri"/>
                <a:hlinkClick r:id="rId6"/>
              </a:rPr>
              <a:t>o</a:t>
            </a:r>
            <a:r>
              <a:rPr u="heavy" spc="-20" dirty="0">
                <a:latin typeface="Calibri"/>
                <a:cs typeface="Calibri"/>
                <a:hlinkClick r:id="rId6"/>
              </a:rPr>
              <a:t>v</a:t>
            </a:r>
            <a:r>
              <a:rPr u="heavy" spc="-10" dirty="0">
                <a:latin typeface="Calibri"/>
                <a:cs typeface="Calibri"/>
                <a:hlinkClick r:id="rId6"/>
              </a:rPr>
              <a:t>e</a:t>
            </a:r>
            <a:r>
              <a:rPr u="heavy" dirty="0">
                <a:latin typeface="Calibri"/>
                <a:cs typeface="Calibri"/>
                <a:hlinkClick r:id="rId6"/>
              </a:rPr>
              <a:t>r</a:t>
            </a:r>
            <a:r>
              <a:rPr u="heavy" spc="-10" dirty="0">
                <a:latin typeface="Calibri"/>
                <a:cs typeface="Calibri"/>
                <a:hlinkClick r:id="rId6"/>
              </a:rPr>
              <a:t>y</a:t>
            </a:r>
            <a:r>
              <a:rPr u="heavy" spc="10" dirty="0">
                <a:latin typeface="Calibri"/>
                <a:cs typeface="Calibri"/>
                <a:hlinkClick r:id="rId6"/>
              </a:rPr>
              <a:t> </a:t>
            </a:r>
            <a:r>
              <a:rPr u="heavy" dirty="0">
                <a:latin typeface="Calibri"/>
                <a:cs typeface="Calibri"/>
                <a:hlinkClick r:id="rId6"/>
              </a:rPr>
              <a:t>- Οι </a:t>
            </a:r>
            <a:r>
              <a:rPr u="heavy" spc="5" dirty="0">
                <a:latin typeface="Calibri"/>
                <a:cs typeface="Calibri"/>
                <a:hlinkClick r:id="rId6"/>
              </a:rPr>
              <a:t> </a:t>
            </a:r>
            <a:r>
              <a:rPr u="heavy" spc="-10" dirty="0">
                <a:latin typeface="Calibri"/>
                <a:cs typeface="Calibri"/>
                <a:hlinkClick r:id="rId6"/>
              </a:rPr>
              <a:t>μ</a:t>
            </a:r>
            <a:r>
              <a:rPr u="heavy" dirty="0">
                <a:latin typeface="Calibri"/>
                <a:cs typeface="Calibri"/>
                <a:hlinkClick r:id="rId6"/>
              </a:rPr>
              <a:t>εγά</a:t>
            </a:r>
            <a:r>
              <a:rPr u="heavy" spc="-10" dirty="0">
                <a:latin typeface="Calibri"/>
                <a:cs typeface="Calibri"/>
                <a:hlinkClick r:id="rId6"/>
              </a:rPr>
              <a:t>λ</a:t>
            </a:r>
            <a:r>
              <a:rPr u="heavy" dirty="0">
                <a:latin typeface="Calibri"/>
                <a:cs typeface="Calibri"/>
                <a:hlinkClick r:id="rId6"/>
              </a:rPr>
              <a:t>ες </a:t>
            </a:r>
            <a:r>
              <a:rPr u="heavy" spc="30" dirty="0">
                <a:latin typeface="Calibri"/>
                <a:cs typeface="Calibri"/>
                <a:hlinkClick r:id="rId6"/>
              </a:rPr>
              <a:t> </a:t>
            </a:r>
            <a:r>
              <a:rPr u="heavy" dirty="0">
                <a:latin typeface="Calibri"/>
                <a:cs typeface="Calibri"/>
                <a:hlinkClick r:id="rId6"/>
              </a:rPr>
              <a:t>απο</a:t>
            </a:r>
            <a:r>
              <a:rPr u="heavy" spc="-65" dirty="0">
                <a:latin typeface="Calibri"/>
                <a:cs typeface="Calibri"/>
                <a:hlinkClick r:id="rId6"/>
              </a:rPr>
              <a:t>κ</a:t>
            </a:r>
            <a:r>
              <a:rPr u="heavy" dirty="0">
                <a:latin typeface="Calibri"/>
                <a:cs typeface="Calibri"/>
                <a:hlinkClick r:id="rId6"/>
              </a:rPr>
              <a:t>α</a:t>
            </a:r>
            <a:r>
              <a:rPr u="heavy" spc="-35" dirty="0">
                <a:latin typeface="Calibri"/>
                <a:cs typeface="Calibri"/>
                <a:hlinkClick r:id="rId6"/>
              </a:rPr>
              <a:t>λ</a:t>
            </a:r>
            <a:r>
              <a:rPr u="heavy" dirty="0">
                <a:latin typeface="Calibri"/>
                <a:cs typeface="Calibri"/>
                <a:hlinkClick r:id="rId6"/>
              </a:rPr>
              <a:t>ύ</a:t>
            </a:r>
            <a:r>
              <a:rPr u="heavy" spc="-10" dirty="0">
                <a:latin typeface="Calibri"/>
                <a:cs typeface="Calibri"/>
                <a:hlinkClick r:id="rId6"/>
              </a:rPr>
              <a:t>ψ</a:t>
            </a:r>
            <a:r>
              <a:rPr u="heavy" dirty="0">
                <a:latin typeface="Calibri"/>
                <a:cs typeface="Calibri"/>
                <a:hlinkClick r:id="rId6"/>
              </a:rPr>
              <a:t>ε</a:t>
            </a:r>
            <a:r>
              <a:rPr u="heavy" spc="-10" dirty="0">
                <a:latin typeface="Calibri"/>
                <a:cs typeface="Calibri"/>
                <a:hlinkClick r:id="rId6"/>
              </a:rPr>
              <a:t>ι</a:t>
            </a:r>
            <a:r>
              <a:rPr u="heavy" dirty="0">
                <a:latin typeface="Calibri"/>
                <a:cs typeface="Calibri"/>
                <a:hlinkClick r:id="rId6"/>
              </a:rPr>
              <a:t>ς </a:t>
            </a:r>
            <a:endParaRPr dirty="0">
              <a:latin typeface="Calibri"/>
              <a:cs typeface="Calibri"/>
            </a:endParaRPr>
          </a:p>
          <a:p>
            <a:pPr marL="287020">
              <a:lnSpc>
                <a:spcPct val="100000"/>
              </a:lnSpc>
              <a:spcBef>
                <a:spcPts val="60"/>
              </a:spcBef>
              <a:tabLst>
                <a:tab pos="561340" algn="l"/>
              </a:tabLst>
            </a:pPr>
            <a:r>
              <a:rPr spc="5" dirty="0">
                <a:latin typeface="Wingdings 3"/>
                <a:cs typeface="Wingdings 3"/>
              </a:rPr>
              <a:t></a:t>
            </a:r>
            <a:r>
              <a:rPr spc="5" dirty="0">
                <a:latin typeface="Times New Roman"/>
                <a:cs typeface="Times New Roman"/>
              </a:rPr>
              <a:t>	</a:t>
            </a:r>
            <a:r>
              <a:rPr u="heavy" spc="-10" dirty="0">
                <a:latin typeface="Calibri"/>
                <a:cs typeface="Calibri"/>
                <a:hlinkClick r:id="rId7"/>
              </a:rPr>
              <a:t>Hi</a:t>
            </a:r>
            <a:r>
              <a:rPr u="heavy" spc="-25" dirty="0">
                <a:latin typeface="Calibri"/>
                <a:cs typeface="Calibri"/>
                <a:hlinkClick r:id="rId7"/>
              </a:rPr>
              <a:t>s</a:t>
            </a:r>
            <a:r>
              <a:rPr u="heavy" spc="-20" dirty="0">
                <a:latin typeface="Calibri"/>
                <a:cs typeface="Calibri"/>
                <a:hlinkClick r:id="rId7"/>
              </a:rPr>
              <a:t>t</a:t>
            </a:r>
            <a:r>
              <a:rPr u="heavy" dirty="0">
                <a:latin typeface="Calibri"/>
                <a:cs typeface="Calibri"/>
                <a:hlinkClick r:id="rId7"/>
              </a:rPr>
              <a:t>ory</a:t>
            </a:r>
            <a:r>
              <a:rPr u="heavy" spc="-10" dirty="0">
                <a:latin typeface="Calibri"/>
                <a:cs typeface="Calibri"/>
                <a:hlinkClick r:id="rId7"/>
              </a:rPr>
              <a:t> </a:t>
            </a:r>
            <a:r>
              <a:rPr u="heavy" dirty="0">
                <a:latin typeface="Calibri"/>
                <a:cs typeface="Calibri"/>
                <a:hlinkClick r:id="rId7"/>
              </a:rPr>
              <a:t>of</a:t>
            </a:r>
            <a:r>
              <a:rPr u="heavy" spc="5" dirty="0">
                <a:latin typeface="Calibri"/>
                <a:cs typeface="Calibri"/>
                <a:hlinkClick r:id="rId7"/>
              </a:rPr>
              <a:t> </a:t>
            </a:r>
            <a:r>
              <a:rPr u="heavy" dirty="0">
                <a:latin typeface="Calibri"/>
                <a:cs typeface="Calibri"/>
                <a:hlinkClick r:id="rId7"/>
              </a:rPr>
              <a:t>pe</a:t>
            </a:r>
            <a:r>
              <a:rPr u="heavy" spc="-40" dirty="0">
                <a:latin typeface="Calibri"/>
                <a:cs typeface="Calibri"/>
                <a:hlinkClick r:id="rId7"/>
              </a:rPr>
              <a:t>r</a:t>
            </a:r>
            <a:r>
              <a:rPr u="heavy" dirty="0">
                <a:latin typeface="Calibri"/>
                <a:cs typeface="Calibri"/>
                <a:hlinkClick r:id="rId7"/>
              </a:rPr>
              <a:t>sonal</a:t>
            </a:r>
            <a:r>
              <a:rPr u="heavy" spc="15" dirty="0">
                <a:latin typeface="Calibri"/>
                <a:cs typeface="Calibri"/>
                <a:hlinkClick r:id="rId7"/>
              </a:rPr>
              <a:t> </a:t>
            </a:r>
            <a:r>
              <a:rPr u="heavy" spc="-20" dirty="0">
                <a:latin typeface="Calibri"/>
                <a:cs typeface="Calibri"/>
                <a:hlinkClick r:id="rId7"/>
              </a:rPr>
              <a:t>c</a:t>
            </a:r>
            <a:r>
              <a:rPr u="heavy" dirty="0">
                <a:latin typeface="Calibri"/>
                <a:cs typeface="Calibri"/>
                <a:hlinkClick r:id="rId7"/>
              </a:rPr>
              <a:t>ompu</a:t>
            </a:r>
            <a:r>
              <a:rPr u="heavy" spc="-30" dirty="0">
                <a:latin typeface="Calibri"/>
                <a:cs typeface="Calibri"/>
                <a:hlinkClick r:id="rId7"/>
              </a:rPr>
              <a:t>t</a:t>
            </a:r>
            <a:r>
              <a:rPr u="heavy" dirty="0">
                <a:latin typeface="Calibri"/>
                <a:cs typeface="Calibri"/>
                <a:hlinkClick r:id="rId7"/>
              </a:rPr>
              <a:t>er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96520"/>
            <a:ext cx="655634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dirty="0" err="1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200" b="1" spc="-25" dirty="0" err="1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200" b="1" dirty="0" err="1">
                <a:solidFill>
                  <a:srgbClr val="5A6278"/>
                </a:solidFill>
                <a:latin typeface="Calibri"/>
                <a:cs typeface="Calibri"/>
              </a:rPr>
              <a:t>γ</a:t>
            </a:r>
            <a:r>
              <a:rPr sz="3200" b="1" spc="15" dirty="0" err="1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200" b="1" dirty="0" err="1">
                <a:solidFill>
                  <a:srgbClr val="5A6278"/>
                </a:solidFill>
                <a:latin typeface="Calibri"/>
                <a:cs typeface="Calibri"/>
              </a:rPr>
              <a:t>λεία</a:t>
            </a:r>
            <a:r>
              <a:rPr sz="3200" b="1" spc="-3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200" b="1" dirty="0" err="1" smtClean="0">
                <a:solidFill>
                  <a:srgbClr val="5A6278"/>
                </a:solidFill>
                <a:latin typeface="Calibri"/>
                <a:cs typeface="Calibri"/>
              </a:rPr>
              <a:t>Δη</a:t>
            </a:r>
            <a:r>
              <a:rPr sz="3200" b="1" spc="-10" dirty="0" err="1" smtClean="0">
                <a:solidFill>
                  <a:srgbClr val="5A6278"/>
                </a:solidFill>
                <a:latin typeface="Calibri"/>
                <a:cs typeface="Calibri"/>
              </a:rPr>
              <a:t>μ</a:t>
            </a:r>
            <a:r>
              <a:rPr sz="3200" b="1" dirty="0" err="1" smtClean="0">
                <a:solidFill>
                  <a:srgbClr val="5A6278"/>
                </a:solidFill>
                <a:latin typeface="Calibri"/>
                <a:cs typeface="Calibri"/>
              </a:rPr>
              <a:t>ιου</a:t>
            </a:r>
            <a:r>
              <a:rPr sz="3200" b="1" spc="-25" dirty="0" err="1" smtClean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200" b="1" dirty="0" err="1" smtClean="0">
                <a:solidFill>
                  <a:srgbClr val="5A6278"/>
                </a:solidFill>
                <a:latin typeface="Calibri"/>
                <a:cs typeface="Calibri"/>
              </a:rPr>
              <a:t>γίας</a:t>
            </a:r>
            <a:r>
              <a:rPr lang="el-GR" sz="3200" b="1" dirty="0" smtClean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lang="en-US" sz="3200" b="1" spc="-25" dirty="0" smtClean="0">
                <a:solidFill>
                  <a:srgbClr val="5A6278"/>
                </a:solidFill>
                <a:cs typeface="Calibri"/>
              </a:rPr>
              <a:t>w</a:t>
            </a:r>
            <a:r>
              <a:rPr lang="en-US" sz="3200" b="1" dirty="0" smtClean="0">
                <a:solidFill>
                  <a:srgbClr val="5A6278"/>
                </a:solidFill>
                <a:cs typeface="Calibri"/>
              </a:rPr>
              <a:t>o</a:t>
            </a:r>
            <a:r>
              <a:rPr lang="en-US" sz="3200" b="1" spc="-30" dirty="0" smtClean="0">
                <a:solidFill>
                  <a:srgbClr val="5A6278"/>
                </a:solidFill>
                <a:cs typeface="Calibri"/>
              </a:rPr>
              <a:t>r</a:t>
            </a:r>
            <a:r>
              <a:rPr lang="en-US" sz="3200" b="1" dirty="0" smtClean="0">
                <a:solidFill>
                  <a:srgbClr val="5A6278"/>
                </a:solidFill>
                <a:cs typeface="Calibri"/>
              </a:rPr>
              <a:t>d</a:t>
            </a:r>
            <a:r>
              <a:rPr lang="en-US" sz="3200" b="1" spc="-30" dirty="0" smtClean="0">
                <a:solidFill>
                  <a:srgbClr val="5A6278"/>
                </a:solidFill>
                <a:cs typeface="Calibri"/>
              </a:rPr>
              <a:t> </a:t>
            </a:r>
            <a:r>
              <a:rPr lang="en-US" sz="3200" b="1" dirty="0" smtClean="0">
                <a:solidFill>
                  <a:srgbClr val="5A6278"/>
                </a:solidFill>
                <a:cs typeface="Calibri"/>
              </a:rPr>
              <a:t>cl</a:t>
            </a:r>
            <a:r>
              <a:rPr lang="en-US" sz="3200" b="1" spc="10" dirty="0" smtClean="0">
                <a:solidFill>
                  <a:srgbClr val="5A6278"/>
                </a:solidFill>
                <a:cs typeface="Calibri"/>
              </a:rPr>
              <a:t>o</a:t>
            </a:r>
            <a:r>
              <a:rPr lang="en-US" sz="3200" b="1" dirty="0" smtClean="0">
                <a:solidFill>
                  <a:srgbClr val="5A6278"/>
                </a:solidFill>
                <a:cs typeface="Calibri"/>
              </a:rPr>
              <a:t>uds</a:t>
            </a:r>
            <a:endParaRPr lang="en-US" sz="3200" dirty="0" smtClean="0"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40152" y="1052736"/>
            <a:ext cx="2806065" cy="4893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30" indent="-177165">
              <a:lnSpc>
                <a:spcPct val="100000"/>
              </a:lnSpc>
              <a:buClr>
                <a:srgbClr val="43495A"/>
              </a:buClr>
              <a:buFont typeface="Arial"/>
              <a:buChar char="•"/>
              <a:tabLst>
                <a:tab pos="251460" algn="l"/>
              </a:tabLst>
            </a:pP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Έλεγ</a:t>
            </a:r>
            <a:r>
              <a:rPr sz="1800" spc="-45" dirty="0">
                <a:solidFill>
                  <a:srgbClr val="43495A"/>
                </a:solidFill>
                <a:latin typeface="Arial"/>
                <a:cs typeface="Arial"/>
              </a:rPr>
              <a:t>χ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ος</a:t>
            </a:r>
            <a:r>
              <a:rPr sz="1800" spc="-20" dirty="0">
                <a:solidFill>
                  <a:srgbClr val="4349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τ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η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ς συχν</a:t>
            </a:r>
            <a:r>
              <a:rPr sz="1800" spc="-30" dirty="0">
                <a:solidFill>
                  <a:srgbClr val="43495A"/>
                </a:solidFill>
                <a:latin typeface="Arial"/>
                <a:cs typeface="Arial"/>
              </a:rPr>
              <a:t>ό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τ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η</a:t>
            </a:r>
            <a:r>
              <a:rPr sz="1800" spc="-30" dirty="0">
                <a:solidFill>
                  <a:srgbClr val="43495A"/>
                </a:solidFill>
                <a:latin typeface="Arial"/>
                <a:cs typeface="Arial"/>
              </a:rPr>
              <a:t>τ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ας</a:t>
            </a:r>
            <a:endParaRPr sz="1800" dirty="0">
              <a:latin typeface="Arial"/>
              <a:cs typeface="Arial"/>
            </a:endParaRPr>
          </a:p>
          <a:p>
            <a:pPr marL="189230">
              <a:lnSpc>
                <a:spcPct val="100000"/>
              </a:lnSpc>
            </a:pP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ε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μ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φάν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ι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σης</a:t>
            </a:r>
            <a:r>
              <a:rPr sz="1800" spc="-30" dirty="0">
                <a:solidFill>
                  <a:srgbClr val="4349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μ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ιας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λέξ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η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ς</a:t>
            </a:r>
            <a:endParaRPr sz="1800" dirty="0">
              <a:latin typeface="Arial"/>
              <a:cs typeface="Arial"/>
            </a:endParaRPr>
          </a:p>
          <a:p>
            <a:pPr marL="189230" marR="6350" indent="-177165">
              <a:lnSpc>
                <a:spcPct val="100000"/>
              </a:lnSpc>
              <a:spcBef>
                <a:spcPts val="600"/>
              </a:spcBef>
              <a:buClr>
                <a:srgbClr val="43495A"/>
              </a:buClr>
              <a:buFont typeface="Arial"/>
              <a:buChar char="•"/>
              <a:tabLst>
                <a:tab pos="251460" algn="l"/>
              </a:tabLst>
            </a:pP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Ε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μπ</a:t>
            </a:r>
            <a:r>
              <a:rPr sz="1800" spc="-25" dirty="0">
                <a:solidFill>
                  <a:srgbClr val="43495A"/>
                </a:solidFill>
                <a:latin typeface="Arial"/>
                <a:cs typeface="Arial"/>
              </a:rPr>
              <a:t>λ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ου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τ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ισμ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ό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ς</a:t>
            </a:r>
            <a:r>
              <a:rPr sz="1800" spc="10" dirty="0">
                <a:solidFill>
                  <a:srgbClr val="4349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λεξι</a:t>
            </a:r>
            <a:r>
              <a:rPr sz="1800" spc="-30" dirty="0">
                <a:solidFill>
                  <a:srgbClr val="43495A"/>
                </a:solidFill>
                <a:latin typeface="Arial"/>
                <a:cs typeface="Arial"/>
              </a:rPr>
              <a:t>λ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ογ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ί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ου (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π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.</a:t>
            </a:r>
            <a:r>
              <a:rPr sz="1800" spc="5" dirty="0">
                <a:solidFill>
                  <a:srgbClr val="43495A"/>
                </a:solidFill>
                <a:latin typeface="Arial"/>
                <a:cs typeface="Arial"/>
              </a:rPr>
              <a:t>χ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.</a:t>
            </a:r>
            <a:r>
              <a:rPr sz="1800" spc="-20" dirty="0">
                <a:solidFill>
                  <a:srgbClr val="4349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συνώνυ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μ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α, </a:t>
            </a:r>
            <a:r>
              <a:rPr sz="1800" spc="-35" dirty="0">
                <a:solidFill>
                  <a:srgbClr val="43495A"/>
                </a:solidFill>
                <a:latin typeface="Arial"/>
                <a:cs typeface="Arial"/>
              </a:rPr>
              <a:t>π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αράγωγα)</a:t>
            </a:r>
            <a:endParaRPr sz="1800" dirty="0">
              <a:latin typeface="Arial"/>
              <a:cs typeface="Arial"/>
            </a:endParaRPr>
          </a:p>
          <a:p>
            <a:pPr marL="251460" indent="-239395">
              <a:lnSpc>
                <a:spcPct val="100000"/>
              </a:lnSpc>
              <a:spcBef>
                <a:spcPts val="600"/>
              </a:spcBef>
              <a:buClr>
                <a:srgbClr val="43495A"/>
              </a:buClr>
              <a:buFont typeface="Arial"/>
              <a:buChar char="•"/>
              <a:tabLst>
                <a:tab pos="251460" algn="l"/>
              </a:tabLst>
            </a:pPr>
            <a:r>
              <a:rPr sz="1800" dirty="0" err="1">
                <a:solidFill>
                  <a:srgbClr val="43495A"/>
                </a:solidFill>
                <a:latin typeface="Arial"/>
                <a:cs typeface="Arial"/>
              </a:rPr>
              <a:t>Παραγωγή</a:t>
            </a:r>
            <a:r>
              <a:rPr sz="1800" spc="-20" dirty="0">
                <a:solidFill>
                  <a:srgbClr val="43495A"/>
                </a:solidFill>
                <a:latin typeface="Arial"/>
                <a:cs typeface="Arial"/>
              </a:rPr>
              <a:t> </a:t>
            </a:r>
            <a:r>
              <a:rPr sz="1800" dirty="0" err="1" smtClean="0">
                <a:solidFill>
                  <a:srgbClr val="43495A"/>
                </a:solidFill>
                <a:latin typeface="Arial"/>
                <a:cs typeface="Arial"/>
              </a:rPr>
              <a:t>γρα</a:t>
            </a:r>
            <a:r>
              <a:rPr sz="1800" spc="-10" dirty="0" err="1" smtClean="0">
                <a:solidFill>
                  <a:srgbClr val="43495A"/>
                </a:solidFill>
                <a:latin typeface="Arial"/>
                <a:cs typeface="Arial"/>
              </a:rPr>
              <a:t>π</a:t>
            </a:r>
            <a:r>
              <a:rPr sz="1800" spc="-30" dirty="0" err="1" smtClean="0">
                <a:solidFill>
                  <a:srgbClr val="43495A"/>
                </a:solidFill>
                <a:latin typeface="Arial"/>
                <a:cs typeface="Arial"/>
              </a:rPr>
              <a:t>τ</a:t>
            </a:r>
            <a:r>
              <a:rPr sz="1800" dirty="0" err="1" smtClean="0">
                <a:solidFill>
                  <a:srgbClr val="43495A"/>
                </a:solidFill>
                <a:latin typeface="Arial"/>
                <a:cs typeface="Arial"/>
              </a:rPr>
              <a:t>ού</a:t>
            </a:r>
            <a:r>
              <a:rPr lang="el-GR" dirty="0" smtClean="0">
                <a:latin typeface="Arial"/>
                <a:cs typeface="Arial"/>
              </a:rPr>
              <a:t> </a:t>
            </a:r>
            <a:r>
              <a:rPr sz="1800" spc="-30" dirty="0" err="1" smtClean="0">
                <a:solidFill>
                  <a:srgbClr val="43495A"/>
                </a:solidFill>
                <a:latin typeface="Arial"/>
                <a:cs typeface="Arial"/>
              </a:rPr>
              <a:t>λ</a:t>
            </a:r>
            <a:r>
              <a:rPr sz="1800" spc="-10" dirty="0" err="1" smtClean="0">
                <a:solidFill>
                  <a:srgbClr val="43495A"/>
                </a:solidFill>
                <a:latin typeface="Arial"/>
                <a:cs typeface="Arial"/>
              </a:rPr>
              <a:t>ό</a:t>
            </a:r>
            <a:r>
              <a:rPr sz="1800" dirty="0" err="1" smtClean="0">
                <a:solidFill>
                  <a:srgbClr val="43495A"/>
                </a:solidFill>
                <a:latin typeface="Arial"/>
                <a:cs typeface="Arial"/>
              </a:rPr>
              <a:t>γ</a:t>
            </a:r>
            <a:r>
              <a:rPr sz="1800" spc="-10" dirty="0" err="1" smtClean="0">
                <a:solidFill>
                  <a:srgbClr val="43495A"/>
                </a:solidFill>
                <a:latin typeface="Arial"/>
                <a:cs typeface="Arial"/>
              </a:rPr>
              <a:t>ο</a:t>
            </a:r>
            <a:r>
              <a:rPr sz="1800" dirty="0" err="1" smtClean="0">
                <a:solidFill>
                  <a:srgbClr val="43495A"/>
                </a:solidFill>
                <a:latin typeface="Arial"/>
                <a:cs typeface="Arial"/>
              </a:rPr>
              <a:t>υ</a:t>
            </a:r>
            <a:endParaRPr sz="1800" dirty="0">
              <a:latin typeface="Arial"/>
              <a:cs typeface="Arial"/>
            </a:endParaRPr>
          </a:p>
          <a:p>
            <a:pPr marL="189230" marR="277495" indent="-177165">
              <a:lnSpc>
                <a:spcPct val="100000"/>
              </a:lnSpc>
              <a:spcBef>
                <a:spcPts val="600"/>
              </a:spcBef>
              <a:buClr>
                <a:srgbClr val="43495A"/>
              </a:buClr>
              <a:buFont typeface="Arial"/>
              <a:buChar char="•"/>
              <a:tabLst>
                <a:tab pos="238125" algn="l"/>
              </a:tabLst>
            </a:pP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Δ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ι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ερεύν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η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ση</a:t>
            </a:r>
            <a:r>
              <a:rPr sz="1800" spc="5" dirty="0">
                <a:solidFill>
                  <a:srgbClr val="43495A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43495A"/>
                </a:solidFill>
                <a:latin typeface="Arial"/>
                <a:cs typeface="Arial"/>
              </a:rPr>
              <a:t>τ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ων</a:t>
            </a:r>
            <a:r>
              <a:rPr sz="1800" spc="-15" dirty="0">
                <a:solidFill>
                  <a:srgbClr val="4349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ι</a:t>
            </a:r>
            <a:r>
              <a:rPr sz="1800" spc="-15" dirty="0">
                <a:solidFill>
                  <a:srgbClr val="43495A"/>
                </a:solidFill>
                <a:latin typeface="Arial"/>
                <a:cs typeface="Arial"/>
              </a:rPr>
              <a:t>δ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εών </a:t>
            </a:r>
            <a:r>
              <a:rPr sz="1800" spc="-30" dirty="0">
                <a:solidFill>
                  <a:srgbClr val="43495A"/>
                </a:solidFill>
                <a:latin typeface="Arial"/>
                <a:cs typeface="Arial"/>
              </a:rPr>
              <a:t>τ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ων</a:t>
            </a:r>
            <a:r>
              <a:rPr sz="1800" spc="-15" dirty="0">
                <a:solidFill>
                  <a:srgbClr val="4349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μα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θ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η</a:t>
            </a:r>
            <a:r>
              <a:rPr sz="1800" spc="-35" dirty="0">
                <a:solidFill>
                  <a:srgbClr val="43495A"/>
                </a:solidFill>
                <a:latin typeface="Arial"/>
                <a:cs typeface="Arial"/>
              </a:rPr>
              <a:t>τ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ών (π.χ. σύγκρ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ι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ση</a:t>
            </a:r>
            <a:r>
              <a:rPr sz="1800" spc="-15" dirty="0">
                <a:solidFill>
                  <a:srgbClr val="4349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π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ρ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ι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ν</a:t>
            </a:r>
            <a:r>
              <a:rPr sz="1800" spc="10" dirty="0">
                <a:solidFill>
                  <a:srgbClr val="43495A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3495A"/>
                </a:solidFill>
                <a:latin typeface="Arial"/>
                <a:cs typeface="Arial"/>
              </a:rPr>
              <a:t>κ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αι με</a:t>
            </a:r>
            <a:r>
              <a:rPr sz="1800" spc="-30" dirty="0">
                <a:solidFill>
                  <a:srgbClr val="43495A"/>
                </a:solidFill>
                <a:latin typeface="Arial"/>
                <a:cs typeface="Arial"/>
              </a:rPr>
              <a:t>τ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ά τ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η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ν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επε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ξ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εργασία</a:t>
            </a:r>
            <a:r>
              <a:rPr sz="1800" spc="-20" dirty="0">
                <a:solidFill>
                  <a:srgbClr val="4349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ενός θέ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μ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α</a:t>
            </a:r>
            <a:r>
              <a:rPr sz="1800" spc="-25" dirty="0">
                <a:solidFill>
                  <a:srgbClr val="43495A"/>
                </a:solidFill>
                <a:latin typeface="Arial"/>
                <a:cs typeface="Arial"/>
              </a:rPr>
              <a:t>τ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ο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ς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189230" marR="286385" indent="-177165">
              <a:lnSpc>
                <a:spcPct val="100000"/>
              </a:lnSpc>
              <a:spcBef>
                <a:spcPts val="600"/>
              </a:spcBef>
              <a:buClr>
                <a:srgbClr val="43495A"/>
              </a:buClr>
              <a:buFont typeface="Arial"/>
              <a:buChar char="•"/>
              <a:tabLst>
                <a:tab pos="251460" algn="l"/>
              </a:tabLst>
            </a:pP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Παρ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ο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υσία</a:t>
            </a:r>
            <a:r>
              <a:rPr sz="1800" spc="5" dirty="0">
                <a:solidFill>
                  <a:srgbClr val="43495A"/>
                </a:solidFill>
                <a:latin typeface="Arial"/>
                <a:cs typeface="Arial"/>
              </a:rPr>
              <a:t>σ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η 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μ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αθ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η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τή</a:t>
            </a:r>
            <a:r>
              <a:rPr sz="1800" spc="5" dirty="0">
                <a:solidFill>
                  <a:srgbClr val="4349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ή </a:t>
            </a:r>
            <a:r>
              <a:rPr sz="1800" spc="-30" dirty="0">
                <a:solidFill>
                  <a:srgbClr val="43495A"/>
                </a:solidFill>
                <a:latin typeface="Arial"/>
                <a:cs typeface="Arial"/>
              </a:rPr>
              <a:t>τ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άξης</a:t>
            </a:r>
            <a:endParaRPr sz="1800" dirty="0">
              <a:latin typeface="Arial"/>
              <a:cs typeface="Arial"/>
            </a:endParaRPr>
          </a:p>
          <a:p>
            <a:pPr marL="189230" marR="340995" indent="-177165">
              <a:lnSpc>
                <a:spcPct val="100000"/>
              </a:lnSpc>
              <a:spcBef>
                <a:spcPts val="600"/>
              </a:spcBef>
              <a:buClr>
                <a:srgbClr val="43495A"/>
              </a:buClr>
              <a:buFont typeface="Arial"/>
              <a:buChar char="•"/>
              <a:tabLst>
                <a:tab pos="238125" algn="l"/>
              </a:tabLst>
            </a:pPr>
            <a:r>
              <a:rPr sz="1800" spc="-40" dirty="0">
                <a:solidFill>
                  <a:srgbClr val="43495A"/>
                </a:solidFill>
                <a:latin typeface="Arial"/>
                <a:cs typeface="Arial"/>
              </a:rPr>
              <a:t>Α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νά</a:t>
            </a:r>
            <a:r>
              <a:rPr sz="1800" spc="-45" dirty="0">
                <a:solidFill>
                  <a:srgbClr val="43495A"/>
                </a:solidFill>
                <a:latin typeface="Arial"/>
                <a:cs typeface="Arial"/>
              </a:rPr>
              <a:t>λ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υση,</a:t>
            </a:r>
            <a:r>
              <a:rPr sz="1800" spc="5" dirty="0">
                <a:solidFill>
                  <a:srgbClr val="4349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Πε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ρ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ίλ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η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ψη</a:t>
            </a:r>
            <a:r>
              <a:rPr sz="1800" spc="20" dirty="0">
                <a:solidFill>
                  <a:srgbClr val="4349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&amp; Σύγκριση</a:t>
            </a:r>
            <a:r>
              <a:rPr sz="1800" spc="-15" dirty="0">
                <a:solidFill>
                  <a:srgbClr val="4349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κει</a:t>
            </a:r>
            <a:r>
              <a:rPr sz="1800" spc="-10" dirty="0">
                <a:solidFill>
                  <a:srgbClr val="43495A"/>
                </a:solidFill>
                <a:latin typeface="Arial"/>
                <a:cs typeface="Arial"/>
              </a:rPr>
              <a:t>μ</a:t>
            </a:r>
            <a:r>
              <a:rPr sz="1800" dirty="0">
                <a:solidFill>
                  <a:srgbClr val="43495A"/>
                </a:solidFill>
                <a:latin typeface="Arial"/>
                <a:cs typeface="Arial"/>
              </a:rPr>
              <a:t>ένων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4536504" cy="27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429000"/>
            <a:ext cx="4404714" cy="297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4367" y="6432206"/>
            <a:ext cx="120319" cy="190842"/>
          </a:xfrm>
          <a:custGeom>
            <a:avLst/>
            <a:gdLst/>
            <a:ahLst/>
            <a:cxnLst/>
            <a:rect l="l" t="t" r="r" b="b"/>
            <a:pathLst>
              <a:path w="120319" h="190842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9552" y="404664"/>
            <a:ext cx="648433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dirty="0" err="1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200" b="1" spc="-25" dirty="0" err="1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200" b="1" dirty="0" err="1">
                <a:solidFill>
                  <a:srgbClr val="5A6278"/>
                </a:solidFill>
                <a:latin typeface="Calibri"/>
                <a:cs typeface="Calibri"/>
              </a:rPr>
              <a:t>γ</a:t>
            </a:r>
            <a:r>
              <a:rPr sz="3200" b="1" spc="15" dirty="0" err="1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200" b="1" dirty="0" err="1">
                <a:solidFill>
                  <a:srgbClr val="5A6278"/>
                </a:solidFill>
                <a:latin typeface="Calibri"/>
                <a:cs typeface="Calibri"/>
              </a:rPr>
              <a:t>λεία</a:t>
            </a:r>
            <a:r>
              <a:rPr sz="3200" b="1" spc="-3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200" b="1" dirty="0" err="1" smtClean="0">
                <a:solidFill>
                  <a:srgbClr val="5A6278"/>
                </a:solidFill>
                <a:latin typeface="Calibri"/>
                <a:cs typeface="Calibri"/>
              </a:rPr>
              <a:t>Δη</a:t>
            </a:r>
            <a:r>
              <a:rPr sz="3200" b="1" spc="-10" dirty="0" err="1" smtClean="0">
                <a:solidFill>
                  <a:srgbClr val="5A6278"/>
                </a:solidFill>
                <a:latin typeface="Calibri"/>
                <a:cs typeface="Calibri"/>
              </a:rPr>
              <a:t>μ</a:t>
            </a:r>
            <a:r>
              <a:rPr sz="3200" b="1" dirty="0" err="1" smtClean="0">
                <a:solidFill>
                  <a:srgbClr val="5A6278"/>
                </a:solidFill>
                <a:latin typeface="Calibri"/>
                <a:cs typeface="Calibri"/>
              </a:rPr>
              <a:t>ιου</a:t>
            </a:r>
            <a:r>
              <a:rPr sz="3200" b="1" spc="-25" dirty="0" err="1" smtClean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200" b="1" dirty="0" err="1" smtClean="0">
                <a:solidFill>
                  <a:srgbClr val="5A6278"/>
                </a:solidFill>
                <a:latin typeface="Calibri"/>
                <a:cs typeface="Calibri"/>
              </a:rPr>
              <a:t>γίας</a:t>
            </a:r>
            <a:r>
              <a:rPr lang="el-GR" sz="3200" b="1" dirty="0" smtClean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lang="en-US" sz="3200" b="1" spc="-25" dirty="0" smtClean="0">
                <a:solidFill>
                  <a:srgbClr val="5A6278"/>
                </a:solidFill>
                <a:cs typeface="Calibri"/>
              </a:rPr>
              <a:t>w</a:t>
            </a:r>
            <a:r>
              <a:rPr lang="en-US" sz="3200" b="1" dirty="0" smtClean="0">
                <a:solidFill>
                  <a:srgbClr val="5A6278"/>
                </a:solidFill>
                <a:cs typeface="Calibri"/>
              </a:rPr>
              <a:t>o</a:t>
            </a:r>
            <a:r>
              <a:rPr lang="en-US" sz="3200" b="1" spc="-30" dirty="0" smtClean="0">
                <a:solidFill>
                  <a:srgbClr val="5A6278"/>
                </a:solidFill>
                <a:cs typeface="Calibri"/>
              </a:rPr>
              <a:t>r</a:t>
            </a:r>
            <a:r>
              <a:rPr lang="en-US" sz="3200" b="1" dirty="0" smtClean="0">
                <a:solidFill>
                  <a:srgbClr val="5A6278"/>
                </a:solidFill>
                <a:cs typeface="Calibri"/>
              </a:rPr>
              <a:t>d</a:t>
            </a:r>
            <a:r>
              <a:rPr lang="en-US" sz="3200" b="1" spc="-30" dirty="0" smtClean="0">
                <a:solidFill>
                  <a:srgbClr val="5A6278"/>
                </a:solidFill>
                <a:cs typeface="Calibri"/>
              </a:rPr>
              <a:t> </a:t>
            </a:r>
            <a:r>
              <a:rPr lang="en-US" sz="3200" b="1" dirty="0" smtClean="0">
                <a:solidFill>
                  <a:srgbClr val="5A6278"/>
                </a:solidFill>
                <a:cs typeface="Calibri"/>
              </a:rPr>
              <a:t>cl</a:t>
            </a:r>
            <a:r>
              <a:rPr lang="en-US" sz="3200" b="1" spc="10" dirty="0" smtClean="0">
                <a:solidFill>
                  <a:srgbClr val="5A6278"/>
                </a:solidFill>
                <a:cs typeface="Calibri"/>
              </a:rPr>
              <a:t>o</a:t>
            </a:r>
            <a:r>
              <a:rPr lang="en-US" sz="3200" b="1" dirty="0" smtClean="0">
                <a:solidFill>
                  <a:srgbClr val="5A6278"/>
                </a:solidFill>
                <a:cs typeface="Calibri"/>
              </a:rPr>
              <a:t>uds</a:t>
            </a:r>
            <a:endParaRPr lang="en-US" sz="3200" dirty="0" smtClean="0"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1169289"/>
            <a:ext cx="2733675" cy="900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EFAC00"/>
                </a:solidFill>
                <a:latin typeface="Wingdings 3"/>
                <a:cs typeface="Wingdings 3"/>
              </a:rPr>
              <a:t></a:t>
            </a:r>
            <a:r>
              <a:rPr sz="2800" spc="-30" dirty="0">
                <a:solidFill>
                  <a:srgbClr val="EFAC00"/>
                </a:solidFill>
                <a:latin typeface="Times New Roman"/>
                <a:cs typeface="Times New Roman"/>
              </a:rPr>
              <a:t> </a:t>
            </a:r>
            <a:r>
              <a:rPr sz="3700" u="heavy" spc="-380" dirty="0">
                <a:solidFill>
                  <a:srgbClr val="168AB9"/>
                </a:solidFill>
                <a:latin typeface="Gill Sans MT"/>
                <a:cs typeface="Gill Sans MT"/>
                <a:hlinkClick r:id="rId2"/>
              </a:rPr>
              <a:t>W</a:t>
            </a:r>
            <a:r>
              <a:rPr sz="3700" u="heavy" spc="-25" dirty="0">
                <a:solidFill>
                  <a:srgbClr val="168AB9"/>
                </a:solidFill>
                <a:latin typeface="Gill Sans MT"/>
                <a:cs typeface="Gill Sans MT"/>
                <a:hlinkClick r:id="rId2"/>
              </a:rPr>
              <a:t>o</a:t>
            </a:r>
            <a:r>
              <a:rPr sz="3700" u="heavy" spc="-80" dirty="0">
                <a:solidFill>
                  <a:srgbClr val="168AB9"/>
                </a:solidFill>
                <a:latin typeface="Gill Sans MT"/>
                <a:cs typeface="Gill Sans MT"/>
                <a:hlinkClick r:id="rId2"/>
              </a:rPr>
              <a:t>r</a:t>
            </a:r>
            <a:r>
              <a:rPr sz="3700" u="heavy" spc="-15" dirty="0">
                <a:solidFill>
                  <a:srgbClr val="168AB9"/>
                </a:solidFill>
                <a:latin typeface="Gill Sans MT"/>
                <a:cs typeface="Gill Sans MT"/>
                <a:hlinkClick r:id="rId2"/>
              </a:rPr>
              <a:t>dle</a:t>
            </a:r>
            <a:endParaRPr sz="3700" dirty="0">
              <a:latin typeface="Gill Sans MT"/>
              <a:cs typeface="Gill Sans MT"/>
            </a:endParaRPr>
          </a:p>
          <a:p>
            <a:pPr marL="287020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endParaRPr sz="1900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267" y="1700808"/>
            <a:ext cx="5609877" cy="219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>
              <a:lnSpc>
                <a:spcPct val="100000"/>
              </a:lnSpc>
              <a:tabLst>
                <a:tab pos="560705" algn="l"/>
              </a:tabLst>
            </a:pPr>
            <a:r>
              <a:rPr sz="1450" spc="-10" dirty="0">
                <a:solidFill>
                  <a:srgbClr val="5FB5CC"/>
                </a:solidFill>
                <a:latin typeface="Wingdings 3"/>
                <a:cs typeface="Wingdings 3"/>
              </a:rPr>
              <a:t></a:t>
            </a:r>
            <a:r>
              <a:rPr sz="1450" spc="-10" dirty="0">
                <a:solidFill>
                  <a:srgbClr val="5FB5CC"/>
                </a:solidFill>
                <a:latin typeface="Times New Roman"/>
                <a:cs typeface="Times New Roman"/>
              </a:rPr>
              <a:t>	</a:t>
            </a:r>
            <a:r>
              <a:rPr sz="1900" u="heavy" spc="-185" dirty="0">
                <a:solidFill>
                  <a:srgbClr val="168AB9"/>
                </a:solidFill>
                <a:latin typeface="Gill Sans MT"/>
                <a:cs typeface="Gill Sans MT"/>
                <a:hlinkClick r:id="rId3"/>
              </a:rPr>
              <a:t>W</a:t>
            </a:r>
            <a:r>
              <a:rPr sz="1900" u="heavy" spc="-15" dirty="0">
                <a:solidFill>
                  <a:srgbClr val="168AB9"/>
                </a:solidFill>
                <a:latin typeface="Gill Sans MT"/>
                <a:cs typeface="Gill Sans MT"/>
                <a:hlinkClick r:id="rId3"/>
              </a:rPr>
              <a:t>o</a:t>
            </a:r>
            <a:r>
              <a:rPr sz="1900" u="heavy" spc="-35" dirty="0">
                <a:solidFill>
                  <a:srgbClr val="168AB9"/>
                </a:solidFill>
                <a:latin typeface="Gill Sans MT"/>
                <a:cs typeface="Gill Sans MT"/>
                <a:hlinkClick r:id="rId3"/>
              </a:rPr>
              <a:t>r</a:t>
            </a:r>
            <a:r>
              <a:rPr sz="1900" u="heavy" spc="-10" dirty="0">
                <a:solidFill>
                  <a:srgbClr val="168AB9"/>
                </a:solidFill>
                <a:latin typeface="Gill Sans MT"/>
                <a:cs typeface="Gill Sans MT"/>
                <a:hlinkClick r:id="rId3"/>
              </a:rPr>
              <a:t>d</a:t>
            </a:r>
            <a:r>
              <a:rPr sz="1900" u="heavy" dirty="0">
                <a:solidFill>
                  <a:srgbClr val="168AB9"/>
                </a:solidFill>
                <a:latin typeface="Gill Sans MT"/>
                <a:cs typeface="Gill Sans MT"/>
                <a:hlinkClick r:id="rId3"/>
              </a:rPr>
              <a:t>l</a:t>
            </a:r>
            <a:r>
              <a:rPr sz="1900" u="heavy" spc="-10" dirty="0">
                <a:solidFill>
                  <a:srgbClr val="168AB9"/>
                </a:solidFill>
                <a:latin typeface="Gill Sans MT"/>
                <a:cs typeface="Gill Sans MT"/>
                <a:hlinkClick r:id="rId3"/>
              </a:rPr>
              <a:t>e</a:t>
            </a:r>
            <a:r>
              <a:rPr sz="1900" u="heavy" spc="-50" dirty="0">
                <a:solidFill>
                  <a:srgbClr val="168AB9"/>
                </a:solidFill>
                <a:latin typeface="Gill Sans MT"/>
                <a:cs typeface="Gill Sans MT"/>
                <a:hlinkClick r:id="rId3"/>
              </a:rPr>
              <a:t> </a:t>
            </a:r>
            <a:r>
              <a:rPr sz="1900" u="heavy" spc="-10" dirty="0">
                <a:solidFill>
                  <a:srgbClr val="168AB9"/>
                </a:solidFill>
                <a:latin typeface="Gill Sans MT"/>
                <a:cs typeface="Gill Sans MT"/>
                <a:hlinkClick r:id="rId3"/>
              </a:rPr>
              <a:t>- </a:t>
            </a:r>
            <a:r>
              <a:rPr sz="1900" u="heavy" spc="-15" dirty="0" err="1" smtClean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Πα</a:t>
            </a:r>
            <a:r>
              <a:rPr sz="1900" u="heavy" spc="-30" dirty="0" err="1" smtClean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ι</a:t>
            </a:r>
            <a:r>
              <a:rPr sz="1900" u="heavy" spc="-10" dirty="0" err="1" smtClean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δαγ</a:t>
            </a:r>
            <a:r>
              <a:rPr sz="1900" u="heavy" spc="-25" dirty="0" err="1" smtClean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ω</a:t>
            </a:r>
            <a:r>
              <a:rPr sz="1900" u="heavy" spc="-10" dirty="0" err="1" smtClean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γική</a:t>
            </a:r>
            <a:r>
              <a:rPr sz="1900" u="heavy" spc="-5" dirty="0" smtClean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900" u="heavy" spc="35" dirty="0" smtClean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900" u="heavy" spc="-15" dirty="0" err="1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α</a:t>
            </a:r>
            <a:r>
              <a:rPr sz="1900" u="heavy" spc="-35" dirty="0" err="1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ξ</a:t>
            </a:r>
            <a:r>
              <a:rPr sz="1900" u="heavy" spc="-10" dirty="0" err="1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ι</a:t>
            </a:r>
            <a:r>
              <a:rPr sz="1900" u="heavy" spc="-20" dirty="0" err="1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ο</a:t>
            </a:r>
            <a:r>
              <a:rPr sz="1900" u="heavy" spc="-15" dirty="0" err="1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π</a:t>
            </a:r>
            <a:r>
              <a:rPr sz="1900" u="heavy" spc="-20" dirty="0" err="1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ο</a:t>
            </a:r>
            <a:r>
              <a:rPr sz="1900" u="heavy" spc="-10" dirty="0" err="1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ίηση</a:t>
            </a:r>
            <a:r>
              <a:rPr sz="1900" u="heavy" spc="-5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 </a:t>
            </a:r>
            <a:endParaRPr sz="1900" dirty="0">
              <a:latin typeface="Gill Sans MT"/>
              <a:cs typeface="Gill Sans MT"/>
            </a:endParaRPr>
          </a:p>
          <a:p>
            <a:pPr marL="287020">
              <a:lnSpc>
                <a:spcPct val="100000"/>
              </a:lnSpc>
              <a:spcBef>
                <a:spcPts val="275"/>
              </a:spcBef>
              <a:tabLst>
                <a:tab pos="560705" algn="l"/>
              </a:tabLst>
            </a:pPr>
            <a:r>
              <a:rPr sz="1400" spc="10" dirty="0">
                <a:solidFill>
                  <a:srgbClr val="5FB5CC"/>
                </a:solidFill>
                <a:latin typeface="Wingdings 3"/>
                <a:cs typeface="Wingdings 3"/>
              </a:rPr>
              <a:t></a:t>
            </a:r>
            <a:r>
              <a:rPr sz="1400" spc="10" dirty="0">
                <a:solidFill>
                  <a:srgbClr val="5FB5CC"/>
                </a:solidFill>
                <a:latin typeface="Times New Roman"/>
                <a:cs typeface="Times New Roman"/>
              </a:rPr>
              <a:t>	</a:t>
            </a:r>
            <a:r>
              <a:rPr sz="1900" u="heavy" spc="-10" dirty="0" err="1" smtClean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Τρ</a:t>
            </a:r>
            <a:r>
              <a:rPr sz="1900" u="heavy" spc="-20" dirty="0" err="1" smtClean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ό</a:t>
            </a:r>
            <a:r>
              <a:rPr sz="1900" u="heavy" spc="-15" dirty="0" err="1" smtClean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π</a:t>
            </a:r>
            <a:r>
              <a:rPr sz="1900" u="heavy" spc="-20" dirty="0" err="1" smtClean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ο</a:t>
            </a:r>
            <a:r>
              <a:rPr sz="1900" u="heavy" spc="-10" dirty="0" err="1" smtClean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ι</a:t>
            </a:r>
            <a:r>
              <a:rPr sz="1900" u="heavy" spc="-5" dirty="0" smtClean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900" u="heavy" spc="5" dirty="0" smtClean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900" u="heavy" spc="-15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α</a:t>
            </a:r>
            <a:r>
              <a:rPr sz="1900" u="heavy" spc="-35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ξ</a:t>
            </a:r>
            <a:r>
              <a:rPr sz="1900" u="heavy" spc="-10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ι</a:t>
            </a:r>
            <a:r>
              <a:rPr sz="1900" u="heavy" spc="-20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ο</a:t>
            </a:r>
            <a:r>
              <a:rPr sz="1900" u="heavy" spc="-15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π</a:t>
            </a:r>
            <a:r>
              <a:rPr sz="1900" u="heavy" spc="-20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ο</a:t>
            </a:r>
            <a:r>
              <a:rPr sz="1900" u="heavy" spc="-10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ίησης</a:t>
            </a:r>
            <a:r>
              <a:rPr sz="1900" u="heavy" spc="-5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900" u="heavy" spc="35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900" u="heavy" spc="-25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τ</a:t>
            </a:r>
            <a:r>
              <a:rPr sz="1900" u="heavy" spc="-15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ου</a:t>
            </a:r>
            <a:r>
              <a:rPr sz="1900" u="heavy" spc="-5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900" u="heavy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900" u="heavy" spc="-185" dirty="0">
                <a:solidFill>
                  <a:srgbClr val="168AB9"/>
                </a:solidFill>
                <a:latin typeface="Gill Sans MT"/>
                <a:cs typeface="Gill Sans MT"/>
                <a:hlinkClick r:id="rId4"/>
              </a:rPr>
              <a:t>W</a:t>
            </a:r>
            <a:r>
              <a:rPr sz="1900" u="heavy" spc="-15" dirty="0">
                <a:solidFill>
                  <a:srgbClr val="168AB9"/>
                </a:solidFill>
                <a:latin typeface="Gill Sans MT"/>
                <a:cs typeface="Gill Sans MT"/>
                <a:hlinkClick r:id="rId4"/>
              </a:rPr>
              <a:t>o</a:t>
            </a:r>
            <a:r>
              <a:rPr sz="1900" u="heavy" spc="-35" dirty="0">
                <a:solidFill>
                  <a:srgbClr val="168AB9"/>
                </a:solidFill>
                <a:latin typeface="Gill Sans MT"/>
                <a:cs typeface="Gill Sans MT"/>
                <a:hlinkClick r:id="rId4"/>
              </a:rPr>
              <a:t>r</a:t>
            </a:r>
            <a:r>
              <a:rPr sz="1900" u="heavy" spc="-10" dirty="0">
                <a:solidFill>
                  <a:srgbClr val="168AB9"/>
                </a:solidFill>
                <a:latin typeface="Gill Sans MT"/>
                <a:cs typeface="Gill Sans MT"/>
                <a:hlinkClick r:id="rId4"/>
              </a:rPr>
              <a:t>d</a:t>
            </a:r>
            <a:r>
              <a:rPr sz="1900" u="heavy" dirty="0">
                <a:solidFill>
                  <a:srgbClr val="168AB9"/>
                </a:solidFill>
                <a:latin typeface="Gill Sans MT"/>
                <a:cs typeface="Gill Sans MT"/>
                <a:hlinkClick r:id="rId4"/>
              </a:rPr>
              <a:t>l</a:t>
            </a:r>
            <a:r>
              <a:rPr sz="1900" u="heavy" spc="-10" dirty="0">
                <a:solidFill>
                  <a:srgbClr val="168AB9"/>
                </a:solidFill>
                <a:latin typeface="Gill Sans MT"/>
                <a:cs typeface="Gill Sans MT"/>
                <a:hlinkClick r:id="rId4"/>
              </a:rPr>
              <a:t>e</a:t>
            </a:r>
            <a:r>
              <a:rPr sz="1900" u="heavy" spc="-140" dirty="0">
                <a:solidFill>
                  <a:srgbClr val="168AB9"/>
                </a:solidFill>
                <a:latin typeface="Gill Sans MT"/>
                <a:cs typeface="Gill Sans MT"/>
                <a:hlinkClick r:id="rId4"/>
              </a:rPr>
              <a:t> </a:t>
            </a:r>
            <a:r>
              <a:rPr sz="1900" u="heavy" spc="-15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σ</a:t>
            </a:r>
            <a:r>
              <a:rPr sz="1900" u="heavy" spc="10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900" u="heavy" spc="-10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τ</a:t>
            </a:r>
            <a:r>
              <a:rPr sz="1900" u="heavy" spc="-55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η</a:t>
            </a:r>
            <a:r>
              <a:rPr sz="1900" u="heavy" spc="-10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ν</a:t>
            </a:r>
            <a:r>
              <a:rPr sz="1900" u="heavy" spc="-5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  </a:t>
            </a:r>
            <a:r>
              <a:rPr sz="1900" u="heavy" spc="-20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τ</a:t>
            </a:r>
            <a:r>
              <a:rPr sz="1900" u="heavy" spc="-10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άξη</a:t>
            </a:r>
            <a:r>
              <a:rPr sz="1900" u="heavy" spc="-5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 </a:t>
            </a:r>
            <a:endParaRPr sz="1900" dirty="0">
              <a:latin typeface="Calibri"/>
              <a:cs typeface="Calibri"/>
            </a:endParaRPr>
          </a:p>
          <a:p>
            <a:pPr marL="287020">
              <a:lnSpc>
                <a:spcPct val="100000"/>
              </a:lnSpc>
              <a:spcBef>
                <a:spcPts val="265"/>
              </a:spcBef>
              <a:tabLst>
                <a:tab pos="560705" algn="l"/>
              </a:tabLst>
            </a:pPr>
            <a:r>
              <a:rPr sz="1450" spc="-10" dirty="0">
                <a:solidFill>
                  <a:srgbClr val="5FB5CC"/>
                </a:solidFill>
                <a:latin typeface="Wingdings 3"/>
                <a:cs typeface="Wingdings 3"/>
              </a:rPr>
              <a:t></a:t>
            </a:r>
            <a:r>
              <a:rPr sz="1450" spc="-10" dirty="0">
                <a:solidFill>
                  <a:srgbClr val="5FB5CC"/>
                </a:solidFill>
                <a:latin typeface="Times New Roman"/>
                <a:cs typeface="Times New Roman"/>
              </a:rPr>
              <a:t>	</a:t>
            </a:r>
            <a:r>
              <a:rPr sz="1900" u="heavy" spc="-10" dirty="0" smtClean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38</a:t>
            </a:r>
            <a:r>
              <a:rPr sz="1900" u="heavy" spc="-5" dirty="0" smtClean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900" u="heavy" spc="-15" dirty="0" smtClean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900" u="heavy" spc="-25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τ</a:t>
            </a:r>
            <a:r>
              <a:rPr sz="1900" u="heavy" spc="-10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ρ</a:t>
            </a:r>
            <a:r>
              <a:rPr sz="1900" u="heavy" spc="-20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ό</a:t>
            </a:r>
            <a:r>
              <a:rPr sz="1900" u="heavy" spc="-15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π</a:t>
            </a:r>
            <a:r>
              <a:rPr sz="1900" u="heavy" spc="-20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ο</a:t>
            </a:r>
            <a:r>
              <a:rPr sz="1900" u="heavy" spc="-10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ι</a:t>
            </a:r>
            <a:r>
              <a:rPr sz="1900" u="heavy" spc="-5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900" u="heavy" spc="20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900" u="heavy" spc="-15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α</a:t>
            </a:r>
            <a:r>
              <a:rPr sz="1900" u="heavy" spc="-35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ξ</a:t>
            </a:r>
            <a:r>
              <a:rPr sz="1900" u="heavy" spc="-10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ι</a:t>
            </a:r>
            <a:r>
              <a:rPr sz="1900" u="heavy" spc="-20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ο</a:t>
            </a:r>
            <a:r>
              <a:rPr sz="1900" u="heavy" spc="-15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π</a:t>
            </a:r>
            <a:r>
              <a:rPr sz="1900" u="heavy" spc="-20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ο</a:t>
            </a:r>
            <a:r>
              <a:rPr sz="1900" u="heavy" spc="-10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ίησης</a:t>
            </a:r>
            <a:r>
              <a:rPr sz="1900" u="heavy" spc="-5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900" u="heavy" spc="35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900" u="heavy" spc="-25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τ</a:t>
            </a:r>
            <a:r>
              <a:rPr sz="1900" u="heavy" spc="-15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ου</a:t>
            </a:r>
            <a:r>
              <a:rPr sz="1900" u="heavy" spc="-5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900" u="heavy" spc="10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900" u="heavy" spc="-185" dirty="0">
                <a:solidFill>
                  <a:srgbClr val="168AB9"/>
                </a:solidFill>
                <a:latin typeface="Gill Sans MT"/>
                <a:cs typeface="Gill Sans MT"/>
                <a:hlinkClick r:id="rId5"/>
              </a:rPr>
              <a:t>W</a:t>
            </a:r>
            <a:r>
              <a:rPr sz="1900" u="heavy" spc="-15" dirty="0">
                <a:solidFill>
                  <a:srgbClr val="168AB9"/>
                </a:solidFill>
                <a:latin typeface="Gill Sans MT"/>
                <a:cs typeface="Gill Sans MT"/>
                <a:hlinkClick r:id="rId5"/>
              </a:rPr>
              <a:t>o</a:t>
            </a:r>
            <a:r>
              <a:rPr sz="1900" u="heavy" spc="-35" dirty="0">
                <a:solidFill>
                  <a:srgbClr val="168AB9"/>
                </a:solidFill>
                <a:latin typeface="Gill Sans MT"/>
                <a:cs typeface="Gill Sans MT"/>
                <a:hlinkClick r:id="rId5"/>
              </a:rPr>
              <a:t>r</a:t>
            </a:r>
            <a:r>
              <a:rPr sz="1900" u="heavy" spc="-10" dirty="0">
                <a:solidFill>
                  <a:srgbClr val="168AB9"/>
                </a:solidFill>
                <a:latin typeface="Gill Sans MT"/>
                <a:cs typeface="Gill Sans MT"/>
                <a:hlinkClick r:id="rId5"/>
              </a:rPr>
              <a:t>d</a:t>
            </a:r>
            <a:r>
              <a:rPr sz="1900" u="heavy" dirty="0">
                <a:solidFill>
                  <a:srgbClr val="168AB9"/>
                </a:solidFill>
                <a:latin typeface="Gill Sans MT"/>
                <a:cs typeface="Gill Sans MT"/>
                <a:hlinkClick r:id="rId5"/>
              </a:rPr>
              <a:t>l</a:t>
            </a:r>
            <a:r>
              <a:rPr sz="1900" u="heavy" spc="-10" dirty="0">
                <a:solidFill>
                  <a:srgbClr val="168AB9"/>
                </a:solidFill>
                <a:latin typeface="Gill Sans MT"/>
                <a:cs typeface="Gill Sans MT"/>
                <a:hlinkClick r:id="rId5"/>
              </a:rPr>
              <a:t>e</a:t>
            </a:r>
            <a:r>
              <a:rPr sz="1900" u="heavy" spc="-135" dirty="0">
                <a:solidFill>
                  <a:srgbClr val="168AB9"/>
                </a:solidFill>
                <a:latin typeface="Gill Sans MT"/>
                <a:cs typeface="Gill Sans MT"/>
                <a:hlinkClick r:id="rId5"/>
              </a:rPr>
              <a:t> </a:t>
            </a:r>
            <a:r>
              <a:rPr sz="1900" u="heavy" spc="-15" dirty="0" err="1" smtClean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σ</a:t>
            </a:r>
            <a:r>
              <a:rPr sz="1900" u="heavy" spc="-10" dirty="0" err="1" smtClean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τ</a:t>
            </a:r>
            <a:r>
              <a:rPr sz="1900" u="heavy" spc="-55" dirty="0" err="1" smtClean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η</a:t>
            </a:r>
            <a:r>
              <a:rPr sz="1900" u="heavy" spc="-10" dirty="0" err="1" smtClean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ν</a:t>
            </a:r>
            <a:r>
              <a:rPr sz="1900" u="heavy" spc="-5" dirty="0" smtClean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900" u="heavy" spc="-10" dirty="0" smtClean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900" u="heavy" spc="-25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τ</a:t>
            </a:r>
            <a:r>
              <a:rPr sz="1900" u="heavy" spc="-10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άξ</a:t>
            </a:r>
            <a:r>
              <a:rPr sz="1900" u="heavy" spc="-20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η</a:t>
            </a:r>
            <a:r>
              <a:rPr sz="1900" u="heavy" spc="-10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 </a:t>
            </a:r>
            <a:endParaRPr sz="1900" dirty="0">
              <a:latin typeface="Calibri"/>
              <a:cs typeface="Calibri"/>
            </a:endParaRPr>
          </a:p>
          <a:p>
            <a:pPr marL="287020">
              <a:lnSpc>
                <a:spcPct val="100000"/>
              </a:lnSpc>
              <a:spcBef>
                <a:spcPts val="275"/>
              </a:spcBef>
              <a:tabLst>
                <a:tab pos="560705" algn="l"/>
              </a:tabLst>
            </a:pPr>
            <a:endParaRPr lang="el-GR" sz="1900" u="heavy" dirty="0" smtClean="0">
              <a:solidFill>
                <a:srgbClr val="168AB9"/>
              </a:solidFill>
              <a:latin typeface="Calibri"/>
              <a:cs typeface="Calibri"/>
            </a:endParaRPr>
          </a:p>
          <a:p>
            <a:pPr marL="287020">
              <a:lnSpc>
                <a:spcPct val="100000"/>
              </a:lnSpc>
              <a:spcBef>
                <a:spcPts val="275"/>
              </a:spcBef>
              <a:tabLst>
                <a:tab pos="560705" algn="l"/>
              </a:tabLst>
            </a:pP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800" dirty="0">
                <a:solidFill>
                  <a:srgbClr val="EFAC00"/>
                </a:solidFill>
                <a:latin typeface="Wingdings 3"/>
                <a:cs typeface="Wingdings 3"/>
              </a:rPr>
              <a:t></a:t>
            </a:r>
            <a:r>
              <a:rPr sz="2800" spc="-30" dirty="0">
                <a:solidFill>
                  <a:srgbClr val="EFAC00"/>
                </a:solidFill>
                <a:latin typeface="Times New Roman"/>
                <a:cs typeface="Times New Roman"/>
              </a:rPr>
              <a:t> </a:t>
            </a:r>
            <a:r>
              <a:rPr sz="3700" spc="-495" dirty="0">
                <a:solidFill>
                  <a:srgbClr val="168AB9"/>
                </a:solidFill>
                <a:latin typeface="Gill Sans MT"/>
                <a:cs typeface="Gill Sans MT"/>
                <a:hlinkClick r:id="rId6"/>
              </a:rPr>
              <a:t>T</a:t>
            </a:r>
            <a:r>
              <a:rPr sz="3700" spc="-20" dirty="0">
                <a:solidFill>
                  <a:srgbClr val="168AB9"/>
                </a:solidFill>
                <a:latin typeface="Gill Sans MT"/>
                <a:cs typeface="Gill Sans MT"/>
                <a:hlinkClick r:id="rId6"/>
              </a:rPr>
              <a:t>a</a:t>
            </a:r>
            <a:r>
              <a:rPr sz="3700" spc="-35" dirty="0">
                <a:solidFill>
                  <a:srgbClr val="168AB9"/>
                </a:solidFill>
                <a:latin typeface="Gill Sans MT"/>
                <a:cs typeface="Gill Sans MT"/>
                <a:hlinkClick r:id="rId6"/>
              </a:rPr>
              <a:t>g</a:t>
            </a:r>
            <a:r>
              <a:rPr sz="3700" spc="-135" dirty="0">
                <a:solidFill>
                  <a:srgbClr val="168AB9"/>
                </a:solidFill>
                <a:latin typeface="Gill Sans MT"/>
                <a:cs typeface="Gill Sans MT"/>
                <a:hlinkClick r:id="rId6"/>
              </a:rPr>
              <a:t>x</a:t>
            </a:r>
            <a:r>
              <a:rPr sz="3700" spc="-20" dirty="0">
                <a:solidFill>
                  <a:srgbClr val="168AB9"/>
                </a:solidFill>
                <a:latin typeface="Gill Sans MT"/>
                <a:cs typeface="Gill Sans MT"/>
                <a:hlinkClick r:id="rId6"/>
              </a:rPr>
              <a:t>edo</a:t>
            </a:r>
            <a:endParaRPr sz="3700" dirty="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760" y="3933056"/>
            <a:ext cx="6140440" cy="1205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>
              <a:lnSpc>
                <a:spcPct val="100000"/>
              </a:lnSpc>
              <a:tabLst>
                <a:tab pos="560705" algn="l"/>
              </a:tabLst>
            </a:pPr>
            <a:r>
              <a:rPr sz="1450" spc="-10" dirty="0">
                <a:solidFill>
                  <a:srgbClr val="5FB5CC"/>
                </a:solidFill>
                <a:latin typeface="Wingdings 3"/>
                <a:cs typeface="Wingdings 3"/>
              </a:rPr>
              <a:t></a:t>
            </a:r>
            <a:r>
              <a:rPr sz="1450" spc="-10" dirty="0">
                <a:solidFill>
                  <a:srgbClr val="5FB5CC"/>
                </a:solidFill>
                <a:latin typeface="Times New Roman"/>
                <a:cs typeface="Times New Roman"/>
              </a:rPr>
              <a:t>	</a:t>
            </a:r>
            <a:r>
              <a:rPr sz="1900" u="heavy" spc="-260" dirty="0">
                <a:solidFill>
                  <a:srgbClr val="168AB9"/>
                </a:solidFill>
                <a:latin typeface="Gill Sans MT"/>
                <a:cs typeface="Gill Sans MT"/>
                <a:hlinkClick r:id="rId7"/>
              </a:rPr>
              <a:t>T</a:t>
            </a:r>
            <a:r>
              <a:rPr sz="1900" u="heavy" spc="-10" dirty="0">
                <a:solidFill>
                  <a:srgbClr val="168AB9"/>
                </a:solidFill>
                <a:latin typeface="Gill Sans MT"/>
                <a:cs typeface="Gill Sans MT"/>
                <a:hlinkClick r:id="rId7"/>
              </a:rPr>
              <a:t>a</a:t>
            </a:r>
            <a:r>
              <a:rPr sz="1900" u="heavy" spc="-25" dirty="0">
                <a:solidFill>
                  <a:srgbClr val="168AB9"/>
                </a:solidFill>
                <a:latin typeface="Gill Sans MT"/>
                <a:cs typeface="Gill Sans MT"/>
                <a:hlinkClick r:id="rId7"/>
              </a:rPr>
              <a:t>g</a:t>
            </a:r>
            <a:r>
              <a:rPr sz="1900" u="heavy" spc="-75" dirty="0">
                <a:solidFill>
                  <a:srgbClr val="168AB9"/>
                </a:solidFill>
                <a:latin typeface="Gill Sans MT"/>
                <a:cs typeface="Gill Sans MT"/>
                <a:hlinkClick r:id="rId7"/>
              </a:rPr>
              <a:t>x</a:t>
            </a:r>
            <a:r>
              <a:rPr sz="1900" u="heavy" spc="-10" dirty="0">
                <a:solidFill>
                  <a:srgbClr val="168AB9"/>
                </a:solidFill>
                <a:latin typeface="Gill Sans MT"/>
                <a:cs typeface="Gill Sans MT"/>
                <a:hlinkClick r:id="rId7"/>
              </a:rPr>
              <a:t>e</a:t>
            </a:r>
            <a:r>
              <a:rPr sz="1900" u="heavy" spc="-5" dirty="0">
                <a:solidFill>
                  <a:srgbClr val="168AB9"/>
                </a:solidFill>
                <a:latin typeface="Gill Sans MT"/>
                <a:cs typeface="Gill Sans MT"/>
                <a:hlinkClick r:id="rId7"/>
              </a:rPr>
              <a:t>d</a:t>
            </a:r>
            <a:r>
              <a:rPr sz="1900" u="heavy" spc="-15" dirty="0">
                <a:solidFill>
                  <a:srgbClr val="168AB9"/>
                </a:solidFill>
                <a:latin typeface="Gill Sans MT"/>
                <a:cs typeface="Gill Sans MT"/>
                <a:hlinkClick r:id="rId7"/>
              </a:rPr>
              <a:t>o</a:t>
            </a:r>
            <a:r>
              <a:rPr sz="1900" u="heavy" spc="-275" dirty="0">
                <a:solidFill>
                  <a:srgbClr val="168AB9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1900" u="heavy" spc="-10" dirty="0">
                <a:solidFill>
                  <a:srgbClr val="168AB9"/>
                </a:solidFill>
                <a:latin typeface="Gill Sans MT"/>
                <a:cs typeface="Gill Sans MT"/>
                <a:hlinkClick r:id="rId7"/>
              </a:rPr>
              <a:t>Vid</a:t>
            </a:r>
            <a:r>
              <a:rPr sz="1900" u="heavy" spc="-5" dirty="0">
                <a:solidFill>
                  <a:srgbClr val="168AB9"/>
                </a:solidFill>
                <a:latin typeface="Gill Sans MT"/>
                <a:cs typeface="Gill Sans MT"/>
                <a:hlinkClick r:id="rId7"/>
              </a:rPr>
              <a:t>e</a:t>
            </a:r>
            <a:r>
              <a:rPr sz="1900" u="heavy" spc="-15" dirty="0">
                <a:solidFill>
                  <a:srgbClr val="168AB9"/>
                </a:solidFill>
                <a:latin typeface="Gill Sans MT"/>
                <a:cs typeface="Gill Sans MT"/>
                <a:hlinkClick r:id="rId7"/>
              </a:rPr>
              <a:t>o</a:t>
            </a:r>
            <a:r>
              <a:rPr sz="1900" u="heavy" spc="-250" dirty="0">
                <a:solidFill>
                  <a:srgbClr val="168AB9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1900" u="heavy" spc="-285" dirty="0" smtClean="0">
                <a:solidFill>
                  <a:srgbClr val="168AB9"/>
                </a:solidFill>
                <a:latin typeface="Gill Sans MT"/>
                <a:cs typeface="Gill Sans MT"/>
                <a:hlinkClick r:id="rId7"/>
              </a:rPr>
              <a:t>T</a:t>
            </a:r>
            <a:r>
              <a:rPr sz="1900" u="heavy" spc="-10" dirty="0" smtClean="0">
                <a:solidFill>
                  <a:srgbClr val="168AB9"/>
                </a:solidFill>
                <a:latin typeface="Gill Sans MT"/>
                <a:cs typeface="Gill Sans MT"/>
                <a:hlinkClick r:id="rId7"/>
              </a:rPr>
              <a:t>uto</a:t>
            </a:r>
            <a:r>
              <a:rPr sz="1900" u="heavy" spc="-5" dirty="0" smtClean="0">
                <a:solidFill>
                  <a:srgbClr val="168AB9"/>
                </a:solidFill>
                <a:latin typeface="Gill Sans MT"/>
                <a:cs typeface="Gill Sans MT"/>
                <a:hlinkClick r:id="rId7"/>
              </a:rPr>
              <a:t>r</a:t>
            </a:r>
            <a:r>
              <a:rPr sz="1900" u="heavy" spc="-10" dirty="0" smtClean="0">
                <a:solidFill>
                  <a:srgbClr val="168AB9"/>
                </a:solidFill>
                <a:latin typeface="Gill Sans MT"/>
                <a:cs typeface="Gill Sans MT"/>
                <a:hlinkClick r:id="rId7"/>
              </a:rPr>
              <a:t>ial</a:t>
            </a:r>
            <a:endParaRPr lang="el-GR" sz="1900" u="heavy" spc="-10" dirty="0" smtClean="0">
              <a:solidFill>
                <a:srgbClr val="168AB9"/>
              </a:solidFill>
              <a:latin typeface="Calibri"/>
              <a:cs typeface="Calibri"/>
              <a:hlinkClick r:id="rId8"/>
            </a:endParaRPr>
          </a:p>
          <a:p>
            <a:pPr marL="287020">
              <a:lnSpc>
                <a:spcPct val="100000"/>
              </a:lnSpc>
              <a:spcBef>
                <a:spcPts val="265"/>
              </a:spcBef>
              <a:tabLst>
                <a:tab pos="560705" algn="l"/>
              </a:tabLst>
            </a:pPr>
            <a:r>
              <a:rPr sz="1900" u="heavy" spc="0" dirty="0" smtClean="0">
                <a:solidFill>
                  <a:srgbClr val="168AB9"/>
                </a:solidFill>
                <a:latin typeface="Calibri"/>
                <a:cs typeface="Calibri"/>
                <a:hlinkClick r:id="rId8"/>
              </a:rPr>
              <a:t> 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800" dirty="0">
                <a:solidFill>
                  <a:srgbClr val="EFAC00"/>
                </a:solidFill>
                <a:latin typeface="Wingdings 3"/>
                <a:cs typeface="Wingdings 3"/>
              </a:rPr>
              <a:t></a:t>
            </a:r>
            <a:r>
              <a:rPr sz="2800" spc="-30" dirty="0">
                <a:solidFill>
                  <a:srgbClr val="EFAC00"/>
                </a:solidFill>
                <a:latin typeface="Times New Roman"/>
                <a:cs typeface="Times New Roman"/>
              </a:rPr>
              <a:t> </a:t>
            </a:r>
            <a:r>
              <a:rPr sz="3700" spc="-290" dirty="0">
                <a:solidFill>
                  <a:srgbClr val="168AB9"/>
                </a:solidFill>
                <a:latin typeface="Calibri"/>
                <a:cs typeface="Calibri"/>
                <a:hlinkClick r:id="rId9"/>
              </a:rPr>
              <a:t>T</a:t>
            </a:r>
            <a:r>
              <a:rPr sz="3700" spc="-20" dirty="0">
                <a:solidFill>
                  <a:srgbClr val="168AB9"/>
                </a:solidFill>
                <a:latin typeface="Calibri"/>
                <a:cs typeface="Calibri"/>
                <a:hlinkClick r:id="rId9"/>
              </a:rPr>
              <a:t>agul</a:t>
            </a:r>
            <a:endParaRPr sz="3700" dirty="0">
              <a:latin typeface="Calibri"/>
              <a:cs typeface="Calibri"/>
            </a:endParaRPr>
          </a:p>
        </p:txBody>
      </p:sp>
      <p:pic>
        <p:nvPicPr>
          <p:cNvPr id="13" name="Picture 12" descr="alexandros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52120" y="1052736"/>
            <a:ext cx="3491880" cy="3168352"/>
          </a:xfrm>
          <a:prstGeom prst="rect">
            <a:avLst/>
          </a:prstGeom>
        </p:spPr>
      </p:pic>
      <p:pic>
        <p:nvPicPr>
          <p:cNvPr id="17" name="Picture 16" descr="english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82017" y="4437112"/>
            <a:ext cx="3761983" cy="2046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4367" y="6432206"/>
            <a:ext cx="120319" cy="190842"/>
          </a:xfrm>
          <a:custGeom>
            <a:avLst/>
            <a:gdLst/>
            <a:ahLst/>
            <a:cxnLst/>
            <a:rect l="l" t="t" r="r" b="b"/>
            <a:pathLst>
              <a:path w="120319" h="190842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spc="-45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γ</a:t>
            </a:r>
            <a:r>
              <a:rPr sz="3600" b="1" spc="10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λεία</a:t>
            </a:r>
            <a:r>
              <a:rPr sz="3600" b="1" spc="-2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Δημι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ο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υ</a:t>
            </a:r>
            <a:r>
              <a:rPr sz="3600" b="1" spc="-35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γίας Νο</a:t>
            </a:r>
            <a:r>
              <a:rPr sz="3600" b="1" spc="-55" dirty="0">
                <a:solidFill>
                  <a:srgbClr val="5A6278"/>
                </a:solidFill>
                <a:latin typeface="Calibri"/>
                <a:cs typeface="Calibri"/>
              </a:rPr>
              <a:t>η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τι</a:t>
            </a:r>
            <a:r>
              <a:rPr sz="3600" b="1" spc="-75" dirty="0">
                <a:solidFill>
                  <a:srgbClr val="5A6278"/>
                </a:solidFill>
                <a:latin typeface="Calibri"/>
                <a:cs typeface="Calibri"/>
              </a:rPr>
              <a:t>κ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ώ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ν Χ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αρ</a:t>
            </a:r>
            <a:r>
              <a:rPr sz="3600" b="1" spc="-30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ώ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ν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70" y="1536075"/>
            <a:ext cx="5969838" cy="3765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10" dirty="0">
                <a:solidFill>
                  <a:srgbClr val="EFAC00"/>
                </a:solidFill>
                <a:latin typeface="Wingdings 3"/>
                <a:cs typeface="Wingdings 3"/>
              </a:rPr>
              <a:t></a:t>
            </a:r>
            <a:r>
              <a:rPr sz="2700" spc="30" dirty="0">
                <a:solidFill>
                  <a:srgbClr val="EFAC00"/>
                </a:solidFill>
                <a:latin typeface="Times New Roman"/>
                <a:cs typeface="Times New Roman"/>
              </a:rPr>
              <a:t> </a:t>
            </a:r>
            <a:r>
              <a:rPr sz="3600" u="heavy" dirty="0">
                <a:solidFill>
                  <a:srgbClr val="168AB9"/>
                </a:solidFill>
                <a:latin typeface="Gill Sans MT"/>
                <a:cs typeface="Gill Sans MT"/>
                <a:hlinkClick r:id="rId2"/>
              </a:rPr>
              <a:t>Spic</a:t>
            </a:r>
            <a:r>
              <a:rPr sz="3600" u="heavy" spc="-20" dirty="0">
                <a:solidFill>
                  <a:srgbClr val="168AB9"/>
                </a:solidFill>
                <a:latin typeface="Gill Sans MT"/>
                <a:cs typeface="Gill Sans MT"/>
                <a:hlinkClick r:id="rId2"/>
              </a:rPr>
              <a:t>y</a:t>
            </a:r>
            <a:r>
              <a:rPr sz="3600" u="heavy" dirty="0">
                <a:solidFill>
                  <a:srgbClr val="168AB9"/>
                </a:solidFill>
                <a:latin typeface="Gill Sans MT"/>
                <a:cs typeface="Gill Sans MT"/>
                <a:hlinkClick r:id="rId2"/>
              </a:rPr>
              <a:t>Nodes</a:t>
            </a:r>
            <a:endParaRPr sz="3600" dirty="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41"/>
              </a:spcBef>
            </a:pPr>
            <a:endParaRPr sz="550" dirty="0"/>
          </a:p>
          <a:p>
            <a:pPr marL="287020">
              <a:lnSpc>
                <a:spcPct val="100000"/>
              </a:lnSpc>
              <a:tabLst>
                <a:tab pos="560705" algn="l"/>
              </a:tabLst>
            </a:pPr>
            <a:r>
              <a:rPr sz="1500" spc="5" dirty="0">
                <a:solidFill>
                  <a:srgbClr val="5FB5CC"/>
                </a:solidFill>
                <a:latin typeface="Wingdings 3"/>
                <a:cs typeface="Wingdings 3"/>
              </a:rPr>
              <a:t></a:t>
            </a:r>
            <a:r>
              <a:rPr sz="1500" spc="5" dirty="0">
                <a:solidFill>
                  <a:srgbClr val="5FB5CC"/>
                </a:solidFill>
                <a:latin typeface="Times New Roman"/>
                <a:cs typeface="Times New Roman"/>
              </a:rPr>
              <a:t>	</a:t>
            </a:r>
            <a:r>
              <a:rPr sz="2000" u="heavy" spc="5" dirty="0" err="1" smtClean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Τα</a:t>
            </a:r>
            <a:r>
              <a:rPr sz="2000" u="heavy" spc="5" dirty="0" smtClean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000" u="heavy" spc="-10" dirty="0" smtClean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000" u="heavy" spc="-75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ζ</a:t>
            </a:r>
            <a:r>
              <a:rPr sz="2000" u="heavy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ώα </a:t>
            </a:r>
            <a:r>
              <a:rPr sz="2000" u="heavy" spc="-5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000" u="heavy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- </a:t>
            </a:r>
            <a:r>
              <a:rPr sz="2000" u="heavy" spc="-10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α</a:t>
            </a:r>
            <a:r>
              <a:rPr sz="2000" u="heavy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σπόν</a:t>
            </a:r>
            <a:r>
              <a:rPr sz="2000" u="heavy" spc="-10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δ</a:t>
            </a:r>
            <a:r>
              <a:rPr sz="2000" u="heavy" spc="-70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υ</a:t>
            </a:r>
            <a:r>
              <a:rPr sz="2000" u="heavy" spc="-30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λ</a:t>
            </a:r>
            <a:r>
              <a:rPr sz="2000" u="heavy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α</a:t>
            </a:r>
            <a:r>
              <a:rPr sz="2000" u="heavy" spc="5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000" u="heavy" spc="-5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2000" u="heavy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σπον</a:t>
            </a:r>
            <a:r>
              <a:rPr sz="2000" u="heavy" spc="-10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δ</a:t>
            </a:r>
            <a:r>
              <a:rPr sz="2000" u="heavy" spc="-70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υ</a:t>
            </a:r>
            <a:r>
              <a:rPr sz="2000" u="heavy" spc="-40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λ</a:t>
            </a:r>
            <a:r>
              <a:rPr sz="2000" u="heavy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ω</a:t>
            </a:r>
            <a:r>
              <a:rPr sz="2000" u="heavy" spc="-10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τ</a:t>
            </a:r>
            <a:r>
              <a:rPr sz="2000" u="heavy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ά </a:t>
            </a:r>
            <a:r>
              <a:rPr sz="2000" u="heavy" spc="-5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2000" u="heavy" dirty="0" err="1" smtClean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θη</a:t>
            </a:r>
            <a:r>
              <a:rPr sz="2000" u="heavy" spc="-25" dirty="0" err="1" smtClean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λ</a:t>
            </a:r>
            <a:r>
              <a:rPr sz="2000" u="heavy" spc="-10" dirty="0" err="1" smtClean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α</a:t>
            </a:r>
            <a:r>
              <a:rPr sz="2000" u="heavy" dirty="0" err="1" smtClean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στι</a:t>
            </a:r>
            <a:r>
              <a:rPr sz="2000" u="heavy" spc="-65" dirty="0" err="1" smtClean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κ</a:t>
            </a:r>
            <a:r>
              <a:rPr sz="2000" u="heavy" dirty="0" err="1" smtClean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ά</a:t>
            </a:r>
            <a:r>
              <a:rPr sz="2000" u="heavy" dirty="0" smtClean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 </a:t>
            </a:r>
            <a:endParaRPr sz="2000" dirty="0">
              <a:latin typeface="Calibri"/>
              <a:cs typeface="Calibri"/>
            </a:endParaRPr>
          </a:p>
          <a:p>
            <a:pPr marL="287020">
              <a:lnSpc>
                <a:spcPct val="100000"/>
              </a:lnSpc>
              <a:spcBef>
                <a:spcPts val="490"/>
              </a:spcBef>
              <a:tabLst>
                <a:tab pos="560705" algn="l"/>
              </a:tabLst>
            </a:pPr>
            <a:r>
              <a:rPr sz="1500" spc="5" dirty="0">
                <a:solidFill>
                  <a:srgbClr val="5FB5CC"/>
                </a:solidFill>
                <a:latin typeface="Wingdings 3"/>
                <a:cs typeface="Wingdings 3"/>
              </a:rPr>
              <a:t></a:t>
            </a:r>
            <a:r>
              <a:rPr sz="1500" spc="5" dirty="0">
                <a:solidFill>
                  <a:srgbClr val="5FB5CC"/>
                </a:solidFill>
                <a:latin typeface="Times New Roman"/>
                <a:cs typeface="Times New Roman"/>
              </a:rPr>
              <a:t>	</a:t>
            </a:r>
            <a:r>
              <a:rPr sz="2000" u="heavy" spc="5" dirty="0" err="1" smtClean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Νέο</a:t>
            </a:r>
            <a:r>
              <a:rPr sz="2000" u="heavy" spc="5" dirty="0" smtClean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000" u="heavy" spc="-35" dirty="0" smtClean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000" u="heavy" dirty="0" err="1" smtClean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σ</a:t>
            </a:r>
            <a:r>
              <a:rPr sz="2000" u="heavy" spc="-30" dirty="0" err="1" smtClean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χ</a:t>
            </a:r>
            <a:r>
              <a:rPr sz="2000" u="heavy" spc="-15" dirty="0" err="1" smtClean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ο</a:t>
            </a:r>
            <a:r>
              <a:rPr sz="2000" u="heavy" dirty="0" err="1" smtClean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λεί</a:t>
            </a:r>
            <a:r>
              <a:rPr sz="2000" u="heavy" spc="-5" dirty="0" err="1" smtClean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ο</a:t>
            </a:r>
            <a:r>
              <a:rPr sz="2000" u="heavy" spc="-5" dirty="0" smtClean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 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26"/>
              </a:spcBef>
            </a:pPr>
            <a:endParaRPr sz="500" dirty="0"/>
          </a:p>
          <a:p>
            <a:pPr marL="12700">
              <a:lnSpc>
                <a:spcPct val="100000"/>
              </a:lnSpc>
            </a:pPr>
            <a:r>
              <a:rPr sz="2700" spc="10" dirty="0">
                <a:solidFill>
                  <a:srgbClr val="EFAC00"/>
                </a:solidFill>
                <a:latin typeface="Wingdings 3"/>
                <a:cs typeface="Wingdings 3"/>
              </a:rPr>
              <a:t></a:t>
            </a:r>
            <a:r>
              <a:rPr sz="2700" spc="30" dirty="0">
                <a:solidFill>
                  <a:srgbClr val="EFAC00"/>
                </a:solidFill>
                <a:latin typeface="Times New Roman"/>
                <a:cs typeface="Times New Roman"/>
              </a:rPr>
              <a:t> </a:t>
            </a:r>
            <a:r>
              <a:rPr sz="3600" u="heavy" dirty="0">
                <a:solidFill>
                  <a:srgbClr val="168AB9"/>
                </a:solidFill>
                <a:latin typeface="Gill Sans MT"/>
                <a:cs typeface="Gill Sans MT"/>
                <a:hlinkClick r:id="rId5"/>
              </a:rPr>
              <a:t>Mindmei</a:t>
            </a:r>
            <a:r>
              <a:rPr sz="3600" u="heavy" spc="-10" dirty="0">
                <a:solidFill>
                  <a:srgbClr val="168AB9"/>
                </a:solidFill>
                <a:latin typeface="Gill Sans MT"/>
                <a:cs typeface="Gill Sans MT"/>
                <a:hlinkClick r:id="rId5"/>
              </a:rPr>
              <a:t>s</a:t>
            </a:r>
            <a:r>
              <a:rPr sz="3600" u="heavy" dirty="0">
                <a:solidFill>
                  <a:srgbClr val="168AB9"/>
                </a:solidFill>
                <a:latin typeface="Gill Sans MT"/>
                <a:cs typeface="Gill Sans MT"/>
                <a:hlinkClick r:id="rId5"/>
              </a:rPr>
              <a:t>ter</a:t>
            </a:r>
            <a:endParaRPr sz="3600" dirty="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30"/>
              </a:spcBef>
            </a:pPr>
            <a:endParaRPr sz="550" dirty="0"/>
          </a:p>
          <a:p>
            <a:pPr>
              <a:lnSpc>
                <a:spcPts val="500"/>
              </a:lnSpc>
              <a:spcBef>
                <a:spcPts val="4"/>
              </a:spcBef>
            </a:pPr>
            <a:endParaRPr sz="500" dirty="0"/>
          </a:p>
          <a:p>
            <a:pPr marL="287020">
              <a:lnSpc>
                <a:spcPct val="100000"/>
              </a:lnSpc>
              <a:tabLst>
                <a:tab pos="560705" algn="l"/>
              </a:tabLst>
            </a:pPr>
            <a:r>
              <a:rPr sz="1500" spc="5" dirty="0">
                <a:solidFill>
                  <a:srgbClr val="5FB5CC"/>
                </a:solidFill>
                <a:latin typeface="Wingdings 3"/>
                <a:cs typeface="Wingdings 3"/>
              </a:rPr>
              <a:t></a:t>
            </a:r>
            <a:r>
              <a:rPr sz="1500" spc="5" dirty="0">
                <a:solidFill>
                  <a:srgbClr val="5FB5CC"/>
                </a:solidFill>
                <a:latin typeface="Times New Roman"/>
                <a:cs typeface="Times New Roman"/>
              </a:rPr>
              <a:t>	</a:t>
            </a:r>
            <a:r>
              <a:rPr sz="2000" u="heavy" spc="5" dirty="0" err="1" smtClean="0">
                <a:solidFill>
                  <a:srgbClr val="168AB9"/>
                </a:solidFill>
                <a:latin typeface="Calibri"/>
                <a:cs typeface="Calibri"/>
                <a:hlinkClick r:id="rId6"/>
              </a:rPr>
              <a:t>Μυκ</a:t>
            </a:r>
            <a:r>
              <a:rPr sz="2000" u="heavy" spc="-50" dirty="0" err="1" smtClean="0">
                <a:solidFill>
                  <a:srgbClr val="168AB9"/>
                </a:solidFill>
                <a:latin typeface="Calibri"/>
                <a:cs typeface="Calibri"/>
                <a:hlinkClick r:id="rId6"/>
              </a:rPr>
              <a:t>η</a:t>
            </a:r>
            <a:r>
              <a:rPr sz="2000" u="heavy" dirty="0" err="1" smtClean="0">
                <a:solidFill>
                  <a:srgbClr val="168AB9"/>
                </a:solidFill>
                <a:latin typeface="Calibri"/>
                <a:cs typeface="Calibri"/>
                <a:hlinkClick r:id="rId6"/>
              </a:rPr>
              <a:t>ναϊκή</a:t>
            </a:r>
            <a:r>
              <a:rPr sz="2000" u="heavy" dirty="0" smtClean="0">
                <a:solidFill>
                  <a:srgbClr val="168AB9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2000" u="heavy" spc="-20" dirty="0" smtClean="0">
                <a:solidFill>
                  <a:srgbClr val="168AB9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2000" u="heavy" dirty="0" err="1" smtClean="0">
                <a:solidFill>
                  <a:srgbClr val="168AB9"/>
                </a:solidFill>
                <a:latin typeface="Calibri"/>
                <a:cs typeface="Calibri"/>
                <a:hlinkClick r:id="rId6"/>
              </a:rPr>
              <a:t>Θρησ</a:t>
            </a:r>
            <a:r>
              <a:rPr sz="2000" u="heavy" spc="-25" dirty="0" err="1" smtClean="0">
                <a:solidFill>
                  <a:srgbClr val="168AB9"/>
                </a:solidFill>
                <a:latin typeface="Calibri"/>
                <a:cs typeface="Calibri"/>
                <a:hlinkClick r:id="rId6"/>
              </a:rPr>
              <a:t>κ</a:t>
            </a:r>
            <a:r>
              <a:rPr sz="2000" u="heavy" dirty="0" err="1" smtClean="0">
                <a:solidFill>
                  <a:srgbClr val="168AB9"/>
                </a:solidFill>
                <a:latin typeface="Calibri"/>
                <a:cs typeface="Calibri"/>
                <a:hlinkClick r:id="rId6"/>
              </a:rPr>
              <a:t>εία</a:t>
            </a:r>
            <a:r>
              <a:rPr sz="2000" u="heavy" dirty="0" smtClean="0">
                <a:solidFill>
                  <a:srgbClr val="168AB9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2000" u="heavy" spc="-30" dirty="0" smtClean="0">
                <a:solidFill>
                  <a:srgbClr val="168AB9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2000" u="heavy" spc="-65" dirty="0">
                <a:solidFill>
                  <a:srgbClr val="168AB9"/>
                </a:solidFill>
                <a:latin typeface="Calibri"/>
                <a:cs typeface="Calibri"/>
                <a:hlinkClick r:id="rId6"/>
              </a:rPr>
              <a:t>κ</a:t>
            </a:r>
            <a:r>
              <a:rPr sz="2000" u="heavy" dirty="0">
                <a:solidFill>
                  <a:srgbClr val="168AB9"/>
                </a:solidFill>
                <a:latin typeface="Calibri"/>
                <a:cs typeface="Calibri"/>
                <a:hlinkClick r:id="rId6"/>
              </a:rPr>
              <a:t>αι </a:t>
            </a:r>
            <a:r>
              <a:rPr sz="2000" u="heavy" spc="-5" dirty="0">
                <a:solidFill>
                  <a:srgbClr val="168AB9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2000" u="heavy" dirty="0">
                <a:solidFill>
                  <a:srgbClr val="168AB9"/>
                </a:solidFill>
                <a:latin typeface="Calibri"/>
                <a:cs typeface="Calibri"/>
                <a:hlinkClick r:id="rId6"/>
              </a:rPr>
              <a:t>Τέ</a:t>
            </a:r>
            <a:r>
              <a:rPr sz="2000" u="heavy" spc="-10" dirty="0">
                <a:solidFill>
                  <a:srgbClr val="168AB9"/>
                </a:solidFill>
                <a:latin typeface="Calibri"/>
                <a:cs typeface="Calibri"/>
                <a:hlinkClick r:id="rId6"/>
              </a:rPr>
              <a:t>χ</a:t>
            </a:r>
            <a:r>
              <a:rPr sz="2000" u="heavy" dirty="0">
                <a:solidFill>
                  <a:srgbClr val="168AB9"/>
                </a:solidFill>
                <a:latin typeface="Calibri"/>
                <a:cs typeface="Calibri"/>
                <a:hlinkClick r:id="rId6"/>
              </a:rPr>
              <a:t>νη</a:t>
            </a:r>
            <a:r>
              <a:rPr sz="2000" u="heavy" spc="5" dirty="0">
                <a:solidFill>
                  <a:srgbClr val="168AB9"/>
                </a:solidFill>
                <a:latin typeface="Calibri"/>
                <a:cs typeface="Calibri"/>
                <a:hlinkClick r:id="rId6"/>
              </a:rPr>
              <a:t> 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4"/>
              </a:spcBef>
            </a:pPr>
            <a:endParaRPr sz="550" dirty="0"/>
          </a:p>
          <a:p>
            <a:pPr marL="287020">
              <a:lnSpc>
                <a:spcPct val="100000"/>
              </a:lnSpc>
              <a:tabLst>
                <a:tab pos="560705" algn="l"/>
              </a:tabLst>
            </a:pPr>
            <a:r>
              <a:rPr sz="1500" spc="5" dirty="0">
                <a:solidFill>
                  <a:srgbClr val="5FB5CC"/>
                </a:solidFill>
                <a:latin typeface="Wingdings 3"/>
                <a:cs typeface="Wingdings 3"/>
              </a:rPr>
              <a:t></a:t>
            </a:r>
            <a:r>
              <a:rPr sz="1500" spc="5" dirty="0">
                <a:solidFill>
                  <a:srgbClr val="5FB5CC"/>
                </a:solidFill>
                <a:latin typeface="Times New Roman"/>
                <a:cs typeface="Times New Roman"/>
              </a:rPr>
              <a:t>	</a:t>
            </a:r>
            <a:r>
              <a:rPr sz="2000" u="heavy" spc="5" dirty="0">
                <a:solidFill>
                  <a:srgbClr val="168AB9"/>
                </a:solidFill>
                <a:latin typeface="Gill Sans MT"/>
                <a:cs typeface="Gill Sans MT"/>
                <a:hlinkClick r:id="rId7"/>
              </a:rPr>
              <a:t>G</a:t>
            </a:r>
            <a:r>
              <a:rPr sz="2000" u="heavy" spc="-40" dirty="0">
                <a:solidFill>
                  <a:srgbClr val="168AB9"/>
                </a:solidFill>
                <a:latin typeface="Gill Sans MT"/>
                <a:cs typeface="Gill Sans MT"/>
                <a:hlinkClick r:id="rId7"/>
              </a:rPr>
              <a:t>r</a:t>
            </a:r>
            <a:r>
              <a:rPr sz="2000" u="heavy" dirty="0">
                <a:solidFill>
                  <a:srgbClr val="168AB9"/>
                </a:solidFill>
                <a:latin typeface="Gill Sans MT"/>
                <a:cs typeface="Gill Sans MT"/>
                <a:hlinkClick r:id="rId7"/>
              </a:rPr>
              <a:t>eek</a:t>
            </a:r>
            <a:r>
              <a:rPr sz="2000" u="heavy" spc="-35" dirty="0">
                <a:solidFill>
                  <a:srgbClr val="168AB9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2000" u="heavy" spc="-40" dirty="0">
                <a:solidFill>
                  <a:srgbClr val="168AB9"/>
                </a:solidFill>
                <a:latin typeface="Gill Sans MT"/>
                <a:cs typeface="Gill Sans MT"/>
                <a:hlinkClick r:id="rId7"/>
              </a:rPr>
              <a:t>v</a:t>
            </a:r>
            <a:r>
              <a:rPr sz="2000" u="heavy" dirty="0">
                <a:solidFill>
                  <a:srgbClr val="168AB9"/>
                </a:solidFill>
                <a:latin typeface="Gill Sans MT"/>
                <a:cs typeface="Gill Sans MT"/>
                <a:hlinkClick r:id="rId7"/>
              </a:rPr>
              <a:t>erbs</a:t>
            </a:r>
            <a:endParaRPr sz="20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700" spc="10" dirty="0">
                <a:solidFill>
                  <a:srgbClr val="EFAC00"/>
                </a:solidFill>
                <a:latin typeface="Wingdings 3"/>
                <a:cs typeface="Wingdings 3"/>
              </a:rPr>
              <a:t></a:t>
            </a:r>
            <a:r>
              <a:rPr sz="2700" spc="35" dirty="0">
                <a:solidFill>
                  <a:srgbClr val="EFAC00"/>
                </a:solidFill>
                <a:latin typeface="Times New Roman"/>
                <a:cs typeface="Times New Roman"/>
              </a:rPr>
              <a:t> </a:t>
            </a:r>
            <a:r>
              <a:rPr sz="3600" u="heavy" spc="-20" dirty="0">
                <a:solidFill>
                  <a:srgbClr val="168AB9"/>
                </a:solidFill>
                <a:latin typeface="Gill Sans MT"/>
                <a:cs typeface="Gill Sans MT"/>
                <a:hlinkClick r:id="rId8"/>
              </a:rPr>
              <a:t>Mindomo</a:t>
            </a:r>
            <a:endParaRPr sz="3600" dirty="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30"/>
              </a:spcBef>
            </a:pPr>
            <a:endParaRPr sz="550" dirty="0"/>
          </a:p>
          <a:p>
            <a:pPr marL="287020">
              <a:lnSpc>
                <a:spcPct val="100000"/>
              </a:lnSpc>
              <a:tabLst>
                <a:tab pos="560705" algn="l"/>
              </a:tabLst>
            </a:pPr>
            <a:r>
              <a:rPr sz="1500" spc="5" dirty="0">
                <a:solidFill>
                  <a:srgbClr val="5FB5CC"/>
                </a:solidFill>
                <a:latin typeface="Wingdings 3"/>
                <a:cs typeface="Wingdings 3"/>
              </a:rPr>
              <a:t></a:t>
            </a:r>
            <a:r>
              <a:rPr sz="1500" spc="5" dirty="0">
                <a:solidFill>
                  <a:srgbClr val="5FB5CC"/>
                </a:solidFill>
                <a:latin typeface="Times New Roman"/>
                <a:cs typeface="Times New Roman"/>
              </a:rPr>
              <a:t>	</a:t>
            </a:r>
            <a:r>
              <a:rPr sz="2000" u="heavy" spc="5" dirty="0" err="1" smtClean="0">
                <a:solidFill>
                  <a:srgbClr val="168AB9"/>
                </a:solidFill>
                <a:latin typeface="Calibri"/>
                <a:cs typeface="Calibri"/>
                <a:hlinkClick r:id="rId9"/>
              </a:rPr>
              <a:t>Ονοματι</a:t>
            </a:r>
            <a:r>
              <a:rPr sz="2000" u="heavy" spc="-65" dirty="0" err="1" smtClean="0">
                <a:solidFill>
                  <a:srgbClr val="168AB9"/>
                </a:solidFill>
                <a:latin typeface="Calibri"/>
                <a:cs typeface="Calibri"/>
                <a:hlinkClick r:id="rId9"/>
              </a:rPr>
              <a:t>κ</a:t>
            </a:r>
            <a:r>
              <a:rPr sz="2000" u="heavy" dirty="0" err="1" smtClean="0">
                <a:solidFill>
                  <a:srgbClr val="168AB9"/>
                </a:solidFill>
                <a:latin typeface="Calibri"/>
                <a:cs typeface="Calibri"/>
                <a:hlinkClick r:id="rId9"/>
              </a:rPr>
              <a:t>οί</a:t>
            </a:r>
            <a:r>
              <a:rPr sz="2000" u="heavy" dirty="0" smtClean="0">
                <a:solidFill>
                  <a:srgbClr val="168AB9"/>
                </a:solidFill>
                <a:latin typeface="Calibri"/>
                <a:cs typeface="Calibri"/>
                <a:hlinkClick r:id="rId9"/>
              </a:rPr>
              <a:t> </a:t>
            </a:r>
            <a:r>
              <a:rPr sz="2000" u="heavy" spc="-55" dirty="0" smtClean="0">
                <a:solidFill>
                  <a:srgbClr val="168AB9"/>
                </a:solidFill>
                <a:latin typeface="Calibri"/>
                <a:cs typeface="Calibri"/>
                <a:hlinkClick r:id="rId9"/>
              </a:rPr>
              <a:t> </a:t>
            </a:r>
            <a:r>
              <a:rPr sz="2000" u="heavy" dirty="0">
                <a:solidFill>
                  <a:srgbClr val="168AB9"/>
                </a:solidFill>
                <a:latin typeface="Calibri"/>
                <a:cs typeface="Calibri"/>
                <a:hlinkClick r:id="rId9"/>
              </a:rPr>
              <a:t>Προσδιορισμο</a:t>
            </a:r>
            <a:r>
              <a:rPr sz="2000" u="heavy" spc="-5" dirty="0">
                <a:solidFill>
                  <a:srgbClr val="168AB9"/>
                </a:solidFill>
                <a:latin typeface="Calibri"/>
                <a:cs typeface="Calibri"/>
                <a:hlinkClick r:id="rId9"/>
              </a:rPr>
              <a:t>ί 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213614"/>
            <a:ext cx="604647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spc="-45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γ</a:t>
            </a:r>
            <a:r>
              <a:rPr sz="3600" b="1" spc="10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λεία</a:t>
            </a:r>
            <a:r>
              <a:rPr sz="3600" b="1" spc="-2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Δημι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ο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υ</a:t>
            </a:r>
            <a:r>
              <a:rPr sz="3600" b="1" spc="-35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γίας </a:t>
            </a:r>
            <a:r>
              <a:rPr sz="3600" b="1" spc="-105" dirty="0">
                <a:solidFill>
                  <a:srgbClr val="5A6278"/>
                </a:solidFill>
                <a:latin typeface="Calibri"/>
                <a:cs typeface="Calibri"/>
              </a:rPr>
              <a:t>Κ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όμικ 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(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Ι)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908720"/>
            <a:ext cx="8234045" cy="4601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6350" indent="-274955">
              <a:lnSpc>
                <a:spcPct val="100099"/>
              </a:lnSpc>
              <a:buClr>
                <a:srgbClr val="0070C0"/>
              </a:buClr>
              <a:buFont typeface="Wingdings" pitchFamily="2" charset="2"/>
              <a:buChar char="Ø"/>
              <a:tabLst>
                <a:tab pos="287020" algn="l"/>
              </a:tabLst>
            </a:pPr>
            <a:r>
              <a:rPr sz="2200" b="1" spc="-15" dirty="0" smtClean="0">
                <a:cs typeface="Calibri"/>
              </a:rPr>
              <a:t>"</a:t>
            </a:r>
            <a:r>
              <a:rPr sz="2200" b="1" spc="-15" dirty="0">
                <a:cs typeface="Calibri"/>
              </a:rPr>
              <a:t>Τα</a:t>
            </a:r>
            <a:r>
              <a:rPr sz="2200" b="1" spc="-5" dirty="0">
                <a:cs typeface="Calibri"/>
              </a:rPr>
              <a:t> </a:t>
            </a:r>
            <a:r>
              <a:rPr sz="2200" b="1" spc="-15" dirty="0">
                <a:cs typeface="Calibri"/>
              </a:rPr>
              <a:t>ψηφια</a:t>
            </a:r>
            <a:r>
              <a:rPr sz="2200" b="1" spc="-90" dirty="0">
                <a:cs typeface="Calibri"/>
              </a:rPr>
              <a:t>κ</a:t>
            </a:r>
            <a:r>
              <a:rPr sz="2200" b="1" spc="-15" dirty="0">
                <a:cs typeface="Calibri"/>
              </a:rPr>
              <a:t>ά</a:t>
            </a:r>
            <a:r>
              <a:rPr sz="2200" b="1" spc="10" dirty="0">
                <a:cs typeface="Calibri"/>
              </a:rPr>
              <a:t> </a:t>
            </a:r>
            <a:r>
              <a:rPr sz="2200" b="1" spc="-75" dirty="0">
                <a:cs typeface="Calibri"/>
              </a:rPr>
              <a:t>κ</a:t>
            </a:r>
            <a:r>
              <a:rPr sz="2200" b="1" spc="-15" dirty="0">
                <a:cs typeface="Calibri"/>
              </a:rPr>
              <a:t>όμ</a:t>
            </a:r>
            <a:r>
              <a:rPr sz="2200" b="1" spc="-20" dirty="0">
                <a:cs typeface="Calibri"/>
              </a:rPr>
              <a:t>ι</a:t>
            </a:r>
            <a:r>
              <a:rPr sz="2200" b="1" spc="-75" dirty="0">
                <a:cs typeface="Calibri"/>
              </a:rPr>
              <a:t>κ</a:t>
            </a:r>
            <a:r>
              <a:rPr sz="2200" b="1" spc="-10" dirty="0">
                <a:cs typeface="Calibri"/>
              </a:rPr>
              <a:t>ς</a:t>
            </a:r>
            <a:r>
              <a:rPr sz="2200" b="1" spc="-20" dirty="0">
                <a:cs typeface="Calibri"/>
              </a:rPr>
              <a:t>"</a:t>
            </a:r>
            <a:r>
              <a:rPr sz="2200" spc="-10" dirty="0">
                <a:cs typeface="Calibri"/>
              </a:rPr>
              <a:t>,</a:t>
            </a:r>
            <a:r>
              <a:rPr sz="2200" spc="20" dirty="0">
                <a:cs typeface="Calibri"/>
              </a:rPr>
              <a:t> </a:t>
            </a:r>
            <a:r>
              <a:rPr sz="2200" u="heavy" spc="-40" dirty="0">
                <a:cs typeface="Calibri"/>
                <a:hlinkClick r:id="rId2"/>
              </a:rPr>
              <a:t>h</a:t>
            </a:r>
            <a:r>
              <a:rPr sz="2200" u="heavy" spc="-50" dirty="0">
                <a:cs typeface="Calibri"/>
                <a:hlinkClick r:id="rId2"/>
              </a:rPr>
              <a:t>t</a:t>
            </a:r>
            <a:r>
              <a:rPr sz="2200" u="heavy" spc="-10" dirty="0">
                <a:cs typeface="Calibri"/>
                <a:hlinkClick r:id="rId2"/>
              </a:rPr>
              <a:t>tp://ww</a:t>
            </a:r>
            <a:r>
              <a:rPr sz="2200" u="heavy" spc="-165" dirty="0">
                <a:cs typeface="Calibri"/>
                <a:hlinkClick r:id="rId2"/>
              </a:rPr>
              <a:t>w</a:t>
            </a:r>
            <a:r>
              <a:rPr sz="2200" u="heavy" spc="-10" dirty="0">
                <a:cs typeface="Calibri"/>
                <a:hlinkClick r:id="rId2"/>
              </a:rPr>
              <a:t>.slidesha</a:t>
            </a:r>
            <a:r>
              <a:rPr sz="2200" u="heavy" spc="-35" dirty="0">
                <a:cs typeface="Calibri"/>
                <a:hlinkClick r:id="rId2"/>
              </a:rPr>
              <a:t>r</a:t>
            </a:r>
            <a:r>
              <a:rPr sz="2200" u="heavy" spc="-10" dirty="0">
                <a:cs typeface="Calibri"/>
                <a:hlinkClick r:id="rId2"/>
              </a:rPr>
              <a:t>e.n</a:t>
            </a:r>
            <a:r>
              <a:rPr sz="2200" u="heavy" spc="-35" dirty="0">
                <a:cs typeface="Calibri"/>
                <a:hlinkClick r:id="rId2"/>
              </a:rPr>
              <a:t>e</a:t>
            </a:r>
            <a:r>
              <a:rPr sz="2200" u="heavy" spc="-10" dirty="0">
                <a:cs typeface="Calibri"/>
                <a:hlinkClick r:id="rId2"/>
              </a:rPr>
              <a:t>t</a:t>
            </a:r>
            <a:r>
              <a:rPr sz="2200" u="heavy" spc="-50" dirty="0">
                <a:cs typeface="Calibri"/>
                <a:hlinkClick r:id="rId2"/>
              </a:rPr>
              <a:t>/</a:t>
            </a:r>
            <a:r>
              <a:rPr sz="2200" u="heavy" spc="-15" dirty="0">
                <a:cs typeface="Calibri"/>
                <a:hlinkClick r:id="rId2"/>
              </a:rPr>
              <a:t>edu</a:t>
            </a:r>
            <a:r>
              <a:rPr sz="2200" u="heavy" spc="-45" dirty="0">
                <a:cs typeface="Calibri"/>
                <a:hlinkClick r:id="rId2"/>
              </a:rPr>
              <a:t>c</a:t>
            </a:r>
            <a:r>
              <a:rPr sz="2200" u="heavy" spc="-15" dirty="0">
                <a:cs typeface="Calibri"/>
                <a:hlinkClick r:id="rId2"/>
              </a:rPr>
              <a:t>omics</a:t>
            </a:r>
            <a:r>
              <a:rPr sz="2200" u="heavy" spc="-45" dirty="0">
                <a:cs typeface="Calibri"/>
                <a:hlinkClick r:id="rId2"/>
              </a:rPr>
              <a:t>/</a:t>
            </a:r>
            <a:r>
              <a:rPr sz="2200" u="heavy" spc="-40" dirty="0">
                <a:cs typeface="Calibri"/>
                <a:hlinkClick r:id="rId2"/>
              </a:rPr>
              <a:t>c</a:t>
            </a:r>
            <a:r>
              <a:rPr sz="2200" u="heavy" spc="-15" dirty="0">
                <a:cs typeface="Calibri"/>
                <a:hlinkClick r:id="rId2"/>
              </a:rPr>
              <a:t>omic</a:t>
            </a:r>
            <a:r>
              <a:rPr sz="2200" u="heavy" dirty="0">
                <a:cs typeface="Calibri"/>
                <a:hlinkClick r:id="rId2"/>
              </a:rPr>
              <a:t>s</a:t>
            </a:r>
            <a:r>
              <a:rPr sz="2200" u="heavy" spc="-10" dirty="0">
                <a:cs typeface="Calibri"/>
                <a:hlinkClick r:id="rId2"/>
              </a:rPr>
              <a:t>-</a:t>
            </a:r>
            <a:r>
              <a:rPr sz="2200" spc="-5" dirty="0">
                <a:cs typeface="Calibri"/>
              </a:rPr>
              <a:t> </a:t>
            </a:r>
            <a:r>
              <a:rPr sz="2200" u="heavy" spc="-15" dirty="0">
                <a:cs typeface="Calibri"/>
                <a:hlinkClick r:id="rId2"/>
              </a:rPr>
              <a:t>3386443</a:t>
            </a:r>
            <a:r>
              <a:rPr sz="2200" spc="-10" dirty="0">
                <a:cs typeface="Calibri"/>
              </a:rPr>
              <a:t>,</a:t>
            </a:r>
            <a:r>
              <a:rPr sz="2200" spc="-40" dirty="0">
                <a:cs typeface="Calibri"/>
              </a:rPr>
              <a:t> </a:t>
            </a:r>
            <a:r>
              <a:rPr sz="2200" spc="-15" dirty="0">
                <a:cs typeface="Calibri"/>
              </a:rPr>
              <a:t>μια</a:t>
            </a:r>
            <a:r>
              <a:rPr sz="2200" spc="10" dirty="0">
                <a:cs typeface="Calibri"/>
              </a:rPr>
              <a:t> </a:t>
            </a:r>
            <a:r>
              <a:rPr sz="2200" spc="-45" dirty="0">
                <a:cs typeface="Calibri"/>
              </a:rPr>
              <a:t>π</a:t>
            </a:r>
            <a:r>
              <a:rPr sz="2200" spc="-15" dirty="0">
                <a:cs typeface="Calibri"/>
              </a:rPr>
              <a:t>αρ</a:t>
            </a:r>
            <a:r>
              <a:rPr sz="2200" spc="-10" dirty="0">
                <a:cs typeface="Calibri"/>
              </a:rPr>
              <a:t>ο</a:t>
            </a:r>
            <a:r>
              <a:rPr sz="2200" spc="-15" dirty="0">
                <a:cs typeface="Calibri"/>
              </a:rPr>
              <a:t>υσ</a:t>
            </a:r>
            <a:r>
              <a:rPr sz="2200" spc="-20" dirty="0">
                <a:cs typeface="Calibri"/>
              </a:rPr>
              <a:t>ί</a:t>
            </a:r>
            <a:r>
              <a:rPr sz="2200" spc="-40" dirty="0">
                <a:cs typeface="Calibri"/>
              </a:rPr>
              <a:t>α</a:t>
            </a:r>
            <a:r>
              <a:rPr sz="2200" spc="-10" dirty="0">
                <a:cs typeface="Calibri"/>
              </a:rPr>
              <a:t>σ</a:t>
            </a:r>
            <a:r>
              <a:rPr sz="2200" spc="-15" dirty="0">
                <a:cs typeface="Calibri"/>
              </a:rPr>
              <a:t>η</a:t>
            </a:r>
            <a:r>
              <a:rPr sz="2200" spc="35" dirty="0">
                <a:cs typeface="Calibri"/>
              </a:rPr>
              <a:t> </a:t>
            </a:r>
            <a:r>
              <a:rPr sz="2200" spc="-15" dirty="0">
                <a:cs typeface="Calibri"/>
              </a:rPr>
              <a:t>με</a:t>
            </a:r>
            <a:r>
              <a:rPr sz="2200" spc="-5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α</a:t>
            </a:r>
            <a:r>
              <a:rPr sz="2200" spc="-15" dirty="0">
                <a:cs typeface="Calibri"/>
              </a:rPr>
              <a:t>ναφορά</a:t>
            </a:r>
            <a:r>
              <a:rPr sz="2200" spc="30" dirty="0">
                <a:cs typeface="Calibri"/>
              </a:rPr>
              <a:t> </a:t>
            </a:r>
            <a:r>
              <a:rPr sz="2200" dirty="0">
                <a:cs typeface="Calibri"/>
              </a:rPr>
              <a:t>σ</a:t>
            </a:r>
            <a:r>
              <a:rPr sz="2200" spc="-20" dirty="0">
                <a:cs typeface="Calibri"/>
              </a:rPr>
              <a:t>τ</a:t>
            </a:r>
            <a:r>
              <a:rPr sz="2200" spc="-15" dirty="0">
                <a:cs typeface="Calibri"/>
              </a:rPr>
              <a:t>ον</a:t>
            </a:r>
            <a:r>
              <a:rPr sz="2200" spc="-5" dirty="0">
                <a:cs typeface="Calibri"/>
              </a:rPr>
              <a:t> ο</a:t>
            </a:r>
            <a:r>
              <a:rPr sz="2200" spc="-10" dirty="0">
                <a:cs typeface="Calibri"/>
              </a:rPr>
              <a:t>ρι</a:t>
            </a:r>
            <a:r>
              <a:rPr sz="2200" spc="-25" dirty="0">
                <a:cs typeface="Calibri"/>
              </a:rPr>
              <a:t>σμ</a:t>
            </a:r>
            <a:r>
              <a:rPr sz="2200" spc="-45" dirty="0">
                <a:cs typeface="Calibri"/>
              </a:rPr>
              <a:t>ό</a:t>
            </a:r>
            <a:r>
              <a:rPr sz="2200" spc="-10" dirty="0">
                <a:cs typeface="Calibri"/>
              </a:rPr>
              <a:t>,</a:t>
            </a:r>
            <a:r>
              <a:rPr sz="2200" spc="15" dirty="0">
                <a:cs typeface="Calibri"/>
              </a:rPr>
              <a:t> </a:t>
            </a:r>
            <a:r>
              <a:rPr sz="2200" dirty="0">
                <a:cs typeface="Calibri"/>
              </a:rPr>
              <a:t>σ</a:t>
            </a:r>
            <a:r>
              <a:rPr sz="2200" spc="-20" dirty="0">
                <a:cs typeface="Calibri"/>
              </a:rPr>
              <a:t>τ</a:t>
            </a:r>
            <a:r>
              <a:rPr sz="2200" spc="-15" dirty="0">
                <a:cs typeface="Calibri"/>
              </a:rPr>
              <a:t>α</a:t>
            </a:r>
            <a:r>
              <a:rPr sz="2200" spc="5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ε</a:t>
            </a:r>
            <a:r>
              <a:rPr sz="2200" spc="-30" dirty="0">
                <a:cs typeface="Calibri"/>
              </a:rPr>
              <a:t>ί</a:t>
            </a:r>
            <a:r>
              <a:rPr sz="2200" spc="-15" dirty="0">
                <a:cs typeface="Calibri"/>
              </a:rPr>
              <a:t>δη</a:t>
            </a:r>
            <a:r>
              <a:rPr sz="2200" spc="15" dirty="0">
                <a:cs typeface="Calibri"/>
              </a:rPr>
              <a:t> </a:t>
            </a:r>
            <a:r>
              <a:rPr sz="2200" spc="-85" dirty="0">
                <a:cs typeface="Calibri"/>
              </a:rPr>
              <a:t>κ</a:t>
            </a:r>
            <a:r>
              <a:rPr sz="2200" spc="-10" dirty="0">
                <a:cs typeface="Calibri"/>
              </a:rPr>
              <a:t>όμικ,</a:t>
            </a:r>
            <a:r>
              <a:rPr sz="2200" spc="-5" dirty="0">
                <a:cs typeface="Calibri"/>
              </a:rPr>
              <a:t> </a:t>
            </a:r>
            <a:r>
              <a:rPr sz="2200" dirty="0">
                <a:cs typeface="Calibri"/>
              </a:rPr>
              <a:t>σ</a:t>
            </a:r>
            <a:r>
              <a:rPr sz="2200" spc="-10" dirty="0">
                <a:cs typeface="Calibri"/>
              </a:rPr>
              <a:t>τ</a:t>
            </a:r>
            <a:r>
              <a:rPr sz="2200" spc="-65" dirty="0">
                <a:cs typeface="Calibri"/>
              </a:rPr>
              <a:t>η</a:t>
            </a:r>
            <a:r>
              <a:rPr sz="2200" spc="-10" dirty="0">
                <a:cs typeface="Calibri"/>
              </a:rPr>
              <a:t>ν</a:t>
            </a:r>
            <a:r>
              <a:rPr sz="2200" spc="-5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ι</a:t>
            </a:r>
            <a:r>
              <a:rPr sz="2200" spc="0" dirty="0">
                <a:cs typeface="Calibri"/>
              </a:rPr>
              <a:t>σ</a:t>
            </a:r>
            <a:r>
              <a:rPr sz="2200" spc="-20" dirty="0">
                <a:cs typeface="Calibri"/>
              </a:rPr>
              <a:t>τ</a:t>
            </a:r>
            <a:r>
              <a:rPr sz="2200" spc="-15" dirty="0">
                <a:cs typeface="Calibri"/>
              </a:rPr>
              <a:t>ορία</a:t>
            </a:r>
            <a:r>
              <a:rPr sz="2200" spc="15" dirty="0">
                <a:cs typeface="Calibri"/>
              </a:rPr>
              <a:t> </a:t>
            </a:r>
            <a:r>
              <a:rPr sz="2200" spc="-20" dirty="0">
                <a:cs typeface="Calibri"/>
              </a:rPr>
              <a:t>τ</a:t>
            </a:r>
            <a:r>
              <a:rPr sz="2200" spc="-10" dirty="0">
                <a:cs typeface="Calibri"/>
              </a:rPr>
              <a:t>ους,</a:t>
            </a:r>
            <a:r>
              <a:rPr sz="2200" spc="-5" dirty="0">
                <a:cs typeface="Calibri"/>
              </a:rPr>
              <a:t> σ</a:t>
            </a:r>
            <a:r>
              <a:rPr sz="2200" spc="-15" dirty="0">
                <a:cs typeface="Calibri"/>
              </a:rPr>
              <a:t>τη</a:t>
            </a:r>
            <a:r>
              <a:rPr sz="2200" spc="10" dirty="0">
                <a:cs typeface="Calibri"/>
              </a:rPr>
              <a:t> </a:t>
            </a:r>
            <a:r>
              <a:rPr sz="2200" spc="-25" dirty="0">
                <a:cs typeface="Calibri"/>
              </a:rPr>
              <a:t>μ</a:t>
            </a:r>
            <a:r>
              <a:rPr sz="2200" spc="-15" dirty="0">
                <a:cs typeface="Calibri"/>
              </a:rPr>
              <a:t>ορφή</a:t>
            </a:r>
            <a:r>
              <a:rPr sz="2200" spc="20" dirty="0">
                <a:cs typeface="Calibri"/>
              </a:rPr>
              <a:t> </a:t>
            </a:r>
            <a:r>
              <a:rPr sz="2200" spc="-20" dirty="0">
                <a:cs typeface="Calibri"/>
              </a:rPr>
              <a:t>τ</a:t>
            </a:r>
            <a:r>
              <a:rPr sz="2200" spc="-15" dirty="0">
                <a:cs typeface="Calibri"/>
              </a:rPr>
              <a:t>ους</a:t>
            </a:r>
            <a:r>
              <a:rPr sz="2200" spc="-10" dirty="0">
                <a:cs typeface="Calibri"/>
              </a:rPr>
              <a:t> </a:t>
            </a:r>
            <a:r>
              <a:rPr sz="2200" spc="-85" dirty="0">
                <a:cs typeface="Calibri"/>
              </a:rPr>
              <a:t>κ</a:t>
            </a:r>
            <a:r>
              <a:rPr sz="2200" spc="-10" dirty="0">
                <a:cs typeface="Calibri"/>
              </a:rPr>
              <a:t>αι</a:t>
            </a:r>
            <a:r>
              <a:rPr sz="2200" spc="5" dirty="0">
                <a:cs typeface="Calibri"/>
              </a:rPr>
              <a:t> </a:t>
            </a:r>
            <a:r>
              <a:rPr sz="2200" spc="-15" dirty="0">
                <a:cs typeface="Calibri"/>
              </a:rPr>
              <a:t>σε</a:t>
            </a:r>
            <a:r>
              <a:rPr sz="2200" spc="5" dirty="0">
                <a:cs typeface="Calibri"/>
              </a:rPr>
              <a:t> </a:t>
            </a:r>
            <a:r>
              <a:rPr sz="2200" spc="-15" dirty="0" err="1">
                <a:cs typeface="Calibri"/>
              </a:rPr>
              <a:t>χρή</a:t>
            </a:r>
            <a:r>
              <a:rPr sz="2200" spc="-25" dirty="0" err="1">
                <a:cs typeface="Calibri"/>
              </a:rPr>
              <a:t>σ</a:t>
            </a:r>
            <a:r>
              <a:rPr sz="2200" spc="-10" dirty="0" err="1">
                <a:cs typeface="Calibri"/>
              </a:rPr>
              <a:t>ι</a:t>
            </a:r>
            <a:r>
              <a:rPr sz="2200" spc="-25" dirty="0" err="1">
                <a:cs typeface="Calibri"/>
              </a:rPr>
              <a:t>μ</a:t>
            </a:r>
            <a:r>
              <a:rPr sz="2200" spc="-15" dirty="0" err="1">
                <a:cs typeface="Calibri"/>
              </a:rPr>
              <a:t>ους</a:t>
            </a:r>
            <a:r>
              <a:rPr sz="2200" spc="20" dirty="0">
                <a:cs typeface="Calibri"/>
              </a:rPr>
              <a:t> </a:t>
            </a:r>
            <a:r>
              <a:rPr sz="2200" spc="-15" dirty="0" err="1" smtClean="0">
                <a:cs typeface="Calibri"/>
              </a:rPr>
              <a:t>συ</a:t>
            </a:r>
            <a:r>
              <a:rPr sz="2200" spc="-20" dirty="0" err="1" smtClean="0">
                <a:cs typeface="Calibri"/>
              </a:rPr>
              <a:t>ν</a:t>
            </a:r>
            <a:r>
              <a:rPr sz="2200" spc="-15" dirty="0" err="1" smtClean="0">
                <a:cs typeface="Calibri"/>
              </a:rPr>
              <a:t>δ</a:t>
            </a:r>
            <a:r>
              <a:rPr sz="2200" spc="-40" dirty="0" err="1" smtClean="0">
                <a:cs typeface="Calibri"/>
              </a:rPr>
              <a:t>έ</a:t>
            </a:r>
            <a:r>
              <a:rPr sz="2200" spc="-15" dirty="0" err="1" smtClean="0">
                <a:cs typeface="Calibri"/>
              </a:rPr>
              <a:t>σ</a:t>
            </a:r>
            <a:r>
              <a:rPr sz="2200" spc="-30" dirty="0" err="1" smtClean="0">
                <a:cs typeface="Calibri"/>
              </a:rPr>
              <a:t>μ</a:t>
            </a:r>
            <a:r>
              <a:rPr sz="2200" spc="-15" dirty="0" err="1" smtClean="0">
                <a:cs typeface="Calibri"/>
              </a:rPr>
              <a:t>ους</a:t>
            </a:r>
            <a:endParaRPr lang="el-GR" sz="2200" dirty="0" smtClean="0">
              <a:cs typeface="Calibri"/>
            </a:endParaRPr>
          </a:p>
          <a:p>
            <a:pPr marL="287020" marR="6350" indent="-274955">
              <a:lnSpc>
                <a:spcPct val="100099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Ø"/>
              <a:tabLst>
                <a:tab pos="287020" algn="l"/>
              </a:tabLst>
            </a:pPr>
            <a:r>
              <a:rPr sz="2200" b="1" spc="-15" dirty="0" smtClean="0">
                <a:cs typeface="Calibri"/>
              </a:rPr>
              <a:t>"</a:t>
            </a:r>
            <a:r>
              <a:rPr sz="2200" b="1" spc="-15" dirty="0" err="1" smtClean="0">
                <a:cs typeface="Calibri"/>
              </a:rPr>
              <a:t>Α</a:t>
            </a:r>
            <a:r>
              <a:rPr sz="2200" b="1" spc="-30" dirty="0" err="1" smtClean="0">
                <a:cs typeface="Calibri"/>
              </a:rPr>
              <a:t>ξ</a:t>
            </a:r>
            <a:r>
              <a:rPr sz="2200" b="1" spc="-10" dirty="0" err="1" smtClean="0">
                <a:cs typeface="Calibri"/>
              </a:rPr>
              <a:t>ι</a:t>
            </a:r>
            <a:r>
              <a:rPr sz="2200" b="1" spc="-25" dirty="0" err="1" smtClean="0">
                <a:cs typeface="Calibri"/>
              </a:rPr>
              <a:t>ο</a:t>
            </a:r>
            <a:r>
              <a:rPr sz="2200" b="1" spc="-15" dirty="0" err="1" smtClean="0">
                <a:cs typeface="Calibri"/>
              </a:rPr>
              <a:t>πο</a:t>
            </a:r>
            <a:r>
              <a:rPr sz="2200" b="1" spc="-20" dirty="0" err="1" smtClean="0">
                <a:cs typeface="Calibri"/>
              </a:rPr>
              <a:t>ί</a:t>
            </a:r>
            <a:r>
              <a:rPr sz="2200" b="1" spc="-15" dirty="0" err="1" smtClean="0">
                <a:cs typeface="Calibri"/>
              </a:rPr>
              <a:t>η</a:t>
            </a:r>
            <a:r>
              <a:rPr sz="2200" b="1" spc="-10" dirty="0" err="1" smtClean="0">
                <a:cs typeface="Calibri"/>
              </a:rPr>
              <a:t>σ</a:t>
            </a:r>
            <a:r>
              <a:rPr sz="2200" b="1" spc="-15" dirty="0" err="1" smtClean="0">
                <a:cs typeface="Calibri"/>
              </a:rPr>
              <a:t>η</a:t>
            </a:r>
            <a:r>
              <a:rPr sz="2200" b="1" spc="20" dirty="0" smtClean="0">
                <a:cs typeface="Calibri"/>
              </a:rPr>
              <a:t> </a:t>
            </a:r>
            <a:r>
              <a:rPr sz="2200" b="1" spc="-25" dirty="0">
                <a:cs typeface="Calibri"/>
              </a:rPr>
              <a:t>τ</a:t>
            </a:r>
            <a:r>
              <a:rPr sz="2200" b="1" spc="-40" dirty="0">
                <a:cs typeface="Calibri"/>
              </a:rPr>
              <a:t>ω</a:t>
            </a:r>
            <a:r>
              <a:rPr sz="2200" b="1" spc="-15" dirty="0">
                <a:cs typeface="Calibri"/>
              </a:rPr>
              <a:t>ν</a:t>
            </a:r>
            <a:r>
              <a:rPr sz="2200" b="1" spc="10" dirty="0">
                <a:cs typeface="Calibri"/>
              </a:rPr>
              <a:t> </a:t>
            </a:r>
            <a:r>
              <a:rPr sz="2200" b="1" spc="-15" dirty="0">
                <a:cs typeface="Calibri"/>
              </a:rPr>
              <a:t>ψηφια</a:t>
            </a:r>
            <a:r>
              <a:rPr sz="2200" b="1" spc="-65" dirty="0">
                <a:cs typeface="Calibri"/>
              </a:rPr>
              <a:t>κ</a:t>
            </a:r>
            <a:r>
              <a:rPr sz="2200" b="1" spc="-40" dirty="0">
                <a:cs typeface="Calibri"/>
              </a:rPr>
              <a:t>ώ</a:t>
            </a:r>
            <a:r>
              <a:rPr sz="2200" b="1" spc="-15" dirty="0">
                <a:cs typeface="Calibri"/>
              </a:rPr>
              <a:t>ν</a:t>
            </a:r>
            <a:r>
              <a:rPr sz="2200" b="1" spc="10" dirty="0">
                <a:cs typeface="Calibri"/>
              </a:rPr>
              <a:t> </a:t>
            </a:r>
            <a:r>
              <a:rPr sz="2200" b="1" spc="-80" dirty="0">
                <a:cs typeface="Calibri"/>
              </a:rPr>
              <a:t>Κ</a:t>
            </a:r>
            <a:r>
              <a:rPr sz="2200" b="1" spc="-15" dirty="0">
                <a:cs typeface="Calibri"/>
              </a:rPr>
              <a:t>όμ</a:t>
            </a:r>
            <a:r>
              <a:rPr sz="2200" b="1" spc="-20" dirty="0">
                <a:cs typeface="Calibri"/>
              </a:rPr>
              <a:t>ι</a:t>
            </a:r>
            <a:r>
              <a:rPr sz="2200" b="1" spc="-15" dirty="0">
                <a:cs typeface="Calibri"/>
              </a:rPr>
              <a:t>κ</a:t>
            </a:r>
            <a:r>
              <a:rPr sz="2200" b="1" spc="5" dirty="0">
                <a:cs typeface="Calibri"/>
              </a:rPr>
              <a:t> </a:t>
            </a:r>
            <a:r>
              <a:rPr sz="2200" b="1" spc="10" dirty="0">
                <a:cs typeface="Calibri"/>
              </a:rPr>
              <a:t>σ</a:t>
            </a:r>
            <a:r>
              <a:rPr sz="2200" b="1" spc="-10" dirty="0">
                <a:cs typeface="Calibri"/>
              </a:rPr>
              <a:t>τ</a:t>
            </a:r>
            <a:r>
              <a:rPr sz="2200" b="1" spc="-50" dirty="0">
                <a:cs typeface="Calibri"/>
              </a:rPr>
              <a:t>η</a:t>
            </a:r>
            <a:r>
              <a:rPr sz="2200" b="1" spc="-15" dirty="0">
                <a:cs typeface="Calibri"/>
              </a:rPr>
              <a:t>ν</a:t>
            </a:r>
            <a:r>
              <a:rPr sz="2200" b="1" spc="10" dirty="0">
                <a:cs typeface="Calibri"/>
              </a:rPr>
              <a:t> </a:t>
            </a:r>
            <a:r>
              <a:rPr sz="2200" b="1" spc="-15" dirty="0" err="1">
                <a:cs typeface="Calibri"/>
              </a:rPr>
              <a:t>Εκ</a:t>
            </a:r>
            <a:r>
              <a:rPr sz="2200" b="1" spc="-40" dirty="0" err="1">
                <a:cs typeface="Calibri"/>
              </a:rPr>
              <a:t>π</a:t>
            </a:r>
            <a:r>
              <a:rPr sz="2200" b="1" spc="-15" dirty="0" err="1">
                <a:cs typeface="Calibri"/>
              </a:rPr>
              <a:t>α</a:t>
            </a:r>
            <a:r>
              <a:rPr sz="2200" b="1" spc="-30" dirty="0" err="1">
                <a:cs typeface="Calibri"/>
              </a:rPr>
              <a:t>ί</a:t>
            </a:r>
            <a:r>
              <a:rPr sz="2200" b="1" spc="-15" dirty="0" err="1">
                <a:cs typeface="Calibri"/>
              </a:rPr>
              <a:t>δε</a:t>
            </a:r>
            <a:r>
              <a:rPr sz="2200" b="1" spc="-25" dirty="0" err="1">
                <a:cs typeface="Calibri"/>
              </a:rPr>
              <a:t>υ</a:t>
            </a:r>
            <a:r>
              <a:rPr sz="2200" b="1" spc="-15" dirty="0" err="1">
                <a:cs typeface="Calibri"/>
              </a:rPr>
              <a:t>σ</a:t>
            </a:r>
            <a:r>
              <a:rPr sz="2200" b="1" spc="-10" dirty="0" err="1">
                <a:cs typeface="Calibri"/>
              </a:rPr>
              <a:t>η</a:t>
            </a:r>
            <a:r>
              <a:rPr sz="2200" b="1" spc="5" dirty="0" smtClean="0">
                <a:cs typeface="Calibri"/>
              </a:rPr>
              <a:t>"</a:t>
            </a:r>
            <a:r>
              <a:rPr sz="2200" spc="-10" dirty="0" smtClean="0">
                <a:cs typeface="Calibri"/>
              </a:rPr>
              <a:t>,</a:t>
            </a:r>
            <a:r>
              <a:rPr lang="el-GR" sz="2200" dirty="0" smtClean="0">
                <a:cs typeface="Calibri"/>
              </a:rPr>
              <a:t> </a:t>
            </a:r>
            <a:r>
              <a:rPr sz="2200" u="heavy" spc="-40" dirty="0" smtClean="0">
                <a:cs typeface="Calibri"/>
                <a:hlinkClick r:id="rId3"/>
              </a:rPr>
              <a:t>h</a:t>
            </a:r>
            <a:r>
              <a:rPr sz="2200" u="heavy" spc="-50" dirty="0" smtClean="0">
                <a:cs typeface="Calibri"/>
                <a:hlinkClick r:id="rId3"/>
              </a:rPr>
              <a:t>t</a:t>
            </a:r>
            <a:r>
              <a:rPr sz="2200" u="heavy" spc="-10" dirty="0" smtClean="0">
                <a:cs typeface="Calibri"/>
                <a:hlinkClick r:id="rId3"/>
              </a:rPr>
              <a:t>tp</a:t>
            </a:r>
            <a:r>
              <a:rPr sz="2200" u="heavy" spc="-10" dirty="0">
                <a:cs typeface="Calibri"/>
                <a:hlinkClick r:id="rId3"/>
              </a:rPr>
              <a:t>://ww</a:t>
            </a:r>
            <a:r>
              <a:rPr sz="2200" u="heavy" spc="-165" dirty="0">
                <a:cs typeface="Calibri"/>
                <a:hlinkClick r:id="rId3"/>
              </a:rPr>
              <a:t>w</a:t>
            </a:r>
            <a:r>
              <a:rPr sz="2200" u="heavy" spc="-10" dirty="0">
                <a:cs typeface="Calibri"/>
                <a:hlinkClick r:id="rId3"/>
              </a:rPr>
              <a:t>.slidesha</a:t>
            </a:r>
            <a:r>
              <a:rPr sz="2200" u="heavy" spc="-35" dirty="0">
                <a:cs typeface="Calibri"/>
                <a:hlinkClick r:id="rId3"/>
              </a:rPr>
              <a:t>r</a:t>
            </a:r>
            <a:r>
              <a:rPr sz="2200" u="heavy" spc="-10" dirty="0">
                <a:cs typeface="Calibri"/>
                <a:hlinkClick r:id="rId3"/>
              </a:rPr>
              <a:t>e.n</a:t>
            </a:r>
            <a:r>
              <a:rPr sz="2200" u="heavy" spc="-35" dirty="0">
                <a:cs typeface="Calibri"/>
                <a:hlinkClick r:id="rId3"/>
              </a:rPr>
              <a:t>e</a:t>
            </a:r>
            <a:r>
              <a:rPr sz="2200" u="heavy" spc="-10" dirty="0">
                <a:cs typeface="Calibri"/>
                <a:hlinkClick r:id="rId3"/>
              </a:rPr>
              <a:t>t</a:t>
            </a:r>
            <a:r>
              <a:rPr sz="2200" u="heavy" spc="-50" dirty="0">
                <a:cs typeface="Calibri"/>
                <a:hlinkClick r:id="rId3"/>
              </a:rPr>
              <a:t>/</a:t>
            </a:r>
            <a:r>
              <a:rPr sz="2200" u="heavy" spc="-15" dirty="0">
                <a:cs typeface="Calibri"/>
                <a:hlinkClick r:id="rId3"/>
              </a:rPr>
              <a:t>edu</a:t>
            </a:r>
            <a:r>
              <a:rPr sz="2200" u="heavy" spc="-45" dirty="0">
                <a:cs typeface="Calibri"/>
                <a:hlinkClick r:id="rId3"/>
              </a:rPr>
              <a:t>c</a:t>
            </a:r>
            <a:r>
              <a:rPr sz="2200" u="heavy" spc="-15" dirty="0">
                <a:cs typeface="Calibri"/>
                <a:hlinkClick r:id="rId3"/>
              </a:rPr>
              <a:t>omics</a:t>
            </a:r>
            <a:r>
              <a:rPr sz="2200" u="heavy" spc="-45" dirty="0">
                <a:cs typeface="Calibri"/>
                <a:hlinkClick r:id="rId3"/>
              </a:rPr>
              <a:t>/</a:t>
            </a:r>
            <a:r>
              <a:rPr sz="2200" u="heavy" spc="-40" dirty="0">
                <a:cs typeface="Calibri"/>
                <a:hlinkClick r:id="rId3"/>
              </a:rPr>
              <a:t>c</a:t>
            </a:r>
            <a:r>
              <a:rPr sz="2200" u="heavy" spc="-15" dirty="0">
                <a:cs typeface="Calibri"/>
                <a:hlinkClick r:id="rId3"/>
              </a:rPr>
              <a:t>omic</a:t>
            </a:r>
            <a:r>
              <a:rPr sz="2200" u="heavy" dirty="0">
                <a:cs typeface="Calibri"/>
                <a:hlinkClick r:id="rId3"/>
              </a:rPr>
              <a:t>s</a:t>
            </a:r>
            <a:r>
              <a:rPr sz="2200" u="heavy" spc="-15" dirty="0">
                <a:cs typeface="Calibri"/>
                <a:hlinkClick r:id="rId3"/>
              </a:rPr>
              <a:t>-in-edu</a:t>
            </a:r>
            <a:r>
              <a:rPr sz="2200" u="heavy" spc="-45" dirty="0">
                <a:cs typeface="Calibri"/>
                <a:hlinkClick r:id="rId3"/>
              </a:rPr>
              <a:t>c</a:t>
            </a:r>
            <a:r>
              <a:rPr sz="2200" u="heavy" spc="-35" dirty="0">
                <a:cs typeface="Calibri"/>
                <a:hlinkClick r:id="rId3"/>
              </a:rPr>
              <a:t>a</a:t>
            </a:r>
            <a:r>
              <a:rPr sz="2200" u="heavy" spc="-10" dirty="0">
                <a:cs typeface="Calibri"/>
                <a:hlinkClick r:id="rId3"/>
              </a:rPr>
              <a:t>tion</a:t>
            </a:r>
            <a:r>
              <a:rPr sz="2200" u="heavy" spc="-15" dirty="0">
                <a:cs typeface="Calibri"/>
                <a:hlinkClick r:id="rId3"/>
              </a:rPr>
              <a:t>-3386446</a:t>
            </a:r>
            <a:endParaRPr sz="2200" dirty="0">
              <a:cs typeface="Calibri"/>
            </a:endParaRPr>
          </a:p>
          <a:p>
            <a:pPr>
              <a:lnSpc>
                <a:spcPts val="6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Ø"/>
            </a:pPr>
            <a:endParaRPr sz="600" dirty="0"/>
          </a:p>
          <a:p>
            <a:pPr marL="287020" marR="615950" indent="-274955"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Ø"/>
              <a:tabLst>
                <a:tab pos="287020" algn="l"/>
              </a:tabLst>
            </a:pPr>
            <a:r>
              <a:rPr sz="2200" b="1" spc="-5" dirty="0" smtClean="0">
                <a:cs typeface="Calibri"/>
              </a:rPr>
              <a:t>"</a:t>
            </a:r>
            <a:r>
              <a:rPr sz="2200" b="1" spc="-25" dirty="0">
                <a:cs typeface="Calibri"/>
              </a:rPr>
              <a:t>U</a:t>
            </a:r>
            <a:r>
              <a:rPr sz="2200" b="1" spc="-10" dirty="0">
                <a:cs typeface="Calibri"/>
              </a:rPr>
              <a:t>sing car</a:t>
            </a:r>
            <a:r>
              <a:rPr sz="2200" b="1" spc="-50" dirty="0">
                <a:cs typeface="Calibri"/>
              </a:rPr>
              <a:t>t</a:t>
            </a:r>
            <a:r>
              <a:rPr sz="2200" b="1" spc="-25" dirty="0">
                <a:cs typeface="Calibri"/>
              </a:rPr>
              <a:t>oo</a:t>
            </a:r>
            <a:r>
              <a:rPr sz="2200" b="1" spc="-15" dirty="0">
                <a:cs typeface="Calibri"/>
              </a:rPr>
              <a:t>ns</a:t>
            </a:r>
            <a:r>
              <a:rPr sz="2200" b="1" spc="40" dirty="0">
                <a:cs typeface="Calibri"/>
              </a:rPr>
              <a:t> </a:t>
            </a:r>
            <a:r>
              <a:rPr sz="2200" b="1" spc="-15" dirty="0">
                <a:cs typeface="Calibri"/>
              </a:rPr>
              <a:t>a</a:t>
            </a:r>
            <a:r>
              <a:rPr sz="2200" b="1" spc="-25" dirty="0">
                <a:cs typeface="Calibri"/>
              </a:rPr>
              <a:t>n</a:t>
            </a:r>
            <a:r>
              <a:rPr sz="2200" b="1" spc="-15" dirty="0">
                <a:cs typeface="Calibri"/>
              </a:rPr>
              <a:t>d</a:t>
            </a:r>
            <a:r>
              <a:rPr sz="2200" b="1" dirty="0">
                <a:cs typeface="Calibri"/>
              </a:rPr>
              <a:t> </a:t>
            </a:r>
            <a:r>
              <a:rPr sz="2200" b="1" spc="-10" dirty="0">
                <a:cs typeface="Calibri"/>
              </a:rPr>
              <a:t>c</a:t>
            </a:r>
            <a:r>
              <a:rPr sz="2200" b="1" spc="-25" dirty="0">
                <a:cs typeface="Calibri"/>
              </a:rPr>
              <a:t>o</a:t>
            </a:r>
            <a:r>
              <a:rPr sz="2200" b="1" spc="-15" dirty="0">
                <a:cs typeface="Calibri"/>
              </a:rPr>
              <a:t>mic</a:t>
            </a:r>
            <a:r>
              <a:rPr sz="2200" b="1" spc="20" dirty="0">
                <a:cs typeface="Calibri"/>
              </a:rPr>
              <a:t> </a:t>
            </a:r>
            <a:r>
              <a:rPr sz="2200" b="1" spc="-35" dirty="0">
                <a:cs typeface="Calibri"/>
              </a:rPr>
              <a:t>s</a:t>
            </a:r>
            <a:r>
              <a:rPr sz="2200" b="1" spc="-20" dirty="0">
                <a:cs typeface="Calibri"/>
              </a:rPr>
              <a:t>t</a:t>
            </a:r>
            <a:r>
              <a:rPr sz="2200" b="1" spc="-10" dirty="0">
                <a:cs typeface="Calibri"/>
              </a:rPr>
              <a:t>ri</a:t>
            </a:r>
            <a:r>
              <a:rPr sz="2200" b="1" spc="-35" dirty="0">
                <a:cs typeface="Calibri"/>
              </a:rPr>
              <a:t>p</a:t>
            </a:r>
            <a:r>
              <a:rPr sz="2200" b="1" spc="-15" dirty="0">
                <a:cs typeface="Calibri"/>
              </a:rPr>
              <a:t>s</a:t>
            </a:r>
            <a:r>
              <a:rPr sz="2200" b="1" spc="-5" dirty="0">
                <a:cs typeface="Calibri"/>
              </a:rPr>
              <a:t>"</a:t>
            </a:r>
            <a:r>
              <a:rPr sz="2200" spc="-10" dirty="0">
                <a:cs typeface="Calibri"/>
              </a:rPr>
              <a:t>,</a:t>
            </a:r>
            <a:r>
              <a:rPr sz="2200" spc="10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British</a:t>
            </a:r>
            <a:r>
              <a:rPr sz="2200" spc="-5" dirty="0">
                <a:cs typeface="Calibri"/>
              </a:rPr>
              <a:t> </a:t>
            </a:r>
            <a:r>
              <a:rPr sz="2200" spc="-15" dirty="0">
                <a:cs typeface="Calibri"/>
              </a:rPr>
              <a:t>C</a:t>
            </a:r>
            <a:r>
              <a:rPr sz="2200" spc="-10" dirty="0">
                <a:cs typeface="Calibri"/>
              </a:rPr>
              <a:t>o</a:t>
            </a:r>
            <a:r>
              <a:rPr sz="2200" spc="-15" dirty="0">
                <a:cs typeface="Calibri"/>
              </a:rPr>
              <a:t>un</a:t>
            </a:r>
            <a:r>
              <a:rPr sz="2200" spc="-25" dirty="0">
                <a:cs typeface="Calibri"/>
              </a:rPr>
              <a:t>c</a:t>
            </a:r>
            <a:r>
              <a:rPr sz="2200" dirty="0">
                <a:cs typeface="Calibri"/>
              </a:rPr>
              <a:t>i</a:t>
            </a:r>
            <a:r>
              <a:rPr sz="2200" spc="5" dirty="0">
                <a:cs typeface="Calibri"/>
              </a:rPr>
              <a:t>l</a:t>
            </a:r>
            <a:r>
              <a:rPr sz="2200" spc="-10" dirty="0">
                <a:cs typeface="Calibri"/>
              </a:rPr>
              <a:t>,</a:t>
            </a:r>
            <a:r>
              <a:rPr sz="2200" spc="-5" dirty="0">
                <a:cs typeface="Calibri"/>
              </a:rPr>
              <a:t> </a:t>
            </a:r>
            <a:r>
              <a:rPr sz="2200" u="heavy" spc="-40" dirty="0">
                <a:cs typeface="Calibri"/>
                <a:hlinkClick r:id="rId4"/>
              </a:rPr>
              <a:t>h</a:t>
            </a:r>
            <a:r>
              <a:rPr sz="2200" u="heavy" spc="-50" dirty="0">
                <a:cs typeface="Calibri"/>
                <a:hlinkClick r:id="rId4"/>
              </a:rPr>
              <a:t>t</a:t>
            </a:r>
            <a:r>
              <a:rPr sz="2200" u="heavy" spc="-10" dirty="0">
                <a:cs typeface="Calibri"/>
                <a:hlinkClick r:id="rId4"/>
              </a:rPr>
              <a:t>tp://ww</a:t>
            </a:r>
            <a:r>
              <a:rPr sz="2200" u="heavy" spc="-165" dirty="0">
                <a:cs typeface="Calibri"/>
                <a:hlinkClick r:id="rId4"/>
              </a:rPr>
              <a:t>w</a:t>
            </a:r>
            <a:r>
              <a:rPr sz="2200" u="heavy" spc="-60" dirty="0">
                <a:cs typeface="Calibri"/>
                <a:hlinkClick r:id="rId4"/>
              </a:rPr>
              <a:t>.</a:t>
            </a:r>
            <a:r>
              <a:rPr sz="2200" u="heavy" spc="-40" dirty="0">
                <a:cs typeface="Calibri"/>
                <a:hlinkClick r:id="rId4"/>
              </a:rPr>
              <a:t>t</a:t>
            </a:r>
            <a:r>
              <a:rPr sz="2200" u="heavy" spc="-10" dirty="0">
                <a:cs typeface="Calibri"/>
                <a:hlinkClick r:id="rId4"/>
              </a:rPr>
              <a:t>eachin</a:t>
            </a:r>
            <a:r>
              <a:rPr sz="2200" u="heavy" spc="-45" dirty="0">
                <a:cs typeface="Calibri"/>
                <a:hlinkClick r:id="rId4"/>
              </a:rPr>
              <a:t>g</a:t>
            </a:r>
            <a:r>
              <a:rPr sz="2200" u="heavy" spc="-10" dirty="0">
                <a:cs typeface="Calibri"/>
                <a:hlinkClick r:id="rId4"/>
              </a:rPr>
              <a:t>english.o</a:t>
            </a:r>
            <a:r>
              <a:rPr sz="2200" u="heavy" spc="-35" dirty="0">
                <a:cs typeface="Calibri"/>
                <a:hlinkClick r:id="rId4"/>
              </a:rPr>
              <a:t>r</a:t>
            </a:r>
            <a:r>
              <a:rPr sz="2200" u="heavy" spc="-10" dirty="0">
                <a:cs typeface="Calibri"/>
                <a:hlinkClick r:id="rId4"/>
              </a:rPr>
              <a:t>g.u</a:t>
            </a:r>
            <a:r>
              <a:rPr sz="2200" u="heavy" spc="-20" dirty="0">
                <a:cs typeface="Calibri"/>
                <a:hlinkClick r:id="rId4"/>
              </a:rPr>
              <a:t>k</a:t>
            </a:r>
            <a:r>
              <a:rPr sz="2200" u="heavy" spc="-10" dirty="0">
                <a:cs typeface="Calibri"/>
                <a:hlinkClick r:id="rId4"/>
              </a:rPr>
              <a:t>/la</a:t>
            </a:r>
            <a:r>
              <a:rPr sz="2200" u="heavy" spc="-15" dirty="0">
                <a:cs typeface="Calibri"/>
                <a:hlinkClick r:id="rId4"/>
              </a:rPr>
              <a:t>ngua</a:t>
            </a:r>
            <a:r>
              <a:rPr sz="2200" u="heavy" spc="-45" dirty="0">
                <a:cs typeface="Calibri"/>
                <a:hlinkClick r:id="rId4"/>
              </a:rPr>
              <a:t>g</a:t>
            </a:r>
            <a:r>
              <a:rPr sz="2200" u="heavy" dirty="0">
                <a:cs typeface="Calibri"/>
                <a:hlinkClick r:id="rId4"/>
              </a:rPr>
              <a:t>e</a:t>
            </a:r>
            <a:r>
              <a:rPr sz="2200" u="heavy" spc="-15" dirty="0">
                <a:cs typeface="Calibri"/>
                <a:hlinkClick r:id="rId4"/>
              </a:rPr>
              <a:t>-a</a:t>
            </a:r>
            <a:r>
              <a:rPr sz="2200" u="heavy" spc="-5" dirty="0">
                <a:cs typeface="Calibri"/>
                <a:hlinkClick r:id="rId4"/>
              </a:rPr>
              <a:t>s</a:t>
            </a:r>
            <a:r>
              <a:rPr sz="2200" u="heavy" spc="-10" dirty="0">
                <a:cs typeface="Calibri"/>
                <a:hlinkClick r:id="rId4"/>
              </a:rPr>
              <a:t>si</a:t>
            </a:r>
            <a:r>
              <a:rPr sz="2200" u="heavy" spc="-25" dirty="0">
                <a:cs typeface="Calibri"/>
                <a:hlinkClick r:id="rId4"/>
              </a:rPr>
              <a:t>s</a:t>
            </a:r>
            <a:r>
              <a:rPr sz="2200" u="heavy" spc="-40" dirty="0">
                <a:cs typeface="Calibri"/>
                <a:hlinkClick r:id="rId4"/>
              </a:rPr>
              <a:t>t</a:t>
            </a:r>
            <a:r>
              <a:rPr sz="2200" u="heavy" spc="-15" dirty="0">
                <a:cs typeface="Calibri"/>
                <a:hlinkClick r:id="rId4"/>
              </a:rPr>
              <a:t>a</a:t>
            </a:r>
            <a:r>
              <a:rPr sz="2200" u="heavy" spc="-40" dirty="0">
                <a:cs typeface="Calibri"/>
                <a:hlinkClick r:id="rId4"/>
              </a:rPr>
              <a:t>n</a:t>
            </a:r>
            <a:r>
              <a:rPr sz="2200" u="heavy" spc="-10" dirty="0">
                <a:cs typeface="Calibri"/>
                <a:hlinkClick r:id="rId4"/>
              </a:rPr>
              <a:t>t/</a:t>
            </a:r>
            <a:r>
              <a:rPr sz="2200" u="heavy" spc="-40" dirty="0">
                <a:cs typeface="Calibri"/>
                <a:hlinkClick r:id="rId4"/>
              </a:rPr>
              <a:t>t</a:t>
            </a:r>
            <a:r>
              <a:rPr sz="2200" u="heavy" spc="-10" dirty="0">
                <a:cs typeface="Calibri"/>
                <a:hlinkClick r:id="rId4"/>
              </a:rPr>
              <a:t>eachin</a:t>
            </a:r>
            <a:r>
              <a:rPr sz="2200" u="heavy" spc="-20" dirty="0">
                <a:cs typeface="Calibri"/>
                <a:hlinkClick r:id="rId4"/>
              </a:rPr>
              <a:t>g</a:t>
            </a:r>
            <a:r>
              <a:rPr sz="2200" u="heavy" spc="-10" dirty="0">
                <a:cs typeface="Calibri"/>
                <a:hlinkClick r:id="rId4"/>
              </a:rPr>
              <a:t>-</a:t>
            </a:r>
            <a:r>
              <a:rPr sz="2200" spc="-5" dirty="0">
                <a:cs typeface="Calibri"/>
              </a:rPr>
              <a:t> </a:t>
            </a:r>
            <a:r>
              <a:rPr sz="2200" u="heavy" spc="-10" dirty="0">
                <a:cs typeface="Calibri"/>
                <a:hlinkClick r:id="rId4"/>
              </a:rPr>
              <a:t>ti</a:t>
            </a:r>
            <a:r>
              <a:rPr sz="2200" u="heavy" spc="-35" dirty="0">
                <a:cs typeface="Calibri"/>
                <a:hlinkClick r:id="rId4"/>
              </a:rPr>
              <a:t>p</a:t>
            </a:r>
            <a:r>
              <a:rPr sz="2200" u="heavy" spc="-10" dirty="0">
                <a:cs typeface="Calibri"/>
                <a:hlinkClick r:id="rId4"/>
              </a:rPr>
              <a:t>s</a:t>
            </a:r>
            <a:r>
              <a:rPr sz="2200" u="heavy" spc="-5" dirty="0">
                <a:cs typeface="Calibri"/>
                <a:hlinkClick r:id="rId4"/>
              </a:rPr>
              <a:t>/</a:t>
            </a:r>
            <a:r>
              <a:rPr sz="2200" u="heavy" spc="-10" dirty="0">
                <a:cs typeface="Calibri"/>
                <a:hlinkClick r:id="rId4"/>
              </a:rPr>
              <a:t>using</a:t>
            </a:r>
            <a:r>
              <a:rPr sz="2200" u="heavy" spc="-15" dirty="0">
                <a:cs typeface="Calibri"/>
                <a:hlinkClick r:id="rId4"/>
              </a:rPr>
              <a:t>-</a:t>
            </a:r>
            <a:r>
              <a:rPr sz="2200" u="heavy" spc="-40" dirty="0">
                <a:cs typeface="Calibri"/>
                <a:hlinkClick r:id="rId4"/>
              </a:rPr>
              <a:t>c</a:t>
            </a:r>
            <a:r>
              <a:rPr sz="2200" u="heavy" spc="-10" dirty="0">
                <a:cs typeface="Calibri"/>
                <a:hlinkClick r:id="rId4"/>
              </a:rPr>
              <a:t>ar</a:t>
            </a:r>
            <a:r>
              <a:rPr sz="2200" u="heavy" spc="-35" dirty="0">
                <a:cs typeface="Calibri"/>
                <a:hlinkClick r:id="rId4"/>
              </a:rPr>
              <a:t>t</a:t>
            </a:r>
            <a:r>
              <a:rPr sz="2200" u="heavy" spc="-15" dirty="0">
                <a:cs typeface="Calibri"/>
                <a:hlinkClick r:id="rId4"/>
              </a:rPr>
              <a:t>oon</a:t>
            </a:r>
            <a:r>
              <a:rPr sz="2200" u="heavy" dirty="0">
                <a:cs typeface="Calibri"/>
                <a:hlinkClick r:id="rId4"/>
              </a:rPr>
              <a:t>s</a:t>
            </a:r>
            <a:r>
              <a:rPr sz="2200" u="heavy" spc="-15" dirty="0">
                <a:cs typeface="Calibri"/>
                <a:hlinkClick r:id="rId4"/>
              </a:rPr>
              <a:t>-</a:t>
            </a:r>
            <a:r>
              <a:rPr sz="2200" u="heavy" spc="-40" dirty="0">
                <a:cs typeface="Calibri"/>
                <a:hlinkClick r:id="rId4"/>
              </a:rPr>
              <a:t>c</a:t>
            </a:r>
            <a:r>
              <a:rPr sz="2200" u="heavy" spc="-15" dirty="0">
                <a:cs typeface="Calibri"/>
                <a:hlinkClick r:id="rId4"/>
              </a:rPr>
              <a:t>omic-</a:t>
            </a:r>
            <a:r>
              <a:rPr sz="2200" u="heavy" spc="-30" dirty="0">
                <a:cs typeface="Calibri"/>
                <a:hlinkClick r:id="rId4"/>
              </a:rPr>
              <a:t>s</a:t>
            </a:r>
            <a:r>
              <a:rPr sz="2200" u="heavy" spc="-10" dirty="0">
                <a:cs typeface="Calibri"/>
                <a:hlinkClick r:id="rId4"/>
              </a:rPr>
              <a:t>tri</a:t>
            </a:r>
            <a:r>
              <a:rPr sz="2200" u="heavy" spc="-30" dirty="0">
                <a:cs typeface="Calibri"/>
                <a:hlinkClick r:id="rId4"/>
              </a:rPr>
              <a:t>p</a:t>
            </a:r>
            <a:r>
              <a:rPr sz="2200" u="heavy" spc="-5" dirty="0">
                <a:cs typeface="Calibri"/>
                <a:hlinkClick r:id="rId4"/>
              </a:rPr>
              <a:t>s</a:t>
            </a:r>
            <a:r>
              <a:rPr sz="2200" spc="-10" dirty="0">
                <a:cs typeface="Calibri"/>
              </a:rPr>
              <a:t>,</a:t>
            </a:r>
            <a:r>
              <a:rPr sz="2200" spc="-5" dirty="0">
                <a:cs typeface="Calibri"/>
              </a:rPr>
              <a:t> </a:t>
            </a:r>
            <a:r>
              <a:rPr sz="2200" spc="-15" dirty="0">
                <a:cs typeface="Calibri"/>
              </a:rPr>
              <a:t>π</a:t>
            </a:r>
            <a:r>
              <a:rPr sz="2200" spc="-20" dirty="0">
                <a:cs typeface="Calibri"/>
              </a:rPr>
              <a:t>ε</a:t>
            </a:r>
            <a:r>
              <a:rPr sz="2200" spc="-15" dirty="0">
                <a:cs typeface="Calibri"/>
              </a:rPr>
              <a:t>ρ</a:t>
            </a:r>
            <a:r>
              <a:rPr sz="2200" spc="-50" dirty="0">
                <a:cs typeface="Calibri"/>
              </a:rPr>
              <a:t>ι</a:t>
            </a:r>
            <a:r>
              <a:rPr sz="2200" spc="-30" dirty="0">
                <a:cs typeface="Calibri"/>
              </a:rPr>
              <a:t>γ</a:t>
            </a:r>
            <a:r>
              <a:rPr sz="2200" spc="-15" dirty="0">
                <a:cs typeface="Calibri"/>
              </a:rPr>
              <a:t>ραφή</a:t>
            </a:r>
            <a:r>
              <a:rPr sz="2200" spc="45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ε</a:t>
            </a:r>
            <a:r>
              <a:rPr sz="2200" spc="-20" dirty="0">
                <a:cs typeface="Calibri"/>
              </a:rPr>
              <a:t>κ</a:t>
            </a:r>
            <a:r>
              <a:rPr sz="2200" spc="-45" dirty="0">
                <a:cs typeface="Calibri"/>
              </a:rPr>
              <a:t>π</a:t>
            </a:r>
            <a:r>
              <a:rPr sz="2200" spc="-15" dirty="0">
                <a:cs typeface="Calibri"/>
              </a:rPr>
              <a:t>α</a:t>
            </a:r>
            <a:r>
              <a:rPr sz="2200" spc="-25" dirty="0">
                <a:cs typeface="Calibri"/>
              </a:rPr>
              <a:t>ι</a:t>
            </a:r>
            <a:r>
              <a:rPr sz="2200" spc="-10" dirty="0">
                <a:cs typeface="Calibri"/>
              </a:rPr>
              <a:t>δευτι</a:t>
            </a:r>
            <a:r>
              <a:rPr sz="2200" spc="-65" dirty="0">
                <a:cs typeface="Calibri"/>
              </a:rPr>
              <a:t>κ</a:t>
            </a:r>
            <a:r>
              <a:rPr sz="2200" spc="-40" dirty="0">
                <a:cs typeface="Calibri"/>
              </a:rPr>
              <a:t>ώ</a:t>
            </a:r>
            <a:r>
              <a:rPr sz="2200" spc="-10" dirty="0">
                <a:cs typeface="Calibri"/>
              </a:rPr>
              <a:t>ν σ</a:t>
            </a:r>
            <a:r>
              <a:rPr sz="2200" spc="-20" dirty="0">
                <a:cs typeface="Calibri"/>
              </a:rPr>
              <a:t>ε</a:t>
            </a:r>
            <a:r>
              <a:rPr sz="2200" spc="-10" dirty="0">
                <a:cs typeface="Calibri"/>
              </a:rPr>
              <a:t>ναρί</a:t>
            </a:r>
            <a:r>
              <a:rPr sz="2200" spc="-40" dirty="0">
                <a:cs typeface="Calibri"/>
              </a:rPr>
              <a:t>ω</a:t>
            </a:r>
            <a:r>
              <a:rPr sz="2200" spc="-15" dirty="0">
                <a:cs typeface="Calibri"/>
              </a:rPr>
              <a:t>ν/δρα</a:t>
            </a:r>
            <a:r>
              <a:rPr sz="2200" spc="-5" dirty="0">
                <a:cs typeface="Calibri"/>
              </a:rPr>
              <a:t>σ</a:t>
            </a:r>
            <a:r>
              <a:rPr sz="2200" dirty="0">
                <a:cs typeface="Calibri"/>
              </a:rPr>
              <a:t>τ</a:t>
            </a:r>
            <a:r>
              <a:rPr sz="2200" spc="-15" dirty="0">
                <a:cs typeface="Calibri"/>
              </a:rPr>
              <a:t>ηρ</a:t>
            </a:r>
            <a:r>
              <a:rPr sz="2200" spc="-20" dirty="0">
                <a:cs typeface="Calibri"/>
              </a:rPr>
              <a:t>ι</a:t>
            </a:r>
            <a:r>
              <a:rPr sz="2200" spc="-15" dirty="0">
                <a:cs typeface="Calibri"/>
              </a:rPr>
              <a:t>ο</a:t>
            </a:r>
            <a:r>
              <a:rPr sz="2200" dirty="0">
                <a:cs typeface="Calibri"/>
              </a:rPr>
              <a:t>τ</a:t>
            </a:r>
            <a:r>
              <a:rPr sz="2200" spc="-55" dirty="0">
                <a:cs typeface="Calibri"/>
              </a:rPr>
              <a:t>ή</a:t>
            </a:r>
            <a:r>
              <a:rPr sz="2200" spc="-15" dirty="0">
                <a:cs typeface="Calibri"/>
              </a:rPr>
              <a:t>των</a:t>
            </a:r>
            <a:r>
              <a:rPr sz="2200" spc="45" dirty="0">
                <a:cs typeface="Calibri"/>
              </a:rPr>
              <a:t> </a:t>
            </a:r>
            <a:r>
              <a:rPr sz="2200" spc="-15" dirty="0">
                <a:cs typeface="Calibri"/>
              </a:rPr>
              <a:t>με</a:t>
            </a:r>
            <a:r>
              <a:rPr sz="2200" spc="-5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α</a:t>
            </a:r>
            <a:r>
              <a:rPr sz="2200" spc="-35" dirty="0">
                <a:cs typeface="Calibri"/>
              </a:rPr>
              <a:t>ξ</a:t>
            </a:r>
            <a:r>
              <a:rPr sz="2200" spc="-10" dirty="0">
                <a:cs typeface="Calibri"/>
              </a:rPr>
              <a:t>ιοποίη</a:t>
            </a:r>
            <a:r>
              <a:rPr sz="2200" spc="-25" dirty="0">
                <a:cs typeface="Calibri"/>
              </a:rPr>
              <a:t>σ</a:t>
            </a:r>
            <a:r>
              <a:rPr sz="2200" spc="-15" dirty="0">
                <a:cs typeface="Calibri"/>
              </a:rPr>
              <a:t>η</a:t>
            </a:r>
            <a:r>
              <a:rPr sz="2200" spc="25" dirty="0">
                <a:cs typeface="Calibri"/>
              </a:rPr>
              <a:t> </a:t>
            </a:r>
            <a:r>
              <a:rPr sz="2200" spc="-20" dirty="0" err="1">
                <a:cs typeface="Calibri"/>
              </a:rPr>
              <a:t>τ</a:t>
            </a:r>
            <a:r>
              <a:rPr sz="2200" spc="-40" dirty="0" err="1">
                <a:cs typeface="Calibri"/>
              </a:rPr>
              <a:t>ω</a:t>
            </a:r>
            <a:r>
              <a:rPr sz="2200" spc="-10" dirty="0" err="1">
                <a:cs typeface="Calibri"/>
              </a:rPr>
              <a:t>ν</a:t>
            </a:r>
            <a:r>
              <a:rPr sz="2200" spc="25" dirty="0">
                <a:cs typeface="Calibri"/>
              </a:rPr>
              <a:t> </a:t>
            </a:r>
            <a:r>
              <a:rPr sz="2200" spc="-85" dirty="0" err="1" smtClean="0">
                <a:cs typeface="Calibri"/>
              </a:rPr>
              <a:t>κ</a:t>
            </a:r>
            <a:r>
              <a:rPr sz="2200" spc="-10" dirty="0" err="1" smtClean="0">
                <a:cs typeface="Calibri"/>
              </a:rPr>
              <a:t>όμι</a:t>
            </a:r>
            <a:r>
              <a:rPr sz="2200" spc="-75" dirty="0" err="1" smtClean="0">
                <a:cs typeface="Calibri"/>
              </a:rPr>
              <a:t>κ</a:t>
            </a:r>
            <a:r>
              <a:rPr sz="2200" spc="-10" dirty="0" err="1" smtClean="0">
                <a:cs typeface="Calibri"/>
              </a:rPr>
              <a:t>ς</a:t>
            </a:r>
            <a:endParaRPr lang="el-GR" sz="2200" dirty="0" smtClean="0">
              <a:cs typeface="Calibri"/>
            </a:endParaRPr>
          </a:p>
          <a:p>
            <a:pPr>
              <a:lnSpc>
                <a:spcPts val="6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Ø"/>
            </a:pPr>
            <a:endParaRPr sz="600" dirty="0"/>
          </a:p>
          <a:p>
            <a:pPr marL="287020" marR="159385" indent="-274955">
              <a:lnSpc>
                <a:spcPct val="998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Ø"/>
              <a:tabLst>
                <a:tab pos="287020" algn="l"/>
              </a:tabLst>
            </a:pPr>
            <a:r>
              <a:rPr sz="2200" b="1" u="heavy" spc="-20" dirty="0" err="1" smtClean="0">
                <a:cs typeface="Gill Sans MT"/>
                <a:hlinkClick r:id="rId5"/>
              </a:rPr>
              <a:t>Com</a:t>
            </a:r>
            <a:r>
              <a:rPr sz="2200" b="1" u="heavy" spc="-5" dirty="0" err="1" smtClean="0">
                <a:cs typeface="Gill Sans MT"/>
                <a:hlinkClick r:id="rId5"/>
              </a:rPr>
              <a:t>i</a:t>
            </a:r>
            <a:r>
              <a:rPr sz="2200" b="1" u="heavy" spc="-15" dirty="0" err="1" smtClean="0">
                <a:cs typeface="Gill Sans MT"/>
                <a:hlinkClick r:id="rId5"/>
              </a:rPr>
              <a:t>c</a:t>
            </a:r>
            <a:r>
              <a:rPr sz="2200" b="1" u="heavy" spc="-10" dirty="0" err="1" smtClean="0">
                <a:cs typeface="Gill Sans MT"/>
                <a:hlinkClick r:id="rId5"/>
              </a:rPr>
              <a:t>S</a:t>
            </a:r>
            <a:r>
              <a:rPr sz="2200" b="1" u="heavy" spc="-15" dirty="0" err="1" smtClean="0">
                <a:cs typeface="Gill Sans MT"/>
                <a:hlinkClick r:id="rId5"/>
              </a:rPr>
              <a:t>tripC</a:t>
            </a:r>
            <a:r>
              <a:rPr sz="2200" b="1" u="heavy" spc="-55" dirty="0" err="1" smtClean="0">
                <a:cs typeface="Gill Sans MT"/>
                <a:hlinkClick r:id="rId5"/>
              </a:rPr>
              <a:t>r</a:t>
            </a:r>
            <a:r>
              <a:rPr sz="2200" b="1" u="heavy" spc="-15" dirty="0" err="1" smtClean="0">
                <a:cs typeface="Gill Sans MT"/>
                <a:hlinkClick r:id="rId5"/>
              </a:rPr>
              <a:t>eator</a:t>
            </a:r>
            <a:r>
              <a:rPr sz="2200" spc="-10" dirty="0">
                <a:cs typeface="Calibri"/>
              </a:rPr>
              <a:t>,</a:t>
            </a:r>
            <a:r>
              <a:rPr sz="2200" spc="30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ε</a:t>
            </a:r>
            <a:r>
              <a:rPr sz="2200" spc="-35" dirty="0">
                <a:cs typeface="Calibri"/>
              </a:rPr>
              <a:t>ρ</a:t>
            </a:r>
            <a:r>
              <a:rPr sz="2200" spc="-10" dirty="0">
                <a:cs typeface="Calibri"/>
              </a:rPr>
              <a:t>γαλείο</a:t>
            </a:r>
            <a:r>
              <a:rPr sz="2200" spc="15" dirty="0">
                <a:cs typeface="Calibri"/>
              </a:rPr>
              <a:t> </a:t>
            </a:r>
            <a:r>
              <a:rPr sz="2200" spc="-15" dirty="0">
                <a:cs typeface="Calibri"/>
              </a:rPr>
              <a:t>δημι</a:t>
            </a:r>
            <a:r>
              <a:rPr sz="2200" spc="-10" dirty="0">
                <a:cs typeface="Calibri"/>
              </a:rPr>
              <a:t>ο</a:t>
            </a:r>
            <a:r>
              <a:rPr sz="2200" spc="-15" dirty="0">
                <a:cs typeface="Calibri"/>
              </a:rPr>
              <a:t>υ</a:t>
            </a:r>
            <a:r>
              <a:rPr sz="2200" spc="-35" dirty="0">
                <a:cs typeface="Calibri"/>
              </a:rPr>
              <a:t>ρ</a:t>
            </a:r>
            <a:r>
              <a:rPr sz="2200" spc="-10" dirty="0">
                <a:cs typeface="Calibri"/>
              </a:rPr>
              <a:t>γίας</a:t>
            </a:r>
            <a:r>
              <a:rPr sz="2200" spc="45" dirty="0">
                <a:cs typeface="Calibri"/>
              </a:rPr>
              <a:t> </a:t>
            </a:r>
            <a:r>
              <a:rPr sz="2200" spc="-15" dirty="0">
                <a:cs typeface="Gill Sans MT"/>
              </a:rPr>
              <a:t>comic</a:t>
            </a:r>
            <a:r>
              <a:rPr sz="2200" spc="15" dirty="0">
                <a:cs typeface="Gill Sans MT"/>
              </a:rPr>
              <a:t> </a:t>
            </a:r>
            <a:r>
              <a:rPr sz="2200" spc="-10" dirty="0">
                <a:cs typeface="Gill Sans MT"/>
              </a:rPr>
              <a:t>st</a:t>
            </a:r>
            <a:r>
              <a:rPr sz="2200" spc="-25" dirty="0">
                <a:cs typeface="Gill Sans MT"/>
              </a:rPr>
              <a:t>r</a:t>
            </a:r>
            <a:r>
              <a:rPr sz="2200" spc="-10" dirty="0">
                <a:cs typeface="Gill Sans MT"/>
              </a:rPr>
              <a:t>ip</a:t>
            </a:r>
            <a:r>
              <a:rPr sz="2200" spc="-80" dirty="0">
                <a:cs typeface="Gill Sans MT"/>
              </a:rPr>
              <a:t> </a:t>
            </a:r>
            <a:r>
              <a:rPr sz="2200" dirty="0">
                <a:cs typeface="Calibri"/>
              </a:rPr>
              <a:t>σ</a:t>
            </a:r>
            <a:r>
              <a:rPr sz="2200" spc="-20" dirty="0">
                <a:cs typeface="Calibri"/>
              </a:rPr>
              <a:t>τ</a:t>
            </a:r>
            <a:r>
              <a:rPr sz="2200" spc="-15" dirty="0">
                <a:cs typeface="Calibri"/>
              </a:rPr>
              <a:t>ον</a:t>
            </a:r>
            <a:r>
              <a:rPr sz="2200" spc="-10" dirty="0">
                <a:cs typeface="Calibri"/>
              </a:rPr>
              <a:t> υ</a:t>
            </a:r>
            <a:r>
              <a:rPr sz="2200" spc="-25" dirty="0">
                <a:cs typeface="Calibri"/>
              </a:rPr>
              <a:t>π</a:t>
            </a:r>
            <a:r>
              <a:rPr sz="2200" spc="-15" dirty="0">
                <a:cs typeface="Calibri"/>
              </a:rPr>
              <a:t>ο</a:t>
            </a:r>
            <a:r>
              <a:rPr sz="2200" spc="-45" dirty="0">
                <a:cs typeface="Calibri"/>
              </a:rPr>
              <a:t>λ</a:t>
            </a:r>
            <a:r>
              <a:rPr sz="2200" spc="-15" dirty="0">
                <a:cs typeface="Calibri"/>
              </a:rPr>
              <a:t>ο</a:t>
            </a:r>
            <a:r>
              <a:rPr sz="2200" spc="-5" dirty="0">
                <a:cs typeface="Calibri"/>
              </a:rPr>
              <a:t>γ</a:t>
            </a:r>
            <a:r>
              <a:rPr sz="2200" spc="-10" dirty="0">
                <a:cs typeface="Calibri"/>
              </a:rPr>
              <a:t>ι</a:t>
            </a:r>
            <a:r>
              <a:rPr sz="2200" spc="-5" dirty="0">
                <a:cs typeface="Calibri"/>
              </a:rPr>
              <a:t>σ</a:t>
            </a:r>
            <a:r>
              <a:rPr sz="2200" spc="-15" dirty="0">
                <a:cs typeface="Calibri"/>
              </a:rPr>
              <a:t>τή</a:t>
            </a:r>
            <a:r>
              <a:rPr sz="2200" spc="-10" dirty="0">
                <a:cs typeface="Calibri"/>
              </a:rPr>
              <a:t> </a:t>
            </a:r>
            <a:r>
              <a:rPr sz="2200" spc="-15" dirty="0">
                <a:cs typeface="Calibri"/>
              </a:rPr>
              <a:t>σας</a:t>
            </a:r>
            <a:r>
              <a:rPr sz="2200" spc="10" dirty="0">
                <a:cs typeface="Calibri"/>
              </a:rPr>
              <a:t> </a:t>
            </a:r>
            <a:r>
              <a:rPr sz="2200" spc="-90" dirty="0">
                <a:cs typeface="Calibri"/>
              </a:rPr>
              <a:t>κ</a:t>
            </a:r>
            <a:r>
              <a:rPr sz="2200" spc="-10" dirty="0">
                <a:cs typeface="Calibri"/>
              </a:rPr>
              <a:t>αι</a:t>
            </a:r>
            <a:r>
              <a:rPr sz="2200" spc="-5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ε</a:t>
            </a:r>
            <a:r>
              <a:rPr sz="2200" spc="-35" dirty="0">
                <a:cs typeface="Calibri"/>
              </a:rPr>
              <a:t>ξ</a:t>
            </a:r>
            <a:r>
              <a:rPr sz="2200" spc="-30" dirty="0">
                <a:cs typeface="Calibri"/>
              </a:rPr>
              <a:t>α</a:t>
            </a:r>
            <a:r>
              <a:rPr sz="2200" spc="-10" dirty="0">
                <a:cs typeface="Calibri"/>
              </a:rPr>
              <a:t>γ</a:t>
            </a:r>
            <a:r>
              <a:rPr sz="2200" spc="-40" dirty="0">
                <a:cs typeface="Calibri"/>
              </a:rPr>
              <a:t>ω</a:t>
            </a:r>
            <a:r>
              <a:rPr sz="2200" spc="-15" dirty="0">
                <a:cs typeface="Calibri"/>
              </a:rPr>
              <a:t>γή</a:t>
            </a:r>
            <a:r>
              <a:rPr sz="2200" spc="35" dirty="0">
                <a:cs typeface="Calibri"/>
              </a:rPr>
              <a:t> </a:t>
            </a:r>
            <a:r>
              <a:rPr sz="2200" spc="-25" dirty="0">
                <a:cs typeface="Calibri"/>
              </a:rPr>
              <a:t>τ</a:t>
            </a:r>
            <a:r>
              <a:rPr sz="2200" spc="-15" dirty="0">
                <a:cs typeface="Calibri"/>
              </a:rPr>
              <a:t>ου</a:t>
            </a:r>
            <a:r>
              <a:rPr sz="2200" spc="-5" dirty="0">
                <a:cs typeface="Calibri"/>
              </a:rPr>
              <a:t> </a:t>
            </a:r>
            <a:r>
              <a:rPr sz="2200" spc="-90" dirty="0">
                <a:cs typeface="Calibri"/>
              </a:rPr>
              <a:t>κ</a:t>
            </a:r>
            <a:r>
              <a:rPr sz="2200" spc="-15" dirty="0">
                <a:cs typeface="Calibri"/>
              </a:rPr>
              <a:t>ό</a:t>
            </a:r>
            <a:r>
              <a:rPr sz="2200" spc="-10" dirty="0">
                <a:cs typeface="Calibri"/>
              </a:rPr>
              <a:t>μικ</a:t>
            </a:r>
            <a:r>
              <a:rPr sz="2200" spc="-5" dirty="0">
                <a:cs typeface="Calibri"/>
              </a:rPr>
              <a:t> </a:t>
            </a:r>
            <a:r>
              <a:rPr sz="2200" spc="-15" dirty="0">
                <a:cs typeface="Calibri"/>
              </a:rPr>
              <a:t>σε</a:t>
            </a:r>
            <a:r>
              <a:rPr sz="2200" spc="25" dirty="0">
                <a:cs typeface="Calibri"/>
              </a:rPr>
              <a:t> </a:t>
            </a:r>
            <a:r>
              <a:rPr sz="2200" spc="-10" dirty="0">
                <a:cs typeface="Gill Sans MT"/>
              </a:rPr>
              <a:t>jpg</a:t>
            </a:r>
            <a:r>
              <a:rPr sz="2200" spc="-105" dirty="0">
                <a:cs typeface="Gill Sans MT"/>
              </a:rPr>
              <a:t> </a:t>
            </a:r>
            <a:r>
              <a:rPr sz="2200" spc="-25" dirty="0">
                <a:cs typeface="Calibri"/>
              </a:rPr>
              <a:t>μ</a:t>
            </a:r>
            <a:r>
              <a:rPr sz="2200" spc="-15" dirty="0">
                <a:cs typeface="Calibri"/>
              </a:rPr>
              <a:t>ορφή,</a:t>
            </a:r>
            <a:r>
              <a:rPr sz="2200" spc="25" dirty="0">
                <a:cs typeface="Calibri"/>
              </a:rPr>
              <a:t> </a:t>
            </a:r>
            <a:r>
              <a:rPr sz="2200" spc="-25" dirty="0">
                <a:cs typeface="Calibri"/>
              </a:rPr>
              <a:t>τ</a:t>
            </a:r>
            <a:r>
              <a:rPr sz="2200" spc="-15" dirty="0">
                <a:cs typeface="Calibri"/>
              </a:rPr>
              <a:t>ο</a:t>
            </a:r>
            <a:r>
              <a:rPr sz="2200" spc="-5" dirty="0">
                <a:cs typeface="Calibri"/>
              </a:rPr>
              <a:t> </a:t>
            </a:r>
            <a:r>
              <a:rPr sz="2200" spc="-15" dirty="0">
                <a:cs typeface="Calibri"/>
              </a:rPr>
              <a:t>πρό</a:t>
            </a:r>
            <a:r>
              <a:rPr sz="2200" spc="-35" dirty="0">
                <a:cs typeface="Calibri"/>
              </a:rPr>
              <a:t>γ</a:t>
            </a:r>
            <a:r>
              <a:rPr sz="2200" spc="-15" dirty="0">
                <a:cs typeface="Calibri"/>
              </a:rPr>
              <a:t>ραμ</a:t>
            </a:r>
            <a:r>
              <a:rPr sz="2200" spc="-25" dirty="0">
                <a:cs typeface="Calibri"/>
              </a:rPr>
              <a:t>μ</a:t>
            </a:r>
            <a:r>
              <a:rPr sz="2200" spc="-15" dirty="0">
                <a:cs typeface="Calibri"/>
              </a:rPr>
              <a:t>α</a:t>
            </a:r>
            <a:r>
              <a:rPr sz="2200" spc="-10" dirty="0">
                <a:cs typeface="Calibri"/>
              </a:rPr>
              <a:t> χρ</a:t>
            </a:r>
            <a:r>
              <a:rPr sz="2200" spc="-20" dirty="0">
                <a:cs typeface="Calibri"/>
              </a:rPr>
              <a:t>ε</a:t>
            </a:r>
            <a:r>
              <a:rPr sz="2200" spc="-10" dirty="0">
                <a:cs typeface="Calibri"/>
              </a:rPr>
              <a:t>ιά</a:t>
            </a:r>
            <a:r>
              <a:rPr sz="2200" spc="-30" dirty="0">
                <a:cs typeface="Calibri"/>
              </a:rPr>
              <a:t>ζ</a:t>
            </a:r>
            <a:r>
              <a:rPr sz="2200" spc="-10" dirty="0">
                <a:cs typeface="Calibri"/>
              </a:rPr>
              <a:t>ε</a:t>
            </a:r>
            <a:r>
              <a:rPr sz="2200" spc="-30" dirty="0">
                <a:cs typeface="Calibri"/>
              </a:rPr>
              <a:t>τ</a:t>
            </a:r>
            <a:r>
              <a:rPr sz="2200" spc="-10" dirty="0">
                <a:cs typeface="Calibri"/>
              </a:rPr>
              <a:t>αι</a:t>
            </a:r>
            <a:r>
              <a:rPr sz="2200" spc="5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εγ</a:t>
            </a:r>
            <a:r>
              <a:rPr sz="2200" spc="-90" dirty="0">
                <a:cs typeface="Calibri"/>
              </a:rPr>
              <a:t>κ</a:t>
            </a:r>
            <a:r>
              <a:rPr sz="2200" spc="-15" dirty="0">
                <a:cs typeface="Calibri"/>
              </a:rPr>
              <a:t>α</a:t>
            </a:r>
            <a:r>
              <a:rPr sz="2200" spc="-20" dirty="0">
                <a:cs typeface="Calibri"/>
              </a:rPr>
              <a:t>τ</a:t>
            </a:r>
            <a:r>
              <a:rPr sz="2200" spc="-40" dirty="0">
                <a:cs typeface="Calibri"/>
              </a:rPr>
              <a:t>ά</a:t>
            </a:r>
            <a:r>
              <a:rPr sz="2200" dirty="0">
                <a:cs typeface="Calibri"/>
              </a:rPr>
              <a:t>σ</a:t>
            </a:r>
            <a:r>
              <a:rPr sz="2200" spc="-20" dirty="0">
                <a:cs typeface="Calibri"/>
              </a:rPr>
              <a:t>τ</a:t>
            </a:r>
            <a:r>
              <a:rPr sz="2200" spc="-40" dirty="0">
                <a:cs typeface="Calibri"/>
              </a:rPr>
              <a:t>α</a:t>
            </a:r>
            <a:r>
              <a:rPr sz="2200" spc="-10" dirty="0">
                <a:cs typeface="Calibri"/>
              </a:rPr>
              <a:t>ση,</a:t>
            </a:r>
            <a:r>
              <a:rPr sz="2200" spc="40" dirty="0">
                <a:cs typeface="Calibri"/>
              </a:rPr>
              <a:t> </a:t>
            </a:r>
            <a:r>
              <a:rPr sz="2200" spc="-15" dirty="0">
                <a:cs typeface="Calibri"/>
              </a:rPr>
              <a:t>υπο</a:t>
            </a:r>
            <a:r>
              <a:rPr sz="2200" dirty="0">
                <a:cs typeface="Calibri"/>
              </a:rPr>
              <a:t>σ</a:t>
            </a:r>
            <a:r>
              <a:rPr sz="2200" spc="-10" dirty="0">
                <a:cs typeface="Calibri"/>
              </a:rPr>
              <a:t>τήριξη</a:t>
            </a:r>
            <a:r>
              <a:rPr sz="2200" spc="30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ελ</a:t>
            </a:r>
            <a:r>
              <a:rPr sz="2200" spc="-15" dirty="0">
                <a:cs typeface="Calibri"/>
              </a:rPr>
              <a:t>λ</a:t>
            </a:r>
            <a:r>
              <a:rPr sz="2200" spc="-65" dirty="0">
                <a:cs typeface="Calibri"/>
              </a:rPr>
              <a:t>η</a:t>
            </a:r>
            <a:r>
              <a:rPr sz="2200" spc="-10" dirty="0">
                <a:cs typeface="Calibri"/>
              </a:rPr>
              <a:t>νι</a:t>
            </a:r>
            <a:r>
              <a:rPr sz="2200" spc="-20" dirty="0">
                <a:cs typeface="Calibri"/>
              </a:rPr>
              <a:t>κ</a:t>
            </a:r>
            <a:r>
              <a:rPr sz="2200" spc="-15" dirty="0">
                <a:cs typeface="Calibri"/>
              </a:rPr>
              <a:t>ής</a:t>
            </a:r>
            <a:r>
              <a:rPr sz="2200" spc="10" dirty="0">
                <a:cs typeface="Calibri"/>
              </a:rPr>
              <a:t> </a:t>
            </a:r>
            <a:r>
              <a:rPr sz="2200" spc="-55" dirty="0">
                <a:cs typeface="Calibri"/>
              </a:rPr>
              <a:t>γ</a:t>
            </a:r>
            <a:r>
              <a:rPr sz="2200" spc="-50" dirty="0">
                <a:cs typeface="Calibri"/>
              </a:rPr>
              <a:t>λ</a:t>
            </a:r>
            <a:r>
              <a:rPr sz="2200" spc="-20" dirty="0">
                <a:cs typeface="Calibri"/>
              </a:rPr>
              <a:t>ώ</a:t>
            </a:r>
            <a:r>
              <a:rPr sz="2200" spc="-25" dirty="0">
                <a:cs typeface="Calibri"/>
              </a:rPr>
              <a:t>σ</a:t>
            </a:r>
            <a:r>
              <a:rPr sz="2200" spc="-15" dirty="0">
                <a:cs typeface="Calibri"/>
              </a:rPr>
              <a:t>σας</a:t>
            </a:r>
            <a:endParaRPr sz="2200" dirty="0"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213614"/>
            <a:ext cx="616839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spc="-45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γ</a:t>
            </a:r>
            <a:r>
              <a:rPr sz="3600" b="1" spc="10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λεία</a:t>
            </a:r>
            <a:r>
              <a:rPr sz="3600" b="1" spc="-2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Δημι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ο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υ</a:t>
            </a:r>
            <a:r>
              <a:rPr sz="3600" b="1" spc="-35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γίας </a:t>
            </a:r>
            <a:r>
              <a:rPr sz="3600" b="1" spc="-105" dirty="0">
                <a:solidFill>
                  <a:srgbClr val="5A6278"/>
                </a:solidFill>
                <a:latin typeface="Calibri"/>
                <a:cs typeface="Calibri"/>
              </a:rPr>
              <a:t>Κ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όμικ 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(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ΙΙ)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552" y="1628800"/>
            <a:ext cx="7488832" cy="3541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86385" algn="l"/>
              </a:tabLst>
            </a:pPr>
            <a:r>
              <a:rPr lang="en-US" sz="3200" u="heavy" dirty="0" smtClean="0">
                <a:solidFill>
                  <a:srgbClr val="168AB9"/>
                </a:solidFill>
                <a:latin typeface="Gill Sans MT"/>
                <a:cs typeface="Gill Sans MT"/>
                <a:hlinkClick r:id="rId2"/>
              </a:rPr>
              <a:t>Pi</a:t>
            </a:r>
            <a:r>
              <a:rPr lang="en-US" sz="3200" u="heavy" spc="5" dirty="0" smtClean="0">
                <a:solidFill>
                  <a:srgbClr val="168AB9"/>
                </a:solidFill>
                <a:latin typeface="Gill Sans MT"/>
                <a:cs typeface="Gill Sans MT"/>
                <a:hlinkClick r:id="rId2"/>
              </a:rPr>
              <a:t>x</a:t>
            </a:r>
            <a:r>
              <a:rPr lang="en-US" sz="3200" u="heavy" dirty="0" smtClean="0">
                <a:solidFill>
                  <a:srgbClr val="168AB9"/>
                </a:solidFill>
                <a:latin typeface="Gill Sans MT"/>
                <a:cs typeface="Gill Sans MT"/>
                <a:hlinkClick r:id="rId2"/>
              </a:rPr>
              <a:t>ton</a:t>
            </a:r>
            <a:endParaRPr lang="en-US" sz="3200" dirty="0" smtClean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endParaRPr lang="el-GR" sz="1500" spc="5" dirty="0" smtClean="0">
              <a:solidFill>
                <a:srgbClr val="5FB5CC"/>
              </a:solidFill>
              <a:latin typeface="Times New Roman"/>
              <a:cs typeface="Times New Roman"/>
            </a:endParaRPr>
          </a:p>
          <a:p>
            <a:pPr marL="449263" indent="-436563">
              <a:lnSpc>
                <a:spcPct val="114000"/>
              </a:lnSpc>
              <a:buClr>
                <a:srgbClr val="0070C0"/>
              </a:buClr>
              <a:buFont typeface="Wingdings" pitchFamily="2" charset="2"/>
              <a:buChar char="Ø"/>
              <a:tabLst>
                <a:tab pos="286385" algn="l"/>
              </a:tabLst>
            </a:pPr>
            <a:r>
              <a:rPr sz="2000" spc="-5" dirty="0" smtClean="0">
                <a:latin typeface="Calibri"/>
                <a:cs typeface="Calibri"/>
              </a:rPr>
              <a:t>"</a:t>
            </a:r>
            <a:r>
              <a:rPr sz="2000" dirty="0">
                <a:latin typeface="Calibri"/>
                <a:cs typeface="Calibri"/>
                <a:hlinkClick r:id="rId3"/>
              </a:rPr>
              <a:t>Μια</a:t>
            </a:r>
            <a:r>
              <a:rPr sz="2000" spc="-15" dirty="0">
                <a:latin typeface="Calibri"/>
                <a:cs typeface="Calibri"/>
                <a:hlinkClick r:id="rId3"/>
              </a:rPr>
              <a:t> </a:t>
            </a:r>
            <a:r>
              <a:rPr sz="2000" dirty="0">
                <a:latin typeface="Calibri"/>
                <a:cs typeface="Calibri"/>
                <a:hlinkClick r:id="rId3"/>
              </a:rPr>
              <a:t>β</a:t>
            </a:r>
            <a:r>
              <a:rPr sz="2000" spc="-15" dirty="0">
                <a:latin typeface="Calibri"/>
                <a:cs typeface="Calibri"/>
                <a:hlinkClick r:id="rId3"/>
              </a:rPr>
              <a:t>ό</a:t>
            </a:r>
            <a:r>
              <a:rPr sz="2000" spc="-90" dirty="0">
                <a:latin typeface="Calibri"/>
                <a:cs typeface="Calibri"/>
                <a:hlinkClick r:id="rId3"/>
              </a:rPr>
              <a:t>λ</a:t>
            </a:r>
            <a:r>
              <a:rPr sz="2000" spc="-10" dirty="0">
                <a:latin typeface="Calibri"/>
                <a:cs typeface="Calibri"/>
                <a:hlinkClick r:id="rId3"/>
              </a:rPr>
              <a:t>τ</a:t>
            </a:r>
            <a:r>
              <a:rPr sz="2000" dirty="0">
                <a:latin typeface="Calibri"/>
                <a:cs typeface="Calibri"/>
                <a:hlinkClick r:id="rId3"/>
              </a:rPr>
              <a:t>α</a:t>
            </a:r>
            <a:r>
              <a:rPr sz="2000" spc="-20" dirty="0">
                <a:latin typeface="Calibri"/>
                <a:cs typeface="Calibri"/>
                <a:hlinkClick r:id="rId3"/>
              </a:rPr>
              <a:t> </a:t>
            </a:r>
            <a:r>
              <a:rPr sz="2000" spc="20" dirty="0">
                <a:latin typeface="Calibri"/>
                <a:cs typeface="Calibri"/>
                <a:hlinkClick r:id="rId3"/>
              </a:rPr>
              <a:t>σ</a:t>
            </a:r>
            <a:r>
              <a:rPr sz="2000" spc="-10" dirty="0">
                <a:latin typeface="Calibri"/>
                <a:cs typeface="Calibri"/>
                <a:hlinkClick r:id="rId3"/>
              </a:rPr>
              <a:t>τ</a:t>
            </a:r>
            <a:r>
              <a:rPr sz="2000" dirty="0">
                <a:latin typeface="Calibri"/>
                <a:cs typeface="Calibri"/>
                <a:hlinkClick r:id="rId3"/>
              </a:rPr>
              <a:t>ο</a:t>
            </a:r>
            <a:r>
              <a:rPr sz="2000" spc="-20" dirty="0">
                <a:latin typeface="Calibri"/>
                <a:cs typeface="Calibri"/>
                <a:hlinkClick r:id="rId3"/>
              </a:rPr>
              <a:t> </a:t>
            </a:r>
            <a:r>
              <a:rPr sz="2000" spc="-25" dirty="0">
                <a:latin typeface="Calibri"/>
                <a:cs typeface="Calibri"/>
                <a:hlinkClick r:id="rId3"/>
              </a:rPr>
              <a:t>π</a:t>
            </a:r>
            <a:r>
              <a:rPr sz="2000" dirty="0">
                <a:latin typeface="Calibri"/>
                <a:cs typeface="Calibri"/>
                <a:hlinkClick r:id="rId3"/>
              </a:rPr>
              <a:t>άρ</a:t>
            </a:r>
            <a:r>
              <a:rPr sz="2000" spc="-55" dirty="0">
                <a:latin typeface="Calibri"/>
                <a:cs typeface="Calibri"/>
                <a:hlinkClick r:id="rId3"/>
              </a:rPr>
              <a:t>κ</a:t>
            </a:r>
            <a:r>
              <a:rPr sz="2000" dirty="0">
                <a:latin typeface="Calibri"/>
                <a:cs typeface="Calibri"/>
                <a:hlinkClick r:id="rId3"/>
              </a:rPr>
              <a:t>ο</a:t>
            </a:r>
            <a:r>
              <a:rPr sz="2000" spc="-10" dirty="0">
                <a:latin typeface="Calibri"/>
                <a:cs typeface="Calibri"/>
                <a:hlinkClick r:id="rId3"/>
              </a:rPr>
              <a:t> </a:t>
            </a:r>
            <a:r>
              <a:rPr sz="2000" dirty="0">
                <a:latin typeface="Calibri"/>
                <a:cs typeface="Calibri"/>
                <a:hlinkClick r:id="rId3"/>
              </a:rPr>
              <a:t>με</a:t>
            </a:r>
            <a:r>
              <a:rPr sz="2000" spc="-20" dirty="0">
                <a:latin typeface="Calibri"/>
                <a:cs typeface="Calibri"/>
                <a:hlinkClick r:id="rId3"/>
              </a:rPr>
              <a:t> </a:t>
            </a:r>
            <a:r>
              <a:rPr sz="2000" dirty="0">
                <a:latin typeface="Calibri"/>
                <a:cs typeface="Calibri"/>
                <a:hlinkClick r:id="rId3"/>
              </a:rPr>
              <a:t>τη </a:t>
            </a:r>
            <a:r>
              <a:rPr sz="2000" spc="-10" dirty="0">
                <a:latin typeface="Calibri"/>
                <a:cs typeface="Calibri"/>
                <a:hlinkClick r:id="rId3"/>
              </a:rPr>
              <a:t>R</a:t>
            </a:r>
            <a:r>
              <a:rPr sz="2000" dirty="0">
                <a:latin typeface="Calibri"/>
                <a:cs typeface="Calibri"/>
                <a:hlinkClick r:id="rId3"/>
              </a:rPr>
              <a:t>AM</a:t>
            </a:r>
            <a:r>
              <a:rPr sz="2000" spc="-15" dirty="0">
                <a:latin typeface="Calibri"/>
                <a:cs typeface="Calibri"/>
                <a:hlinkClick r:id="rId3"/>
              </a:rPr>
              <a:t> </a:t>
            </a:r>
            <a:r>
              <a:rPr sz="2000" spc="-65" dirty="0">
                <a:latin typeface="Calibri"/>
                <a:cs typeface="Calibri"/>
                <a:hlinkClick r:id="rId3"/>
              </a:rPr>
              <a:t>κ</a:t>
            </a:r>
            <a:r>
              <a:rPr sz="2000" dirty="0">
                <a:latin typeface="Calibri"/>
                <a:cs typeface="Calibri"/>
                <a:hlinkClick r:id="rId3"/>
              </a:rPr>
              <a:t>αι</a:t>
            </a:r>
            <a:r>
              <a:rPr sz="2000" spc="5" dirty="0">
                <a:latin typeface="Calibri"/>
                <a:cs typeface="Calibri"/>
                <a:hlinkClick r:id="rId3"/>
              </a:rPr>
              <a:t> </a:t>
            </a:r>
            <a:r>
              <a:rPr sz="2000" dirty="0">
                <a:latin typeface="Calibri"/>
                <a:cs typeface="Calibri"/>
                <a:hlinkClick r:id="rId3"/>
              </a:rPr>
              <a:t>τη</a:t>
            </a:r>
            <a:r>
              <a:rPr sz="2000" spc="-20" dirty="0">
                <a:latin typeface="Calibri"/>
                <a:cs typeface="Calibri"/>
                <a:hlinkClick r:id="rId3"/>
              </a:rPr>
              <a:t> </a:t>
            </a:r>
            <a:r>
              <a:rPr sz="2000" spc="-30" dirty="0">
                <a:latin typeface="Calibri"/>
                <a:cs typeface="Calibri"/>
                <a:hlinkClick r:id="rId3"/>
              </a:rPr>
              <a:t>R</a:t>
            </a:r>
            <a:r>
              <a:rPr sz="2000" dirty="0">
                <a:latin typeface="Calibri"/>
                <a:cs typeface="Calibri"/>
                <a:hlinkClick r:id="rId3"/>
              </a:rPr>
              <a:t>O</a:t>
            </a:r>
            <a:r>
              <a:rPr sz="2000" spc="5" dirty="0">
                <a:latin typeface="Calibri"/>
                <a:cs typeface="Calibri"/>
                <a:hlinkClick r:id="rId3"/>
              </a:rPr>
              <a:t>M</a:t>
            </a:r>
            <a:r>
              <a:rPr sz="2000" dirty="0">
                <a:latin typeface="Calibri"/>
                <a:cs typeface="Calibri"/>
              </a:rPr>
              <a:t>"</a:t>
            </a:r>
          </a:p>
          <a:p>
            <a:pPr marL="449263" indent="-436563">
              <a:lnSpc>
                <a:spcPct val="114000"/>
              </a:lnSpc>
              <a:spcBef>
                <a:spcPts val="490"/>
              </a:spcBef>
              <a:buClr>
                <a:srgbClr val="0070C0"/>
              </a:buClr>
              <a:buFont typeface="Wingdings" pitchFamily="2" charset="2"/>
              <a:buChar char="Ø"/>
              <a:tabLst>
                <a:tab pos="286385" algn="l"/>
              </a:tabLst>
            </a:pPr>
            <a:r>
              <a:rPr sz="2000" spc="-5" dirty="0" smtClean="0">
                <a:latin typeface="Calibri"/>
                <a:cs typeface="Calibri"/>
              </a:rPr>
              <a:t>"</a:t>
            </a:r>
            <a:r>
              <a:rPr sz="2000" dirty="0">
                <a:latin typeface="Calibri"/>
                <a:cs typeface="Calibri"/>
                <a:hlinkClick r:id="rId4"/>
              </a:rPr>
              <a:t>Οι</a:t>
            </a:r>
            <a:r>
              <a:rPr sz="2000" spc="-20" dirty="0">
                <a:latin typeface="Calibri"/>
                <a:cs typeface="Calibri"/>
                <a:hlinkClick r:id="rId4"/>
              </a:rPr>
              <a:t> </a:t>
            </a:r>
            <a:r>
              <a:rPr sz="2000" dirty="0">
                <a:latin typeface="Calibri"/>
                <a:cs typeface="Calibri"/>
                <a:hlinkClick r:id="rId4"/>
              </a:rPr>
              <a:t>υ</a:t>
            </a:r>
            <a:r>
              <a:rPr sz="2000" spc="5" dirty="0">
                <a:latin typeface="Calibri"/>
                <a:cs typeface="Calibri"/>
                <a:hlinkClick r:id="rId4"/>
              </a:rPr>
              <a:t>π</a:t>
            </a:r>
            <a:r>
              <a:rPr sz="2000" dirty="0">
                <a:latin typeface="Calibri"/>
                <a:cs typeface="Calibri"/>
                <a:hlinkClick r:id="rId4"/>
              </a:rPr>
              <a:t>η</a:t>
            </a:r>
            <a:r>
              <a:rPr sz="2000" spc="5" dirty="0">
                <a:latin typeface="Calibri"/>
                <a:cs typeface="Calibri"/>
                <a:hlinkClick r:id="rId4"/>
              </a:rPr>
              <a:t>ρ</a:t>
            </a:r>
            <a:r>
              <a:rPr sz="2000" spc="-30" dirty="0">
                <a:latin typeface="Calibri"/>
                <a:cs typeface="Calibri"/>
                <a:hlinkClick r:id="rId4"/>
              </a:rPr>
              <a:t>ε</a:t>
            </a:r>
            <a:r>
              <a:rPr sz="2000" dirty="0">
                <a:latin typeface="Calibri"/>
                <a:cs typeface="Calibri"/>
                <a:hlinkClick r:id="rId4"/>
              </a:rPr>
              <a:t>σίες</a:t>
            </a:r>
            <a:r>
              <a:rPr sz="2000" spc="-35" dirty="0">
                <a:latin typeface="Calibri"/>
                <a:cs typeface="Calibri"/>
                <a:hlinkClick r:id="rId4"/>
              </a:rPr>
              <a:t> </a:t>
            </a:r>
            <a:r>
              <a:rPr sz="2000" spc="-10" dirty="0">
                <a:latin typeface="Calibri"/>
                <a:cs typeface="Calibri"/>
                <a:hlinkClick r:id="rId4"/>
              </a:rPr>
              <a:t>τ</a:t>
            </a:r>
            <a:r>
              <a:rPr sz="2000" dirty="0">
                <a:latin typeface="Calibri"/>
                <a:cs typeface="Calibri"/>
                <a:hlinkClick r:id="rId4"/>
              </a:rPr>
              <a:t>ου</a:t>
            </a:r>
            <a:r>
              <a:rPr sz="2000" spc="-15" dirty="0">
                <a:latin typeface="Calibri"/>
                <a:cs typeface="Calibri"/>
                <a:hlinkClick r:id="rId4"/>
              </a:rPr>
              <a:t> </a:t>
            </a:r>
            <a:r>
              <a:rPr sz="2000" spc="-10" dirty="0">
                <a:latin typeface="Calibri"/>
                <a:cs typeface="Calibri"/>
                <a:hlinkClick r:id="rId4"/>
              </a:rPr>
              <a:t>Δ</a:t>
            </a:r>
            <a:r>
              <a:rPr sz="2000" dirty="0">
                <a:latin typeface="Calibri"/>
                <a:cs typeface="Calibri"/>
                <a:hlinkClick r:id="rId4"/>
              </a:rPr>
              <a:t>ι</a:t>
            </a:r>
            <a:r>
              <a:rPr sz="2000" spc="-20" dirty="0">
                <a:latin typeface="Calibri"/>
                <a:cs typeface="Calibri"/>
                <a:hlinkClick r:id="rId4"/>
              </a:rPr>
              <a:t>α</a:t>
            </a:r>
            <a:r>
              <a:rPr sz="2000" dirty="0">
                <a:latin typeface="Calibri"/>
                <a:cs typeface="Calibri"/>
                <a:hlinkClick r:id="rId4"/>
              </a:rPr>
              <a:t>δικτ</a:t>
            </a:r>
            <a:r>
              <a:rPr sz="2000" spc="10" dirty="0">
                <a:latin typeface="Calibri"/>
                <a:cs typeface="Calibri"/>
                <a:hlinkClick r:id="rId4"/>
              </a:rPr>
              <a:t>ύ</a:t>
            </a:r>
            <a:r>
              <a:rPr sz="2000" dirty="0">
                <a:latin typeface="Calibri"/>
                <a:cs typeface="Calibri"/>
                <a:hlinkClick r:id="rId4"/>
              </a:rPr>
              <a:t>ο</a:t>
            </a:r>
            <a:r>
              <a:rPr sz="2000" spc="15" dirty="0">
                <a:latin typeface="Calibri"/>
                <a:cs typeface="Calibri"/>
                <a:hlinkClick r:id="rId4"/>
              </a:rPr>
              <a:t>υ</a:t>
            </a:r>
            <a:r>
              <a:rPr sz="2000" dirty="0">
                <a:latin typeface="Calibri"/>
                <a:cs typeface="Calibri"/>
              </a:rPr>
              <a:t>"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"</a:t>
            </a:r>
            <a:r>
              <a:rPr sz="2000" dirty="0">
                <a:latin typeface="Calibri"/>
                <a:cs typeface="Calibri"/>
                <a:hlinkClick r:id="rId5"/>
              </a:rPr>
              <a:t>Οι </a:t>
            </a:r>
            <a:r>
              <a:rPr sz="2000" spc="-20" dirty="0">
                <a:latin typeface="Calibri"/>
                <a:cs typeface="Calibri"/>
                <a:hlinkClick r:id="rId5"/>
              </a:rPr>
              <a:t>κ</a:t>
            </a:r>
            <a:r>
              <a:rPr sz="2000" spc="-25" dirty="0">
                <a:latin typeface="Calibri"/>
                <a:cs typeface="Calibri"/>
                <a:hlinkClick r:id="rId5"/>
              </a:rPr>
              <a:t>ί</a:t>
            </a:r>
            <a:r>
              <a:rPr sz="2000" dirty="0">
                <a:latin typeface="Calibri"/>
                <a:cs typeface="Calibri"/>
                <a:hlinkClick r:id="rId5"/>
              </a:rPr>
              <a:t>νδ</a:t>
            </a:r>
            <a:r>
              <a:rPr sz="2000" spc="5" dirty="0">
                <a:latin typeface="Calibri"/>
                <a:cs typeface="Calibri"/>
                <a:hlinkClick r:id="rId5"/>
              </a:rPr>
              <a:t>υ</a:t>
            </a:r>
            <a:r>
              <a:rPr sz="2000" dirty="0">
                <a:latin typeface="Calibri"/>
                <a:cs typeface="Calibri"/>
                <a:hlinkClick r:id="rId5"/>
              </a:rPr>
              <a:t>νοι</a:t>
            </a:r>
            <a:r>
              <a:rPr sz="2000" spc="-40" dirty="0">
                <a:latin typeface="Calibri"/>
                <a:cs typeface="Calibri"/>
                <a:hlinkClick r:id="rId5"/>
              </a:rPr>
              <a:t> </a:t>
            </a:r>
            <a:r>
              <a:rPr sz="2000" spc="-10" dirty="0">
                <a:latin typeface="Calibri"/>
                <a:cs typeface="Calibri"/>
                <a:hlinkClick r:id="rId5"/>
              </a:rPr>
              <a:t>τ</a:t>
            </a:r>
            <a:r>
              <a:rPr sz="2000" dirty="0">
                <a:latin typeface="Calibri"/>
                <a:cs typeface="Calibri"/>
                <a:hlinkClick r:id="rId5"/>
              </a:rPr>
              <a:t>ου</a:t>
            </a:r>
            <a:r>
              <a:rPr sz="2000" spc="-15" dirty="0">
                <a:latin typeface="Calibri"/>
                <a:cs typeface="Calibri"/>
                <a:hlinkClick r:id="rId5"/>
              </a:rPr>
              <a:t> </a:t>
            </a:r>
            <a:r>
              <a:rPr sz="2000" spc="-10" dirty="0">
                <a:latin typeface="Calibri"/>
                <a:cs typeface="Calibri"/>
                <a:hlinkClick r:id="rId5"/>
              </a:rPr>
              <a:t>Δ</a:t>
            </a:r>
            <a:r>
              <a:rPr sz="2000" dirty="0">
                <a:latin typeface="Calibri"/>
                <a:cs typeface="Calibri"/>
                <a:hlinkClick r:id="rId5"/>
              </a:rPr>
              <a:t>ι</a:t>
            </a:r>
            <a:r>
              <a:rPr sz="2000" spc="-20" dirty="0">
                <a:latin typeface="Calibri"/>
                <a:cs typeface="Calibri"/>
                <a:hlinkClick r:id="rId5"/>
              </a:rPr>
              <a:t>α</a:t>
            </a:r>
            <a:r>
              <a:rPr sz="2000" dirty="0">
                <a:latin typeface="Calibri"/>
                <a:cs typeface="Calibri"/>
                <a:hlinkClick r:id="rId5"/>
              </a:rPr>
              <a:t>δικτ</a:t>
            </a:r>
            <a:r>
              <a:rPr sz="2000" spc="10" dirty="0">
                <a:latin typeface="Calibri"/>
                <a:cs typeface="Calibri"/>
                <a:hlinkClick r:id="rId5"/>
              </a:rPr>
              <a:t>ύ</a:t>
            </a:r>
            <a:r>
              <a:rPr sz="2000" dirty="0">
                <a:latin typeface="Calibri"/>
                <a:cs typeface="Calibri"/>
                <a:hlinkClick r:id="rId5"/>
              </a:rPr>
              <a:t>ο</a:t>
            </a:r>
            <a:r>
              <a:rPr sz="2000" spc="15" dirty="0">
                <a:latin typeface="Calibri"/>
                <a:cs typeface="Calibri"/>
                <a:hlinkClick r:id="rId5"/>
              </a:rPr>
              <a:t>υ</a:t>
            </a:r>
            <a:r>
              <a:rPr sz="2000" dirty="0">
                <a:latin typeface="Calibri"/>
                <a:cs typeface="Calibri"/>
              </a:rPr>
              <a:t>"</a:t>
            </a:r>
          </a:p>
          <a:p>
            <a:pPr marL="449263" indent="-436563">
              <a:lnSpc>
                <a:spcPct val="114000"/>
              </a:lnSpc>
              <a:spcBef>
                <a:spcPts val="3"/>
              </a:spcBef>
              <a:buClr>
                <a:srgbClr val="0070C0"/>
              </a:buClr>
              <a:buFont typeface="Wingdings" pitchFamily="2" charset="2"/>
              <a:buChar char="Ø"/>
            </a:pPr>
            <a:endParaRPr sz="500" dirty="0"/>
          </a:p>
          <a:p>
            <a:pPr marL="449263" indent="-436563">
              <a:lnSpc>
                <a:spcPct val="114000"/>
              </a:lnSpc>
              <a:buClr>
                <a:srgbClr val="0070C0"/>
              </a:buClr>
              <a:buFont typeface="Wingdings" pitchFamily="2" charset="2"/>
              <a:buChar char="Ø"/>
              <a:tabLst>
                <a:tab pos="277495" algn="l"/>
              </a:tabLst>
            </a:pPr>
            <a:r>
              <a:rPr sz="2000" u="heavy" spc="5" dirty="0" err="1" smtClean="0">
                <a:latin typeface="Calibri"/>
                <a:cs typeface="Calibri"/>
                <a:hlinkClick r:id="rId6"/>
              </a:rPr>
              <a:t>Ανα</a:t>
            </a:r>
            <a:r>
              <a:rPr sz="2000" u="heavy" spc="-65" dirty="0" err="1" smtClean="0">
                <a:latin typeface="Calibri"/>
                <a:cs typeface="Calibri"/>
                <a:hlinkClick r:id="rId6"/>
              </a:rPr>
              <a:t>κ</a:t>
            </a:r>
            <a:r>
              <a:rPr sz="2000" u="heavy" dirty="0" err="1" smtClean="0">
                <a:latin typeface="Calibri"/>
                <a:cs typeface="Calibri"/>
                <a:hlinkClick r:id="rId6"/>
              </a:rPr>
              <a:t>ά</a:t>
            </a:r>
            <a:r>
              <a:rPr sz="2000" u="heavy" spc="-25" dirty="0" err="1" smtClean="0">
                <a:latin typeface="Calibri"/>
                <a:cs typeface="Calibri"/>
                <a:hlinkClick r:id="rId6"/>
              </a:rPr>
              <a:t>λ</a:t>
            </a:r>
            <a:r>
              <a:rPr sz="2000" u="heavy" spc="-10" dirty="0" err="1" smtClean="0">
                <a:latin typeface="Calibri"/>
                <a:cs typeface="Calibri"/>
                <a:hlinkClick r:id="rId6"/>
              </a:rPr>
              <a:t>υ</a:t>
            </a:r>
            <a:r>
              <a:rPr sz="2000" u="heavy" dirty="0" err="1" smtClean="0">
                <a:latin typeface="Calibri"/>
                <a:cs typeface="Calibri"/>
                <a:hlinkClick r:id="rId6"/>
              </a:rPr>
              <a:t>ψη</a:t>
            </a:r>
            <a:r>
              <a:rPr sz="2000" u="heavy" dirty="0" smtClean="0">
                <a:latin typeface="Calibri"/>
                <a:cs typeface="Calibri"/>
                <a:hlinkClick r:id="rId6"/>
              </a:rPr>
              <a:t> </a:t>
            </a:r>
            <a:r>
              <a:rPr sz="2000" u="heavy" spc="-20" dirty="0" smtClean="0">
                <a:latin typeface="Calibri"/>
                <a:cs typeface="Calibri"/>
                <a:hlinkClick r:id="rId6"/>
              </a:rPr>
              <a:t> </a:t>
            </a:r>
            <a:r>
              <a:rPr sz="2000" u="heavy" spc="-10" dirty="0" err="1">
                <a:latin typeface="Calibri"/>
                <a:cs typeface="Calibri"/>
                <a:hlinkClick r:id="rId6"/>
              </a:rPr>
              <a:t>τ</a:t>
            </a:r>
            <a:r>
              <a:rPr sz="2000" u="heavy" dirty="0" err="1">
                <a:latin typeface="Calibri"/>
                <a:cs typeface="Calibri"/>
                <a:hlinkClick r:id="rId6"/>
              </a:rPr>
              <a:t>ου</a:t>
            </a:r>
            <a:r>
              <a:rPr sz="2000" u="heavy" dirty="0">
                <a:latin typeface="Calibri"/>
                <a:cs typeface="Calibri"/>
                <a:hlinkClick r:id="rId6"/>
              </a:rPr>
              <a:t> </a:t>
            </a:r>
            <a:r>
              <a:rPr sz="2000" u="heavy" spc="-15" dirty="0">
                <a:latin typeface="Calibri"/>
                <a:cs typeface="Calibri"/>
                <a:hlinkClick r:id="rId6"/>
              </a:rPr>
              <a:t> </a:t>
            </a:r>
            <a:r>
              <a:rPr sz="2000" u="heavy" dirty="0" err="1" smtClean="0">
                <a:latin typeface="Calibri"/>
                <a:cs typeface="Calibri"/>
                <a:hlinkClick r:id="rId6"/>
              </a:rPr>
              <a:t>φα</a:t>
            </a:r>
            <a:r>
              <a:rPr sz="2000" u="heavy" spc="-25" dirty="0" err="1" smtClean="0">
                <a:latin typeface="Calibri"/>
                <a:cs typeface="Calibri"/>
                <a:hlinkClick r:id="rId6"/>
              </a:rPr>
              <a:t>ι</a:t>
            </a:r>
            <a:r>
              <a:rPr sz="2000" u="heavy" dirty="0" err="1" smtClean="0">
                <a:latin typeface="Calibri"/>
                <a:cs typeface="Calibri"/>
                <a:hlinkClick r:id="rId6"/>
              </a:rPr>
              <a:t>νομένου</a:t>
            </a:r>
            <a:r>
              <a:rPr sz="2000" u="heavy" dirty="0" smtClean="0">
                <a:latin typeface="Calibri"/>
                <a:cs typeface="Calibri"/>
                <a:hlinkClick r:id="rId6"/>
              </a:rPr>
              <a:t> </a:t>
            </a:r>
            <a:r>
              <a:rPr sz="2000" u="heavy" spc="-40" dirty="0" smtClean="0">
                <a:latin typeface="Calibri"/>
                <a:cs typeface="Calibri"/>
                <a:hlinkClick r:id="rId6"/>
              </a:rPr>
              <a:t> </a:t>
            </a:r>
            <a:r>
              <a:rPr sz="2000" u="heavy" dirty="0" err="1" smtClean="0">
                <a:latin typeface="Calibri"/>
                <a:cs typeface="Calibri"/>
                <a:hlinkClick r:id="rId6"/>
              </a:rPr>
              <a:t>της</a:t>
            </a:r>
            <a:r>
              <a:rPr sz="2000" u="heavy" dirty="0" smtClean="0">
                <a:latin typeface="Calibri"/>
                <a:cs typeface="Calibri"/>
                <a:hlinkClick r:id="rId6"/>
              </a:rPr>
              <a:t>  </a:t>
            </a:r>
            <a:r>
              <a:rPr sz="2000" u="heavy" dirty="0">
                <a:latin typeface="Calibri"/>
                <a:cs typeface="Calibri"/>
                <a:hlinkClick r:id="rId6"/>
              </a:rPr>
              <a:t>Ά</a:t>
            </a:r>
            <a:r>
              <a:rPr sz="2000" u="heavy" spc="-15" dirty="0">
                <a:latin typeface="Calibri"/>
                <a:cs typeface="Calibri"/>
                <a:hlinkClick r:id="rId6"/>
              </a:rPr>
              <a:t>ν</a:t>
            </a:r>
            <a:r>
              <a:rPr sz="2000" u="heavy" dirty="0">
                <a:latin typeface="Calibri"/>
                <a:cs typeface="Calibri"/>
                <a:hlinkClick r:id="rId6"/>
              </a:rPr>
              <a:t>ωσης </a:t>
            </a:r>
            <a:r>
              <a:rPr sz="2000" u="heavy" spc="-15" dirty="0">
                <a:latin typeface="Calibri"/>
                <a:cs typeface="Calibri"/>
                <a:hlinkClick r:id="rId6"/>
              </a:rPr>
              <a:t> </a:t>
            </a:r>
            <a:r>
              <a:rPr sz="2000" u="heavy" dirty="0">
                <a:latin typeface="Calibri"/>
                <a:cs typeface="Calibri"/>
                <a:hlinkClick r:id="rId6"/>
              </a:rPr>
              <a:t>από </a:t>
            </a:r>
            <a:r>
              <a:rPr sz="2000" u="heavy" spc="-25" dirty="0">
                <a:latin typeface="Calibri"/>
                <a:cs typeface="Calibri"/>
                <a:hlinkClick r:id="rId6"/>
              </a:rPr>
              <a:t> </a:t>
            </a:r>
            <a:r>
              <a:rPr sz="2000" u="heavy" spc="-10" dirty="0" err="1">
                <a:latin typeface="Calibri"/>
                <a:cs typeface="Calibri"/>
                <a:hlinkClick r:id="rId6"/>
              </a:rPr>
              <a:t>τ</a:t>
            </a:r>
            <a:r>
              <a:rPr sz="2000" u="heavy" dirty="0" err="1">
                <a:latin typeface="Calibri"/>
                <a:cs typeface="Calibri"/>
                <a:hlinkClick r:id="rId6"/>
              </a:rPr>
              <a:t>ον</a:t>
            </a:r>
            <a:r>
              <a:rPr sz="2000" u="heavy" dirty="0">
                <a:latin typeface="Calibri"/>
                <a:cs typeface="Calibri"/>
                <a:hlinkClick r:id="rId6"/>
              </a:rPr>
              <a:t> </a:t>
            </a:r>
            <a:r>
              <a:rPr sz="2000" u="heavy" spc="-10" dirty="0">
                <a:latin typeface="Calibri"/>
                <a:cs typeface="Calibri"/>
                <a:hlinkClick r:id="rId6"/>
              </a:rPr>
              <a:t> </a:t>
            </a:r>
            <a:r>
              <a:rPr sz="2000" u="heavy" dirty="0" err="1" smtClean="0">
                <a:latin typeface="Calibri"/>
                <a:cs typeface="Calibri"/>
                <a:hlinkClick r:id="rId6"/>
              </a:rPr>
              <a:t>Α</a:t>
            </a:r>
            <a:r>
              <a:rPr sz="2000" u="heavy" spc="-10" dirty="0" err="1" smtClean="0">
                <a:latin typeface="Calibri"/>
                <a:cs typeface="Calibri"/>
                <a:hlinkClick r:id="rId6"/>
              </a:rPr>
              <a:t>ρ</a:t>
            </a:r>
            <a:r>
              <a:rPr sz="2000" u="heavy" dirty="0" err="1" smtClean="0">
                <a:latin typeface="Calibri"/>
                <a:cs typeface="Calibri"/>
                <a:hlinkClick r:id="rId6"/>
              </a:rPr>
              <a:t>χιμήδη</a:t>
            </a:r>
            <a:endParaRPr lang="el-GR" sz="2000" u="heavy" dirty="0" smtClean="0">
              <a:latin typeface="Calibri"/>
              <a:cs typeface="Calibri"/>
              <a:hlinkClick r:id="rId6"/>
            </a:endParaRPr>
          </a:p>
          <a:p>
            <a:pPr marL="449263" indent="-436563">
              <a:lnSpc>
                <a:spcPct val="114000"/>
              </a:lnSpc>
              <a:buClr>
                <a:srgbClr val="0070C0"/>
              </a:buClr>
              <a:buFont typeface="Wingdings" pitchFamily="2" charset="2"/>
              <a:buChar char="Ø"/>
              <a:tabLst>
                <a:tab pos="277495" algn="l"/>
              </a:tabLst>
            </a:pPr>
            <a:endParaRPr lang="el-GR" sz="2000" u="heavy" spc="5" dirty="0" smtClean="0">
              <a:latin typeface="Calibri"/>
              <a:cs typeface="Calibri"/>
              <a:hlinkClick r:id="rId6"/>
            </a:endParaRPr>
          </a:p>
          <a:p>
            <a:pPr marL="449263" indent="-436563">
              <a:lnSpc>
                <a:spcPct val="114000"/>
              </a:lnSpc>
              <a:buClr>
                <a:srgbClr val="0070C0"/>
              </a:buClr>
              <a:tabLst>
                <a:tab pos="277495" algn="l"/>
              </a:tabLst>
            </a:pPr>
            <a:r>
              <a:rPr lang="en-US" sz="3200" u="heavy" spc="5" dirty="0" err="1" smtClean="0">
                <a:latin typeface="Calibri"/>
                <a:cs typeface="Calibri"/>
                <a:hlinkClick r:id="rId7"/>
              </a:rPr>
              <a:t>ToonDoo</a:t>
            </a:r>
            <a:r>
              <a:rPr sz="3200" u="heavy" spc="5" dirty="0" smtClean="0">
                <a:latin typeface="Calibri"/>
                <a:cs typeface="Calibri"/>
                <a:hlinkClick r:id="rId7"/>
              </a:rPr>
              <a:t> </a:t>
            </a:r>
            <a:endParaRPr lang="en-US" sz="3200" u="heavy" spc="5" dirty="0" smtClean="0">
              <a:latin typeface="Calibri"/>
              <a:cs typeface="Calibri"/>
            </a:endParaRPr>
          </a:p>
          <a:p>
            <a:pPr marL="449263" indent="-436563">
              <a:lnSpc>
                <a:spcPct val="114000"/>
              </a:lnSpc>
              <a:buClr>
                <a:srgbClr val="0070C0"/>
              </a:buClr>
              <a:buFont typeface="Wingdings" pitchFamily="2" charset="2"/>
              <a:buChar char="Ø"/>
              <a:tabLst>
                <a:tab pos="277495" algn="l"/>
              </a:tabLst>
            </a:pPr>
            <a:r>
              <a:rPr lang="en-US" sz="2000" u="heavy" spc="5" dirty="0" smtClean="0">
                <a:latin typeface="Calibri"/>
                <a:cs typeface="Calibri"/>
                <a:hlinkClick r:id="rId8"/>
              </a:rPr>
              <a:t>Spa Therapy</a:t>
            </a:r>
            <a:endParaRPr lang="en-US" sz="2000" u="heavy" spc="5" dirty="0" smtClean="0">
              <a:latin typeface="Calibri"/>
              <a:cs typeface="Calibri"/>
            </a:endParaRPr>
          </a:p>
          <a:p>
            <a:pPr marL="449263" indent="-436563">
              <a:lnSpc>
                <a:spcPct val="114000"/>
              </a:lnSpc>
              <a:buClr>
                <a:srgbClr val="0070C0"/>
              </a:buClr>
              <a:buFont typeface="Wingdings" pitchFamily="2" charset="2"/>
              <a:buChar char="Ø"/>
              <a:tabLst>
                <a:tab pos="277495" algn="l"/>
              </a:tabLst>
            </a:pPr>
            <a:r>
              <a:rPr lang="el-GR" sz="2000" u="heavy" spc="5" dirty="0" smtClean="0">
                <a:latin typeface="Calibri"/>
                <a:cs typeface="Calibri"/>
                <a:hlinkClick r:id="rId9"/>
              </a:rPr>
              <a:t>Ένα </a:t>
            </a:r>
            <a:r>
              <a:rPr lang="el-GR" sz="2000" u="heavy" spc="5" dirty="0" err="1" smtClean="0">
                <a:latin typeface="Calibri"/>
                <a:cs typeface="Calibri"/>
                <a:hlinkClick r:id="rId9"/>
              </a:rPr>
              <a:t>κόμικ</a:t>
            </a:r>
            <a:r>
              <a:rPr lang="el-GR" sz="2000" u="heavy" spc="5" dirty="0" smtClean="0">
                <a:latin typeface="Calibri"/>
                <a:cs typeface="Calibri"/>
                <a:hlinkClick r:id="rId9"/>
              </a:rPr>
              <a:t> για το Διαδίκτυο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5FB5CC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1661160"/>
            <a:ext cx="611123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15616" y="1556792"/>
            <a:ext cx="6191885" cy="3895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3"/>
              </a:spcBef>
            </a:pPr>
            <a:endParaRPr lang="el-GR" sz="1200" dirty="0" smtClean="0"/>
          </a:p>
          <a:p>
            <a:pPr>
              <a:lnSpc>
                <a:spcPts val="1200"/>
              </a:lnSpc>
              <a:spcBef>
                <a:spcPts val="3"/>
              </a:spcBef>
            </a:pPr>
            <a:endParaRPr sz="2400" dirty="0"/>
          </a:p>
          <a:p>
            <a:pPr marL="449580" indent="-274320">
              <a:buClr>
                <a:srgbClr val="5FB5CC"/>
              </a:buClr>
              <a:buSzPct val="76086"/>
              <a:tabLst>
                <a:tab pos="449580" algn="l"/>
              </a:tabLst>
            </a:pPr>
            <a:r>
              <a:rPr lang="el-GR" sz="2400" b="1" dirty="0" smtClean="0">
                <a:solidFill>
                  <a:srgbClr val="0070C0"/>
                </a:solidFill>
                <a:cs typeface="Calibri"/>
              </a:rPr>
              <a:t>Σενάριο κατευθυνόμενης διερεύνησης </a:t>
            </a:r>
          </a:p>
          <a:p>
            <a:pPr marL="449580" indent="-274320">
              <a:buClr>
                <a:srgbClr val="5FB5CC"/>
              </a:buClr>
              <a:buSzPct val="76086"/>
              <a:tabLst>
                <a:tab pos="449580" algn="l"/>
              </a:tabLst>
            </a:pPr>
            <a:endParaRPr lang="el-GR" sz="1200" dirty="0" smtClean="0">
              <a:solidFill>
                <a:srgbClr val="5A6278"/>
              </a:solidFill>
              <a:cs typeface="Calibri"/>
            </a:endParaRPr>
          </a:p>
          <a:p>
            <a:pPr marL="449580" indent="-274320">
              <a:lnSpc>
                <a:spcPct val="100000"/>
              </a:lnSpc>
              <a:buClr>
                <a:srgbClr val="5FB5CC"/>
              </a:buClr>
              <a:buSzPct val="76086"/>
              <a:buFont typeface="Wingdings 2"/>
              <a:buChar char="□"/>
              <a:tabLst>
                <a:tab pos="449580" algn="l"/>
              </a:tabLst>
            </a:pPr>
            <a:r>
              <a:rPr sz="2300" dirty="0" err="1" smtClean="0">
                <a:cs typeface="Calibri"/>
              </a:rPr>
              <a:t>χρησι</a:t>
            </a:r>
            <a:r>
              <a:rPr sz="2300" spc="-10" dirty="0" err="1" smtClean="0">
                <a:cs typeface="Calibri"/>
              </a:rPr>
              <a:t>μ</a:t>
            </a:r>
            <a:r>
              <a:rPr sz="2300" dirty="0" err="1" smtClean="0">
                <a:cs typeface="Calibri"/>
              </a:rPr>
              <a:t>οποι</a:t>
            </a:r>
            <a:r>
              <a:rPr sz="2300" spc="-10" dirty="0" err="1" smtClean="0">
                <a:cs typeface="Calibri"/>
              </a:rPr>
              <a:t>ε</a:t>
            </a:r>
            <a:r>
              <a:rPr sz="2300" dirty="0" err="1" smtClean="0">
                <a:cs typeface="Calibri"/>
              </a:rPr>
              <a:t>ί</a:t>
            </a:r>
            <a:r>
              <a:rPr sz="2300" spc="-10" dirty="0" smtClean="0">
                <a:cs typeface="Calibri"/>
              </a:rPr>
              <a:t> </a:t>
            </a:r>
            <a:r>
              <a:rPr sz="2300" dirty="0">
                <a:cs typeface="Calibri"/>
              </a:rPr>
              <a:t>π</a:t>
            </a:r>
            <a:r>
              <a:rPr sz="2300" spc="-40" dirty="0">
                <a:cs typeface="Calibri"/>
              </a:rPr>
              <a:t>η</a:t>
            </a:r>
            <a:r>
              <a:rPr sz="2300" spc="-10" dirty="0">
                <a:cs typeface="Calibri"/>
              </a:rPr>
              <a:t>γ</a:t>
            </a:r>
            <a:r>
              <a:rPr sz="2300" dirty="0">
                <a:cs typeface="Calibri"/>
              </a:rPr>
              <a:t>ές</a:t>
            </a:r>
            <a:r>
              <a:rPr sz="2300" spc="-35" dirty="0">
                <a:cs typeface="Calibri"/>
              </a:rPr>
              <a:t> </a:t>
            </a:r>
            <a:r>
              <a:rPr sz="2300" dirty="0">
                <a:cs typeface="Calibri"/>
              </a:rPr>
              <a:t>από </a:t>
            </a:r>
            <a:r>
              <a:rPr sz="2300" spc="-15" dirty="0">
                <a:cs typeface="Calibri"/>
              </a:rPr>
              <a:t>τ</a:t>
            </a:r>
            <a:r>
              <a:rPr sz="2300" dirty="0">
                <a:cs typeface="Calibri"/>
              </a:rPr>
              <a:t>ον</a:t>
            </a:r>
            <a:r>
              <a:rPr sz="2300" spc="-10" dirty="0">
                <a:cs typeface="Calibri"/>
              </a:rPr>
              <a:t> </a:t>
            </a:r>
            <a:r>
              <a:rPr sz="2300" dirty="0">
                <a:cs typeface="Calibri"/>
              </a:rPr>
              <a:t>Παγ</a:t>
            </a:r>
            <a:r>
              <a:rPr sz="2300" spc="-80" dirty="0">
                <a:cs typeface="Calibri"/>
              </a:rPr>
              <a:t>κ</a:t>
            </a:r>
            <a:r>
              <a:rPr sz="2300" dirty="0">
                <a:cs typeface="Calibri"/>
              </a:rPr>
              <a:t>όσμιο</a:t>
            </a:r>
            <a:r>
              <a:rPr sz="2300" spc="-15" dirty="0">
                <a:cs typeface="Calibri"/>
              </a:rPr>
              <a:t> </a:t>
            </a:r>
            <a:r>
              <a:rPr sz="2300" dirty="0">
                <a:cs typeface="Calibri"/>
              </a:rPr>
              <a:t>Ι</a:t>
            </a:r>
            <a:r>
              <a:rPr sz="2300" spc="15" dirty="0">
                <a:cs typeface="Calibri"/>
              </a:rPr>
              <a:t>σ</a:t>
            </a:r>
            <a:r>
              <a:rPr sz="2300" spc="-20" dirty="0">
                <a:cs typeface="Calibri"/>
              </a:rPr>
              <a:t>τ</a:t>
            </a:r>
            <a:r>
              <a:rPr sz="2300" dirty="0">
                <a:cs typeface="Calibri"/>
              </a:rPr>
              <a:t>ό </a:t>
            </a:r>
            <a:r>
              <a:rPr sz="2300" spc="-80" dirty="0">
                <a:cs typeface="Calibri"/>
              </a:rPr>
              <a:t>κ</a:t>
            </a:r>
            <a:r>
              <a:rPr sz="2300" dirty="0">
                <a:cs typeface="Calibri"/>
              </a:rPr>
              <a:t>αι</a:t>
            </a:r>
          </a:p>
          <a:p>
            <a:pPr>
              <a:lnSpc>
                <a:spcPts val="500"/>
              </a:lnSpc>
              <a:spcBef>
                <a:spcPts val="4"/>
              </a:spcBef>
              <a:buClr>
                <a:srgbClr val="5FB5CC"/>
              </a:buClr>
              <a:buFont typeface="Wingdings 2"/>
              <a:buChar char="□"/>
            </a:pPr>
            <a:endParaRPr sz="500" dirty="0"/>
          </a:p>
          <a:p>
            <a:pPr marL="449580" indent="-274320">
              <a:lnSpc>
                <a:spcPct val="100000"/>
              </a:lnSpc>
              <a:buClr>
                <a:srgbClr val="5FB5CC"/>
              </a:buClr>
              <a:buSzPct val="76086"/>
              <a:buFont typeface="Wingdings 2"/>
              <a:buChar char="□"/>
              <a:tabLst>
                <a:tab pos="449580" algn="l"/>
              </a:tabLst>
            </a:pPr>
            <a:r>
              <a:rPr sz="2300" dirty="0">
                <a:cs typeface="Calibri"/>
              </a:rPr>
              <a:t>μ</a:t>
            </a:r>
            <a:r>
              <a:rPr sz="2300" spc="5" dirty="0">
                <a:cs typeface="Calibri"/>
              </a:rPr>
              <a:t>ι</a:t>
            </a:r>
            <a:r>
              <a:rPr sz="2300" dirty="0">
                <a:cs typeface="Calibri"/>
              </a:rPr>
              <a:t>α</a:t>
            </a:r>
            <a:r>
              <a:rPr sz="2300" spc="-40" dirty="0">
                <a:cs typeface="Calibri"/>
              </a:rPr>
              <a:t> </a:t>
            </a:r>
            <a:r>
              <a:rPr sz="2300" dirty="0">
                <a:cs typeface="Calibri"/>
              </a:rPr>
              <a:t>αυθ</a:t>
            </a:r>
            <a:r>
              <a:rPr sz="2300" spc="-10" dirty="0">
                <a:cs typeface="Calibri"/>
              </a:rPr>
              <a:t>ε</a:t>
            </a:r>
            <a:r>
              <a:rPr sz="2300" spc="5" dirty="0">
                <a:cs typeface="Calibri"/>
              </a:rPr>
              <a:t>ν</a:t>
            </a:r>
            <a:r>
              <a:rPr sz="2300" dirty="0">
                <a:cs typeface="Calibri"/>
              </a:rPr>
              <a:t>τική απο</a:t>
            </a:r>
            <a:r>
              <a:rPr sz="2300" spc="20" dirty="0">
                <a:cs typeface="Calibri"/>
              </a:rPr>
              <a:t>σ</a:t>
            </a:r>
            <a:r>
              <a:rPr sz="2300" spc="-20" dirty="0">
                <a:cs typeface="Calibri"/>
              </a:rPr>
              <a:t>τ</a:t>
            </a:r>
            <a:r>
              <a:rPr sz="2300" spc="-15" dirty="0">
                <a:cs typeface="Calibri"/>
              </a:rPr>
              <a:t>ο</a:t>
            </a:r>
            <a:r>
              <a:rPr sz="2300" dirty="0">
                <a:cs typeface="Calibri"/>
              </a:rPr>
              <a:t>λή</a:t>
            </a:r>
          </a:p>
          <a:p>
            <a:pPr marR="1315085" algn="ctr">
              <a:lnSpc>
                <a:spcPct val="100000"/>
              </a:lnSpc>
            </a:pPr>
            <a:endParaRPr lang="el-GR" sz="2400" dirty="0" smtClean="0">
              <a:solidFill>
                <a:srgbClr val="9A302F"/>
              </a:solidFill>
              <a:latin typeface="Calibri"/>
              <a:cs typeface="Calibri"/>
            </a:endParaRPr>
          </a:p>
          <a:p>
            <a:pPr marR="1315085" algn="ctr">
              <a:lnSpc>
                <a:spcPct val="100000"/>
              </a:lnSpc>
            </a:pPr>
            <a:r>
              <a:rPr sz="2400" b="1" dirty="0" err="1" smtClean="0">
                <a:solidFill>
                  <a:srgbClr val="0070C0"/>
                </a:solidFill>
                <a:latin typeface="Calibri"/>
                <a:cs typeface="Calibri"/>
              </a:rPr>
              <a:t>για</a:t>
            </a:r>
            <a:r>
              <a:rPr sz="2400" b="1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να</a:t>
            </a:r>
            <a:r>
              <a:rPr sz="2400" b="1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70C0"/>
                </a:solidFill>
                <a:latin typeface="Calibri"/>
                <a:cs typeface="Calibri"/>
              </a:rPr>
              <a:t>κ</a:t>
            </a:r>
            <a:r>
              <a:rPr sz="2400" b="1" spc="-35" dirty="0">
                <a:solidFill>
                  <a:srgbClr val="0070C0"/>
                </a:solidFill>
                <a:latin typeface="Calibri"/>
                <a:cs typeface="Calibri"/>
              </a:rPr>
              <a:t>ι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ν</a:t>
            </a:r>
            <a:r>
              <a:rPr sz="2400" b="1" spc="-45" dirty="0">
                <a:solidFill>
                  <a:srgbClr val="0070C0"/>
                </a:solidFill>
                <a:latin typeface="Calibri"/>
                <a:cs typeface="Calibri"/>
              </a:rPr>
              <a:t>η</a:t>
            </a:r>
            <a:r>
              <a:rPr sz="2400" b="1" spc="-30" dirty="0">
                <a:solidFill>
                  <a:srgbClr val="0070C0"/>
                </a:solidFill>
                <a:latin typeface="Calibri"/>
                <a:cs typeface="Calibri"/>
              </a:rPr>
              <a:t>τ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οπ</a:t>
            </a:r>
            <a:r>
              <a:rPr sz="2400" b="1" spc="-10" dirty="0">
                <a:solidFill>
                  <a:srgbClr val="0070C0"/>
                </a:solidFill>
                <a:latin typeface="Calibri"/>
                <a:cs typeface="Calibri"/>
              </a:rPr>
              <a:t>ο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ιή</a:t>
            </a:r>
            <a:r>
              <a:rPr sz="2400" b="1" spc="-10" dirty="0">
                <a:solidFill>
                  <a:srgbClr val="0070C0"/>
                </a:solidFill>
                <a:latin typeface="Calibri"/>
                <a:cs typeface="Calibri"/>
              </a:rPr>
              <a:t>σ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ει</a:t>
            </a:r>
            <a:r>
              <a:rPr sz="2400" b="1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0070C0"/>
                </a:solidFill>
                <a:latin typeface="Calibri"/>
                <a:cs typeface="Calibri"/>
              </a:rPr>
              <a:t>τ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ο</a:t>
            </a:r>
            <a:r>
              <a:rPr sz="2400" b="1" spc="-15" dirty="0">
                <a:solidFill>
                  <a:srgbClr val="0070C0"/>
                </a:solidFill>
                <a:latin typeface="Calibri"/>
                <a:cs typeface="Calibri"/>
              </a:rPr>
              <a:t>υ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ς </a:t>
            </a:r>
            <a:r>
              <a:rPr sz="2400" b="1" spc="-10" dirty="0">
                <a:solidFill>
                  <a:srgbClr val="0070C0"/>
                </a:solidFill>
                <a:latin typeface="Calibri"/>
                <a:cs typeface="Calibri"/>
              </a:rPr>
              <a:t>μ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α</a:t>
            </a:r>
            <a:r>
              <a:rPr sz="2400" b="1" spc="-15" dirty="0">
                <a:solidFill>
                  <a:srgbClr val="0070C0"/>
                </a:solidFill>
                <a:latin typeface="Calibri"/>
                <a:cs typeface="Calibri"/>
              </a:rPr>
              <a:t>θ</a:t>
            </a:r>
            <a:r>
              <a:rPr sz="2400" b="1" spc="-45" dirty="0">
                <a:solidFill>
                  <a:srgbClr val="0070C0"/>
                </a:solidFill>
                <a:latin typeface="Calibri"/>
                <a:cs typeface="Calibri"/>
              </a:rPr>
              <a:t>η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τ</a:t>
            </a:r>
            <a:r>
              <a:rPr sz="2400" b="1" spc="-10" dirty="0">
                <a:solidFill>
                  <a:srgbClr val="0070C0"/>
                </a:solidFill>
                <a:latin typeface="Calibri"/>
                <a:cs typeface="Calibri"/>
              </a:rPr>
              <a:t>έ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ς να</a:t>
            </a:r>
          </a:p>
          <a:p>
            <a:pPr>
              <a:lnSpc>
                <a:spcPts val="1200"/>
              </a:lnSpc>
              <a:spcBef>
                <a:spcPts val="4"/>
              </a:spcBef>
            </a:pPr>
            <a:endParaRPr sz="1200" dirty="0"/>
          </a:p>
          <a:p>
            <a:pPr marL="449580" indent="-274320">
              <a:lnSpc>
                <a:spcPct val="100000"/>
              </a:lnSpc>
              <a:buClr>
                <a:srgbClr val="5FB5CC"/>
              </a:buClr>
              <a:buSzPct val="76086"/>
              <a:buFont typeface="Wingdings 2"/>
              <a:buChar char="□"/>
              <a:tabLst>
                <a:tab pos="449580" algn="l"/>
              </a:tabLst>
            </a:pPr>
            <a:r>
              <a:rPr sz="2300" i="1" dirty="0">
                <a:latin typeface="Calibri"/>
                <a:cs typeface="Calibri"/>
              </a:rPr>
              <a:t>διερευ</a:t>
            </a:r>
            <a:r>
              <a:rPr sz="2300" i="1" spc="-10" dirty="0">
                <a:latin typeface="Calibri"/>
                <a:cs typeface="Calibri"/>
              </a:rPr>
              <a:t>ν</a:t>
            </a:r>
            <a:r>
              <a:rPr sz="2300" i="1" dirty="0">
                <a:latin typeface="Calibri"/>
                <a:cs typeface="Calibri"/>
              </a:rPr>
              <a:t>ήσουν</a:t>
            </a:r>
            <a:r>
              <a:rPr sz="2300" i="1" spc="-10" dirty="0">
                <a:latin typeface="Calibri"/>
                <a:cs typeface="Calibri"/>
              </a:rPr>
              <a:t> </a:t>
            </a:r>
            <a:r>
              <a:rPr sz="2300" dirty="0" err="1">
                <a:latin typeface="Calibri"/>
                <a:cs typeface="Calibri"/>
              </a:rPr>
              <a:t>ανο</a:t>
            </a:r>
            <a:r>
              <a:rPr sz="2300" spc="-25" dirty="0" err="1">
                <a:latin typeface="Calibri"/>
                <a:cs typeface="Calibri"/>
              </a:rPr>
              <a:t>ι</a:t>
            </a:r>
            <a:r>
              <a:rPr sz="2300" dirty="0" err="1">
                <a:latin typeface="Calibri"/>
                <a:cs typeface="Calibri"/>
              </a:rPr>
              <a:t>χ</a:t>
            </a:r>
            <a:r>
              <a:rPr sz="2300" spc="-15" dirty="0" err="1">
                <a:latin typeface="Calibri"/>
                <a:cs typeface="Calibri"/>
              </a:rPr>
              <a:t>τ</a:t>
            </a:r>
            <a:r>
              <a:rPr sz="2300" dirty="0" err="1">
                <a:latin typeface="Calibri"/>
                <a:cs typeface="Calibri"/>
              </a:rPr>
              <a:t>ά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dirty="0" err="1" smtClean="0">
                <a:latin typeface="Calibri"/>
                <a:cs typeface="Calibri"/>
              </a:rPr>
              <a:t>ερωτή</a:t>
            </a:r>
            <a:r>
              <a:rPr sz="2300" spc="-15" dirty="0" err="1" smtClean="0">
                <a:latin typeface="Calibri"/>
                <a:cs typeface="Calibri"/>
              </a:rPr>
              <a:t>μ</a:t>
            </a:r>
            <a:r>
              <a:rPr sz="2300" dirty="0" err="1" smtClean="0">
                <a:latin typeface="Calibri"/>
                <a:cs typeface="Calibri"/>
              </a:rPr>
              <a:t>α</a:t>
            </a:r>
            <a:r>
              <a:rPr sz="2300" spc="-15" dirty="0" err="1" smtClean="0">
                <a:latin typeface="Calibri"/>
                <a:cs typeface="Calibri"/>
              </a:rPr>
              <a:t>τ</a:t>
            </a:r>
            <a:r>
              <a:rPr sz="2300" dirty="0" err="1" smtClean="0">
                <a:latin typeface="Calibri"/>
                <a:cs typeface="Calibri"/>
              </a:rPr>
              <a:t>α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3"/>
              </a:spcBef>
              <a:buClr>
                <a:srgbClr val="5FB5CC"/>
              </a:buClr>
              <a:buFont typeface="Wingdings 2"/>
              <a:buChar char="□"/>
            </a:pPr>
            <a:endParaRPr sz="1200" dirty="0"/>
          </a:p>
          <a:p>
            <a:pPr marL="449580" indent="-274320">
              <a:lnSpc>
                <a:spcPct val="100000"/>
              </a:lnSpc>
              <a:buClr>
                <a:srgbClr val="5FB5CC"/>
              </a:buClr>
              <a:buSzPct val="76086"/>
              <a:buFont typeface="Wingdings 2"/>
              <a:buChar char="□"/>
              <a:tabLst>
                <a:tab pos="449580" algn="l"/>
              </a:tabLst>
            </a:pPr>
            <a:r>
              <a:rPr sz="2300" i="1" dirty="0">
                <a:latin typeface="Calibri"/>
                <a:cs typeface="Calibri"/>
              </a:rPr>
              <a:t>ε</a:t>
            </a:r>
            <a:r>
              <a:rPr sz="2300" i="1" spc="-10" dirty="0">
                <a:latin typeface="Calibri"/>
                <a:cs typeface="Calibri"/>
              </a:rPr>
              <a:t>π</a:t>
            </a:r>
            <a:r>
              <a:rPr sz="2300" i="1" dirty="0">
                <a:latin typeface="Calibri"/>
                <a:cs typeface="Calibri"/>
              </a:rPr>
              <a:t>ε</a:t>
            </a:r>
            <a:r>
              <a:rPr sz="2300" i="1" spc="-15" dirty="0">
                <a:latin typeface="Calibri"/>
                <a:cs typeface="Calibri"/>
              </a:rPr>
              <a:t>κ</a:t>
            </a:r>
            <a:r>
              <a:rPr sz="2300" i="1" dirty="0">
                <a:latin typeface="Calibri"/>
                <a:cs typeface="Calibri"/>
              </a:rPr>
              <a:t>τ</a:t>
            </a:r>
            <a:r>
              <a:rPr sz="2300" i="1" spc="-10" dirty="0">
                <a:latin typeface="Calibri"/>
                <a:cs typeface="Calibri"/>
              </a:rPr>
              <a:t>ε</a:t>
            </a:r>
            <a:r>
              <a:rPr sz="2300" i="1" spc="-35" dirty="0">
                <a:latin typeface="Calibri"/>
                <a:cs typeface="Calibri"/>
              </a:rPr>
              <a:t>ί</a:t>
            </a:r>
            <a:r>
              <a:rPr sz="2300" i="1" dirty="0">
                <a:latin typeface="Calibri"/>
                <a:cs typeface="Calibri"/>
              </a:rPr>
              <a:t>νουν</a:t>
            </a:r>
            <a:r>
              <a:rPr sz="2300" i="1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τ</a:t>
            </a:r>
            <a:r>
              <a:rPr sz="2300" spc="-55" dirty="0">
                <a:latin typeface="Calibri"/>
                <a:cs typeface="Calibri"/>
              </a:rPr>
              <a:t>η</a:t>
            </a:r>
            <a:r>
              <a:rPr sz="2300" dirty="0">
                <a:latin typeface="Calibri"/>
                <a:cs typeface="Calibri"/>
              </a:rPr>
              <a:t>ν προσωπ</a:t>
            </a:r>
            <a:r>
              <a:rPr sz="2300" spc="5" dirty="0">
                <a:latin typeface="Calibri"/>
                <a:cs typeface="Calibri"/>
              </a:rPr>
              <a:t>ι</a:t>
            </a:r>
            <a:r>
              <a:rPr sz="2300" dirty="0">
                <a:latin typeface="Calibri"/>
                <a:cs typeface="Calibri"/>
              </a:rPr>
              <a:t>κή </a:t>
            </a:r>
            <a:r>
              <a:rPr sz="2300" spc="-15" dirty="0" err="1">
                <a:latin typeface="Calibri"/>
                <a:cs typeface="Calibri"/>
              </a:rPr>
              <a:t>τ</a:t>
            </a:r>
            <a:r>
              <a:rPr sz="2300" dirty="0" err="1">
                <a:latin typeface="Calibri"/>
                <a:cs typeface="Calibri"/>
              </a:rPr>
              <a:t>ους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5" dirty="0" err="1" smtClean="0">
                <a:latin typeface="Calibri"/>
                <a:cs typeface="Calibri"/>
              </a:rPr>
              <a:t>ε</a:t>
            </a:r>
            <a:r>
              <a:rPr sz="2300" dirty="0" err="1" smtClean="0">
                <a:latin typeface="Calibri"/>
                <a:cs typeface="Calibri"/>
              </a:rPr>
              <a:t>μπειρ</a:t>
            </a:r>
            <a:r>
              <a:rPr sz="2300" spc="5" dirty="0" err="1" smtClean="0">
                <a:latin typeface="Calibri"/>
                <a:cs typeface="Calibri"/>
              </a:rPr>
              <a:t>ί</a:t>
            </a:r>
            <a:r>
              <a:rPr sz="2300" dirty="0" err="1" smtClean="0">
                <a:latin typeface="Calibri"/>
                <a:cs typeface="Calibri"/>
              </a:rPr>
              <a:t>α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87"/>
              </a:spcBef>
              <a:buClr>
                <a:srgbClr val="5FB5CC"/>
              </a:buClr>
              <a:buFont typeface="Wingdings 2"/>
              <a:buChar char="□"/>
            </a:pPr>
            <a:endParaRPr sz="1100" dirty="0"/>
          </a:p>
          <a:p>
            <a:pPr marL="449580" indent="-274320">
              <a:lnSpc>
                <a:spcPct val="100000"/>
              </a:lnSpc>
              <a:buClr>
                <a:srgbClr val="5FB5CC"/>
              </a:buClr>
              <a:buSzPct val="76086"/>
              <a:buFont typeface="Wingdings 2"/>
              <a:buChar char="□"/>
              <a:tabLst>
                <a:tab pos="449580" algn="l"/>
              </a:tabLst>
            </a:pPr>
            <a:r>
              <a:rPr sz="2300" i="1" dirty="0">
                <a:latin typeface="Calibri"/>
                <a:cs typeface="Calibri"/>
              </a:rPr>
              <a:t>συμ</a:t>
            </a:r>
            <a:r>
              <a:rPr sz="2300" i="1" spc="-10" dirty="0">
                <a:latin typeface="Calibri"/>
                <a:cs typeface="Calibri"/>
              </a:rPr>
              <a:t>μ</a:t>
            </a:r>
            <a:r>
              <a:rPr sz="2300" i="1" dirty="0">
                <a:latin typeface="Calibri"/>
                <a:cs typeface="Calibri"/>
              </a:rPr>
              <a:t>ε</a:t>
            </a:r>
            <a:r>
              <a:rPr sz="2300" i="1" spc="-10" dirty="0">
                <a:latin typeface="Calibri"/>
                <a:cs typeface="Calibri"/>
              </a:rPr>
              <a:t>τ</a:t>
            </a:r>
            <a:r>
              <a:rPr sz="2300" i="1" dirty="0">
                <a:latin typeface="Calibri"/>
                <a:cs typeface="Calibri"/>
              </a:rPr>
              <a:t>έ</a:t>
            </a:r>
            <a:r>
              <a:rPr sz="2300" i="1" spc="-30" dirty="0">
                <a:latin typeface="Calibri"/>
                <a:cs typeface="Calibri"/>
              </a:rPr>
              <a:t>χ</a:t>
            </a:r>
            <a:r>
              <a:rPr sz="2300" i="1" dirty="0">
                <a:latin typeface="Calibri"/>
                <a:cs typeface="Calibri"/>
              </a:rPr>
              <a:t>ουν</a:t>
            </a:r>
            <a:r>
              <a:rPr sz="2300" i="1" spc="-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σε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ο</a:t>
            </a:r>
            <a:r>
              <a:rPr sz="2300" spc="-10" dirty="0">
                <a:latin typeface="Calibri"/>
                <a:cs typeface="Calibri"/>
              </a:rPr>
              <a:t>μ</a:t>
            </a:r>
            <a:r>
              <a:rPr sz="2300" spc="-25" dirty="0">
                <a:latin typeface="Calibri"/>
                <a:cs typeface="Calibri"/>
              </a:rPr>
              <a:t>α</a:t>
            </a:r>
            <a:r>
              <a:rPr sz="2300" dirty="0">
                <a:latin typeface="Calibri"/>
                <a:cs typeface="Calibri"/>
              </a:rPr>
              <a:t>δι</a:t>
            </a:r>
            <a:r>
              <a:rPr sz="2300" spc="-35" dirty="0">
                <a:latin typeface="Calibri"/>
                <a:cs typeface="Calibri"/>
              </a:rPr>
              <a:t>κ</a:t>
            </a:r>
            <a:r>
              <a:rPr sz="2300" dirty="0">
                <a:latin typeface="Calibri"/>
                <a:cs typeface="Calibri"/>
              </a:rPr>
              <a:t>ές</a:t>
            </a:r>
            <a:r>
              <a:rPr sz="2300" spc="-3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ε</a:t>
            </a:r>
            <a:r>
              <a:rPr sz="2300" spc="-20" dirty="0">
                <a:latin typeface="Calibri"/>
                <a:cs typeface="Calibri"/>
              </a:rPr>
              <a:t>ρ</a:t>
            </a:r>
            <a:r>
              <a:rPr sz="2300" dirty="0">
                <a:latin typeface="Calibri"/>
                <a:cs typeface="Calibri"/>
              </a:rPr>
              <a:t>γ</a:t>
            </a:r>
            <a:r>
              <a:rPr sz="2300" spc="-20" dirty="0">
                <a:latin typeface="Calibri"/>
                <a:cs typeface="Calibri"/>
              </a:rPr>
              <a:t>α</a:t>
            </a:r>
            <a:r>
              <a:rPr sz="2300" dirty="0">
                <a:latin typeface="Calibri"/>
                <a:cs typeface="Calibri"/>
              </a:rPr>
              <a:t>σίες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3624" y="487426"/>
            <a:ext cx="8367395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Προσέγγιση</a:t>
            </a:r>
            <a:r>
              <a:rPr sz="3600" b="1" spc="2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3600" b="1" spc="40" dirty="0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3600" b="1" spc="-25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οε</a:t>
            </a:r>
            <a:r>
              <a:rPr sz="3600" b="1" spc="-40" dirty="0">
                <a:solidFill>
                  <a:srgbClr val="5A6278"/>
                </a:solidFill>
                <a:latin typeface="Calibri"/>
                <a:cs typeface="Calibri"/>
              </a:rPr>
              <a:t>ξ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ευνήσεων</a:t>
            </a:r>
            <a:r>
              <a:rPr sz="3600" b="1" spc="1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5A6278"/>
                </a:solidFill>
                <a:latin typeface="Calibri"/>
                <a:cs typeface="Calibri"/>
              </a:rPr>
              <a:t>(</a:t>
            </a:r>
            <a:r>
              <a:rPr sz="3600" b="1" spc="-130" dirty="0">
                <a:solidFill>
                  <a:srgbClr val="5A6278"/>
                </a:solidFill>
                <a:latin typeface="Calibri"/>
                <a:cs typeface="Calibri"/>
              </a:rPr>
              <a:t>W</a:t>
            </a:r>
            <a:r>
              <a:rPr sz="3600" b="1" spc="-25" dirty="0">
                <a:solidFill>
                  <a:srgbClr val="5A6278"/>
                </a:solidFill>
                <a:latin typeface="Calibri"/>
                <a:cs typeface="Calibri"/>
              </a:rPr>
              <a:t>ebQ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u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e</a:t>
            </a:r>
            <a:r>
              <a:rPr sz="3600" b="1" spc="-30" dirty="0">
                <a:solidFill>
                  <a:srgbClr val="5A6278"/>
                </a:solidFill>
                <a:latin typeface="Calibri"/>
                <a:cs typeface="Calibri"/>
              </a:rPr>
              <a:t>s</a:t>
            </a:r>
            <a:r>
              <a:rPr sz="3600" b="1" spc="-25" dirty="0">
                <a:solidFill>
                  <a:srgbClr val="5A6278"/>
                </a:solidFill>
                <a:latin typeface="Calibri"/>
                <a:cs typeface="Calibri"/>
              </a:rPr>
              <a:t>t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)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spc="-40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γ</a:t>
            </a:r>
            <a:r>
              <a:rPr sz="3600" b="1" spc="10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λεία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Δημιου</a:t>
            </a:r>
            <a:r>
              <a:rPr sz="3600" b="1" spc="-40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γίας Αφίσας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433284"/>
            <a:ext cx="7999730" cy="4028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u="heavy" spc="-20" dirty="0" smtClean="0">
                <a:solidFill>
                  <a:srgbClr val="168AB9"/>
                </a:solidFill>
                <a:latin typeface="Gill Sans MT"/>
                <a:cs typeface="Gill Sans MT"/>
                <a:hlinkClick r:id="rId2"/>
              </a:rPr>
              <a:t>Glogster</a:t>
            </a:r>
            <a:endParaRPr sz="3900" dirty="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16"/>
              </a:spcBef>
            </a:pPr>
            <a:endParaRPr sz="550" dirty="0"/>
          </a:p>
          <a:p>
            <a:pPr marL="277495" marR="6350" indent="8890">
              <a:lnSpc>
                <a:spcPct val="80000"/>
              </a:lnSpc>
            </a:pP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Η</a:t>
            </a:r>
            <a:r>
              <a:rPr sz="2100" spc="-1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λέξη</a:t>
            </a:r>
            <a:r>
              <a:rPr sz="2100" spc="-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g</a:t>
            </a:r>
            <a:r>
              <a:rPr sz="2100" spc="-10" dirty="0">
                <a:solidFill>
                  <a:srgbClr val="5A6278"/>
                </a:solidFill>
                <a:latin typeface="Calibri"/>
                <a:cs typeface="Calibri"/>
              </a:rPr>
              <a:t>l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o</a:t>
            </a:r>
            <a:r>
              <a:rPr sz="2100" spc="10" dirty="0">
                <a:solidFill>
                  <a:srgbClr val="5A6278"/>
                </a:solidFill>
                <a:latin typeface="Calibri"/>
                <a:cs typeface="Calibri"/>
              </a:rPr>
              <a:t>g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,</a:t>
            </a:r>
            <a:r>
              <a:rPr sz="2100" spc="3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προέ</a:t>
            </a:r>
            <a:r>
              <a:rPr sz="2100" spc="-20" dirty="0">
                <a:solidFill>
                  <a:srgbClr val="5A6278"/>
                </a:solidFill>
                <a:latin typeface="Calibri"/>
                <a:cs typeface="Calibri"/>
              </a:rPr>
              <a:t>ρχ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2100" spc="-10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αι</a:t>
            </a:r>
            <a:r>
              <a:rPr sz="2100" spc="-1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από</a:t>
            </a:r>
            <a:r>
              <a:rPr sz="2100" spc="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ο</a:t>
            </a:r>
            <a:r>
              <a:rPr sz="2100" spc="-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g</a:t>
            </a:r>
            <a:r>
              <a:rPr sz="2100" spc="-60" dirty="0">
                <a:solidFill>
                  <a:srgbClr val="5A6278"/>
                </a:solidFill>
                <a:latin typeface="Calibri"/>
                <a:cs typeface="Calibri"/>
              </a:rPr>
              <a:t>r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aphi</a:t>
            </a:r>
            <a:r>
              <a:rPr sz="2100" spc="-15" dirty="0">
                <a:solidFill>
                  <a:srgbClr val="5A6278"/>
                </a:solidFill>
                <a:latin typeface="Calibri"/>
                <a:cs typeface="Calibri"/>
              </a:rPr>
              <a:t>c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al bl</a:t>
            </a:r>
            <a:r>
              <a:rPr sz="2100" spc="-10" dirty="0">
                <a:solidFill>
                  <a:srgbClr val="5A6278"/>
                </a:solidFill>
                <a:latin typeface="Calibri"/>
                <a:cs typeface="Calibri"/>
              </a:rPr>
              <a:t>og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. Πρό</a:t>
            </a:r>
            <a:r>
              <a:rPr sz="2100" spc="-30" dirty="0">
                <a:solidFill>
                  <a:srgbClr val="5A6278"/>
                </a:solidFill>
                <a:latin typeface="Calibri"/>
                <a:cs typeface="Calibri"/>
              </a:rPr>
              <a:t>κ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2100" spc="-40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2100" spc="-15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αι για</a:t>
            </a:r>
            <a:r>
              <a:rPr sz="2100" spc="-1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μια δι</a:t>
            </a:r>
            <a:r>
              <a:rPr sz="2100" spc="-30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δρ</a:t>
            </a:r>
            <a:r>
              <a:rPr sz="2100" spc="-25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2100" spc="20" dirty="0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τι</a:t>
            </a:r>
            <a:r>
              <a:rPr sz="2100" spc="5" dirty="0">
                <a:solidFill>
                  <a:srgbClr val="5A6278"/>
                </a:solidFill>
                <a:latin typeface="Calibri"/>
                <a:cs typeface="Calibri"/>
              </a:rPr>
              <a:t>κ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ή</a:t>
            </a:r>
            <a:r>
              <a:rPr sz="2100" spc="-4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ει</a:t>
            </a:r>
            <a:r>
              <a:rPr sz="2100" spc="-70" dirty="0">
                <a:solidFill>
                  <a:srgbClr val="5A6278"/>
                </a:solidFill>
                <a:latin typeface="Calibri"/>
                <a:cs typeface="Calibri"/>
              </a:rPr>
              <a:t>κ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όνα</a:t>
            </a:r>
            <a:r>
              <a:rPr sz="2100" spc="-1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π</a:t>
            </a:r>
            <a:r>
              <a:rPr sz="2100" spc="-15" dirty="0">
                <a:solidFill>
                  <a:srgbClr val="5A6278"/>
                </a:solidFill>
                <a:latin typeface="Calibri"/>
                <a:cs typeface="Calibri"/>
              </a:rPr>
              <a:t>ο</a:t>
            </a:r>
            <a:r>
              <a:rPr sz="2100" spc="-30" dirty="0">
                <a:solidFill>
                  <a:srgbClr val="5A6278"/>
                </a:solidFill>
                <a:latin typeface="Calibri"/>
                <a:cs typeface="Calibri"/>
              </a:rPr>
              <a:t>λ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υμ</a:t>
            </a:r>
            <a:r>
              <a:rPr sz="2100" spc="-25" dirty="0">
                <a:solidFill>
                  <a:srgbClr val="5A6278"/>
                </a:solidFill>
                <a:latin typeface="Calibri"/>
                <a:cs typeface="Calibri"/>
              </a:rPr>
              <a:t>έ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2100" spc="-15" dirty="0">
                <a:solidFill>
                  <a:srgbClr val="5A6278"/>
                </a:solidFill>
                <a:latin typeface="Calibri"/>
                <a:cs typeface="Calibri"/>
              </a:rPr>
              <a:t>ω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ν,</a:t>
            </a:r>
            <a:r>
              <a:rPr sz="2100" spc="-1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που </a:t>
            </a:r>
            <a:r>
              <a:rPr sz="2100" spc="-15" dirty="0">
                <a:solidFill>
                  <a:srgbClr val="5A6278"/>
                </a:solidFill>
                <a:latin typeface="Calibri"/>
                <a:cs typeface="Calibri"/>
              </a:rPr>
              <a:t>μ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οιά</a:t>
            </a:r>
            <a:r>
              <a:rPr sz="2100" spc="-30" dirty="0">
                <a:solidFill>
                  <a:srgbClr val="5A6278"/>
                </a:solidFill>
                <a:latin typeface="Calibri"/>
                <a:cs typeface="Calibri"/>
              </a:rPr>
              <a:t>ζ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ει</a:t>
            </a:r>
            <a:r>
              <a:rPr sz="2100" spc="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με</a:t>
            </a:r>
            <a:r>
              <a:rPr sz="2100" spc="-1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μια</a:t>
            </a:r>
            <a:r>
              <a:rPr sz="2100" spc="-1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αφίσα,</a:t>
            </a:r>
            <a:r>
              <a:rPr sz="2100" spc="-1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2100" spc="5" dirty="0">
                <a:solidFill>
                  <a:srgbClr val="5A6278"/>
                </a:solidFill>
                <a:latin typeface="Calibri"/>
                <a:cs typeface="Calibri"/>
              </a:rPr>
              <a:t>λ</a:t>
            </a:r>
            <a:r>
              <a:rPr sz="2100" spc="-30" dirty="0">
                <a:solidFill>
                  <a:srgbClr val="5A6278"/>
                </a:solidFill>
                <a:latin typeface="Calibri"/>
                <a:cs typeface="Calibri"/>
              </a:rPr>
              <a:t>λ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ά οι αν</a:t>
            </a:r>
            <a:r>
              <a:rPr sz="2100" spc="-15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2100" spc="5" dirty="0">
                <a:solidFill>
                  <a:srgbClr val="5A6278"/>
                </a:solidFill>
                <a:latin typeface="Calibri"/>
                <a:cs typeface="Calibri"/>
              </a:rPr>
              <a:t>γ</a:t>
            </a:r>
            <a:r>
              <a:rPr sz="2100" spc="-10" dirty="0">
                <a:solidFill>
                  <a:srgbClr val="5A6278"/>
                </a:solidFill>
                <a:latin typeface="Calibri"/>
                <a:cs typeface="Calibri"/>
              </a:rPr>
              <a:t>ν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ώ</a:t>
            </a:r>
            <a:r>
              <a:rPr sz="2100" spc="20" dirty="0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τες</a:t>
            </a:r>
            <a:r>
              <a:rPr sz="2100" spc="-4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ου</a:t>
            </a:r>
            <a:r>
              <a:rPr sz="2100" spc="1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g</a:t>
            </a:r>
            <a:r>
              <a:rPr sz="2100" spc="-10" dirty="0">
                <a:solidFill>
                  <a:srgbClr val="5A6278"/>
                </a:solidFill>
                <a:latin typeface="Calibri"/>
                <a:cs typeface="Calibri"/>
              </a:rPr>
              <a:t>l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og</a:t>
            </a:r>
            <a:r>
              <a:rPr sz="2100" spc="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μπορ</a:t>
            </a:r>
            <a:r>
              <a:rPr sz="2100" spc="-10" dirty="0">
                <a:solidFill>
                  <a:srgbClr val="5A6278"/>
                </a:solidFill>
                <a:latin typeface="Calibri"/>
                <a:cs typeface="Calibri"/>
              </a:rPr>
              <a:t>ο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ύν</a:t>
            </a:r>
            <a:r>
              <a:rPr sz="2100" spc="-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να </a:t>
            </a:r>
            <a:r>
              <a:rPr sz="2100" spc="-10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2100" spc="10" dirty="0">
                <a:solidFill>
                  <a:srgbClr val="5A6278"/>
                </a:solidFill>
                <a:latin typeface="Calibri"/>
                <a:cs typeface="Calibri"/>
              </a:rPr>
              <a:t>λ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ληλεπ</a:t>
            </a:r>
            <a:r>
              <a:rPr sz="2100" spc="-10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δρούν</a:t>
            </a:r>
            <a:r>
              <a:rPr sz="2100" spc="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με </a:t>
            </a:r>
            <a:r>
              <a:rPr sz="2100" spc="-15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ο π</a:t>
            </a:r>
            <a:r>
              <a:rPr sz="2100" spc="5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ριε</a:t>
            </a:r>
            <a:r>
              <a:rPr sz="2100" spc="-20" dirty="0">
                <a:solidFill>
                  <a:srgbClr val="5A6278"/>
                </a:solidFill>
                <a:latin typeface="Calibri"/>
                <a:cs typeface="Calibri"/>
              </a:rPr>
              <a:t>χ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όμενό </a:t>
            </a:r>
            <a:r>
              <a:rPr sz="2100" spc="-10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ου.</a:t>
            </a:r>
            <a:r>
              <a:rPr sz="2100" spc="-2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spc="-185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ο</a:t>
            </a:r>
            <a:r>
              <a:rPr sz="2100" spc="1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G</a:t>
            </a:r>
            <a:r>
              <a:rPr sz="2100" spc="-10" dirty="0">
                <a:solidFill>
                  <a:srgbClr val="5A6278"/>
                </a:solidFill>
                <a:latin typeface="Calibri"/>
                <a:cs typeface="Calibri"/>
              </a:rPr>
              <a:t>l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o</a:t>
            </a:r>
            <a:r>
              <a:rPr sz="2100" spc="-10" dirty="0">
                <a:solidFill>
                  <a:srgbClr val="5A6278"/>
                </a:solidFill>
                <a:latin typeface="Calibri"/>
                <a:cs typeface="Calibri"/>
              </a:rPr>
              <a:t>g</a:t>
            </a:r>
            <a:r>
              <a:rPr sz="2100" spc="-30" dirty="0">
                <a:solidFill>
                  <a:srgbClr val="5A6278"/>
                </a:solidFill>
                <a:latin typeface="Calibri"/>
                <a:cs typeface="Calibri"/>
              </a:rPr>
              <a:t>s</a:t>
            </a:r>
            <a:r>
              <a:rPr sz="2100" spc="-20" dirty="0">
                <a:solidFill>
                  <a:srgbClr val="5A6278"/>
                </a:solidFill>
                <a:latin typeface="Calibri"/>
                <a:cs typeface="Calibri"/>
              </a:rPr>
              <a:t>t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er</a:t>
            </a:r>
            <a:r>
              <a:rPr sz="2100" spc="3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spc="10" dirty="0">
                <a:solidFill>
                  <a:srgbClr val="5A6278"/>
                </a:solidFill>
                <a:latin typeface="Calibri"/>
                <a:cs typeface="Calibri"/>
              </a:rPr>
              <a:t>(</a:t>
            </a:r>
            <a:r>
              <a:rPr sz="2100" u="heavy" spc="-25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2100" u="heavy" spc="-30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100" u="heavy" spc="-10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tp:</a:t>
            </a:r>
            <a:r>
              <a:rPr sz="2100" u="heavy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2100" u="heavy" spc="-30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2100" u="heavy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edu</a:t>
            </a:r>
            <a:r>
              <a:rPr sz="2100" u="heavy" spc="15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2100" u="heavy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2100" u="heavy" spc="-10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2100" u="heavy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100" u="heavy" spc="-10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2100" u="heavy" spc="-30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st</a:t>
            </a:r>
            <a:r>
              <a:rPr sz="2100" u="heavy" spc="-15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100" u="heavy" spc="-229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100" u="heavy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2100" u="heavy" spc="-15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100" u="heavy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om/</a:t>
            </a:r>
            <a:r>
              <a:rPr sz="2100" dirty="0">
                <a:solidFill>
                  <a:srgbClr val="168AB9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)</a:t>
            </a:r>
            <a:r>
              <a:rPr sz="2100" spc="-1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2100" spc="-25" dirty="0">
                <a:solidFill>
                  <a:srgbClr val="5A6278"/>
                </a:solidFill>
                <a:latin typeface="Calibri"/>
                <a:cs typeface="Calibri"/>
              </a:rPr>
              <a:t>ί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ναι</a:t>
            </a:r>
            <a:r>
              <a:rPr sz="2100" spc="-1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έ</a:t>
            </a:r>
            <a:r>
              <a:rPr sz="2100" spc="5" dirty="0">
                <a:solidFill>
                  <a:srgbClr val="5A6278"/>
                </a:solidFill>
                <a:latin typeface="Calibri"/>
                <a:cs typeface="Calibri"/>
              </a:rPr>
              <a:t>ν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2100" spc="-1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spc="-70" dirty="0">
                <a:solidFill>
                  <a:srgbClr val="5A6278"/>
                </a:solidFill>
                <a:latin typeface="Calibri"/>
                <a:cs typeface="Calibri"/>
              </a:rPr>
              <a:t>κ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ο</a:t>
            </a:r>
            <a:r>
              <a:rPr sz="2100" spc="-30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2100" spc="-10" dirty="0">
                <a:solidFill>
                  <a:srgbClr val="5A6278"/>
                </a:solidFill>
                <a:latin typeface="Calibri"/>
                <a:cs typeface="Calibri"/>
              </a:rPr>
              <a:t>ν</a:t>
            </a:r>
            <a:r>
              <a:rPr sz="2100" spc="-15" dirty="0">
                <a:solidFill>
                  <a:srgbClr val="5A6278"/>
                </a:solidFill>
                <a:latin typeface="Calibri"/>
                <a:cs typeface="Calibri"/>
              </a:rPr>
              <a:t>ω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νι</a:t>
            </a:r>
            <a:r>
              <a:rPr sz="2100" spc="-65" dirty="0">
                <a:solidFill>
                  <a:srgbClr val="5A6278"/>
                </a:solidFill>
                <a:latin typeface="Calibri"/>
                <a:cs typeface="Calibri"/>
              </a:rPr>
              <a:t>κ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ό</a:t>
            </a:r>
            <a:r>
              <a:rPr sz="2100" spc="-1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δίκ</a:t>
            </a:r>
            <a:r>
              <a:rPr sz="2100" spc="5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υο που επ</a:t>
            </a:r>
            <a:r>
              <a:rPr sz="2100" spc="-40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2100" spc="-10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ρέπει </a:t>
            </a:r>
            <a:r>
              <a:rPr sz="2100" spc="10" dirty="0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2100" spc="-10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ους</a:t>
            </a:r>
            <a:r>
              <a:rPr sz="2100" spc="-1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χρή</a:t>
            </a:r>
            <a:r>
              <a:rPr sz="2100" spc="25" dirty="0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τες</a:t>
            </a:r>
            <a:r>
              <a:rPr sz="2100" spc="-1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να δημιου</a:t>
            </a:r>
            <a:r>
              <a:rPr sz="2100" spc="-15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γήσουν</a:t>
            </a:r>
            <a:r>
              <a:rPr sz="2100" spc="-2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δ</a:t>
            </a:r>
            <a:r>
              <a:rPr sz="2100" spc="5" dirty="0">
                <a:solidFill>
                  <a:srgbClr val="5A6278"/>
                </a:solidFill>
                <a:latin typeface="Calibri"/>
                <a:cs typeface="Calibri"/>
              </a:rPr>
              <a:t>ω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2100" spc="-25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άν</a:t>
            </a:r>
            <a:r>
              <a:rPr sz="2100" spc="-2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 err="1">
                <a:solidFill>
                  <a:srgbClr val="5A6278"/>
                </a:solidFill>
                <a:latin typeface="Calibri"/>
                <a:cs typeface="Calibri"/>
              </a:rPr>
              <a:t>δι</a:t>
            </a:r>
            <a:r>
              <a:rPr sz="2100" spc="-30" dirty="0" err="1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2100" dirty="0" err="1">
                <a:solidFill>
                  <a:srgbClr val="5A6278"/>
                </a:solidFill>
                <a:latin typeface="Calibri"/>
                <a:cs typeface="Calibri"/>
              </a:rPr>
              <a:t>δρ</a:t>
            </a:r>
            <a:r>
              <a:rPr sz="2100" spc="-25" dirty="0" err="1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2100" spc="20" dirty="0" err="1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2100" dirty="0" err="1">
                <a:solidFill>
                  <a:srgbClr val="5A6278"/>
                </a:solidFill>
                <a:latin typeface="Calibri"/>
                <a:cs typeface="Calibri"/>
              </a:rPr>
              <a:t>τι</a:t>
            </a:r>
            <a:r>
              <a:rPr sz="2100" spc="-15" dirty="0" err="1">
                <a:solidFill>
                  <a:srgbClr val="5A6278"/>
                </a:solidFill>
                <a:latin typeface="Calibri"/>
                <a:cs typeface="Calibri"/>
              </a:rPr>
              <a:t>κ</a:t>
            </a:r>
            <a:r>
              <a:rPr sz="2100" dirty="0" err="1">
                <a:solidFill>
                  <a:srgbClr val="5A6278"/>
                </a:solidFill>
                <a:latin typeface="Calibri"/>
                <a:cs typeface="Calibri"/>
              </a:rPr>
              <a:t>ές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 err="1" smtClean="0">
                <a:solidFill>
                  <a:srgbClr val="5A6278"/>
                </a:solidFill>
                <a:latin typeface="Calibri"/>
                <a:cs typeface="Calibri"/>
              </a:rPr>
              <a:t>αφί</a:t>
            </a:r>
            <a:r>
              <a:rPr sz="2100" spc="-10" dirty="0" err="1" smtClean="0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2100" dirty="0" err="1" smtClean="0">
                <a:solidFill>
                  <a:srgbClr val="5A6278"/>
                </a:solidFill>
                <a:latin typeface="Calibri"/>
                <a:cs typeface="Calibri"/>
              </a:rPr>
              <a:t>ες</a:t>
            </a:r>
            <a:r>
              <a:rPr lang="el-GR" sz="2100" dirty="0" smtClean="0">
                <a:solidFill>
                  <a:srgbClr val="5A6278"/>
                </a:solidFill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  <a:p>
            <a:pPr marL="561340" marR="514984" indent="-274955">
              <a:lnSpc>
                <a:spcPts val="2020"/>
              </a:lnSpc>
              <a:spcBef>
                <a:spcPts val="490"/>
              </a:spcBef>
              <a:tabLst>
                <a:tab pos="561340" algn="l"/>
              </a:tabLst>
            </a:pPr>
            <a:r>
              <a:rPr sz="1600" spc="-10" dirty="0">
                <a:solidFill>
                  <a:srgbClr val="5FB5CC"/>
                </a:solidFill>
                <a:latin typeface="Wingdings 3"/>
                <a:cs typeface="Wingdings 3"/>
              </a:rPr>
              <a:t></a:t>
            </a:r>
            <a:r>
              <a:rPr sz="1600" spc="-10" dirty="0">
                <a:solidFill>
                  <a:srgbClr val="5FB5CC"/>
                </a:solidFill>
                <a:latin typeface="Times New Roman"/>
                <a:cs typeface="Times New Roman"/>
              </a:rPr>
              <a:t>	</a:t>
            </a:r>
            <a:r>
              <a:rPr sz="2100" u="heavy" spc="-15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2100" u="heavy" spc="-40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2100" u="heavy" spc="-15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100" u="heavy" spc="-35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2100" u="heavy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tin</a:t>
            </a:r>
            <a:r>
              <a:rPr sz="2100" u="heavy" spc="-65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100" u="heavy" spc="-30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f</a:t>
            </a:r>
            <a:r>
              <a:rPr sz="2100" u="heavy" spc="-55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f</a:t>
            </a:r>
            <a:r>
              <a:rPr sz="2100" u="heavy" spc="-10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ecti</a:t>
            </a:r>
            <a:r>
              <a:rPr sz="2100" u="heavy" spc="-35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v</a:t>
            </a:r>
            <a:r>
              <a:rPr sz="2100" u="heavy" spc="-15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100" u="heavy" spc="-60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P</a:t>
            </a:r>
            <a:r>
              <a:rPr sz="2100" u="heavy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2100" u="heavy" spc="-35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2100" u="heavy" spc="-30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100" u="heavy" spc="-10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er</a:t>
            </a:r>
            <a:r>
              <a:rPr sz="2100" u="heavy" spc="-25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Pr</a:t>
            </a:r>
            <a:r>
              <a:rPr sz="2100" u="heavy" spc="-10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ese</a:t>
            </a:r>
            <a:r>
              <a:rPr sz="2100" u="heavy" spc="-35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n</a:t>
            </a:r>
            <a:r>
              <a:rPr sz="2100" u="heavy" spc="-30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100" u="heavy" spc="-25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2100" u="heavy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tion</a:t>
            </a:r>
            <a:r>
              <a:rPr sz="2100" u="heavy" spc="-10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s,</a:t>
            </a:r>
            <a:r>
              <a:rPr sz="2100" spc="45" dirty="0">
                <a:solidFill>
                  <a:srgbClr val="168AB9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Ο</a:t>
            </a:r>
            <a:r>
              <a:rPr sz="2100" spc="5" dirty="0">
                <a:solidFill>
                  <a:srgbClr val="5A6278"/>
                </a:solidFill>
                <a:latin typeface="Calibri"/>
                <a:cs typeface="Calibri"/>
              </a:rPr>
              <a:t>δ</a:t>
            </a:r>
            <a:r>
              <a:rPr sz="2100" spc="-40" dirty="0">
                <a:solidFill>
                  <a:srgbClr val="5A6278"/>
                </a:solidFill>
                <a:latin typeface="Calibri"/>
                <a:cs typeface="Calibri"/>
              </a:rPr>
              <a:t>η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γίες για τη δημιου</a:t>
            </a:r>
            <a:r>
              <a:rPr sz="2100" spc="-15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γία αποτελ</a:t>
            </a:r>
            <a:r>
              <a:rPr sz="2100" spc="-20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2100" spc="-20" dirty="0">
                <a:solidFill>
                  <a:srgbClr val="5A6278"/>
                </a:solidFill>
                <a:latin typeface="Calibri"/>
                <a:cs typeface="Calibri"/>
              </a:rPr>
              <a:t>μ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ατικής</a:t>
            </a:r>
            <a:r>
              <a:rPr sz="2100" spc="-3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αφίσας</a:t>
            </a:r>
            <a:endParaRPr sz="2100" dirty="0">
              <a:latin typeface="Calibri"/>
              <a:cs typeface="Calibri"/>
            </a:endParaRPr>
          </a:p>
          <a:p>
            <a:pPr marL="287020">
              <a:lnSpc>
                <a:spcPct val="100000"/>
              </a:lnSpc>
              <a:spcBef>
                <a:spcPts val="15"/>
              </a:spcBef>
              <a:tabLst>
                <a:tab pos="560705" algn="l"/>
              </a:tabLst>
            </a:pPr>
            <a:r>
              <a:rPr sz="1600" spc="-10" dirty="0">
                <a:solidFill>
                  <a:srgbClr val="5FB5CC"/>
                </a:solidFill>
                <a:latin typeface="Wingdings 3"/>
                <a:cs typeface="Wingdings 3"/>
              </a:rPr>
              <a:t></a:t>
            </a:r>
            <a:r>
              <a:rPr sz="1600" spc="-10" dirty="0">
                <a:solidFill>
                  <a:srgbClr val="5FB5CC"/>
                </a:solidFill>
                <a:latin typeface="Times New Roman"/>
                <a:cs typeface="Times New Roman"/>
              </a:rPr>
              <a:t>	</a:t>
            </a:r>
            <a:r>
              <a:rPr sz="2100" u="heavy" spc="-10" dirty="0" err="1" smtClean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Δημιο</a:t>
            </a:r>
            <a:r>
              <a:rPr sz="2100" u="heavy" dirty="0" err="1" smtClean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υ</a:t>
            </a:r>
            <a:r>
              <a:rPr sz="2100" u="heavy" spc="-15" dirty="0" err="1" smtClean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ρ</a:t>
            </a:r>
            <a:r>
              <a:rPr sz="2100" u="heavy" dirty="0" err="1" smtClean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γία</a:t>
            </a:r>
            <a:r>
              <a:rPr sz="2100" u="heavy" dirty="0" smtClean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2100" u="heavy" spc="-25" dirty="0" smtClean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2100" u="heavy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αφί</a:t>
            </a:r>
            <a:r>
              <a:rPr sz="2100" u="heavy" spc="-10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σ</a:t>
            </a:r>
            <a:r>
              <a:rPr sz="2100" u="heavy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ας </a:t>
            </a:r>
            <a:r>
              <a:rPr sz="2100" u="heavy" spc="-10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2100" u="heavy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με </a:t>
            </a:r>
            <a:r>
              <a:rPr sz="2100" u="heavy" spc="-10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2100" u="heavy" spc="-15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τ</a:t>
            </a:r>
            <a:r>
              <a:rPr sz="2100" u="heavy" dirty="0">
                <a:solidFill>
                  <a:srgbClr val="168AB9"/>
                </a:solidFill>
                <a:latin typeface="Calibri"/>
                <a:cs typeface="Calibri"/>
                <a:hlinkClick r:id="rId5"/>
              </a:rPr>
              <a:t>ο  </a:t>
            </a:r>
            <a:r>
              <a:rPr sz="2100" u="heavy" dirty="0">
                <a:solidFill>
                  <a:srgbClr val="168AB9"/>
                </a:solidFill>
                <a:latin typeface="Gill Sans MT"/>
                <a:cs typeface="Gill Sans MT"/>
                <a:hlinkClick r:id="rId5"/>
              </a:rPr>
              <a:t>Glogster</a:t>
            </a:r>
            <a:endParaRPr sz="2100" dirty="0">
              <a:latin typeface="Gill Sans MT"/>
              <a:cs typeface="Gill Sans MT"/>
            </a:endParaRPr>
          </a:p>
          <a:p>
            <a:pPr marL="287020">
              <a:lnSpc>
                <a:spcPct val="100000"/>
              </a:lnSpc>
              <a:tabLst>
                <a:tab pos="561340" algn="l"/>
              </a:tabLst>
            </a:pPr>
            <a:r>
              <a:rPr sz="1600" spc="-10" dirty="0">
                <a:solidFill>
                  <a:srgbClr val="5FB5CC"/>
                </a:solidFill>
                <a:latin typeface="Wingdings 3"/>
                <a:cs typeface="Wingdings 3"/>
              </a:rPr>
              <a:t></a:t>
            </a:r>
            <a:r>
              <a:rPr sz="1600" spc="-10" dirty="0">
                <a:solidFill>
                  <a:srgbClr val="5FB5CC"/>
                </a:solidFill>
                <a:latin typeface="Times New Roman"/>
                <a:cs typeface="Times New Roman"/>
              </a:rPr>
              <a:t>	</a:t>
            </a:r>
            <a:r>
              <a:rPr sz="2100" u="heavy" spc="-10" dirty="0">
                <a:solidFill>
                  <a:srgbClr val="168AB9"/>
                </a:solidFill>
                <a:latin typeface="Gill Sans MT"/>
                <a:cs typeface="Gill Sans MT"/>
                <a:hlinkClick r:id="rId6"/>
              </a:rPr>
              <a:t>Glogster </a:t>
            </a:r>
            <a:r>
              <a:rPr sz="2100" u="heavy" spc="-15" dirty="0">
                <a:solidFill>
                  <a:srgbClr val="168AB9"/>
                </a:solidFill>
                <a:latin typeface="Gill Sans MT"/>
                <a:cs typeface="Gill Sans MT"/>
                <a:hlinkClick r:id="rId6"/>
              </a:rPr>
              <a:t>Ed</a:t>
            </a:r>
            <a:r>
              <a:rPr sz="2100" u="heavy" spc="-10" dirty="0">
                <a:solidFill>
                  <a:srgbClr val="168AB9"/>
                </a:solidFill>
                <a:latin typeface="Gill Sans MT"/>
                <a:cs typeface="Gill Sans MT"/>
                <a:hlinkClick r:id="rId6"/>
              </a:rPr>
              <a:t>u</a:t>
            </a:r>
            <a:r>
              <a:rPr sz="2100" u="heavy" spc="100" dirty="0">
                <a:solidFill>
                  <a:srgbClr val="168AB9"/>
                </a:solidFill>
                <a:latin typeface="Gill Sans MT"/>
                <a:cs typeface="Gill Sans MT"/>
                <a:hlinkClick r:id="rId6"/>
              </a:rPr>
              <a:t>,</a:t>
            </a:r>
            <a:r>
              <a:rPr sz="2100" u="heavy" dirty="0">
                <a:solidFill>
                  <a:srgbClr val="168AB9"/>
                </a:solidFill>
                <a:latin typeface="Gill Sans MT"/>
                <a:cs typeface="Gill Sans MT"/>
                <a:hlinkClick r:id="rId6"/>
              </a:rPr>
              <a:t>Tips</a:t>
            </a:r>
            <a:r>
              <a:rPr sz="2100" u="heavy" spc="-10" dirty="0">
                <a:solidFill>
                  <a:srgbClr val="168AB9"/>
                </a:solidFill>
                <a:latin typeface="Gill Sans MT"/>
                <a:cs typeface="Gill Sans MT"/>
                <a:hlinkClick r:id="rId6"/>
              </a:rPr>
              <a:t> </a:t>
            </a:r>
            <a:r>
              <a:rPr sz="2100" u="heavy" spc="-5" dirty="0">
                <a:solidFill>
                  <a:srgbClr val="168AB9"/>
                </a:solidFill>
                <a:latin typeface="Gill Sans MT"/>
                <a:cs typeface="Gill Sans MT"/>
                <a:hlinkClick r:id="rId6"/>
              </a:rPr>
              <a:t>a</a:t>
            </a:r>
            <a:r>
              <a:rPr sz="2100" u="heavy" spc="-15" dirty="0">
                <a:solidFill>
                  <a:srgbClr val="168AB9"/>
                </a:solidFill>
                <a:latin typeface="Gill Sans MT"/>
                <a:cs typeface="Gill Sans MT"/>
                <a:hlinkClick r:id="rId6"/>
              </a:rPr>
              <a:t>nd</a:t>
            </a:r>
            <a:r>
              <a:rPr sz="2100" u="heavy" spc="-254" dirty="0">
                <a:solidFill>
                  <a:srgbClr val="168AB9"/>
                </a:solidFill>
                <a:latin typeface="Gill Sans MT"/>
                <a:cs typeface="Gill Sans MT"/>
                <a:hlinkClick r:id="rId6"/>
              </a:rPr>
              <a:t> </a:t>
            </a:r>
            <a:r>
              <a:rPr sz="2100" u="heavy" spc="-265" dirty="0">
                <a:solidFill>
                  <a:srgbClr val="168AB9"/>
                </a:solidFill>
                <a:latin typeface="Gill Sans MT"/>
                <a:cs typeface="Gill Sans MT"/>
                <a:hlinkClick r:id="rId6"/>
              </a:rPr>
              <a:t>T</a:t>
            </a:r>
            <a:r>
              <a:rPr sz="2100" u="heavy" dirty="0">
                <a:solidFill>
                  <a:srgbClr val="168AB9"/>
                </a:solidFill>
                <a:latin typeface="Gill Sans MT"/>
                <a:cs typeface="Gill Sans MT"/>
                <a:hlinkClick r:id="rId6"/>
              </a:rPr>
              <a:t>r</a:t>
            </a:r>
            <a:r>
              <a:rPr sz="2100" u="heavy" spc="-10" dirty="0">
                <a:solidFill>
                  <a:srgbClr val="168AB9"/>
                </a:solidFill>
                <a:latin typeface="Gill Sans MT"/>
                <a:cs typeface="Gill Sans MT"/>
                <a:hlinkClick r:id="rId6"/>
              </a:rPr>
              <a:t>ick</a:t>
            </a:r>
            <a:r>
              <a:rPr sz="2100" u="heavy" dirty="0">
                <a:solidFill>
                  <a:srgbClr val="168AB9"/>
                </a:solidFill>
                <a:latin typeface="Gill Sans MT"/>
                <a:cs typeface="Gill Sans MT"/>
                <a:hlinkClick r:id="rId6"/>
              </a:rPr>
              <a:t>s,</a:t>
            </a:r>
            <a:r>
              <a:rPr sz="2100" u="heavy" spc="-225" dirty="0">
                <a:solidFill>
                  <a:srgbClr val="168AB9"/>
                </a:solidFill>
                <a:latin typeface="Gill Sans MT"/>
                <a:cs typeface="Gill Sans MT"/>
                <a:hlinkClick r:id="rId6"/>
              </a:rPr>
              <a:t> </a:t>
            </a:r>
            <a:r>
              <a:rPr sz="2100" u="heavy" dirty="0">
                <a:solidFill>
                  <a:srgbClr val="168AB9"/>
                </a:solidFill>
                <a:latin typeface="Gill Sans MT"/>
                <a:cs typeface="Gill Sans MT"/>
                <a:hlinkClick r:id="rId6"/>
              </a:rPr>
              <a:t>L</a:t>
            </a:r>
            <a:r>
              <a:rPr sz="2100" u="heavy" spc="-10" dirty="0">
                <a:solidFill>
                  <a:srgbClr val="168AB9"/>
                </a:solidFill>
                <a:latin typeface="Gill Sans MT"/>
                <a:cs typeface="Gill Sans MT"/>
                <a:hlinkClick r:id="rId6"/>
              </a:rPr>
              <a:t>es</a:t>
            </a:r>
            <a:r>
              <a:rPr sz="2100" u="heavy" spc="-20" dirty="0">
                <a:solidFill>
                  <a:srgbClr val="168AB9"/>
                </a:solidFill>
                <a:latin typeface="Gill Sans MT"/>
                <a:cs typeface="Gill Sans MT"/>
                <a:hlinkClick r:id="rId6"/>
              </a:rPr>
              <a:t>s</a:t>
            </a:r>
            <a:r>
              <a:rPr sz="2100" u="heavy" spc="-15" dirty="0">
                <a:solidFill>
                  <a:srgbClr val="168AB9"/>
                </a:solidFill>
                <a:latin typeface="Gill Sans MT"/>
                <a:cs typeface="Gill Sans MT"/>
                <a:hlinkClick r:id="rId6"/>
              </a:rPr>
              <a:t>on</a:t>
            </a:r>
            <a:r>
              <a:rPr sz="2100" u="heavy" spc="-5" dirty="0">
                <a:solidFill>
                  <a:srgbClr val="168AB9"/>
                </a:solidFill>
                <a:latin typeface="Gill Sans MT"/>
                <a:cs typeface="Gill Sans MT"/>
                <a:hlinkClick r:id="rId6"/>
              </a:rPr>
              <a:t> </a:t>
            </a:r>
            <a:r>
              <a:rPr sz="2100" u="heavy" spc="-10" dirty="0">
                <a:solidFill>
                  <a:srgbClr val="168AB9"/>
                </a:solidFill>
                <a:latin typeface="Gill Sans MT"/>
                <a:cs typeface="Gill Sans MT"/>
                <a:hlinkClick r:id="rId6"/>
              </a:rPr>
              <a:t>ideas</a:t>
            </a:r>
            <a:endParaRPr sz="2100" dirty="0">
              <a:latin typeface="Gill Sans MT"/>
              <a:cs typeface="Gill Sans MT"/>
            </a:endParaRPr>
          </a:p>
          <a:p>
            <a:pPr marL="561340" marR="1026794" indent="-274955">
              <a:lnSpc>
                <a:spcPts val="2020"/>
              </a:lnSpc>
              <a:spcBef>
                <a:spcPts val="470"/>
              </a:spcBef>
              <a:tabLst>
                <a:tab pos="561340" algn="l"/>
              </a:tabLst>
            </a:pPr>
            <a:r>
              <a:rPr sz="1600" spc="-10" dirty="0">
                <a:solidFill>
                  <a:srgbClr val="5FB5CC"/>
                </a:solidFill>
                <a:latin typeface="Wingdings 3"/>
                <a:cs typeface="Wingdings 3"/>
              </a:rPr>
              <a:t></a:t>
            </a:r>
            <a:r>
              <a:rPr sz="1600" spc="-10" dirty="0">
                <a:solidFill>
                  <a:srgbClr val="5FB5CC"/>
                </a:solidFill>
                <a:latin typeface="Times New Roman"/>
                <a:cs typeface="Times New Roman"/>
              </a:rPr>
              <a:t>	</a:t>
            </a:r>
            <a:r>
              <a:rPr sz="2100" u="heavy" spc="-10" dirty="0">
                <a:solidFill>
                  <a:srgbClr val="168AB9"/>
                </a:solidFill>
                <a:latin typeface="Calibri"/>
                <a:cs typeface="Calibri"/>
                <a:hlinkClick r:id="rId7"/>
              </a:rPr>
              <a:t>Gl</a:t>
            </a:r>
            <a:r>
              <a:rPr sz="2100" u="heavy" dirty="0">
                <a:solidFill>
                  <a:srgbClr val="168AB9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2100" u="heavy" spc="-10" dirty="0">
                <a:solidFill>
                  <a:srgbClr val="168AB9"/>
                </a:solidFill>
                <a:latin typeface="Calibri"/>
                <a:cs typeface="Calibri"/>
                <a:hlinkClick r:id="rId7"/>
              </a:rPr>
              <a:t>g</a:t>
            </a:r>
            <a:r>
              <a:rPr sz="2100" u="heavy" dirty="0">
                <a:solidFill>
                  <a:srgbClr val="168AB9"/>
                </a:solidFill>
                <a:latin typeface="Calibri"/>
                <a:cs typeface="Calibri"/>
                <a:hlinkClick r:id="rId7"/>
              </a:rPr>
              <a:t>pedia</a:t>
            </a:r>
            <a:r>
              <a:rPr sz="2100" u="heavy" spc="5" dirty="0">
                <a:solidFill>
                  <a:srgbClr val="168AB9"/>
                </a:solidFill>
                <a:latin typeface="Calibri"/>
                <a:cs typeface="Calibri"/>
                <a:hlinkClick r:id="rId7"/>
              </a:rPr>
              <a:t>-</a:t>
            </a:r>
            <a:r>
              <a:rPr sz="2100" u="heavy" spc="-10" dirty="0">
                <a:solidFill>
                  <a:srgbClr val="168AB9"/>
                </a:solidFill>
                <a:latin typeface="Calibri"/>
                <a:cs typeface="Calibri"/>
                <a:hlinkClick r:id="rId7"/>
              </a:rPr>
              <a:t>thebe</a:t>
            </a:r>
            <a:r>
              <a:rPr sz="2100" u="heavy" spc="-40" dirty="0">
                <a:solidFill>
                  <a:srgbClr val="168AB9"/>
                </a:solidFill>
                <a:latin typeface="Calibri"/>
                <a:cs typeface="Calibri"/>
                <a:hlinkClick r:id="rId7"/>
              </a:rPr>
              <a:t>s</a:t>
            </a:r>
            <a:r>
              <a:rPr sz="2100" u="heavy" spc="-30" dirty="0">
                <a:solidFill>
                  <a:srgbClr val="168AB9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2100" u="heavy" dirty="0">
                <a:solidFill>
                  <a:srgbClr val="168AB9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2100" u="heavy" spc="-10" dirty="0">
                <a:solidFill>
                  <a:srgbClr val="168AB9"/>
                </a:solidFill>
                <a:latin typeface="Calibri"/>
                <a:cs typeface="Calibri"/>
                <a:hlinkClick r:id="rId7"/>
              </a:rPr>
              <a:t>f</a:t>
            </a:r>
            <a:r>
              <a:rPr sz="2100" u="heavy" dirty="0">
                <a:solidFill>
                  <a:srgbClr val="168AB9"/>
                </a:solidFill>
                <a:latin typeface="Calibri"/>
                <a:cs typeface="Calibri"/>
                <a:hlinkClick r:id="rId7"/>
              </a:rPr>
              <a:t>G</a:t>
            </a:r>
            <a:r>
              <a:rPr sz="2100" u="heavy" spc="-10" dirty="0">
                <a:solidFill>
                  <a:srgbClr val="168AB9"/>
                </a:solidFill>
                <a:latin typeface="Calibri"/>
                <a:cs typeface="Calibri"/>
                <a:hlinkClick r:id="rId7"/>
              </a:rPr>
              <a:t>l</a:t>
            </a:r>
            <a:r>
              <a:rPr sz="2100" u="heavy" dirty="0">
                <a:solidFill>
                  <a:srgbClr val="168AB9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2100" u="heavy" spc="-10" dirty="0">
                <a:solidFill>
                  <a:srgbClr val="168AB9"/>
                </a:solidFill>
                <a:latin typeface="Calibri"/>
                <a:cs typeface="Calibri"/>
                <a:hlinkClick r:id="rId7"/>
              </a:rPr>
              <a:t>g</a:t>
            </a:r>
            <a:r>
              <a:rPr sz="2100" u="heavy" spc="-5" dirty="0">
                <a:solidFill>
                  <a:srgbClr val="168AB9"/>
                </a:solidFill>
                <a:latin typeface="Calibri"/>
                <a:cs typeface="Calibri"/>
                <a:hlinkClick r:id="rId7"/>
              </a:rPr>
              <a:t>s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,</a:t>
            </a:r>
            <a:r>
              <a:rPr sz="2100" spc="4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Οι </a:t>
            </a:r>
            <a:r>
              <a:rPr sz="2100" spc="-75" dirty="0">
                <a:solidFill>
                  <a:srgbClr val="5A6278"/>
                </a:solidFill>
                <a:latin typeface="Calibri"/>
                <a:cs typeface="Calibri"/>
              </a:rPr>
              <a:t>κ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2100" spc="-30" dirty="0">
                <a:solidFill>
                  <a:srgbClr val="5A6278"/>
                </a:solidFill>
                <a:latin typeface="Calibri"/>
                <a:cs typeface="Calibri"/>
              </a:rPr>
              <a:t>λ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ύτ</a:t>
            </a:r>
            <a:r>
              <a:rPr sz="2100" spc="5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ρες </a:t>
            </a:r>
            <a:r>
              <a:rPr sz="2100" spc="-10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φίσες που έ</a:t>
            </a:r>
            <a:r>
              <a:rPr sz="2100" spc="-20" dirty="0">
                <a:solidFill>
                  <a:srgbClr val="5A6278"/>
                </a:solidFill>
                <a:latin typeface="Calibri"/>
                <a:cs typeface="Calibri"/>
              </a:rPr>
              <a:t>χ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ουν δημιου</a:t>
            </a:r>
            <a:r>
              <a:rPr sz="2100" spc="-15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γηθεί</a:t>
            </a:r>
            <a:r>
              <a:rPr sz="2100" spc="-2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spc="20" dirty="0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2100" spc="-45" dirty="0">
                <a:solidFill>
                  <a:srgbClr val="5A6278"/>
                </a:solidFill>
                <a:latin typeface="Calibri"/>
                <a:cs typeface="Calibri"/>
              </a:rPr>
              <a:t>η</a:t>
            </a:r>
            <a:r>
              <a:rPr sz="2100" dirty="0">
                <a:solidFill>
                  <a:srgbClr val="5A6278"/>
                </a:solidFill>
                <a:latin typeface="Calibri"/>
                <a:cs typeface="Calibri"/>
              </a:rPr>
              <a:t>ν</a:t>
            </a:r>
            <a:r>
              <a:rPr sz="2100" spc="-3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 err="1">
                <a:solidFill>
                  <a:srgbClr val="5A6278"/>
                </a:solidFill>
                <a:latin typeface="Calibri"/>
                <a:cs typeface="Calibri"/>
              </a:rPr>
              <a:t>π</a:t>
            </a:r>
            <a:r>
              <a:rPr sz="2100" spc="-25" dirty="0" err="1">
                <a:solidFill>
                  <a:srgbClr val="5A6278"/>
                </a:solidFill>
                <a:latin typeface="Calibri"/>
                <a:cs typeface="Calibri"/>
              </a:rPr>
              <a:t>λ</a:t>
            </a:r>
            <a:r>
              <a:rPr sz="2100" dirty="0" err="1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2100" spc="-15" dirty="0" err="1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2100" dirty="0" err="1">
                <a:solidFill>
                  <a:srgbClr val="5A6278"/>
                </a:solidFill>
                <a:latin typeface="Calibri"/>
                <a:cs typeface="Calibri"/>
              </a:rPr>
              <a:t>φόρ</a:t>
            </a:r>
            <a:r>
              <a:rPr sz="2100" spc="-20" dirty="0" err="1">
                <a:solidFill>
                  <a:srgbClr val="5A6278"/>
                </a:solidFill>
                <a:latin typeface="Calibri"/>
                <a:cs typeface="Calibri"/>
              </a:rPr>
              <a:t>μ</a:t>
            </a:r>
            <a:r>
              <a:rPr sz="2100" dirty="0" err="1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2100" spc="-1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2100" dirty="0" smtClean="0">
                <a:solidFill>
                  <a:srgbClr val="5A6278"/>
                </a:solidFill>
                <a:latin typeface="Calibri"/>
                <a:cs typeface="Calibri"/>
              </a:rPr>
              <a:t>G</a:t>
            </a:r>
            <a:r>
              <a:rPr sz="2100" spc="-10" dirty="0" smtClean="0">
                <a:solidFill>
                  <a:srgbClr val="5A6278"/>
                </a:solidFill>
                <a:latin typeface="Calibri"/>
                <a:cs typeface="Calibri"/>
              </a:rPr>
              <a:t>l</a:t>
            </a:r>
            <a:r>
              <a:rPr sz="2100" dirty="0" smtClean="0">
                <a:solidFill>
                  <a:srgbClr val="5A6278"/>
                </a:solidFill>
                <a:latin typeface="Calibri"/>
                <a:cs typeface="Calibri"/>
              </a:rPr>
              <a:t>o</a:t>
            </a:r>
            <a:r>
              <a:rPr sz="2100" spc="-10" dirty="0" smtClean="0">
                <a:solidFill>
                  <a:srgbClr val="5A6278"/>
                </a:solidFill>
                <a:latin typeface="Calibri"/>
                <a:cs typeface="Calibri"/>
              </a:rPr>
              <a:t>g</a:t>
            </a:r>
            <a:r>
              <a:rPr sz="2100" spc="-30" dirty="0" smtClean="0">
                <a:solidFill>
                  <a:srgbClr val="5A6278"/>
                </a:solidFill>
                <a:latin typeface="Calibri"/>
                <a:cs typeface="Calibri"/>
              </a:rPr>
              <a:t>s</a:t>
            </a:r>
            <a:r>
              <a:rPr sz="2100" spc="-20" dirty="0" smtClean="0">
                <a:solidFill>
                  <a:srgbClr val="5A6278"/>
                </a:solidFill>
                <a:latin typeface="Calibri"/>
                <a:cs typeface="Calibri"/>
              </a:rPr>
              <a:t>t</a:t>
            </a:r>
            <a:r>
              <a:rPr sz="2100" dirty="0" smtClean="0">
                <a:solidFill>
                  <a:srgbClr val="5A6278"/>
                </a:solidFill>
                <a:latin typeface="Calibri"/>
                <a:cs typeface="Calibri"/>
              </a:rPr>
              <a:t>er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Εκπαιδευτικά Παιχνίδια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558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Τι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δεν 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spc="-50" dirty="0">
                <a:solidFill>
                  <a:srgbClr val="5A6278"/>
                </a:solidFill>
                <a:latin typeface="Calibri"/>
                <a:cs typeface="Calibri"/>
              </a:rPr>
              <a:t>ί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ναι </a:t>
            </a:r>
            <a:r>
              <a:rPr sz="3600" b="1" spc="-40" dirty="0">
                <a:solidFill>
                  <a:srgbClr val="5A6278"/>
                </a:solidFill>
                <a:latin typeface="Calibri"/>
                <a:cs typeface="Calibri"/>
              </a:rPr>
              <a:t>π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spc="-30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3600" b="1" spc="10" dirty="0">
                <a:solidFill>
                  <a:srgbClr val="5A6278"/>
                </a:solidFill>
                <a:latin typeface="Calibri"/>
                <a:cs typeface="Calibri"/>
              </a:rPr>
              <a:t>χ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ν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ί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δι;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42" y="1404640"/>
            <a:ext cx="8247380" cy="4616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1500" spc="5" dirty="0">
                <a:latin typeface="Wingdings 3"/>
                <a:cs typeface="Wingdings 3"/>
              </a:rPr>
              <a:t></a:t>
            </a:r>
            <a:r>
              <a:rPr sz="1500" spc="5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Calibri"/>
                <a:cs typeface="Calibri"/>
              </a:rPr>
              <a:t>Μια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α</a:t>
            </a:r>
            <a:r>
              <a:rPr sz="2000" spc="-20" dirty="0">
                <a:latin typeface="Calibri"/>
                <a:cs typeface="Calibri"/>
              </a:rPr>
              <a:t>ι</a:t>
            </a:r>
            <a:r>
              <a:rPr sz="2000" dirty="0">
                <a:latin typeface="Calibri"/>
                <a:cs typeface="Calibri"/>
              </a:rPr>
              <a:t>νία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δ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dirty="0">
                <a:latin typeface="Calibri"/>
                <a:cs typeface="Calibri"/>
              </a:rPr>
              <a:t>ν ε</a:t>
            </a:r>
            <a:r>
              <a:rPr sz="2000" spc="-25" dirty="0">
                <a:latin typeface="Calibri"/>
                <a:cs typeface="Calibri"/>
              </a:rPr>
              <a:t>ί</a:t>
            </a:r>
            <a:r>
              <a:rPr sz="2000" dirty="0">
                <a:latin typeface="Calibri"/>
                <a:cs typeface="Calibri"/>
              </a:rPr>
              <a:t>ναι </a:t>
            </a:r>
            <a:r>
              <a:rPr sz="2000" spc="-40" dirty="0">
                <a:latin typeface="Calibri"/>
                <a:cs typeface="Calibri"/>
              </a:rPr>
              <a:t>π</a:t>
            </a:r>
            <a:r>
              <a:rPr sz="2000" dirty="0">
                <a:latin typeface="Calibri"/>
                <a:cs typeface="Calibri"/>
              </a:rPr>
              <a:t>α</a:t>
            </a:r>
            <a:r>
              <a:rPr sz="2000" spc="-10" dirty="0">
                <a:latin typeface="Calibri"/>
                <a:cs typeface="Calibri"/>
              </a:rPr>
              <a:t>ι</a:t>
            </a:r>
            <a:r>
              <a:rPr sz="2000" dirty="0">
                <a:latin typeface="Calibri"/>
                <a:cs typeface="Calibri"/>
              </a:rPr>
              <a:t>χν</a:t>
            </a:r>
            <a:r>
              <a:rPr sz="2000" spc="-15" dirty="0">
                <a:latin typeface="Calibri"/>
                <a:cs typeface="Calibri"/>
              </a:rPr>
              <a:t>ί</a:t>
            </a:r>
            <a:r>
              <a:rPr sz="2000" dirty="0">
                <a:latin typeface="Calibri"/>
                <a:cs typeface="Calibri"/>
              </a:rPr>
              <a:t>δι</a:t>
            </a:r>
          </a:p>
          <a:p>
            <a:pPr>
              <a:lnSpc>
                <a:spcPts val="500"/>
              </a:lnSpc>
              <a:spcBef>
                <a:spcPts val="5"/>
              </a:spcBef>
            </a:pPr>
            <a:endParaRPr sz="500" dirty="0"/>
          </a:p>
          <a:p>
            <a:pPr marL="287020">
              <a:lnSpc>
                <a:spcPct val="100000"/>
              </a:lnSpc>
              <a:tabLst>
                <a:tab pos="560705" algn="l"/>
              </a:tabLst>
            </a:pPr>
            <a:r>
              <a:rPr sz="1500" spc="5" dirty="0">
                <a:latin typeface="Wingdings 3"/>
                <a:cs typeface="Wingdings 3"/>
              </a:rPr>
              <a:t></a:t>
            </a:r>
            <a:r>
              <a:rPr sz="1500" spc="5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Calibri"/>
                <a:cs typeface="Calibri"/>
              </a:rPr>
              <a:t>δεν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υ</a:t>
            </a:r>
            <a:r>
              <a:rPr sz="2000" spc="-30" dirty="0">
                <a:latin typeface="Calibri"/>
                <a:cs typeface="Calibri"/>
              </a:rPr>
              <a:t>π</a:t>
            </a:r>
            <a:r>
              <a:rPr sz="2000" dirty="0">
                <a:latin typeface="Calibri"/>
                <a:cs typeface="Calibri"/>
              </a:rPr>
              <a:t>ά</a:t>
            </a:r>
            <a:r>
              <a:rPr sz="2000" spc="-10" dirty="0">
                <a:latin typeface="Calibri"/>
                <a:cs typeface="Calibri"/>
              </a:rPr>
              <a:t>ρ</a:t>
            </a:r>
            <a:r>
              <a:rPr sz="2000" spc="-30" dirty="0">
                <a:latin typeface="Calibri"/>
                <a:cs typeface="Calibri"/>
              </a:rPr>
              <a:t>χ</a:t>
            </a:r>
            <a:r>
              <a:rPr sz="2000" dirty="0">
                <a:latin typeface="Calibri"/>
                <a:cs typeface="Calibri"/>
              </a:rPr>
              <a:t>ει ενε</a:t>
            </a:r>
            <a:r>
              <a:rPr sz="2000" spc="-15" dirty="0">
                <a:latin typeface="Calibri"/>
                <a:cs typeface="Calibri"/>
              </a:rPr>
              <a:t>ρ</a:t>
            </a:r>
            <a:r>
              <a:rPr sz="2000" dirty="0">
                <a:latin typeface="Calibri"/>
                <a:cs typeface="Calibri"/>
              </a:rPr>
              <a:t>γή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συμμε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οχή</a:t>
            </a:r>
          </a:p>
          <a:p>
            <a:pPr marL="287020">
              <a:lnSpc>
                <a:spcPct val="100000"/>
              </a:lnSpc>
              <a:spcBef>
                <a:spcPts val="490"/>
              </a:spcBef>
              <a:tabLst>
                <a:tab pos="560705" algn="l"/>
              </a:tabLst>
            </a:pPr>
            <a:r>
              <a:rPr sz="1500" spc="5" dirty="0">
                <a:latin typeface="Wingdings 3"/>
                <a:cs typeface="Wingdings 3"/>
              </a:rPr>
              <a:t></a:t>
            </a:r>
            <a:r>
              <a:rPr sz="1500" spc="5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τέ</a:t>
            </a:r>
            <a:r>
              <a:rPr sz="2000" spc="-30" dirty="0">
                <a:latin typeface="Calibri"/>
                <a:cs typeface="Calibri"/>
              </a:rPr>
              <a:t>λ</a:t>
            </a:r>
            <a:r>
              <a:rPr sz="2000" dirty="0">
                <a:latin typeface="Calibri"/>
                <a:cs typeface="Calibri"/>
              </a:rPr>
              <a:t>ος 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spc="-25" dirty="0">
                <a:latin typeface="Calibri"/>
                <a:cs typeface="Calibri"/>
              </a:rPr>
              <a:t>ί</a:t>
            </a:r>
            <a:r>
              <a:rPr sz="2000" dirty="0">
                <a:latin typeface="Calibri"/>
                <a:cs typeface="Calibri"/>
              </a:rPr>
              <a:t>ναι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προ</a:t>
            </a:r>
            <a:r>
              <a:rPr sz="2000" spc="-65" dirty="0">
                <a:latin typeface="Calibri"/>
                <a:cs typeface="Calibri"/>
              </a:rPr>
              <a:t>κ</a:t>
            </a:r>
            <a:r>
              <a:rPr sz="2000" dirty="0">
                <a:latin typeface="Calibri"/>
                <a:cs typeface="Calibri"/>
              </a:rPr>
              <a:t>αθορ</a:t>
            </a:r>
            <a:r>
              <a:rPr sz="2000" spc="5" dirty="0">
                <a:latin typeface="Calibri"/>
                <a:cs typeface="Calibri"/>
              </a:rPr>
              <a:t>ι</a:t>
            </a:r>
            <a:r>
              <a:rPr sz="2000" dirty="0">
                <a:latin typeface="Calibri"/>
                <a:cs typeface="Calibri"/>
              </a:rPr>
              <a:t>σ</a:t>
            </a:r>
            <a:r>
              <a:rPr sz="2000" spc="-10" dirty="0">
                <a:latin typeface="Calibri"/>
                <a:cs typeface="Calibri"/>
              </a:rPr>
              <a:t>μ</a:t>
            </a:r>
            <a:r>
              <a:rPr sz="2000" dirty="0">
                <a:latin typeface="Calibri"/>
                <a:cs typeface="Calibri"/>
              </a:rPr>
              <a:t>ένο</a:t>
            </a:r>
          </a:p>
          <a:p>
            <a:pPr>
              <a:lnSpc>
                <a:spcPts val="500"/>
              </a:lnSpc>
              <a:spcBef>
                <a:spcPts val="4"/>
              </a:spcBef>
            </a:pPr>
            <a:endParaRPr sz="500" dirty="0"/>
          </a:p>
          <a:p>
            <a:pPr marL="287020">
              <a:lnSpc>
                <a:spcPct val="100000"/>
              </a:lnSpc>
              <a:tabLst>
                <a:tab pos="560705" algn="l"/>
              </a:tabLst>
            </a:pPr>
            <a:r>
              <a:rPr sz="1500" spc="5" dirty="0">
                <a:latin typeface="Wingdings 3"/>
                <a:cs typeface="Wingdings 3"/>
              </a:rPr>
              <a:t></a:t>
            </a:r>
            <a:r>
              <a:rPr sz="1500" spc="5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Calibri"/>
                <a:cs typeface="Calibri"/>
              </a:rPr>
              <a:t>δεν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ελ</a:t>
            </a:r>
            <a:r>
              <a:rPr sz="2000" spc="-10" dirty="0">
                <a:latin typeface="Calibri"/>
                <a:cs typeface="Calibri"/>
              </a:rPr>
              <a:t>έ</a:t>
            </a:r>
            <a:r>
              <a:rPr sz="2000" spc="15" dirty="0">
                <a:latin typeface="Calibri"/>
                <a:cs typeface="Calibri"/>
              </a:rPr>
              <a:t>γ</a:t>
            </a:r>
            <a:r>
              <a:rPr sz="2000" spc="-30" dirty="0">
                <a:latin typeface="Calibri"/>
                <a:cs typeface="Calibri"/>
              </a:rPr>
              <a:t>χ</a:t>
            </a:r>
            <a:r>
              <a:rPr sz="2000" dirty="0">
                <a:latin typeface="Calibri"/>
                <a:cs typeface="Calibri"/>
              </a:rPr>
              <a:t>ε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αι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η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α</a:t>
            </a:r>
            <a:r>
              <a:rPr sz="2000" spc="-20" dirty="0">
                <a:latin typeface="Calibri"/>
                <a:cs typeface="Calibri"/>
              </a:rPr>
              <a:t>ι</a:t>
            </a:r>
            <a:r>
              <a:rPr sz="2000" dirty="0">
                <a:latin typeface="Calibri"/>
                <a:cs typeface="Calibri"/>
              </a:rPr>
              <a:t>νία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από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χρή</a:t>
            </a:r>
            <a:r>
              <a:rPr sz="2000" spc="25" dirty="0">
                <a:latin typeface="Calibri"/>
                <a:cs typeface="Calibri"/>
              </a:rPr>
              <a:t>σ</a:t>
            </a:r>
            <a:r>
              <a:rPr sz="2000" dirty="0">
                <a:latin typeface="Calibri"/>
                <a:cs typeface="Calibri"/>
              </a:rPr>
              <a:t>τη</a:t>
            </a:r>
          </a:p>
          <a:p>
            <a:pPr>
              <a:lnSpc>
                <a:spcPts val="600"/>
              </a:lnSpc>
              <a:spcBef>
                <a:spcPts val="14"/>
              </a:spcBef>
            </a:pPr>
            <a:endParaRPr sz="600"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1500" spc="5" dirty="0">
                <a:latin typeface="Wingdings 3"/>
                <a:cs typeface="Wingdings 3"/>
              </a:rPr>
              <a:t></a:t>
            </a:r>
            <a:r>
              <a:rPr sz="1500" spc="5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Calibri"/>
                <a:cs typeface="Calibri"/>
              </a:rPr>
              <a:t>Ένα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π</a:t>
            </a:r>
            <a:r>
              <a:rPr sz="2000" dirty="0">
                <a:latin typeface="Calibri"/>
                <a:cs typeface="Calibri"/>
              </a:rPr>
              <a:t>α</a:t>
            </a:r>
            <a:r>
              <a:rPr sz="2000" spc="-10" dirty="0">
                <a:latin typeface="Calibri"/>
                <a:cs typeface="Calibri"/>
              </a:rPr>
              <a:t>ι</a:t>
            </a:r>
            <a:r>
              <a:rPr sz="2000" dirty="0">
                <a:latin typeface="Calibri"/>
                <a:cs typeface="Calibri"/>
              </a:rPr>
              <a:t>χν</a:t>
            </a:r>
            <a:r>
              <a:rPr sz="2000" spc="-15" dirty="0">
                <a:latin typeface="Calibri"/>
                <a:cs typeface="Calibri"/>
              </a:rPr>
              <a:t>ί</a:t>
            </a:r>
            <a:r>
              <a:rPr sz="2000" dirty="0">
                <a:latin typeface="Calibri"/>
                <a:cs typeface="Calibri"/>
              </a:rPr>
              <a:t>δι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(</a:t>
            </a:r>
            <a:r>
              <a:rPr sz="2000" dirty="0">
                <a:latin typeface="Gill Sans MT"/>
                <a:cs typeface="Gill Sans MT"/>
              </a:rPr>
              <a:t>t</a:t>
            </a:r>
            <a:r>
              <a:rPr sz="2000" spc="-40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y)</a:t>
            </a:r>
            <a:r>
              <a:rPr sz="2000" spc="-130" dirty="0">
                <a:latin typeface="Gill Sans MT"/>
                <a:cs typeface="Gill Sans MT"/>
              </a:rPr>
              <a:t> </a:t>
            </a:r>
            <a:r>
              <a:rPr sz="2000" dirty="0">
                <a:latin typeface="Calibri"/>
                <a:cs typeface="Calibri"/>
              </a:rPr>
              <a:t>δ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dirty="0">
                <a:latin typeface="Calibri"/>
                <a:cs typeface="Calibri"/>
              </a:rPr>
              <a:t>ν ε</a:t>
            </a:r>
            <a:r>
              <a:rPr sz="2000" spc="-25" dirty="0">
                <a:latin typeface="Calibri"/>
                <a:cs typeface="Calibri"/>
              </a:rPr>
              <a:t>ί</a:t>
            </a:r>
            <a:r>
              <a:rPr sz="2000" dirty="0">
                <a:latin typeface="Calibri"/>
                <a:cs typeface="Calibri"/>
              </a:rPr>
              <a:t>ναι </a:t>
            </a:r>
            <a:r>
              <a:rPr sz="2000" spc="-40" dirty="0">
                <a:latin typeface="Calibri"/>
                <a:cs typeface="Calibri"/>
              </a:rPr>
              <a:t>π</a:t>
            </a:r>
            <a:r>
              <a:rPr sz="2000" dirty="0">
                <a:latin typeface="Calibri"/>
                <a:cs typeface="Calibri"/>
              </a:rPr>
              <a:t>α</a:t>
            </a:r>
            <a:r>
              <a:rPr sz="2000" spc="-10" dirty="0">
                <a:latin typeface="Calibri"/>
                <a:cs typeface="Calibri"/>
              </a:rPr>
              <a:t>ι</a:t>
            </a:r>
            <a:r>
              <a:rPr sz="2000" dirty="0">
                <a:latin typeface="Calibri"/>
                <a:cs typeface="Calibri"/>
              </a:rPr>
              <a:t>χν</a:t>
            </a:r>
            <a:r>
              <a:rPr sz="2000" spc="-15" dirty="0">
                <a:latin typeface="Calibri"/>
                <a:cs typeface="Calibri"/>
              </a:rPr>
              <a:t>ί</a:t>
            </a:r>
            <a:r>
              <a:rPr sz="2000" dirty="0">
                <a:latin typeface="Calibri"/>
                <a:cs typeface="Calibri"/>
              </a:rPr>
              <a:t>δι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(</a:t>
            </a:r>
            <a:r>
              <a:rPr sz="2000" dirty="0">
                <a:latin typeface="Gill Sans MT"/>
                <a:cs typeface="Gill Sans MT"/>
              </a:rPr>
              <a:t>g</a:t>
            </a:r>
            <a:r>
              <a:rPr sz="2000" spc="-10" dirty="0">
                <a:latin typeface="Gill Sans MT"/>
                <a:cs typeface="Gill Sans MT"/>
              </a:rPr>
              <a:t>a</a:t>
            </a:r>
            <a:r>
              <a:rPr sz="2000" dirty="0">
                <a:latin typeface="Gill Sans MT"/>
                <a:cs typeface="Gill Sans MT"/>
              </a:rPr>
              <a:t>me</a:t>
            </a:r>
            <a:r>
              <a:rPr sz="2000" dirty="0" smtClean="0">
                <a:latin typeface="Gill Sans MT"/>
                <a:cs typeface="Gill Sans MT"/>
              </a:rPr>
              <a:t>)</a:t>
            </a:r>
            <a:endParaRPr sz="2000" dirty="0">
              <a:latin typeface="Gill Sans MT"/>
              <a:cs typeface="Gill Sans MT"/>
            </a:endParaRPr>
          </a:p>
          <a:p>
            <a:pPr marL="561340" marR="6350" indent="-274320">
              <a:lnSpc>
                <a:spcPct val="99800"/>
              </a:lnSpc>
              <a:spcBef>
                <a:spcPts val="459"/>
              </a:spcBef>
              <a:tabLst>
                <a:tab pos="560705" algn="l"/>
              </a:tabLst>
            </a:pPr>
            <a:r>
              <a:rPr sz="1500" spc="5" dirty="0">
                <a:latin typeface="Wingdings 3"/>
                <a:cs typeface="Wingdings 3"/>
              </a:rPr>
              <a:t></a:t>
            </a:r>
            <a:r>
              <a:rPr sz="1500" spc="5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Calibri"/>
                <a:cs typeface="Calibri"/>
              </a:rPr>
              <a:t>Με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π</a:t>
            </a:r>
            <a:r>
              <a:rPr sz="2000" dirty="0">
                <a:latin typeface="Calibri"/>
                <a:cs typeface="Calibri"/>
              </a:rPr>
              <a:t>αι</a:t>
            </a:r>
            <a:r>
              <a:rPr sz="2000" spc="-10" dirty="0">
                <a:latin typeface="Calibri"/>
                <a:cs typeface="Calibri"/>
              </a:rPr>
              <a:t>χ</a:t>
            </a:r>
            <a:r>
              <a:rPr sz="2000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ί</a:t>
            </a:r>
            <a:r>
              <a:rPr sz="2000" dirty="0">
                <a:latin typeface="Calibri"/>
                <a:cs typeface="Calibri"/>
              </a:rPr>
              <a:t>δι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(</a:t>
            </a:r>
            <a:r>
              <a:rPr sz="2000" dirty="0">
                <a:latin typeface="Gill Sans MT"/>
                <a:cs typeface="Gill Sans MT"/>
              </a:rPr>
              <a:t>t</a:t>
            </a:r>
            <a:r>
              <a:rPr sz="2000" spc="-3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y)</a:t>
            </a:r>
            <a:r>
              <a:rPr sz="2000" spc="-125" dirty="0">
                <a:latin typeface="Gill Sans MT"/>
                <a:cs typeface="Gill Sans MT"/>
              </a:rPr>
              <a:t> </a:t>
            </a:r>
            <a:r>
              <a:rPr sz="2000" dirty="0">
                <a:latin typeface="Calibri"/>
                <a:cs typeface="Calibri"/>
              </a:rPr>
              <a:t>δεν </a:t>
            </a:r>
            <a:r>
              <a:rPr sz="2000" spc="-10" dirty="0">
                <a:latin typeface="Calibri"/>
                <a:cs typeface="Calibri"/>
              </a:rPr>
              <a:t>υ</a:t>
            </a:r>
            <a:r>
              <a:rPr sz="2000" spc="-30" dirty="0">
                <a:latin typeface="Calibri"/>
                <a:cs typeface="Calibri"/>
              </a:rPr>
              <a:t>π</a:t>
            </a:r>
            <a:r>
              <a:rPr sz="2000" dirty="0">
                <a:latin typeface="Calibri"/>
                <a:cs typeface="Calibri"/>
              </a:rPr>
              <a:t>ά</a:t>
            </a:r>
            <a:r>
              <a:rPr sz="2000" spc="-10" dirty="0">
                <a:latin typeface="Calibri"/>
                <a:cs typeface="Calibri"/>
              </a:rPr>
              <a:t>ρ</a:t>
            </a:r>
            <a:r>
              <a:rPr sz="2000" spc="-30" dirty="0">
                <a:latin typeface="Calibri"/>
                <a:cs typeface="Calibri"/>
              </a:rPr>
              <a:t>χ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-10" dirty="0">
                <a:latin typeface="Calibri"/>
                <a:cs typeface="Calibri"/>
              </a:rPr>
              <a:t>υ</a:t>
            </a:r>
            <a:r>
              <a:rPr sz="2000" dirty="0">
                <a:latin typeface="Calibri"/>
                <a:cs typeface="Calibri"/>
              </a:rPr>
              <a:t>ν προ</a:t>
            </a:r>
            <a:r>
              <a:rPr sz="2000" spc="-65" dirty="0">
                <a:latin typeface="Calibri"/>
                <a:cs typeface="Calibri"/>
              </a:rPr>
              <a:t>κ</a:t>
            </a:r>
            <a:r>
              <a:rPr sz="2000" dirty="0">
                <a:latin typeface="Calibri"/>
                <a:cs typeface="Calibri"/>
              </a:rPr>
              <a:t>αθορ</a:t>
            </a:r>
            <a:r>
              <a:rPr sz="2000" spc="5" dirty="0">
                <a:latin typeface="Calibri"/>
                <a:cs typeface="Calibri"/>
              </a:rPr>
              <a:t>ι</a:t>
            </a:r>
            <a:r>
              <a:rPr sz="2000" spc="-10" dirty="0">
                <a:latin typeface="Calibri"/>
                <a:cs typeface="Calibri"/>
              </a:rPr>
              <a:t>σ</a:t>
            </a:r>
            <a:r>
              <a:rPr sz="2000" dirty="0">
                <a:latin typeface="Calibri"/>
                <a:cs typeface="Calibri"/>
              </a:rPr>
              <a:t>μένοι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σ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ό</a:t>
            </a:r>
            <a:r>
              <a:rPr sz="2000" spc="-30" dirty="0">
                <a:latin typeface="Calibri"/>
                <a:cs typeface="Calibri"/>
              </a:rPr>
              <a:t>χ</a:t>
            </a:r>
            <a:r>
              <a:rPr sz="2000" dirty="0">
                <a:latin typeface="Calibri"/>
                <a:cs typeface="Calibri"/>
              </a:rPr>
              <a:t>οι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κ</a:t>
            </a:r>
            <a:r>
              <a:rPr sz="2000" dirty="0">
                <a:latin typeface="Calibri"/>
                <a:cs typeface="Calibri"/>
              </a:rPr>
              <a:t>αι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π</a:t>
            </a:r>
            <a:r>
              <a:rPr sz="2000" dirty="0">
                <a:latin typeface="Calibri"/>
                <a:cs typeface="Calibri"/>
              </a:rPr>
              <a:t>αίζο</a:t>
            </a:r>
            <a:r>
              <a:rPr sz="2000" spc="5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ας π</a:t>
            </a:r>
            <a:r>
              <a:rPr sz="2000" spc="-10" dirty="0">
                <a:latin typeface="Calibri"/>
                <a:cs typeface="Calibri"/>
              </a:rPr>
              <a:t>ρ</a:t>
            </a:r>
            <a:r>
              <a:rPr sz="2000" dirty="0">
                <a:latin typeface="Calibri"/>
                <a:cs typeface="Calibri"/>
              </a:rPr>
              <a:t>οσ</a:t>
            </a:r>
            <a:r>
              <a:rPr sz="2000" spc="-30" dirty="0">
                <a:latin typeface="Calibri"/>
                <a:cs typeface="Calibri"/>
              </a:rPr>
              <a:t>π</a:t>
            </a:r>
            <a:r>
              <a:rPr sz="2000" dirty="0">
                <a:latin typeface="Calibri"/>
                <a:cs typeface="Calibri"/>
              </a:rPr>
              <a:t>αθείς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να</a:t>
            </a:r>
            <a:r>
              <a:rPr sz="2000" spc="-10" dirty="0">
                <a:latin typeface="Calibri"/>
                <a:cs typeface="Calibri"/>
              </a:rPr>
              <a:t> τ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-10" dirty="0">
                <a:latin typeface="Calibri"/>
                <a:cs typeface="Calibri"/>
              </a:rPr>
              <a:t>υ</a:t>
            </a:r>
            <a:r>
              <a:rPr sz="2000" dirty="0">
                <a:latin typeface="Calibri"/>
                <a:cs typeface="Calibri"/>
              </a:rPr>
              <a:t>ς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θ</a:t>
            </a:r>
            <a:r>
              <a:rPr sz="2000" spc="-30" dirty="0">
                <a:latin typeface="Calibri"/>
                <a:cs typeface="Calibri"/>
              </a:rPr>
              <a:t>έ</a:t>
            </a:r>
            <a:r>
              <a:rPr sz="2000" dirty="0">
                <a:latin typeface="Calibri"/>
                <a:cs typeface="Calibri"/>
              </a:rPr>
              <a:t>σεις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ε</a:t>
            </a:r>
            <a:r>
              <a:rPr sz="2000" dirty="0">
                <a:latin typeface="Calibri"/>
                <a:cs typeface="Calibri"/>
              </a:rPr>
              <a:t>σύ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δ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dirty="0">
                <a:latin typeface="Calibri"/>
                <a:cs typeface="Calibri"/>
              </a:rPr>
              <a:t>ν υ</a:t>
            </a:r>
            <a:r>
              <a:rPr sz="2000" spc="-40" dirty="0">
                <a:latin typeface="Calibri"/>
                <a:cs typeface="Calibri"/>
              </a:rPr>
              <a:t>π</a:t>
            </a:r>
            <a:r>
              <a:rPr sz="2000" dirty="0">
                <a:latin typeface="Calibri"/>
                <a:cs typeface="Calibri"/>
              </a:rPr>
              <a:t>ά</a:t>
            </a:r>
            <a:r>
              <a:rPr sz="2000" spc="-10" dirty="0">
                <a:latin typeface="Calibri"/>
                <a:cs typeface="Calibri"/>
              </a:rPr>
              <a:t>ρ</a:t>
            </a:r>
            <a:r>
              <a:rPr sz="2000" spc="-30" dirty="0">
                <a:latin typeface="Calibri"/>
                <a:cs typeface="Calibri"/>
              </a:rPr>
              <a:t>χ</a:t>
            </a:r>
            <a:r>
              <a:rPr sz="2000" dirty="0">
                <a:latin typeface="Calibri"/>
                <a:cs typeface="Calibri"/>
              </a:rPr>
              <a:t>ει η αίσθηση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να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νικήσω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ο </a:t>
            </a:r>
            <a:r>
              <a:rPr sz="2000" spc="-30" dirty="0">
                <a:latin typeface="Calibri"/>
                <a:cs typeface="Calibri"/>
              </a:rPr>
              <a:t>π</a:t>
            </a:r>
            <a:r>
              <a:rPr sz="2000" dirty="0">
                <a:latin typeface="Calibri"/>
                <a:cs typeface="Calibri"/>
              </a:rPr>
              <a:t>αι</a:t>
            </a:r>
            <a:r>
              <a:rPr sz="2000" spc="-10" dirty="0">
                <a:latin typeface="Calibri"/>
                <a:cs typeface="Calibri"/>
              </a:rPr>
              <a:t>χ</a:t>
            </a:r>
            <a:r>
              <a:rPr sz="2000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ί</a:t>
            </a:r>
            <a:r>
              <a:rPr sz="2000" dirty="0">
                <a:latin typeface="Calibri"/>
                <a:cs typeface="Calibri"/>
              </a:rPr>
              <a:t>δι</a:t>
            </a:r>
          </a:p>
          <a:p>
            <a:pPr>
              <a:lnSpc>
                <a:spcPts val="600"/>
              </a:lnSpc>
            </a:pPr>
            <a:endParaRPr sz="600"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1500" spc="5" dirty="0">
                <a:latin typeface="Wingdings 3"/>
                <a:cs typeface="Wingdings 3"/>
              </a:rPr>
              <a:t></a:t>
            </a:r>
            <a:r>
              <a:rPr sz="1500" spc="5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Calibri"/>
                <a:cs typeface="Calibri"/>
              </a:rPr>
              <a:t>Ένα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πρό</a:t>
            </a:r>
            <a:r>
              <a:rPr sz="2000" spc="-25" dirty="0">
                <a:latin typeface="Calibri"/>
                <a:cs typeface="Calibri"/>
              </a:rPr>
              <a:t>γ</a:t>
            </a:r>
            <a:r>
              <a:rPr sz="2000" dirty="0">
                <a:latin typeface="Calibri"/>
                <a:cs typeface="Calibri"/>
              </a:rPr>
              <a:t>ραμμα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75" dirty="0">
                <a:latin typeface="Calibri"/>
                <a:cs typeface="Calibri"/>
              </a:rPr>
              <a:t>ζ</a:t>
            </a:r>
            <a:r>
              <a:rPr sz="2000" spc="-15" dirty="0">
                <a:latin typeface="Calibri"/>
                <a:cs typeface="Calibri"/>
              </a:rPr>
              <a:t>ω</a:t>
            </a:r>
            <a:r>
              <a:rPr sz="2000" spc="-20" dirty="0">
                <a:latin typeface="Calibri"/>
                <a:cs typeface="Calibri"/>
              </a:rPr>
              <a:t>γ</a:t>
            </a:r>
            <a:r>
              <a:rPr sz="2000" dirty="0">
                <a:latin typeface="Calibri"/>
                <a:cs typeface="Calibri"/>
              </a:rPr>
              <a:t>ρα</a:t>
            </a:r>
            <a:r>
              <a:rPr sz="2000" spc="5" dirty="0">
                <a:latin typeface="Calibri"/>
                <a:cs typeface="Calibri"/>
              </a:rPr>
              <a:t>φ</a:t>
            </a:r>
            <a:r>
              <a:rPr sz="2000" dirty="0">
                <a:latin typeface="Calibri"/>
                <a:cs typeface="Calibri"/>
              </a:rPr>
              <a:t>ικής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δεν ε</a:t>
            </a:r>
            <a:r>
              <a:rPr sz="2000" spc="-30" dirty="0">
                <a:latin typeface="Calibri"/>
                <a:cs typeface="Calibri"/>
              </a:rPr>
              <a:t>ί</a:t>
            </a:r>
            <a:r>
              <a:rPr sz="2000" dirty="0">
                <a:latin typeface="Calibri"/>
                <a:cs typeface="Calibri"/>
              </a:rPr>
              <a:t>ναι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π</a:t>
            </a:r>
            <a:r>
              <a:rPr sz="2000" dirty="0">
                <a:latin typeface="Calibri"/>
                <a:cs typeface="Calibri"/>
              </a:rPr>
              <a:t>αι</a:t>
            </a:r>
            <a:r>
              <a:rPr sz="2000" spc="-10" dirty="0">
                <a:latin typeface="Calibri"/>
                <a:cs typeface="Calibri"/>
              </a:rPr>
              <a:t>χ</a:t>
            </a:r>
            <a:r>
              <a:rPr sz="2000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ί</a:t>
            </a:r>
            <a:r>
              <a:rPr sz="2000" dirty="0">
                <a:latin typeface="Calibri"/>
                <a:cs typeface="Calibri"/>
              </a:rPr>
              <a:t>δι</a:t>
            </a:r>
          </a:p>
          <a:p>
            <a:pPr>
              <a:lnSpc>
                <a:spcPts val="500"/>
              </a:lnSpc>
              <a:spcBef>
                <a:spcPts val="3"/>
              </a:spcBef>
            </a:pPr>
            <a:endParaRPr sz="500" dirty="0"/>
          </a:p>
          <a:p>
            <a:pPr marL="287020">
              <a:lnSpc>
                <a:spcPct val="100000"/>
              </a:lnSpc>
              <a:tabLst>
                <a:tab pos="560705" algn="l"/>
              </a:tabLst>
            </a:pPr>
            <a:r>
              <a:rPr sz="1500" spc="5" dirty="0">
                <a:latin typeface="Wingdings 3"/>
                <a:cs typeface="Wingdings 3"/>
              </a:rPr>
              <a:t></a:t>
            </a:r>
            <a:r>
              <a:rPr sz="1500" spc="5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Calibri"/>
                <a:cs typeface="Calibri"/>
              </a:rPr>
              <a:t>Δεν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υ</a:t>
            </a:r>
            <a:r>
              <a:rPr sz="2000" spc="-30" dirty="0">
                <a:latin typeface="Calibri"/>
                <a:cs typeface="Calibri"/>
              </a:rPr>
              <a:t>π</a:t>
            </a:r>
            <a:r>
              <a:rPr sz="2000" dirty="0">
                <a:latin typeface="Calibri"/>
                <a:cs typeface="Calibri"/>
              </a:rPr>
              <a:t>ά</a:t>
            </a:r>
            <a:r>
              <a:rPr sz="2000" spc="-10" dirty="0">
                <a:latin typeface="Calibri"/>
                <a:cs typeface="Calibri"/>
              </a:rPr>
              <a:t>ρ</a:t>
            </a:r>
            <a:r>
              <a:rPr sz="2000" spc="-30" dirty="0">
                <a:latin typeface="Calibri"/>
                <a:cs typeface="Calibri"/>
              </a:rPr>
              <a:t>χ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-10" dirty="0">
                <a:latin typeface="Calibri"/>
                <a:cs typeface="Calibri"/>
              </a:rPr>
              <a:t>υ</a:t>
            </a:r>
            <a:r>
              <a:rPr sz="2000" dirty="0">
                <a:latin typeface="Calibri"/>
                <a:cs typeface="Calibri"/>
              </a:rPr>
              <a:t>ν </a:t>
            </a:r>
            <a:r>
              <a:rPr sz="2000" spc="-20" dirty="0">
                <a:latin typeface="Calibri"/>
                <a:cs typeface="Calibri"/>
              </a:rPr>
              <a:t>ξ</a:t>
            </a:r>
            <a:r>
              <a:rPr sz="2000" dirty="0">
                <a:latin typeface="Calibri"/>
                <a:cs typeface="Calibri"/>
              </a:rPr>
              <a:t>ε</a:t>
            </a:r>
            <a:r>
              <a:rPr sz="2000" spc="-65" dirty="0">
                <a:latin typeface="Calibri"/>
                <a:cs typeface="Calibri"/>
              </a:rPr>
              <a:t>κ</a:t>
            </a:r>
            <a:r>
              <a:rPr sz="2000" dirty="0">
                <a:latin typeface="Calibri"/>
                <a:cs typeface="Calibri"/>
              </a:rPr>
              <a:t>άθ</a:t>
            </a:r>
            <a:r>
              <a:rPr sz="2000" spc="5" dirty="0">
                <a:latin typeface="Calibri"/>
                <a:cs typeface="Calibri"/>
              </a:rPr>
              <a:t>α</a:t>
            </a:r>
            <a:r>
              <a:rPr sz="2000" dirty="0">
                <a:latin typeface="Calibri"/>
                <a:cs typeface="Calibri"/>
              </a:rPr>
              <a:t>ροι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σ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ό</a:t>
            </a:r>
            <a:r>
              <a:rPr sz="2000" spc="-30" dirty="0">
                <a:latin typeface="Calibri"/>
                <a:cs typeface="Calibri"/>
              </a:rPr>
              <a:t>χ</a:t>
            </a:r>
            <a:r>
              <a:rPr sz="2000" dirty="0">
                <a:latin typeface="Calibri"/>
                <a:cs typeface="Calibri"/>
              </a:rPr>
              <a:t>οι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ορίζο</a:t>
            </a:r>
            <a:r>
              <a:rPr sz="2000" spc="10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αι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από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χρή</a:t>
            </a:r>
            <a:r>
              <a:rPr sz="2000" spc="25" dirty="0">
                <a:latin typeface="Calibri"/>
                <a:cs typeface="Calibri"/>
              </a:rPr>
              <a:t>σ</a:t>
            </a:r>
            <a:r>
              <a:rPr sz="2000" dirty="0">
                <a:latin typeface="Calibri"/>
                <a:cs typeface="Calibri"/>
              </a:rPr>
              <a:t>τ</a:t>
            </a:r>
            <a:r>
              <a:rPr sz="2000" spc="5" dirty="0">
                <a:latin typeface="Calibri"/>
                <a:cs typeface="Calibri"/>
              </a:rPr>
              <a:t>η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οποίος</a:t>
            </a:r>
          </a:p>
          <a:p>
            <a:pPr marL="56134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αποφ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dirty="0">
                <a:latin typeface="Calibri"/>
                <a:cs typeface="Calibri"/>
              </a:rPr>
              <a:t>σί</a:t>
            </a:r>
            <a:r>
              <a:rPr sz="2000" spc="-15" dirty="0">
                <a:latin typeface="Calibri"/>
                <a:cs typeface="Calibri"/>
              </a:rPr>
              <a:t>ζ</a:t>
            </a:r>
            <a:r>
              <a:rPr sz="2000" dirty="0">
                <a:latin typeface="Calibri"/>
                <a:cs typeface="Calibri"/>
              </a:rPr>
              <a:t>ει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</a:t>
            </a:r>
            <a:r>
              <a:rPr sz="2000" spc="-10" dirty="0">
                <a:latin typeface="Calibri"/>
                <a:cs typeface="Calibri"/>
              </a:rPr>
              <a:t>ό</a:t>
            </a:r>
            <a:r>
              <a:rPr sz="2000" dirty="0">
                <a:latin typeface="Calibri"/>
                <a:cs typeface="Calibri"/>
              </a:rPr>
              <a:t>τε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</a:t>
            </a:r>
            <a:r>
              <a:rPr sz="2000" spc="-10" dirty="0">
                <a:latin typeface="Calibri"/>
                <a:cs typeface="Calibri"/>
              </a:rPr>
              <a:t>π</a:t>
            </a:r>
            <a:r>
              <a:rPr sz="2000" spc="-25" dirty="0">
                <a:latin typeface="Calibri"/>
                <a:cs typeface="Calibri"/>
              </a:rPr>
              <a:t>ι</a:t>
            </a:r>
            <a:r>
              <a:rPr sz="2000" dirty="0">
                <a:latin typeface="Calibri"/>
                <a:cs typeface="Calibri"/>
              </a:rPr>
              <a:t>τ</a:t>
            </a:r>
            <a:r>
              <a:rPr sz="2000" spc="-20" dirty="0">
                <a:latin typeface="Calibri"/>
                <a:cs typeface="Calibri"/>
              </a:rPr>
              <a:t>υ</a:t>
            </a:r>
            <a:r>
              <a:rPr sz="2000" spc="15" dirty="0">
                <a:latin typeface="Calibri"/>
                <a:cs typeface="Calibri"/>
              </a:rPr>
              <a:t>γ</a:t>
            </a:r>
            <a:r>
              <a:rPr sz="2000" spc="-55" dirty="0">
                <a:latin typeface="Calibri"/>
                <a:cs typeface="Calibri"/>
              </a:rPr>
              <a:t>χ</a:t>
            </a:r>
            <a:r>
              <a:rPr sz="2000" dirty="0">
                <a:latin typeface="Calibri"/>
                <a:cs typeface="Calibri"/>
              </a:rPr>
              <a:t>άνο</a:t>
            </a:r>
            <a:r>
              <a:rPr sz="2000" spc="10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αι</a:t>
            </a:r>
          </a:p>
          <a:p>
            <a:pPr>
              <a:lnSpc>
                <a:spcPts val="600"/>
              </a:lnSpc>
              <a:spcBef>
                <a:spcPts val="12"/>
              </a:spcBef>
            </a:pPr>
            <a:endParaRPr sz="600" dirty="0"/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1500" spc="5" dirty="0">
                <a:latin typeface="Wingdings 3"/>
                <a:cs typeface="Wingdings 3"/>
              </a:rPr>
              <a:t></a:t>
            </a:r>
            <a:r>
              <a:rPr sz="1500" spc="5" dirty="0">
                <a:latin typeface="Times New Roman"/>
                <a:cs typeface="Times New Roman"/>
              </a:rPr>
              <a:t>	</a:t>
            </a:r>
            <a:r>
              <a:rPr sz="2000" spc="-175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Gill Sans MT"/>
                <a:cs typeface="Gill Sans MT"/>
              </a:rPr>
              <a:t>p</a:t>
            </a:r>
            <a:r>
              <a:rPr sz="2000" spc="10" dirty="0">
                <a:latin typeface="Gill Sans MT"/>
                <a:cs typeface="Gill Sans MT"/>
              </a:rPr>
              <a:t>u</a:t>
            </a:r>
            <a:r>
              <a:rPr sz="2000" dirty="0">
                <a:latin typeface="Gill Sans MT"/>
                <a:cs typeface="Gill Sans MT"/>
              </a:rPr>
              <a:t>z</a:t>
            </a:r>
            <a:r>
              <a:rPr sz="2000" spc="5" dirty="0">
                <a:latin typeface="Gill Sans MT"/>
                <a:cs typeface="Gill Sans MT"/>
              </a:rPr>
              <a:t>z</a:t>
            </a:r>
            <a:r>
              <a:rPr sz="2000" dirty="0">
                <a:latin typeface="Gill Sans MT"/>
                <a:cs typeface="Gill Sans MT"/>
              </a:rPr>
              <a:t>le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Calibri"/>
                <a:cs typeface="Calibri"/>
              </a:rPr>
              <a:t>δεν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</a:t>
            </a:r>
            <a:r>
              <a:rPr sz="2000" spc="-25" dirty="0">
                <a:latin typeface="Calibri"/>
                <a:cs typeface="Calibri"/>
              </a:rPr>
              <a:t>ί</a:t>
            </a:r>
            <a:r>
              <a:rPr sz="2000" dirty="0">
                <a:latin typeface="Calibri"/>
                <a:cs typeface="Calibri"/>
              </a:rPr>
              <a:t>ναι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π</a:t>
            </a:r>
            <a:r>
              <a:rPr sz="2000" dirty="0">
                <a:latin typeface="Calibri"/>
                <a:cs typeface="Calibri"/>
              </a:rPr>
              <a:t>αι</a:t>
            </a:r>
            <a:r>
              <a:rPr sz="2000" spc="-10" dirty="0">
                <a:latin typeface="Calibri"/>
                <a:cs typeface="Calibri"/>
              </a:rPr>
              <a:t>χ</a:t>
            </a:r>
            <a:r>
              <a:rPr sz="2000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ί</a:t>
            </a:r>
            <a:r>
              <a:rPr sz="2000" dirty="0">
                <a:latin typeface="Calibri"/>
                <a:cs typeface="Calibri"/>
              </a:rPr>
              <a:t>δι</a:t>
            </a:r>
          </a:p>
          <a:p>
            <a:pPr marL="287020">
              <a:lnSpc>
                <a:spcPct val="100000"/>
              </a:lnSpc>
              <a:spcBef>
                <a:spcPts val="490"/>
              </a:spcBef>
              <a:tabLst>
                <a:tab pos="560705" algn="l"/>
              </a:tabLst>
            </a:pPr>
            <a:r>
              <a:rPr sz="1500" spc="5" dirty="0">
                <a:latin typeface="Wingdings 3"/>
                <a:cs typeface="Wingdings 3"/>
              </a:rPr>
              <a:t></a:t>
            </a:r>
            <a:r>
              <a:rPr sz="1500" spc="5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Calibri"/>
                <a:cs typeface="Calibri"/>
              </a:rPr>
              <a:t>Ε</a:t>
            </a:r>
            <a:r>
              <a:rPr sz="2000" spc="-25" dirty="0">
                <a:latin typeface="Calibri"/>
                <a:cs typeface="Calibri"/>
              </a:rPr>
              <a:t>ί</a:t>
            </a:r>
            <a:r>
              <a:rPr sz="2000" dirty="0">
                <a:latin typeface="Calibri"/>
                <a:cs typeface="Calibri"/>
              </a:rPr>
              <a:t>ναι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σ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α</a:t>
            </a:r>
            <a:r>
              <a:rPr sz="2000" spc="5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ι</a:t>
            </a:r>
            <a:r>
              <a:rPr sz="2000" spc="-60" dirty="0">
                <a:latin typeface="Calibri"/>
                <a:cs typeface="Calibri"/>
              </a:rPr>
              <a:t>κ</a:t>
            </a:r>
            <a:r>
              <a:rPr sz="2000" dirty="0">
                <a:latin typeface="Calibri"/>
                <a:cs typeface="Calibri"/>
              </a:rPr>
              <a:t>ό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π</a:t>
            </a:r>
            <a:r>
              <a:rPr sz="2000" dirty="0">
                <a:latin typeface="Calibri"/>
                <a:cs typeface="Calibri"/>
              </a:rPr>
              <a:t>αι</a:t>
            </a:r>
            <a:r>
              <a:rPr sz="2000" spc="-10" dirty="0">
                <a:latin typeface="Calibri"/>
                <a:cs typeface="Calibri"/>
              </a:rPr>
              <a:t>χ</a:t>
            </a:r>
            <a:r>
              <a:rPr sz="2000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ί</a:t>
            </a:r>
            <a:r>
              <a:rPr sz="2000" dirty="0">
                <a:latin typeface="Calibri"/>
                <a:cs typeface="Calibri"/>
              </a:rPr>
              <a:t>δι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</a:t>
            </a:r>
            <a:r>
              <a:rPr sz="2000" spc="-25" dirty="0">
                <a:latin typeface="Calibri"/>
                <a:cs typeface="Calibri"/>
              </a:rPr>
              <a:t>ί</a:t>
            </a:r>
            <a:r>
              <a:rPr sz="2000" dirty="0">
                <a:latin typeface="Calibri"/>
                <a:cs typeface="Calibri"/>
              </a:rPr>
              <a:t>ναι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δ</a:t>
            </a:r>
            <a:r>
              <a:rPr sz="2000" spc="-10" dirty="0">
                <a:latin typeface="Calibri"/>
                <a:cs typeface="Calibri"/>
              </a:rPr>
              <a:t>υ</a:t>
            </a:r>
            <a:r>
              <a:rPr sz="2000" dirty="0">
                <a:latin typeface="Calibri"/>
                <a:cs typeface="Calibri"/>
              </a:rPr>
              <a:t>ναμ</a:t>
            </a:r>
            <a:r>
              <a:rPr sz="2000" spc="5" dirty="0">
                <a:latin typeface="Calibri"/>
                <a:cs typeface="Calibri"/>
              </a:rPr>
              <a:t>ι</a:t>
            </a:r>
            <a:r>
              <a:rPr sz="2000" spc="-65" dirty="0">
                <a:latin typeface="Calibri"/>
                <a:cs typeface="Calibri"/>
              </a:rPr>
              <a:t>κ</a:t>
            </a:r>
            <a:r>
              <a:rPr sz="2000" dirty="0">
                <a:latin typeface="Calibri"/>
                <a:cs typeface="Calibri"/>
              </a:rPr>
              <a:t>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558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Τι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spc="-55" dirty="0">
                <a:solidFill>
                  <a:srgbClr val="5A6278"/>
                </a:solidFill>
                <a:latin typeface="Calibri"/>
                <a:cs typeface="Calibri"/>
              </a:rPr>
              <a:t>ί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ναι</a:t>
            </a:r>
            <a:r>
              <a:rPr sz="3600" b="1" spc="-2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spc="-35" dirty="0">
                <a:solidFill>
                  <a:srgbClr val="5A6278"/>
                </a:solidFill>
                <a:latin typeface="Calibri"/>
                <a:cs typeface="Calibri"/>
              </a:rPr>
              <a:t>π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spc="-30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3600" b="1" spc="10" dirty="0">
                <a:solidFill>
                  <a:srgbClr val="5A6278"/>
                </a:solidFill>
                <a:latin typeface="Calibri"/>
                <a:cs typeface="Calibri"/>
              </a:rPr>
              <a:t>χ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ν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ί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δι;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9632" y="1945918"/>
            <a:ext cx="6624736" cy="1936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275590" algn="ctr">
              <a:lnSpc>
                <a:spcPct val="114000"/>
              </a:lnSpc>
            </a:pPr>
            <a:r>
              <a:rPr sz="2800" spc="-30" dirty="0">
                <a:cs typeface="Gill Sans MT"/>
              </a:rPr>
              <a:t>A</a:t>
            </a:r>
            <a:r>
              <a:rPr sz="2800" spc="-5" dirty="0">
                <a:cs typeface="Gill Sans MT"/>
              </a:rPr>
              <a:t> </a:t>
            </a:r>
            <a:r>
              <a:rPr sz="2800" spc="-25" dirty="0">
                <a:cs typeface="Gill Sans MT"/>
              </a:rPr>
              <a:t>compu</a:t>
            </a:r>
            <a:r>
              <a:rPr sz="2800" spc="-10" dirty="0">
                <a:cs typeface="Gill Sans MT"/>
              </a:rPr>
              <a:t>t</a:t>
            </a:r>
            <a:r>
              <a:rPr sz="2800" spc="-20" dirty="0">
                <a:cs typeface="Gill Sans MT"/>
              </a:rPr>
              <a:t>er</a:t>
            </a:r>
            <a:r>
              <a:rPr sz="2800" spc="-5" dirty="0">
                <a:cs typeface="Gill Sans MT"/>
              </a:rPr>
              <a:t> </a:t>
            </a:r>
            <a:r>
              <a:rPr sz="2800" spc="-25" dirty="0">
                <a:cs typeface="Gill Sans MT"/>
              </a:rPr>
              <a:t>game</a:t>
            </a:r>
            <a:r>
              <a:rPr sz="2800" spc="20" dirty="0">
                <a:cs typeface="Gill Sans MT"/>
              </a:rPr>
              <a:t> </a:t>
            </a:r>
            <a:r>
              <a:rPr sz="2800" spc="-15" dirty="0">
                <a:cs typeface="Gill Sans MT"/>
              </a:rPr>
              <a:t>is</a:t>
            </a:r>
            <a:r>
              <a:rPr sz="2800" spc="-5" dirty="0">
                <a:cs typeface="Gill Sans MT"/>
              </a:rPr>
              <a:t> </a:t>
            </a:r>
            <a:r>
              <a:rPr sz="2800" spc="-20" dirty="0">
                <a:cs typeface="Gill Sans MT"/>
              </a:rPr>
              <a:t>a</a:t>
            </a:r>
            <a:r>
              <a:rPr sz="2800" spc="15" dirty="0">
                <a:cs typeface="Gill Sans MT"/>
              </a:rPr>
              <a:t> </a:t>
            </a:r>
            <a:r>
              <a:rPr sz="2800" u="heavy" spc="-20" dirty="0">
                <a:cs typeface="Gill Sans MT"/>
              </a:rPr>
              <a:t>softwa</a:t>
            </a:r>
            <a:r>
              <a:rPr sz="2800" u="heavy" spc="-100" dirty="0">
                <a:cs typeface="Gill Sans MT"/>
              </a:rPr>
              <a:t>r</a:t>
            </a:r>
            <a:r>
              <a:rPr sz="2800" u="heavy" spc="-20" dirty="0">
                <a:cs typeface="Gill Sans MT"/>
              </a:rPr>
              <a:t>e</a:t>
            </a:r>
            <a:r>
              <a:rPr sz="2800" spc="-15" dirty="0">
                <a:cs typeface="Gill Sans MT"/>
              </a:rPr>
              <a:t> </a:t>
            </a:r>
            <a:r>
              <a:rPr sz="2800" u="heavy" spc="-20" dirty="0">
                <a:cs typeface="Gill Sans MT"/>
              </a:rPr>
              <a:t>p</a:t>
            </a:r>
            <a:r>
              <a:rPr sz="2800" u="heavy" spc="-114" dirty="0">
                <a:cs typeface="Gill Sans MT"/>
              </a:rPr>
              <a:t>r</a:t>
            </a:r>
            <a:r>
              <a:rPr sz="2800" u="heavy" spc="-25" dirty="0">
                <a:cs typeface="Gill Sans MT"/>
              </a:rPr>
              <a:t>ogram</a:t>
            </a:r>
            <a:r>
              <a:rPr sz="2800" spc="15" dirty="0">
                <a:cs typeface="Gill Sans MT"/>
              </a:rPr>
              <a:t> </a:t>
            </a:r>
            <a:r>
              <a:rPr sz="2800" spc="-15" dirty="0">
                <a:cs typeface="Gill Sans MT"/>
              </a:rPr>
              <a:t>in</a:t>
            </a:r>
            <a:r>
              <a:rPr sz="2800" spc="-5" dirty="0">
                <a:cs typeface="Gill Sans MT"/>
              </a:rPr>
              <a:t> </a:t>
            </a:r>
            <a:r>
              <a:rPr sz="2800" spc="-20" dirty="0">
                <a:cs typeface="Gill Sans MT"/>
              </a:rPr>
              <a:t>which</a:t>
            </a:r>
            <a:r>
              <a:rPr sz="2800" spc="-10" dirty="0">
                <a:cs typeface="Gill Sans MT"/>
              </a:rPr>
              <a:t> </a:t>
            </a:r>
            <a:r>
              <a:rPr sz="2800" u="heavy" spc="-25" dirty="0">
                <a:cs typeface="Gill Sans MT"/>
              </a:rPr>
              <a:t>one</a:t>
            </a:r>
            <a:r>
              <a:rPr sz="2800" u="heavy" spc="-5" dirty="0">
                <a:cs typeface="Gill Sans MT"/>
              </a:rPr>
              <a:t> </a:t>
            </a:r>
            <a:r>
              <a:rPr sz="2800" u="heavy" spc="-20" dirty="0">
                <a:cs typeface="Gill Sans MT"/>
              </a:rPr>
              <a:t>or</a:t>
            </a:r>
            <a:r>
              <a:rPr sz="2800" u="heavy" spc="-15" dirty="0">
                <a:cs typeface="Gill Sans MT"/>
              </a:rPr>
              <a:t> </a:t>
            </a:r>
            <a:r>
              <a:rPr sz="2800" u="heavy" spc="-30" dirty="0">
                <a:cs typeface="Gill Sans MT"/>
              </a:rPr>
              <a:t>mo</a:t>
            </a:r>
            <a:r>
              <a:rPr sz="2800" u="heavy" spc="-95" dirty="0">
                <a:cs typeface="Gill Sans MT"/>
              </a:rPr>
              <a:t>r</a:t>
            </a:r>
            <a:r>
              <a:rPr sz="2800" u="heavy" spc="-20" dirty="0">
                <a:cs typeface="Gill Sans MT"/>
              </a:rPr>
              <a:t>e</a:t>
            </a:r>
            <a:r>
              <a:rPr sz="2800" u="heavy" spc="-15" dirty="0">
                <a:cs typeface="Gill Sans MT"/>
              </a:rPr>
              <a:t> </a:t>
            </a:r>
            <a:r>
              <a:rPr sz="2800" u="heavy" spc="-10" dirty="0">
                <a:cs typeface="Gill Sans MT"/>
              </a:rPr>
              <a:t>p</a:t>
            </a:r>
            <a:r>
              <a:rPr sz="2800" u="heavy" spc="-5" dirty="0">
                <a:cs typeface="Gill Sans MT"/>
              </a:rPr>
              <a:t>l</a:t>
            </a:r>
            <a:r>
              <a:rPr sz="2800" u="heavy" spc="-180" dirty="0">
                <a:cs typeface="Gill Sans MT"/>
              </a:rPr>
              <a:t>a</a:t>
            </a:r>
            <a:r>
              <a:rPr sz="2800" u="heavy" spc="-105" dirty="0">
                <a:cs typeface="Gill Sans MT"/>
              </a:rPr>
              <a:t>y</a:t>
            </a:r>
            <a:r>
              <a:rPr sz="2800" u="heavy" spc="-20" dirty="0">
                <a:cs typeface="Gill Sans MT"/>
              </a:rPr>
              <a:t>ers</a:t>
            </a:r>
            <a:r>
              <a:rPr sz="2800" spc="-15" dirty="0">
                <a:cs typeface="Gill Sans MT"/>
              </a:rPr>
              <a:t> </a:t>
            </a:r>
            <a:r>
              <a:rPr sz="2800" u="heavy" spc="-25" dirty="0">
                <a:cs typeface="Gill Sans MT"/>
              </a:rPr>
              <a:t>ma</a:t>
            </a:r>
            <a:r>
              <a:rPr sz="2800" u="heavy" spc="-135" dirty="0">
                <a:cs typeface="Gill Sans MT"/>
              </a:rPr>
              <a:t>k</a:t>
            </a:r>
            <a:r>
              <a:rPr sz="2800" u="heavy" spc="-20" dirty="0">
                <a:cs typeface="Gill Sans MT"/>
              </a:rPr>
              <a:t>e</a:t>
            </a:r>
            <a:r>
              <a:rPr sz="2800" u="heavy" spc="-15" dirty="0">
                <a:cs typeface="Gill Sans MT"/>
              </a:rPr>
              <a:t> </a:t>
            </a:r>
            <a:r>
              <a:rPr sz="2800" u="heavy" spc="-20" dirty="0">
                <a:cs typeface="Gill Sans MT"/>
              </a:rPr>
              <a:t>decisio</a:t>
            </a:r>
            <a:r>
              <a:rPr sz="2800" u="heavy" spc="-10" dirty="0">
                <a:cs typeface="Gill Sans MT"/>
              </a:rPr>
              <a:t>n</a:t>
            </a:r>
            <a:r>
              <a:rPr sz="2800" u="heavy" spc="-20" dirty="0">
                <a:cs typeface="Gill Sans MT"/>
              </a:rPr>
              <a:t>s</a:t>
            </a:r>
            <a:r>
              <a:rPr sz="2800" spc="-15" dirty="0">
                <a:cs typeface="Gill Sans MT"/>
              </a:rPr>
              <a:t> </a:t>
            </a:r>
            <a:r>
              <a:rPr sz="2800" spc="-20" dirty="0">
                <a:cs typeface="Gill Sans MT"/>
              </a:rPr>
              <a:t>th</a:t>
            </a:r>
            <a:r>
              <a:rPr sz="2800" spc="-110" dirty="0">
                <a:cs typeface="Gill Sans MT"/>
              </a:rPr>
              <a:t>r</a:t>
            </a:r>
            <a:r>
              <a:rPr sz="2800" spc="-20" dirty="0">
                <a:cs typeface="Gill Sans MT"/>
              </a:rPr>
              <a:t>ough</a:t>
            </a:r>
            <a:r>
              <a:rPr sz="2800" spc="20" dirty="0">
                <a:cs typeface="Gill Sans MT"/>
              </a:rPr>
              <a:t> </a:t>
            </a:r>
            <a:r>
              <a:rPr sz="2800" spc="-20" dirty="0">
                <a:cs typeface="Gill Sans MT"/>
              </a:rPr>
              <a:t>the</a:t>
            </a:r>
            <a:r>
              <a:rPr sz="2800" spc="10" dirty="0">
                <a:cs typeface="Gill Sans MT"/>
              </a:rPr>
              <a:t> </a:t>
            </a:r>
            <a:r>
              <a:rPr sz="2800" u="heavy" spc="-20" dirty="0">
                <a:cs typeface="Gill Sans MT"/>
              </a:rPr>
              <a:t>cont</a:t>
            </a:r>
            <a:r>
              <a:rPr sz="2800" u="heavy" spc="-105" dirty="0">
                <a:cs typeface="Gill Sans MT"/>
              </a:rPr>
              <a:t>r</a:t>
            </a:r>
            <a:r>
              <a:rPr sz="2800" u="heavy" spc="-20" dirty="0">
                <a:cs typeface="Gill Sans MT"/>
              </a:rPr>
              <a:t>ol</a:t>
            </a:r>
            <a:r>
              <a:rPr sz="2800" spc="5" dirty="0">
                <a:cs typeface="Gill Sans MT"/>
              </a:rPr>
              <a:t> </a:t>
            </a:r>
            <a:r>
              <a:rPr sz="2800" spc="-20" dirty="0">
                <a:cs typeface="Gill Sans MT"/>
              </a:rPr>
              <a:t>of</a:t>
            </a:r>
            <a:r>
              <a:rPr sz="2800" spc="-15" dirty="0">
                <a:cs typeface="Gill Sans MT"/>
              </a:rPr>
              <a:t> </a:t>
            </a:r>
            <a:r>
              <a:rPr sz="2800" u="heavy" spc="-25" dirty="0">
                <a:cs typeface="Gill Sans MT"/>
              </a:rPr>
              <a:t>game</a:t>
            </a:r>
            <a:r>
              <a:rPr sz="2800" u="heavy" spc="-15" dirty="0">
                <a:cs typeface="Gill Sans MT"/>
              </a:rPr>
              <a:t> </a:t>
            </a:r>
            <a:r>
              <a:rPr sz="2800" u="heavy" spc="-20" dirty="0">
                <a:cs typeface="Gill Sans MT"/>
              </a:rPr>
              <a:t>obj</a:t>
            </a:r>
            <a:r>
              <a:rPr sz="2800" u="heavy" spc="-10" dirty="0">
                <a:cs typeface="Gill Sans MT"/>
              </a:rPr>
              <a:t>e</a:t>
            </a:r>
            <a:r>
              <a:rPr sz="2800" u="heavy" spc="-20" dirty="0">
                <a:cs typeface="Gill Sans MT"/>
              </a:rPr>
              <a:t>cts </a:t>
            </a:r>
            <a:r>
              <a:rPr sz="2800" spc="-20" dirty="0">
                <a:cs typeface="Gill Sans MT"/>
              </a:rPr>
              <a:t>and</a:t>
            </a:r>
            <a:r>
              <a:rPr sz="2800" spc="10" dirty="0">
                <a:cs typeface="Gill Sans MT"/>
              </a:rPr>
              <a:t> </a:t>
            </a:r>
            <a:r>
              <a:rPr sz="2800" u="heavy" spc="-105" dirty="0">
                <a:cs typeface="Gill Sans MT"/>
              </a:rPr>
              <a:t>r</a:t>
            </a:r>
            <a:r>
              <a:rPr sz="2800" u="heavy" spc="-20" dirty="0">
                <a:cs typeface="Gill Sans MT"/>
              </a:rPr>
              <a:t>esou</a:t>
            </a:r>
            <a:r>
              <a:rPr sz="2800" u="heavy" spc="-110" dirty="0">
                <a:cs typeface="Gill Sans MT"/>
              </a:rPr>
              <a:t>r</a:t>
            </a:r>
            <a:r>
              <a:rPr sz="2800" u="heavy" spc="-20" dirty="0">
                <a:cs typeface="Gill Sans MT"/>
              </a:rPr>
              <a:t>ce</a:t>
            </a:r>
            <a:r>
              <a:rPr sz="2800" u="heavy" spc="-15" dirty="0">
                <a:cs typeface="Gill Sans MT"/>
              </a:rPr>
              <a:t>s</a:t>
            </a:r>
            <a:r>
              <a:rPr sz="2800" dirty="0">
                <a:cs typeface="Gill Sans MT"/>
              </a:rPr>
              <a:t>,</a:t>
            </a:r>
            <a:r>
              <a:rPr sz="2800" spc="-400" dirty="0">
                <a:cs typeface="Gill Sans MT"/>
              </a:rPr>
              <a:t> </a:t>
            </a:r>
            <a:r>
              <a:rPr sz="2800" spc="-15" dirty="0">
                <a:cs typeface="Gill Sans MT"/>
              </a:rPr>
              <a:t>in</a:t>
            </a:r>
            <a:r>
              <a:rPr sz="2800" spc="-5" dirty="0">
                <a:cs typeface="Gill Sans MT"/>
              </a:rPr>
              <a:t> </a:t>
            </a:r>
            <a:r>
              <a:rPr sz="2800" spc="-20" dirty="0">
                <a:cs typeface="Gill Sans MT"/>
              </a:rPr>
              <a:t>pursuit</a:t>
            </a:r>
            <a:r>
              <a:rPr sz="2800" spc="-15" dirty="0">
                <a:cs typeface="Gill Sans MT"/>
              </a:rPr>
              <a:t> of</a:t>
            </a:r>
            <a:r>
              <a:rPr sz="2800" spc="-10" dirty="0">
                <a:cs typeface="Gill Sans MT"/>
              </a:rPr>
              <a:t> </a:t>
            </a:r>
            <a:r>
              <a:rPr sz="2800" spc="-20" dirty="0">
                <a:cs typeface="Gill Sans MT"/>
              </a:rPr>
              <a:t>a</a:t>
            </a:r>
            <a:r>
              <a:rPr sz="2800" spc="10" dirty="0">
                <a:cs typeface="Gill Sans MT"/>
              </a:rPr>
              <a:t> </a:t>
            </a:r>
            <a:r>
              <a:rPr sz="2800" u="heavy" spc="-60" dirty="0">
                <a:cs typeface="Gill Sans MT"/>
              </a:rPr>
              <a:t>g</a:t>
            </a:r>
            <a:r>
              <a:rPr sz="2800" u="heavy" spc="-20" dirty="0">
                <a:cs typeface="Gill Sans MT"/>
              </a:rPr>
              <a:t>oal</a:t>
            </a:r>
            <a:endParaRPr sz="2800" dirty="0">
              <a:cs typeface="Gill Sans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558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Κατ</a:t>
            </a:r>
            <a:r>
              <a:rPr sz="3600" b="1" spc="-75" dirty="0">
                <a:solidFill>
                  <a:srgbClr val="5A6278"/>
                </a:solidFill>
                <a:latin typeface="Calibri"/>
                <a:cs typeface="Calibri"/>
              </a:rPr>
              <a:t>η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γορί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ς</a:t>
            </a:r>
            <a:r>
              <a:rPr sz="3600" b="1" spc="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Πα</a:t>
            </a:r>
            <a:r>
              <a:rPr sz="3600" b="1" spc="-35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3600" b="1" spc="10" dirty="0">
                <a:solidFill>
                  <a:srgbClr val="5A6278"/>
                </a:solidFill>
                <a:latin typeface="Calibri"/>
                <a:cs typeface="Calibri"/>
              </a:rPr>
              <a:t>χ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ν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δι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ώ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ν</a:t>
            </a:r>
            <a:r>
              <a:rPr sz="3600" b="1" spc="1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(I)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464156" y="2005234"/>
            <a:ext cx="8229600" cy="2791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6350" indent="-274320" algn="just">
              <a:lnSpc>
                <a:spcPts val="2160"/>
              </a:lnSpc>
              <a:tabLst>
                <a:tab pos="286385" algn="l"/>
              </a:tabLst>
            </a:pPr>
            <a:r>
              <a:rPr sz="2200" b="1" spc="5" dirty="0" err="1" smtClean="0">
                <a:cs typeface="Calibri"/>
              </a:rPr>
              <a:t>Πα</a:t>
            </a:r>
            <a:r>
              <a:rPr sz="2200" b="1" spc="-15" dirty="0" err="1" smtClean="0">
                <a:cs typeface="Calibri"/>
              </a:rPr>
              <a:t>ι</a:t>
            </a:r>
            <a:r>
              <a:rPr sz="2200" b="1" dirty="0" err="1" smtClean="0">
                <a:cs typeface="Calibri"/>
              </a:rPr>
              <a:t>χν</a:t>
            </a:r>
            <a:r>
              <a:rPr sz="2200" b="1" spc="-10" dirty="0" err="1" smtClean="0">
                <a:cs typeface="Calibri"/>
              </a:rPr>
              <a:t>ί</a:t>
            </a:r>
            <a:r>
              <a:rPr sz="2200" b="1" dirty="0" err="1" smtClean="0">
                <a:cs typeface="Calibri"/>
              </a:rPr>
              <a:t>δια</a:t>
            </a:r>
            <a:r>
              <a:rPr sz="2200" b="1" spc="155" dirty="0" smtClean="0">
                <a:cs typeface="Calibri"/>
              </a:rPr>
              <a:t> </a:t>
            </a:r>
            <a:r>
              <a:rPr sz="2200" b="1" dirty="0">
                <a:cs typeface="Calibri"/>
              </a:rPr>
              <a:t>δρ</a:t>
            </a:r>
            <a:r>
              <a:rPr sz="2200" b="1" spc="-20" dirty="0">
                <a:cs typeface="Calibri"/>
              </a:rPr>
              <a:t>ά</a:t>
            </a:r>
            <a:r>
              <a:rPr sz="2200" b="1" dirty="0">
                <a:cs typeface="Calibri"/>
              </a:rPr>
              <a:t>σης</a:t>
            </a:r>
            <a:r>
              <a:rPr sz="2200" b="1" spc="155" dirty="0">
                <a:cs typeface="Calibri"/>
              </a:rPr>
              <a:t> </a:t>
            </a:r>
            <a:r>
              <a:rPr sz="2200" i="0" dirty="0">
                <a:cs typeface="Calibri"/>
              </a:rPr>
              <a:t>π</a:t>
            </a:r>
            <a:r>
              <a:rPr sz="2200" i="0" spc="-20" dirty="0">
                <a:cs typeface="Calibri"/>
              </a:rPr>
              <a:t>ρ</a:t>
            </a:r>
            <a:r>
              <a:rPr sz="2200" i="0" dirty="0">
                <a:cs typeface="Calibri"/>
              </a:rPr>
              <a:t>ο</a:t>
            </a:r>
            <a:r>
              <a:rPr sz="2200" i="0" spc="-15" dirty="0">
                <a:cs typeface="Calibri"/>
              </a:rPr>
              <a:t>ο</a:t>
            </a:r>
            <a:r>
              <a:rPr sz="2200" i="0" dirty="0">
                <a:cs typeface="Calibri"/>
              </a:rPr>
              <a:t>πτι</a:t>
            </a:r>
            <a:r>
              <a:rPr sz="2200" i="0" spc="-10" dirty="0">
                <a:cs typeface="Calibri"/>
              </a:rPr>
              <a:t>κή</a:t>
            </a:r>
            <a:r>
              <a:rPr sz="2200" i="0" dirty="0">
                <a:cs typeface="Calibri"/>
              </a:rPr>
              <a:t>ς</a:t>
            </a:r>
            <a:r>
              <a:rPr sz="2200" i="0" spc="165" dirty="0">
                <a:cs typeface="Calibri"/>
              </a:rPr>
              <a:t> </a:t>
            </a:r>
            <a:r>
              <a:rPr sz="2200" i="0" dirty="0">
                <a:cs typeface="Calibri"/>
              </a:rPr>
              <a:t>π</a:t>
            </a:r>
            <a:r>
              <a:rPr sz="2200" i="0" spc="-20" dirty="0">
                <a:cs typeface="Calibri"/>
              </a:rPr>
              <a:t>ρ</a:t>
            </a:r>
            <a:r>
              <a:rPr sz="2200" i="0" spc="-15" dirty="0">
                <a:cs typeface="Calibri"/>
              </a:rPr>
              <a:t>ώ</a:t>
            </a:r>
            <a:r>
              <a:rPr sz="2200" i="0" spc="-10" dirty="0">
                <a:cs typeface="Calibri"/>
              </a:rPr>
              <a:t>τ</a:t>
            </a:r>
            <a:r>
              <a:rPr sz="2200" i="0" dirty="0">
                <a:cs typeface="Calibri"/>
              </a:rPr>
              <a:t>ου</a:t>
            </a:r>
            <a:r>
              <a:rPr sz="2200" i="0" spc="150" dirty="0">
                <a:cs typeface="Calibri"/>
              </a:rPr>
              <a:t> </a:t>
            </a:r>
            <a:r>
              <a:rPr sz="2200" i="0" spc="-20" dirty="0">
                <a:cs typeface="Calibri"/>
              </a:rPr>
              <a:t>π</a:t>
            </a:r>
            <a:r>
              <a:rPr sz="2200" i="0" dirty="0">
                <a:cs typeface="Calibri"/>
              </a:rPr>
              <a:t>ρ</a:t>
            </a:r>
            <a:r>
              <a:rPr sz="2200" i="0" spc="-15" dirty="0">
                <a:cs typeface="Calibri"/>
              </a:rPr>
              <a:t>ο</a:t>
            </a:r>
            <a:r>
              <a:rPr sz="2200" i="0" dirty="0">
                <a:cs typeface="Calibri"/>
              </a:rPr>
              <a:t>σώ</a:t>
            </a:r>
            <a:r>
              <a:rPr sz="2200" i="0" spc="-20" dirty="0">
                <a:cs typeface="Calibri"/>
              </a:rPr>
              <a:t>π</a:t>
            </a:r>
            <a:r>
              <a:rPr sz="2200" i="0" dirty="0">
                <a:cs typeface="Calibri"/>
              </a:rPr>
              <a:t>ου</a:t>
            </a:r>
            <a:r>
              <a:rPr sz="2200" i="0" spc="155" dirty="0">
                <a:cs typeface="Calibri"/>
              </a:rPr>
              <a:t> </a:t>
            </a:r>
            <a:r>
              <a:rPr sz="2200" i="0" dirty="0">
                <a:cs typeface="Calibri"/>
              </a:rPr>
              <a:t>(δη</a:t>
            </a:r>
            <a:r>
              <a:rPr sz="2200" i="0" spc="-25" dirty="0">
                <a:cs typeface="Calibri"/>
              </a:rPr>
              <a:t>λ</a:t>
            </a:r>
            <a:r>
              <a:rPr sz="2200" i="0" spc="-20" dirty="0">
                <a:cs typeface="Calibri"/>
              </a:rPr>
              <a:t>α</a:t>
            </a:r>
            <a:r>
              <a:rPr sz="2200" i="0" dirty="0">
                <a:cs typeface="Calibri"/>
              </a:rPr>
              <a:t>δή</a:t>
            </a:r>
            <a:r>
              <a:rPr sz="2200" i="0" spc="160" dirty="0">
                <a:cs typeface="Calibri"/>
              </a:rPr>
              <a:t> </a:t>
            </a:r>
            <a:r>
              <a:rPr sz="2200" i="0" dirty="0">
                <a:cs typeface="Calibri"/>
              </a:rPr>
              <a:t>ο</a:t>
            </a:r>
            <a:r>
              <a:rPr sz="2200" i="0" spc="155" dirty="0">
                <a:cs typeface="Calibri"/>
              </a:rPr>
              <a:t> </a:t>
            </a:r>
            <a:r>
              <a:rPr sz="2200" i="0" spc="-40" dirty="0">
                <a:cs typeface="Calibri"/>
              </a:rPr>
              <a:t>π</a:t>
            </a:r>
            <a:r>
              <a:rPr sz="2200" i="0" dirty="0">
                <a:cs typeface="Calibri"/>
              </a:rPr>
              <a:t>αίκτης</a:t>
            </a:r>
            <a:r>
              <a:rPr sz="2200" i="0" spc="160" dirty="0">
                <a:cs typeface="Calibri"/>
              </a:rPr>
              <a:t> </a:t>
            </a:r>
            <a:r>
              <a:rPr sz="2200" i="0" spc="-20" dirty="0">
                <a:cs typeface="Calibri"/>
              </a:rPr>
              <a:t>β</a:t>
            </a:r>
            <a:r>
              <a:rPr sz="2200" i="0" dirty="0">
                <a:cs typeface="Calibri"/>
              </a:rPr>
              <a:t>λέ</a:t>
            </a:r>
            <a:r>
              <a:rPr sz="2200" i="0" spc="-10" dirty="0">
                <a:cs typeface="Calibri"/>
              </a:rPr>
              <a:t>π</a:t>
            </a:r>
            <a:r>
              <a:rPr sz="2200" i="0" dirty="0">
                <a:cs typeface="Calibri"/>
              </a:rPr>
              <a:t>ει </a:t>
            </a:r>
            <a:r>
              <a:rPr sz="2200" i="0" spc="-10" dirty="0">
                <a:cs typeface="Calibri"/>
              </a:rPr>
              <a:t>τ</a:t>
            </a:r>
            <a:r>
              <a:rPr sz="2200" i="0" dirty="0">
                <a:cs typeface="Calibri"/>
              </a:rPr>
              <a:t>ο </a:t>
            </a:r>
            <a:r>
              <a:rPr sz="2200" i="0" spc="-45" dirty="0">
                <a:cs typeface="Calibri"/>
              </a:rPr>
              <a:t> </a:t>
            </a:r>
            <a:r>
              <a:rPr sz="2200" i="0" spc="-10" dirty="0">
                <a:cs typeface="Calibri"/>
              </a:rPr>
              <a:t>β</a:t>
            </a:r>
            <a:r>
              <a:rPr sz="2200" i="0" spc="-25" dirty="0">
                <a:cs typeface="Calibri"/>
              </a:rPr>
              <a:t>ι</a:t>
            </a:r>
            <a:r>
              <a:rPr sz="2200" i="0" spc="10" dirty="0">
                <a:cs typeface="Calibri"/>
              </a:rPr>
              <a:t>ν</a:t>
            </a:r>
            <a:r>
              <a:rPr sz="2200" i="0" dirty="0">
                <a:cs typeface="Calibri"/>
              </a:rPr>
              <a:t>τ</a:t>
            </a:r>
            <a:r>
              <a:rPr sz="2200" i="0" spc="-10" dirty="0">
                <a:cs typeface="Calibri"/>
              </a:rPr>
              <a:t>ε</a:t>
            </a:r>
            <a:r>
              <a:rPr sz="2200" i="0" dirty="0">
                <a:cs typeface="Calibri"/>
              </a:rPr>
              <a:t>ό</a:t>
            </a:r>
            <a:r>
              <a:rPr sz="2200" i="0" spc="-65" dirty="0">
                <a:cs typeface="Calibri"/>
              </a:rPr>
              <a:t>κ</a:t>
            </a:r>
            <a:r>
              <a:rPr sz="2200" i="0" spc="-15" dirty="0">
                <a:cs typeface="Calibri"/>
              </a:rPr>
              <a:t>ο</a:t>
            </a:r>
            <a:r>
              <a:rPr sz="2200" i="0" dirty="0">
                <a:cs typeface="Calibri"/>
              </a:rPr>
              <a:t>σ</a:t>
            </a:r>
            <a:r>
              <a:rPr sz="2200" i="0" spc="-20" dirty="0">
                <a:cs typeface="Calibri"/>
              </a:rPr>
              <a:t>μ</a:t>
            </a:r>
            <a:r>
              <a:rPr sz="2200" i="0" dirty="0">
                <a:cs typeface="Calibri"/>
              </a:rPr>
              <a:t>ο </a:t>
            </a:r>
            <a:r>
              <a:rPr sz="2200" i="0" spc="-25" dirty="0">
                <a:cs typeface="Calibri"/>
              </a:rPr>
              <a:t> </a:t>
            </a:r>
            <a:r>
              <a:rPr sz="2200" i="0" dirty="0">
                <a:cs typeface="Calibri"/>
              </a:rPr>
              <a:t>(</a:t>
            </a:r>
            <a:r>
              <a:rPr sz="2200" i="0" spc="-35" dirty="0">
                <a:cs typeface="Calibri"/>
              </a:rPr>
              <a:t>g</a:t>
            </a:r>
            <a:r>
              <a:rPr sz="2200" i="0" dirty="0">
                <a:cs typeface="Calibri"/>
              </a:rPr>
              <a:t>ame </a:t>
            </a:r>
            <a:r>
              <a:rPr sz="2200" i="0" spc="-35" dirty="0">
                <a:cs typeface="Calibri"/>
              </a:rPr>
              <a:t> </a:t>
            </a:r>
            <a:r>
              <a:rPr sz="2200" i="0" spc="-30" dirty="0">
                <a:cs typeface="Calibri"/>
              </a:rPr>
              <a:t>w</a:t>
            </a:r>
            <a:r>
              <a:rPr sz="2200" i="0" dirty="0">
                <a:cs typeface="Calibri"/>
              </a:rPr>
              <a:t>or</a:t>
            </a:r>
            <a:r>
              <a:rPr sz="2200" i="0" spc="-10" dirty="0">
                <a:cs typeface="Calibri"/>
              </a:rPr>
              <a:t>l</a:t>
            </a:r>
            <a:r>
              <a:rPr sz="2200" i="0" spc="5" dirty="0">
                <a:cs typeface="Calibri"/>
              </a:rPr>
              <a:t>d</a:t>
            </a:r>
            <a:r>
              <a:rPr sz="2200" i="0" dirty="0">
                <a:cs typeface="Calibri"/>
              </a:rPr>
              <a:t>) </a:t>
            </a:r>
            <a:r>
              <a:rPr sz="2200" i="0" spc="-25" dirty="0">
                <a:cs typeface="Calibri"/>
              </a:rPr>
              <a:t> </a:t>
            </a:r>
            <a:r>
              <a:rPr sz="2200" i="0" dirty="0">
                <a:cs typeface="Calibri"/>
              </a:rPr>
              <a:t>μ</a:t>
            </a:r>
            <a:r>
              <a:rPr sz="2200" i="0" spc="-40" dirty="0">
                <a:cs typeface="Calibri"/>
              </a:rPr>
              <a:t>έ</a:t>
            </a:r>
            <a:r>
              <a:rPr sz="2200" i="0" dirty="0">
                <a:cs typeface="Calibri"/>
              </a:rPr>
              <a:t>σα </a:t>
            </a:r>
            <a:r>
              <a:rPr sz="2200" i="0" spc="-35" dirty="0">
                <a:cs typeface="Calibri"/>
              </a:rPr>
              <a:t> </a:t>
            </a:r>
            <a:r>
              <a:rPr sz="2200" i="0" dirty="0">
                <a:cs typeface="Calibri"/>
              </a:rPr>
              <a:t>α</a:t>
            </a:r>
            <a:r>
              <a:rPr sz="2200" i="0" spc="-15" dirty="0">
                <a:cs typeface="Calibri"/>
              </a:rPr>
              <a:t>π</a:t>
            </a:r>
            <a:r>
              <a:rPr sz="2200" i="0" dirty="0">
                <a:cs typeface="Calibri"/>
              </a:rPr>
              <a:t>ό </a:t>
            </a:r>
            <a:r>
              <a:rPr sz="2200" i="0" spc="-40" dirty="0">
                <a:cs typeface="Calibri"/>
              </a:rPr>
              <a:t> </a:t>
            </a:r>
            <a:r>
              <a:rPr sz="2200" i="0" spc="-10" dirty="0">
                <a:cs typeface="Calibri"/>
              </a:rPr>
              <a:t>τ</a:t>
            </a:r>
            <a:r>
              <a:rPr sz="2200" i="0" dirty="0">
                <a:cs typeface="Calibri"/>
              </a:rPr>
              <a:t>α </a:t>
            </a:r>
            <a:r>
              <a:rPr sz="2200" i="0" spc="-25" dirty="0">
                <a:cs typeface="Calibri"/>
              </a:rPr>
              <a:t> </a:t>
            </a:r>
            <a:r>
              <a:rPr sz="2200" i="0" dirty="0">
                <a:cs typeface="Calibri"/>
              </a:rPr>
              <a:t>ει</a:t>
            </a:r>
            <a:r>
              <a:rPr sz="2200" i="0" spc="-75" dirty="0">
                <a:cs typeface="Calibri"/>
              </a:rPr>
              <a:t>κ</a:t>
            </a:r>
            <a:r>
              <a:rPr sz="2200" i="0" dirty="0">
                <a:cs typeface="Calibri"/>
              </a:rPr>
              <a:t>ονι</a:t>
            </a:r>
            <a:r>
              <a:rPr sz="2200" i="0" spc="-70" dirty="0">
                <a:cs typeface="Calibri"/>
              </a:rPr>
              <a:t>κ</a:t>
            </a:r>
            <a:r>
              <a:rPr sz="2200" i="0" dirty="0">
                <a:cs typeface="Calibri"/>
              </a:rPr>
              <a:t>ά </a:t>
            </a:r>
            <a:r>
              <a:rPr sz="2200" i="0" spc="-30" dirty="0">
                <a:cs typeface="Calibri"/>
              </a:rPr>
              <a:t> </a:t>
            </a:r>
            <a:r>
              <a:rPr sz="2200" i="0" spc="-25" dirty="0">
                <a:cs typeface="Calibri"/>
              </a:rPr>
              <a:t>μ</a:t>
            </a:r>
            <a:r>
              <a:rPr sz="2200" i="0" dirty="0">
                <a:cs typeface="Calibri"/>
              </a:rPr>
              <a:t>ά</a:t>
            </a:r>
            <a:r>
              <a:rPr sz="2200" i="0" spc="5" dirty="0">
                <a:cs typeface="Calibri"/>
              </a:rPr>
              <a:t>τ</a:t>
            </a:r>
            <a:r>
              <a:rPr sz="2200" i="0" dirty="0">
                <a:cs typeface="Calibri"/>
              </a:rPr>
              <a:t>ια </a:t>
            </a:r>
            <a:r>
              <a:rPr sz="2200" i="0" spc="-30" dirty="0">
                <a:cs typeface="Calibri"/>
              </a:rPr>
              <a:t> </a:t>
            </a:r>
            <a:r>
              <a:rPr sz="2200" i="0" spc="-20" dirty="0">
                <a:cs typeface="Calibri"/>
              </a:rPr>
              <a:t>τ</a:t>
            </a:r>
            <a:r>
              <a:rPr sz="2200" i="0" dirty="0">
                <a:cs typeface="Calibri"/>
              </a:rPr>
              <a:t>ου </a:t>
            </a:r>
            <a:r>
              <a:rPr sz="2200" i="0" spc="-35" dirty="0">
                <a:cs typeface="Calibri"/>
              </a:rPr>
              <a:t> </a:t>
            </a:r>
            <a:r>
              <a:rPr sz="2200" i="0" dirty="0">
                <a:cs typeface="Calibri"/>
              </a:rPr>
              <a:t>ή</a:t>
            </a:r>
            <a:r>
              <a:rPr sz="2200" i="0" spc="-10" dirty="0">
                <a:cs typeface="Calibri"/>
              </a:rPr>
              <a:t>ρ</a:t>
            </a:r>
            <a:r>
              <a:rPr sz="2200" i="0" spc="-15" dirty="0">
                <a:cs typeface="Calibri"/>
              </a:rPr>
              <a:t>ω</a:t>
            </a:r>
            <a:r>
              <a:rPr sz="2200" i="0" dirty="0">
                <a:cs typeface="Calibri"/>
              </a:rPr>
              <a:t>α </a:t>
            </a:r>
            <a:r>
              <a:rPr sz="2200" i="0" spc="-25" dirty="0">
                <a:cs typeface="Calibri"/>
              </a:rPr>
              <a:t> </a:t>
            </a:r>
            <a:r>
              <a:rPr sz="2200" i="0" spc="-20" dirty="0">
                <a:cs typeface="Calibri"/>
              </a:rPr>
              <a:t>τ</a:t>
            </a:r>
            <a:r>
              <a:rPr sz="2200" i="0" dirty="0">
                <a:cs typeface="Calibri"/>
              </a:rPr>
              <a:t>ου </a:t>
            </a:r>
            <a:r>
              <a:rPr sz="2200" i="0" spc="-30" dirty="0">
                <a:cs typeface="Calibri"/>
              </a:rPr>
              <a:t>π</a:t>
            </a:r>
            <a:r>
              <a:rPr sz="2200" i="0" dirty="0">
                <a:cs typeface="Calibri"/>
              </a:rPr>
              <a:t>αι</a:t>
            </a:r>
            <a:r>
              <a:rPr sz="2200" i="0" spc="-10" dirty="0">
                <a:cs typeface="Calibri"/>
              </a:rPr>
              <a:t>χ</a:t>
            </a:r>
            <a:r>
              <a:rPr sz="2200" i="0" dirty="0">
                <a:cs typeface="Calibri"/>
              </a:rPr>
              <a:t>ν</a:t>
            </a:r>
            <a:r>
              <a:rPr sz="2200" i="0" spc="-10" dirty="0">
                <a:cs typeface="Calibri"/>
              </a:rPr>
              <a:t>ι</a:t>
            </a:r>
            <a:r>
              <a:rPr sz="2200" i="0" dirty="0">
                <a:cs typeface="Calibri"/>
              </a:rPr>
              <a:t>διο</a:t>
            </a:r>
            <a:r>
              <a:rPr sz="2200" i="0" spc="-10" dirty="0">
                <a:cs typeface="Calibri"/>
              </a:rPr>
              <a:t>ύ</a:t>
            </a:r>
            <a:r>
              <a:rPr sz="2200" i="0" dirty="0">
                <a:cs typeface="Calibri"/>
              </a:rPr>
              <a:t>)</a:t>
            </a:r>
            <a:r>
              <a:rPr sz="2200" i="0" spc="-5" dirty="0">
                <a:cs typeface="Calibri"/>
              </a:rPr>
              <a:t> </a:t>
            </a:r>
            <a:r>
              <a:rPr sz="2200" i="0" dirty="0">
                <a:cs typeface="Calibri"/>
              </a:rPr>
              <a:t>ή</a:t>
            </a:r>
            <a:r>
              <a:rPr sz="2200" i="0" spc="-5" dirty="0">
                <a:cs typeface="Calibri"/>
              </a:rPr>
              <a:t> </a:t>
            </a:r>
            <a:r>
              <a:rPr sz="2200" i="0" spc="-10" dirty="0">
                <a:cs typeface="Calibri"/>
              </a:rPr>
              <a:t>τ</a:t>
            </a:r>
            <a:r>
              <a:rPr sz="2200" i="0" dirty="0">
                <a:cs typeface="Calibri"/>
              </a:rPr>
              <a:t>ρ</a:t>
            </a:r>
            <a:r>
              <a:rPr sz="2200" i="0" spc="-25" dirty="0">
                <a:cs typeface="Calibri"/>
              </a:rPr>
              <a:t>ί</a:t>
            </a:r>
            <a:r>
              <a:rPr sz="2200" i="0" spc="-10" dirty="0">
                <a:cs typeface="Calibri"/>
              </a:rPr>
              <a:t>τ</a:t>
            </a:r>
            <a:r>
              <a:rPr sz="2200" i="0" dirty="0">
                <a:cs typeface="Calibri"/>
              </a:rPr>
              <a:t>ο</a:t>
            </a:r>
            <a:r>
              <a:rPr sz="2200" i="0" spc="-5" dirty="0">
                <a:cs typeface="Calibri"/>
              </a:rPr>
              <a:t>υ</a:t>
            </a:r>
            <a:r>
              <a:rPr sz="2200" i="0" dirty="0">
                <a:cs typeface="Calibri"/>
              </a:rPr>
              <a:t>.</a:t>
            </a:r>
            <a:endParaRPr sz="2200" dirty="0">
              <a:cs typeface="Calibri"/>
            </a:endParaRPr>
          </a:p>
          <a:p>
            <a:pPr marL="287020">
              <a:lnSpc>
                <a:spcPct val="100000"/>
              </a:lnSpc>
              <a:spcBef>
                <a:spcPts val="305"/>
              </a:spcBef>
              <a:buNone/>
              <a:tabLst>
                <a:tab pos="601980" algn="l"/>
              </a:tabLst>
            </a:pPr>
            <a:endParaRPr sz="2200" dirty="0"/>
          </a:p>
          <a:p>
            <a:pPr>
              <a:lnSpc>
                <a:spcPts val="1000"/>
              </a:lnSpc>
            </a:pPr>
            <a:endParaRPr sz="2200" dirty="0"/>
          </a:p>
          <a:p>
            <a:pPr marL="287020" marR="223520" indent="-274320">
              <a:lnSpc>
                <a:spcPts val="2160"/>
              </a:lnSpc>
              <a:tabLst>
                <a:tab pos="286385" algn="l"/>
              </a:tabLst>
            </a:pPr>
            <a:r>
              <a:rPr sz="2200" b="1" spc="5" dirty="0" err="1" smtClean="0">
                <a:cs typeface="Calibri"/>
              </a:rPr>
              <a:t>Πα</a:t>
            </a:r>
            <a:r>
              <a:rPr sz="2200" b="1" spc="-15" dirty="0" err="1" smtClean="0">
                <a:cs typeface="Calibri"/>
              </a:rPr>
              <a:t>ι</a:t>
            </a:r>
            <a:r>
              <a:rPr sz="2200" b="1" dirty="0" err="1" smtClean="0">
                <a:cs typeface="Calibri"/>
              </a:rPr>
              <a:t>χν</a:t>
            </a:r>
            <a:r>
              <a:rPr sz="2200" b="1" spc="-10" dirty="0" err="1" smtClean="0">
                <a:cs typeface="Calibri"/>
              </a:rPr>
              <a:t>ί</a:t>
            </a:r>
            <a:r>
              <a:rPr sz="2200" b="1" dirty="0" err="1" smtClean="0">
                <a:cs typeface="Calibri"/>
              </a:rPr>
              <a:t>δια</a:t>
            </a:r>
            <a:r>
              <a:rPr sz="2200" b="1" spc="-30" dirty="0" smtClean="0">
                <a:cs typeface="Calibri"/>
              </a:rPr>
              <a:t> </a:t>
            </a:r>
            <a:r>
              <a:rPr sz="2200" b="1" dirty="0">
                <a:cs typeface="Calibri"/>
              </a:rPr>
              <a:t>π</a:t>
            </a:r>
            <a:r>
              <a:rPr sz="2200" b="1" spc="-10" dirty="0">
                <a:cs typeface="Calibri"/>
              </a:rPr>
              <a:t>ε</a:t>
            </a:r>
            <a:r>
              <a:rPr sz="2200" b="1" dirty="0">
                <a:cs typeface="Calibri"/>
              </a:rPr>
              <a:t>ριπέτειας</a:t>
            </a:r>
            <a:r>
              <a:rPr sz="2200" dirty="0">
                <a:cs typeface="Calibri"/>
              </a:rPr>
              <a:t>,</a:t>
            </a:r>
            <a:r>
              <a:rPr sz="2200" spc="-30" dirty="0">
                <a:cs typeface="Calibri"/>
              </a:rPr>
              <a:t> </a:t>
            </a:r>
            <a:r>
              <a:rPr sz="2200" i="0" spc="-10" dirty="0">
                <a:cs typeface="Calibri"/>
              </a:rPr>
              <a:t>τ</a:t>
            </a:r>
            <a:r>
              <a:rPr sz="2200" i="0" dirty="0">
                <a:cs typeface="Calibri"/>
              </a:rPr>
              <a:t>α ο</a:t>
            </a:r>
            <a:r>
              <a:rPr sz="2200" i="0" spc="-10" dirty="0">
                <a:cs typeface="Calibri"/>
              </a:rPr>
              <a:t>π</a:t>
            </a:r>
            <a:r>
              <a:rPr sz="2200" i="0" dirty="0">
                <a:cs typeface="Calibri"/>
              </a:rPr>
              <a:t>οία</a:t>
            </a:r>
            <a:r>
              <a:rPr sz="2200" i="0" spc="-20" dirty="0">
                <a:cs typeface="Calibri"/>
              </a:rPr>
              <a:t> </a:t>
            </a:r>
            <a:r>
              <a:rPr sz="2200" i="0" dirty="0">
                <a:cs typeface="Calibri"/>
              </a:rPr>
              <a:t>συνήθως</a:t>
            </a:r>
            <a:r>
              <a:rPr sz="2200" i="0" spc="-20" dirty="0">
                <a:cs typeface="Calibri"/>
              </a:rPr>
              <a:t> </a:t>
            </a:r>
            <a:r>
              <a:rPr sz="2200" i="0" dirty="0">
                <a:cs typeface="Calibri"/>
              </a:rPr>
              <a:t>α</a:t>
            </a:r>
            <a:r>
              <a:rPr sz="2200" i="0" spc="-25" dirty="0">
                <a:cs typeface="Calibri"/>
              </a:rPr>
              <a:t>π</a:t>
            </a:r>
            <a:r>
              <a:rPr sz="2200" i="0" dirty="0">
                <a:cs typeface="Calibri"/>
              </a:rPr>
              <a:t>α</a:t>
            </a:r>
            <a:r>
              <a:rPr sz="2200" i="0" spc="-20" dirty="0">
                <a:cs typeface="Calibri"/>
              </a:rPr>
              <a:t>ι</a:t>
            </a:r>
            <a:r>
              <a:rPr sz="2200" i="0" spc="-10" dirty="0">
                <a:cs typeface="Calibri"/>
              </a:rPr>
              <a:t>τ</a:t>
            </a:r>
            <a:r>
              <a:rPr sz="2200" i="0" dirty="0">
                <a:cs typeface="Calibri"/>
              </a:rPr>
              <a:t>ο</a:t>
            </a:r>
            <a:r>
              <a:rPr sz="2200" i="0" spc="-10" dirty="0">
                <a:cs typeface="Calibri"/>
              </a:rPr>
              <a:t>ύ</a:t>
            </a:r>
            <a:r>
              <a:rPr sz="2200" i="0" dirty="0">
                <a:cs typeface="Calibri"/>
              </a:rPr>
              <a:t>ν</a:t>
            </a:r>
            <a:r>
              <a:rPr sz="2200" i="0" spc="-20" dirty="0">
                <a:cs typeface="Calibri"/>
              </a:rPr>
              <a:t> </a:t>
            </a:r>
            <a:r>
              <a:rPr sz="2200" i="0" dirty="0">
                <a:cs typeface="Calibri"/>
              </a:rPr>
              <a:t>από</a:t>
            </a:r>
            <a:r>
              <a:rPr sz="2200" i="0" spc="-25" dirty="0">
                <a:cs typeface="Calibri"/>
              </a:rPr>
              <a:t> </a:t>
            </a:r>
            <a:r>
              <a:rPr sz="2200" i="0" spc="-10" dirty="0">
                <a:cs typeface="Calibri"/>
              </a:rPr>
              <a:t>τ</a:t>
            </a:r>
            <a:r>
              <a:rPr sz="2200" i="0" dirty="0">
                <a:cs typeface="Calibri"/>
              </a:rPr>
              <a:t>ον</a:t>
            </a:r>
            <a:r>
              <a:rPr sz="2200" i="0" spc="-10" dirty="0">
                <a:cs typeface="Calibri"/>
              </a:rPr>
              <a:t> </a:t>
            </a:r>
            <a:r>
              <a:rPr sz="2200" i="0" spc="-30" dirty="0">
                <a:cs typeface="Calibri"/>
              </a:rPr>
              <a:t>π</a:t>
            </a:r>
            <a:r>
              <a:rPr sz="2200" i="0" dirty="0">
                <a:cs typeface="Calibri"/>
              </a:rPr>
              <a:t>αίκτη</a:t>
            </a:r>
            <a:r>
              <a:rPr sz="2200" i="0" spc="-15" dirty="0">
                <a:cs typeface="Calibri"/>
              </a:rPr>
              <a:t> </a:t>
            </a:r>
            <a:r>
              <a:rPr sz="2200" i="0" dirty="0">
                <a:cs typeface="Calibri"/>
              </a:rPr>
              <a:t>να αν</a:t>
            </a:r>
            <a:r>
              <a:rPr sz="2200" i="0" spc="5" dirty="0">
                <a:cs typeface="Calibri"/>
              </a:rPr>
              <a:t>α</a:t>
            </a:r>
            <a:r>
              <a:rPr sz="2200" i="0" spc="-65" dirty="0">
                <a:cs typeface="Calibri"/>
              </a:rPr>
              <a:t>κ</a:t>
            </a:r>
            <a:r>
              <a:rPr sz="2200" i="0" dirty="0">
                <a:cs typeface="Calibri"/>
              </a:rPr>
              <a:t>α</a:t>
            </a:r>
            <a:r>
              <a:rPr sz="2200" i="0" spc="-25" dirty="0">
                <a:cs typeface="Calibri"/>
              </a:rPr>
              <a:t>λ</a:t>
            </a:r>
            <a:r>
              <a:rPr sz="2200" i="0" spc="-10" dirty="0">
                <a:cs typeface="Calibri"/>
              </a:rPr>
              <a:t>ύ</a:t>
            </a:r>
            <a:r>
              <a:rPr sz="2200" i="0" dirty="0">
                <a:cs typeface="Calibri"/>
              </a:rPr>
              <a:t>ψει</a:t>
            </a:r>
            <a:r>
              <a:rPr sz="2200" i="0" spc="-25" dirty="0">
                <a:cs typeface="Calibri"/>
              </a:rPr>
              <a:t> </a:t>
            </a:r>
            <a:r>
              <a:rPr sz="2200" i="0" spc="-10" dirty="0">
                <a:cs typeface="Calibri"/>
              </a:rPr>
              <a:t>τ</a:t>
            </a:r>
            <a:r>
              <a:rPr sz="2200" i="0" dirty="0">
                <a:cs typeface="Calibri"/>
              </a:rPr>
              <a:t>ο</a:t>
            </a:r>
            <a:r>
              <a:rPr sz="2200" i="0" spc="-10" dirty="0">
                <a:cs typeface="Calibri"/>
              </a:rPr>
              <a:t> </a:t>
            </a:r>
            <a:r>
              <a:rPr sz="2200" i="0" dirty="0">
                <a:cs typeface="Calibri"/>
              </a:rPr>
              <a:t>δρό</a:t>
            </a:r>
            <a:r>
              <a:rPr sz="2200" i="0" spc="-15" dirty="0">
                <a:cs typeface="Calibri"/>
              </a:rPr>
              <a:t>μ</a:t>
            </a:r>
            <a:r>
              <a:rPr sz="2200" i="0" dirty="0">
                <a:cs typeface="Calibri"/>
              </a:rPr>
              <a:t>ο</a:t>
            </a:r>
            <a:r>
              <a:rPr sz="2200" i="0" spc="-35" dirty="0">
                <a:cs typeface="Calibri"/>
              </a:rPr>
              <a:t> </a:t>
            </a:r>
            <a:r>
              <a:rPr sz="2200" i="0" spc="-10" dirty="0">
                <a:cs typeface="Calibri"/>
              </a:rPr>
              <a:t>τ</a:t>
            </a:r>
            <a:r>
              <a:rPr sz="2200" i="0" dirty="0">
                <a:cs typeface="Calibri"/>
              </a:rPr>
              <a:t>ου</a:t>
            </a:r>
            <a:r>
              <a:rPr sz="2200" i="0" spc="-15" dirty="0">
                <a:cs typeface="Calibri"/>
              </a:rPr>
              <a:t> </a:t>
            </a:r>
            <a:r>
              <a:rPr sz="2200" i="0" dirty="0">
                <a:cs typeface="Calibri"/>
              </a:rPr>
              <a:t>μ</a:t>
            </a:r>
            <a:r>
              <a:rPr sz="2200" i="0" spc="-25" dirty="0">
                <a:cs typeface="Calibri"/>
              </a:rPr>
              <a:t>έ</a:t>
            </a:r>
            <a:r>
              <a:rPr sz="2200" i="0" dirty="0">
                <a:cs typeface="Calibri"/>
              </a:rPr>
              <a:t>σα σε</a:t>
            </a:r>
            <a:r>
              <a:rPr sz="2200" i="0" spc="-15" dirty="0">
                <a:cs typeface="Calibri"/>
              </a:rPr>
              <a:t> </a:t>
            </a:r>
            <a:r>
              <a:rPr sz="2200" i="0" dirty="0">
                <a:cs typeface="Calibri"/>
              </a:rPr>
              <a:t>έναν</a:t>
            </a:r>
            <a:r>
              <a:rPr sz="2200" i="0" spc="-10" dirty="0">
                <a:cs typeface="Calibri"/>
              </a:rPr>
              <a:t> ά</a:t>
            </a:r>
            <a:r>
              <a:rPr sz="2200" i="0" spc="15" dirty="0">
                <a:cs typeface="Calibri"/>
              </a:rPr>
              <a:t>γ</a:t>
            </a:r>
            <a:r>
              <a:rPr sz="2200" i="0" spc="-15" dirty="0">
                <a:cs typeface="Calibri"/>
              </a:rPr>
              <a:t>ν</a:t>
            </a:r>
            <a:r>
              <a:rPr sz="2200" i="0" dirty="0">
                <a:cs typeface="Calibri"/>
              </a:rPr>
              <a:t>ω</a:t>
            </a:r>
            <a:r>
              <a:rPr sz="2200" i="0" spc="20" dirty="0">
                <a:cs typeface="Calibri"/>
              </a:rPr>
              <a:t>σ</a:t>
            </a:r>
            <a:r>
              <a:rPr sz="2200" i="0" spc="-10" dirty="0">
                <a:cs typeface="Calibri"/>
              </a:rPr>
              <a:t>τ</a:t>
            </a:r>
            <a:r>
              <a:rPr sz="2200" i="0" dirty="0">
                <a:cs typeface="Calibri"/>
              </a:rPr>
              <a:t>ο</a:t>
            </a:r>
            <a:r>
              <a:rPr sz="2200" i="0" spc="-45" dirty="0">
                <a:cs typeface="Calibri"/>
              </a:rPr>
              <a:t> </a:t>
            </a:r>
            <a:r>
              <a:rPr sz="2200" i="0" spc="-65" dirty="0">
                <a:cs typeface="Calibri"/>
              </a:rPr>
              <a:t>κ</a:t>
            </a:r>
            <a:r>
              <a:rPr sz="2200" i="0" dirty="0">
                <a:cs typeface="Calibri"/>
              </a:rPr>
              <a:t>όσ</a:t>
            </a:r>
            <a:r>
              <a:rPr sz="2200" i="0" spc="-10" dirty="0">
                <a:cs typeface="Calibri"/>
              </a:rPr>
              <a:t>μ</a:t>
            </a:r>
            <a:r>
              <a:rPr sz="2200" i="0" spc="-40" dirty="0">
                <a:cs typeface="Calibri"/>
              </a:rPr>
              <a:t>ο</a:t>
            </a:r>
            <a:r>
              <a:rPr sz="2200" i="0" dirty="0">
                <a:cs typeface="Calibri"/>
              </a:rPr>
              <a:t>,</a:t>
            </a:r>
            <a:r>
              <a:rPr sz="2200" i="0" spc="-30" dirty="0">
                <a:cs typeface="Calibri"/>
              </a:rPr>
              <a:t> </a:t>
            </a:r>
            <a:r>
              <a:rPr sz="2200" i="0" dirty="0">
                <a:cs typeface="Calibri"/>
              </a:rPr>
              <a:t>να βρει</a:t>
            </a:r>
            <a:r>
              <a:rPr sz="2200" i="0" spc="-20" dirty="0">
                <a:cs typeface="Calibri"/>
              </a:rPr>
              <a:t> </a:t>
            </a:r>
            <a:r>
              <a:rPr sz="2200" i="0" spc="-15" dirty="0">
                <a:cs typeface="Calibri"/>
              </a:rPr>
              <a:t>κ</a:t>
            </a:r>
            <a:r>
              <a:rPr sz="2200" i="0" dirty="0">
                <a:cs typeface="Calibri"/>
              </a:rPr>
              <a:t>ρ</a:t>
            </a:r>
            <a:r>
              <a:rPr sz="2200" i="0" spc="-10" dirty="0">
                <a:cs typeface="Calibri"/>
              </a:rPr>
              <a:t>υ</a:t>
            </a:r>
            <a:r>
              <a:rPr sz="2200" i="0" dirty="0">
                <a:cs typeface="Calibri"/>
              </a:rPr>
              <a:t>μμένα α</a:t>
            </a:r>
            <a:r>
              <a:rPr sz="2200" i="0" spc="10" dirty="0">
                <a:cs typeface="Calibri"/>
              </a:rPr>
              <a:t>ν</a:t>
            </a:r>
            <a:r>
              <a:rPr sz="2200" i="0" dirty="0">
                <a:cs typeface="Calibri"/>
              </a:rPr>
              <a:t>τ</a:t>
            </a:r>
            <a:r>
              <a:rPr sz="2200" i="0" spc="5" dirty="0">
                <a:cs typeface="Calibri"/>
              </a:rPr>
              <a:t>ι</a:t>
            </a:r>
            <a:r>
              <a:rPr sz="2200" i="0" spc="-25" dirty="0">
                <a:cs typeface="Calibri"/>
              </a:rPr>
              <a:t>κ</a:t>
            </a:r>
            <a:r>
              <a:rPr sz="2200" i="0" dirty="0">
                <a:cs typeface="Calibri"/>
              </a:rPr>
              <a:t>είμενα,</a:t>
            </a:r>
            <a:r>
              <a:rPr sz="2200" i="0" spc="-40" dirty="0">
                <a:cs typeface="Calibri"/>
              </a:rPr>
              <a:t> </a:t>
            </a:r>
            <a:r>
              <a:rPr sz="2200" i="0" dirty="0">
                <a:cs typeface="Calibri"/>
              </a:rPr>
              <a:t>να</a:t>
            </a:r>
            <a:r>
              <a:rPr sz="2200" i="0" spc="5" dirty="0">
                <a:cs typeface="Calibri"/>
              </a:rPr>
              <a:t> </a:t>
            </a:r>
            <a:r>
              <a:rPr sz="2200" i="0" spc="-30" dirty="0">
                <a:cs typeface="Calibri"/>
              </a:rPr>
              <a:t>λ</a:t>
            </a:r>
            <a:r>
              <a:rPr sz="2200" i="0" spc="-10" dirty="0">
                <a:cs typeface="Calibri"/>
              </a:rPr>
              <a:t>ύ</a:t>
            </a:r>
            <a:r>
              <a:rPr sz="2200" i="0" dirty="0">
                <a:cs typeface="Calibri"/>
              </a:rPr>
              <a:t>σει </a:t>
            </a:r>
            <a:r>
              <a:rPr sz="2200" i="0" spc="-10" dirty="0">
                <a:cs typeface="Calibri"/>
              </a:rPr>
              <a:t>δ</a:t>
            </a:r>
            <a:r>
              <a:rPr sz="2200" i="0" dirty="0">
                <a:cs typeface="Calibri"/>
              </a:rPr>
              <a:t>ιάφορους</a:t>
            </a:r>
            <a:r>
              <a:rPr sz="2200" i="0" spc="-20" dirty="0">
                <a:cs typeface="Calibri"/>
              </a:rPr>
              <a:t> γ</a:t>
            </a:r>
            <a:r>
              <a:rPr sz="2200" i="0" dirty="0">
                <a:cs typeface="Calibri"/>
              </a:rPr>
              <a:t>ρίφο</a:t>
            </a:r>
            <a:r>
              <a:rPr sz="2200" i="0" spc="-10" dirty="0">
                <a:cs typeface="Calibri"/>
              </a:rPr>
              <a:t>υ</a:t>
            </a:r>
            <a:r>
              <a:rPr sz="2200" i="0" dirty="0">
                <a:cs typeface="Calibri"/>
              </a:rPr>
              <a:t>ς</a:t>
            </a:r>
            <a:r>
              <a:rPr sz="2200" i="0" spc="-30" dirty="0">
                <a:cs typeface="Calibri"/>
              </a:rPr>
              <a:t> </a:t>
            </a:r>
            <a:r>
              <a:rPr sz="2200" i="0" dirty="0">
                <a:cs typeface="Calibri"/>
              </a:rPr>
              <a:t>μ</a:t>
            </a:r>
            <a:r>
              <a:rPr sz="2200" i="0" spc="-25" dirty="0">
                <a:cs typeface="Calibri"/>
              </a:rPr>
              <a:t>έ</a:t>
            </a:r>
            <a:r>
              <a:rPr sz="2200" i="0" dirty="0">
                <a:cs typeface="Calibri"/>
              </a:rPr>
              <a:t>σα</a:t>
            </a:r>
            <a:r>
              <a:rPr sz="2200" i="0" spc="-20" dirty="0">
                <a:cs typeface="Calibri"/>
              </a:rPr>
              <a:t> </a:t>
            </a:r>
            <a:r>
              <a:rPr sz="2200" i="0" dirty="0">
                <a:cs typeface="Calibri"/>
              </a:rPr>
              <a:t>από</a:t>
            </a:r>
            <a:r>
              <a:rPr sz="2200" i="0" spc="-10" dirty="0">
                <a:cs typeface="Calibri"/>
              </a:rPr>
              <a:t> </a:t>
            </a:r>
            <a:r>
              <a:rPr sz="2200" i="0" dirty="0">
                <a:cs typeface="Calibri"/>
              </a:rPr>
              <a:t>τ</a:t>
            </a:r>
            <a:r>
              <a:rPr sz="2200" i="0" spc="-40" dirty="0">
                <a:cs typeface="Calibri"/>
              </a:rPr>
              <a:t>η</a:t>
            </a:r>
            <a:r>
              <a:rPr sz="2200" i="0" dirty="0">
                <a:cs typeface="Calibri"/>
              </a:rPr>
              <a:t>ν</a:t>
            </a:r>
            <a:r>
              <a:rPr sz="2200" i="0" spc="-10" dirty="0">
                <a:cs typeface="Calibri"/>
              </a:rPr>
              <a:t> </a:t>
            </a:r>
            <a:r>
              <a:rPr sz="2200" i="0" dirty="0">
                <a:cs typeface="Calibri"/>
              </a:rPr>
              <a:t>α</a:t>
            </a:r>
            <a:r>
              <a:rPr sz="2200" i="0" spc="10" dirty="0">
                <a:cs typeface="Calibri"/>
              </a:rPr>
              <a:t>λ</a:t>
            </a:r>
            <a:r>
              <a:rPr sz="2200" i="0" dirty="0">
                <a:cs typeface="Calibri"/>
              </a:rPr>
              <a:t>ληλε</a:t>
            </a:r>
            <a:r>
              <a:rPr sz="2200" i="0" spc="-10" dirty="0">
                <a:cs typeface="Calibri"/>
              </a:rPr>
              <a:t>πί</a:t>
            </a:r>
            <a:r>
              <a:rPr sz="2200" i="0" dirty="0">
                <a:cs typeface="Calibri"/>
              </a:rPr>
              <a:t>δρ</a:t>
            </a:r>
            <a:r>
              <a:rPr sz="2200" i="0" spc="-15" dirty="0">
                <a:cs typeface="Calibri"/>
              </a:rPr>
              <a:t>α</a:t>
            </a:r>
            <a:r>
              <a:rPr sz="2200" i="0" dirty="0">
                <a:cs typeface="Calibri"/>
              </a:rPr>
              <a:t>ση</a:t>
            </a:r>
            <a:r>
              <a:rPr sz="2200" i="0" spc="-30" dirty="0">
                <a:cs typeface="Calibri"/>
              </a:rPr>
              <a:t> </a:t>
            </a:r>
            <a:r>
              <a:rPr sz="2200" i="0" dirty="0">
                <a:cs typeface="Calibri"/>
              </a:rPr>
              <a:t>με </a:t>
            </a:r>
            <a:r>
              <a:rPr sz="2200" i="0" spc="-10" dirty="0">
                <a:cs typeface="Calibri"/>
              </a:rPr>
              <a:t>τ</a:t>
            </a:r>
            <a:r>
              <a:rPr sz="2200" i="0" dirty="0">
                <a:cs typeface="Calibri"/>
              </a:rPr>
              <a:t>ο</a:t>
            </a:r>
            <a:r>
              <a:rPr sz="2200" i="0" spc="-10" dirty="0">
                <a:cs typeface="Calibri"/>
              </a:rPr>
              <a:t>υ</a:t>
            </a:r>
            <a:r>
              <a:rPr sz="2200" i="0" dirty="0">
                <a:cs typeface="Calibri"/>
              </a:rPr>
              <a:t>ς</a:t>
            </a:r>
            <a:r>
              <a:rPr sz="2200" i="0" spc="-20" dirty="0">
                <a:cs typeface="Calibri"/>
              </a:rPr>
              <a:t> </a:t>
            </a:r>
            <a:r>
              <a:rPr sz="2200" i="0" dirty="0">
                <a:cs typeface="Calibri"/>
              </a:rPr>
              <a:t>αν</a:t>
            </a:r>
            <a:r>
              <a:rPr sz="2200" i="0" spc="-10" dirty="0">
                <a:cs typeface="Calibri"/>
              </a:rPr>
              <a:t>θ</a:t>
            </a:r>
            <a:r>
              <a:rPr sz="2200" i="0" dirty="0">
                <a:cs typeface="Calibri"/>
              </a:rPr>
              <a:t>ρώ</a:t>
            </a:r>
            <a:r>
              <a:rPr sz="2200" i="0" spc="-10" dirty="0">
                <a:cs typeface="Calibri"/>
              </a:rPr>
              <a:t>π</a:t>
            </a:r>
            <a:r>
              <a:rPr sz="2200" i="0" dirty="0">
                <a:cs typeface="Calibri"/>
              </a:rPr>
              <a:t>ο</a:t>
            </a:r>
            <a:r>
              <a:rPr sz="2200" i="0" spc="-10" dirty="0">
                <a:cs typeface="Calibri"/>
              </a:rPr>
              <a:t>υ</a:t>
            </a:r>
            <a:r>
              <a:rPr sz="2200" i="0" dirty="0">
                <a:cs typeface="Calibri"/>
              </a:rPr>
              <a:t>ς</a:t>
            </a:r>
            <a:r>
              <a:rPr sz="2200" i="0" spc="-30" dirty="0">
                <a:cs typeface="Calibri"/>
              </a:rPr>
              <a:t> </a:t>
            </a:r>
            <a:r>
              <a:rPr sz="2200" i="0" dirty="0">
                <a:cs typeface="Calibri"/>
              </a:rPr>
              <a:t>ή </a:t>
            </a:r>
            <a:r>
              <a:rPr sz="2200" i="0" spc="-15" dirty="0">
                <a:cs typeface="Calibri"/>
              </a:rPr>
              <a:t>τ</a:t>
            </a:r>
            <a:r>
              <a:rPr sz="2200" i="0" dirty="0">
                <a:cs typeface="Calibri"/>
              </a:rPr>
              <a:t>ο</a:t>
            </a:r>
            <a:r>
              <a:rPr sz="2200" i="0" spc="-10" dirty="0">
                <a:cs typeface="Calibri"/>
              </a:rPr>
              <a:t> </a:t>
            </a:r>
            <a:r>
              <a:rPr sz="2200" i="0" dirty="0" err="1">
                <a:cs typeface="Calibri"/>
              </a:rPr>
              <a:t>π</a:t>
            </a:r>
            <a:r>
              <a:rPr sz="2200" i="0" spc="-10" dirty="0" err="1">
                <a:cs typeface="Calibri"/>
              </a:rPr>
              <a:t>ε</a:t>
            </a:r>
            <a:r>
              <a:rPr sz="2200" i="0" dirty="0" err="1">
                <a:cs typeface="Calibri"/>
              </a:rPr>
              <a:t>ριβά</a:t>
            </a:r>
            <a:r>
              <a:rPr sz="2200" i="0" spc="10" dirty="0" err="1">
                <a:cs typeface="Calibri"/>
              </a:rPr>
              <a:t>λ</a:t>
            </a:r>
            <a:r>
              <a:rPr sz="2200" i="0" spc="-30" dirty="0" err="1">
                <a:cs typeface="Calibri"/>
              </a:rPr>
              <a:t>λ</a:t>
            </a:r>
            <a:r>
              <a:rPr sz="2200" i="0" dirty="0" err="1">
                <a:cs typeface="Calibri"/>
              </a:rPr>
              <a:t>ον</a:t>
            </a:r>
            <a:r>
              <a:rPr sz="2200" i="0" dirty="0" smtClean="0">
                <a:cs typeface="Calibri"/>
              </a:rPr>
              <a:t>.</a:t>
            </a:r>
            <a:endParaRPr sz="2200" dirty="0"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558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Κατ</a:t>
            </a:r>
            <a:r>
              <a:rPr sz="3600" b="1" spc="-75" dirty="0">
                <a:solidFill>
                  <a:srgbClr val="5A6278"/>
                </a:solidFill>
                <a:latin typeface="Calibri"/>
                <a:cs typeface="Calibri"/>
              </a:rPr>
              <a:t>η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γορί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ς</a:t>
            </a:r>
            <a:r>
              <a:rPr sz="3600" b="1" spc="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Πα</a:t>
            </a:r>
            <a:r>
              <a:rPr sz="3600" b="1" spc="-35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3600" b="1" spc="10" dirty="0">
                <a:solidFill>
                  <a:srgbClr val="5A6278"/>
                </a:solidFill>
                <a:latin typeface="Calibri"/>
                <a:cs typeface="Calibri"/>
              </a:rPr>
              <a:t>χ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ν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δι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ώ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ν</a:t>
            </a:r>
            <a:r>
              <a:rPr sz="3600" b="1" spc="1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(I</a:t>
            </a:r>
            <a:r>
              <a:rPr sz="3600" b="1" spc="-20" dirty="0">
                <a:solidFill>
                  <a:srgbClr val="5A6278"/>
                </a:solidFill>
                <a:latin typeface="Calibri"/>
                <a:cs typeface="Calibri"/>
              </a:rPr>
              <a:t>I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491" y="1556841"/>
            <a:ext cx="8138159" cy="433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2069" indent="-274320">
              <a:lnSpc>
                <a:spcPct val="100099"/>
              </a:lnSpc>
              <a:buFont typeface="Arial" pitchFamily="34" charset="0"/>
              <a:buChar char="•"/>
              <a:tabLst>
                <a:tab pos="286385" algn="l"/>
              </a:tabLst>
            </a:pPr>
            <a:r>
              <a:rPr sz="2200" b="1" spc="5" dirty="0" err="1" smtClean="0">
                <a:cs typeface="Calibri"/>
              </a:rPr>
              <a:t>Πα</a:t>
            </a:r>
            <a:r>
              <a:rPr sz="2200" b="1" spc="-15" dirty="0" err="1" smtClean="0">
                <a:cs typeface="Calibri"/>
              </a:rPr>
              <a:t>ι</a:t>
            </a:r>
            <a:r>
              <a:rPr sz="2200" b="1" dirty="0" err="1" smtClean="0">
                <a:cs typeface="Calibri"/>
              </a:rPr>
              <a:t>χν</a:t>
            </a:r>
            <a:r>
              <a:rPr sz="2200" b="1" spc="-10" dirty="0" err="1" smtClean="0">
                <a:cs typeface="Calibri"/>
              </a:rPr>
              <a:t>ί</a:t>
            </a:r>
            <a:r>
              <a:rPr sz="2200" b="1" dirty="0" err="1" smtClean="0">
                <a:cs typeface="Calibri"/>
              </a:rPr>
              <a:t>δια</a:t>
            </a:r>
            <a:r>
              <a:rPr sz="2200" b="1" spc="-30" dirty="0" smtClean="0">
                <a:cs typeface="Calibri"/>
              </a:rPr>
              <a:t> </a:t>
            </a:r>
            <a:r>
              <a:rPr sz="2200" b="1" spc="20" dirty="0">
                <a:cs typeface="Calibri"/>
              </a:rPr>
              <a:t>σ</a:t>
            </a:r>
            <a:r>
              <a:rPr sz="2200" b="1" dirty="0">
                <a:cs typeface="Calibri"/>
              </a:rPr>
              <a:t>τρατ</a:t>
            </a:r>
            <a:r>
              <a:rPr sz="2200" b="1" spc="-30" dirty="0">
                <a:cs typeface="Calibri"/>
              </a:rPr>
              <a:t>η</a:t>
            </a:r>
            <a:r>
              <a:rPr sz="2200" b="1" dirty="0">
                <a:cs typeface="Calibri"/>
              </a:rPr>
              <a:t>γικής</a:t>
            </a:r>
            <a:r>
              <a:rPr sz="2200" b="1" spc="-35" dirty="0">
                <a:cs typeface="Calibri"/>
              </a:rPr>
              <a:t> </a:t>
            </a:r>
            <a:r>
              <a:rPr sz="2200" dirty="0">
                <a:cs typeface="Calibri"/>
              </a:rPr>
              <a:t>που</a:t>
            </a:r>
            <a:r>
              <a:rPr sz="2200" spc="-20" dirty="0">
                <a:cs typeface="Calibri"/>
              </a:rPr>
              <a:t> </a:t>
            </a:r>
            <a:r>
              <a:rPr sz="2200" spc="-30" dirty="0">
                <a:cs typeface="Calibri"/>
              </a:rPr>
              <a:t>ε</a:t>
            </a:r>
            <a:r>
              <a:rPr sz="2200" spc="20" dirty="0">
                <a:cs typeface="Calibri"/>
              </a:rPr>
              <a:t>σ</a:t>
            </a:r>
            <a:r>
              <a:rPr sz="2200" dirty="0">
                <a:cs typeface="Calibri"/>
              </a:rPr>
              <a:t>τ</a:t>
            </a:r>
            <a:r>
              <a:rPr sz="2200" spc="5" dirty="0">
                <a:cs typeface="Calibri"/>
              </a:rPr>
              <a:t>ι</a:t>
            </a:r>
            <a:r>
              <a:rPr sz="2200" dirty="0">
                <a:cs typeface="Calibri"/>
              </a:rPr>
              <a:t>άζουν</a:t>
            </a:r>
            <a:r>
              <a:rPr sz="2200" spc="-15" dirty="0">
                <a:cs typeface="Calibri"/>
              </a:rPr>
              <a:t> </a:t>
            </a:r>
            <a:r>
              <a:rPr sz="2200" spc="20" dirty="0">
                <a:cs typeface="Calibri"/>
              </a:rPr>
              <a:t>σ</a:t>
            </a:r>
            <a:r>
              <a:rPr sz="2200" spc="-10" dirty="0">
                <a:cs typeface="Calibri"/>
              </a:rPr>
              <a:t>τ</a:t>
            </a:r>
            <a:r>
              <a:rPr sz="2200" dirty="0">
                <a:cs typeface="Calibri"/>
              </a:rPr>
              <a:t>ο</a:t>
            </a:r>
            <a:r>
              <a:rPr sz="2200" spc="-35" dirty="0">
                <a:cs typeface="Calibri"/>
              </a:rPr>
              <a:t> </a:t>
            </a:r>
            <a:r>
              <a:rPr sz="2200" dirty="0">
                <a:cs typeface="Calibri"/>
              </a:rPr>
              <a:t>προσεκτι</a:t>
            </a:r>
            <a:r>
              <a:rPr sz="2200" spc="-60" dirty="0">
                <a:cs typeface="Calibri"/>
              </a:rPr>
              <a:t>κ</a:t>
            </a:r>
            <a:r>
              <a:rPr sz="2200" dirty="0">
                <a:cs typeface="Calibri"/>
              </a:rPr>
              <a:t>ό</a:t>
            </a:r>
            <a:r>
              <a:rPr sz="2200" spc="-45" dirty="0">
                <a:cs typeface="Calibri"/>
              </a:rPr>
              <a:t> </a:t>
            </a:r>
            <a:r>
              <a:rPr sz="2200" spc="-65" dirty="0">
                <a:cs typeface="Calibri"/>
              </a:rPr>
              <a:t>κ</a:t>
            </a:r>
            <a:r>
              <a:rPr sz="2200" dirty="0">
                <a:cs typeface="Calibri"/>
              </a:rPr>
              <a:t>αι</a:t>
            </a:r>
            <a:r>
              <a:rPr sz="2200" spc="-5" dirty="0">
                <a:cs typeface="Calibri"/>
              </a:rPr>
              <a:t> </a:t>
            </a:r>
            <a:r>
              <a:rPr sz="2200" dirty="0">
                <a:cs typeface="Calibri"/>
              </a:rPr>
              <a:t>ε</a:t>
            </a:r>
            <a:r>
              <a:rPr sz="2200" spc="-10" dirty="0">
                <a:cs typeface="Calibri"/>
              </a:rPr>
              <a:t>πι</a:t>
            </a:r>
            <a:r>
              <a:rPr sz="2200" dirty="0">
                <a:cs typeface="Calibri"/>
              </a:rPr>
              <a:t>δέ</a:t>
            </a:r>
            <a:r>
              <a:rPr sz="2200" spc="-30" dirty="0">
                <a:cs typeface="Calibri"/>
              </a:rPr>
              <a:t>ξ</a:t>
            </a:r>
            <a:r>
              <a:rPr sz="2200" dirty="0">
                <a:cs typeface="Calibri"/>
              </a:rPr>
              <a:t>ιο</a:t>
            </a:r>
            <a:r>
              <a:rPr sz="2200" spc="-10" dirty="0">
                <a:cs typeface="Calibri"/>
              </a:rPr>
              <a:t> τ</a:t>
            </a:r>
            <a:r>
              <a:rPr sz="2200" dirty="0">
                <a:cs typeface="Calibri"/>
              </a:rPr>
              <a:t>ρόπο σ</a:t>
            </a:r>
            <a:r>
              <a:rPr sz="2200" spc="-25" dirty="0">
                <a:cs typeface="Calibri"/>
              </a:rPr>
              <a:t>κ</a:t>
            </a:r>
            <a:r>
              <a:rPr sz="2200" spc="-15" dirty="0">
                <a:cs typeface="Calibri"/>
              </a:rPr>
              <a:t>έ</a:t>
            </a:r>
            <a:r>
              <a:rPr sz="2200" dirty="0">
                <a:cs typeface="Calibri"/>
              </a:rPr>
              <a:t>ψης</a:t>
            </a:r>
            <a:r>
              <a:rPr sz="2200" spc="-30" dirty="0">
                <a:cs typeface="Calibri"/>
              </a:rPr>
              <a:t> </a:t>
            </a:r>
            <a:r>
              <a:rPr sz="2200" spc="-65" dirty="0">
                <a:cs typeface="Calibri"/>
              </a:rPr>
              <a:t>κ</a:t>
            </a:r>
            <a:r>
              <a:rPr sz="2200" dirty="0">
                <a:cs typeface="Calibri"/>
              </a:rPr>
              <a:t>αι</a:t>
            </a:r>
            <a:r>
              <a:rPr sz="2200" spc="-5" dirty="0">
                <a:cs typeface="Calibri"/>
              </a:rPr>
              <a:t> </a:t>
            </a:r>
            <a:r>
              <a:rPr sz="2200" spc="10" dirty="0">
                <a:cs typeface="Calibri"/>
              </a:rPr>
              <a:t>σ</a:t>
            </a:r>
            <a:r>
              <a:rPr sz="2200" spc="-30" dirty="0">
                <a:cs typeface="Calibri"/>
              </a:rPr>
              <a:t>χε</a:t>
            </a:r>
            <a:r>
              <a:rPr sz="2200" dirty="0">
                <a:cs typeface="Calibri"/>
              </a:rPr>
              <a:t>δι</a:t>
            </a:r>
            <a:r>
              <a:rPr sz="2200" spc="-10" dirty="0">
                <a:cs typeface="Calibri"/>
              </a:rPr>
              <a:t>α</a:t>
            </a:r>
            <a:r>
              <a:rPr sz="2200" dirty="0">
                <a:cs typeface="Calibri"/>
              </a:rPr>
              <a:t>σ</a:t>
            </a:r>
            <a:r>
              <a:rPr sz="2200" spc="-10" dirty="0">
                <a:cs typeface="Calibri"/>
              </a:rPr>
              <a:t>μ</a:t>
            </a:r>
            <a:r>
              <a:rPr sz="2200" dirty="0">
                <a:cs typeface="Calibri"/>
              </a:rPr>
              <a:t>ό</a:t>
            </a:r>
            <a:r>
              <a:rPr sz="2200" spc="-35" dirty="0">
                <a:cs typeface="Calibri"/>
              </a:rPr>
              <a:t> </a:t>
            </a:r>
            <a:r>
              <a:rPr sz="2200" dirty="0">
                <a:cs typeface="Calibri"/>
              </a:rPr>
              <a:t>για</a:t>
            </a:r>
            <a:r>
              <a:rPr sz="2200" spc="-20" dirty="0">
                <a:cs typeface="Calibri"/>
              </a:rPr>
              <a:t> </a:t>
            </a:r>
            <a:r>
              <a:rPr sz="2200" dirty="0">
                <a:cs typeface="Calibri"/>
              </a:rPr>
              <a:t>τ</a:t>
            </a:r>
            <a:r>
              <a:rPr sz="2200" spc="-40" dirty="0">
                <a:cs typeface="Calibri"/>
              </a:rPr>
              <a:t>η</a:t>
            </a:r>
            <a:r>
              <a:rPr sz="2200" dirty="0">
                <a:cs typeface="Calibri"/>
              </a:rPr>
              <a:t>ν</a:t>
            </a:r>
            <a:r>
              <a:rPr sz="2200" spc="-10" dirty="0">
                <a:cs typeface="Calibri"/>
              </a:rPr>
              <a:t> </a:t>
            </a:r>
            <a:r>
              <a:rPr sz="2200" dirty="0">
                <a:cs typeface="Calibri"/>
              </a:rPr>
              <a:t>ε</a:t>
            </a:r>
            <a:r>
              <a:rPr sz="2200" spc="-10" dirty="0">
                <a:cs typeface="Calibri"/>
              </a:rPr>
              <a:t>π</a:t>
            </a:r>
            <a:r>
              <a:rPr sz="2200" spc="-25" dirty="0">
                <a:cs typeface="Calibri"/>
              </a:rPr>
              <a:t>ί</a:t>
            </a:r>
            <a:r>
              <a:rPr sz="2200" dirty="0">
                <a:cs typeface="Calibri"/>
              </a:rPr>
              <a:t>τευξη</a:t>
            </a:r>
            <a:r>
              <a:rPr sz="2200" spc="-20" dirty="0">
                <a:cs typeface="Calibri"/>
              </a:rPr>
              <a:t> </a:t>
            </a:r>
            <a:r>
              <a:rPr sz="2200" dirty="0">
                <a:cs typeface="Calibri"/>
              </a:rPr>
              <a:t>τ</a:t>
            </a:r>
            <a:r>
              <a:rPr sz="2200" spc="5" dirty="0">
                <a:cs typeface="Calibri"/>
              </a:rPr>
              <a:t>η</a:t>
            </a:r>
            <a:r>
              <a:rPr sz="2200" dirty="0">
                <a:cs typeface="Calibri"/>
              </a:rPr>
              <a:t>ς</a:t>
            </a:r>
            <a:r>
              <a:rPr sz="2200" spc="-20" dirty="0">
                <a:cs typeface="Calibri"/>
              </a:rPr>
              <a:t> </a:t>
            </a:r>
            <a:r>
              <a:rPr sz="2200" dirty="0">
                <a:cs typeface="Calibri"/>
              </a:rPr>
              <a:t>νίκ</a:t>
            </a:r>
            <a:r>
              <a:rPr sz="2200" spc="5" dirty="0">
                <a:cs typeface="Calibri"/>
              </a:rPr>
              <a:t>η</a:t>
            </a:r>
            <a:r>
              <a:rPr sz="2200" dirty="0">
                <a:cs typeface="Calibri"/>
              </a:rPr>
              <a:t>ς. Έ</a:t>
            </a:r>
            <a:r>
              <a:rPr sz="2200" spc="-30" dirty="0">
                <a:cs typeface="Calibri"/>
              </a:rPr>
              <a:t>χ</a:t>
            </a:r>
            <a:r>
              <a:rPr sz="2200" dirty="0">
                <a:cs typeface="Calibri"/>
              </a:rPr>
              <a:t>ο</a:t>
            </a:r>
            <a:r>
              <a:rPr sz="2200" spc="-10" dirty="0">
                <a:cs typeface="Calibri"/>
              </a:rPr>
              <a:t>υ</a:t>
            </a:r>
            <a:r>
              <a:rPr sz="2200" dirty="0">
                <a:cs typeface="Calibri"/>
              </a:rPr>
              <a:t>ν</a:t>
            </a:r>
            <a:r>
              <a:rPr sz="2200" spc="-20" dirty="0">
                <a:cs typeface="Calibri"/>
              </a:rPr>
              <a:t> </a:t>
            </a:r>
            <a:r>
              <a:rPr sz="2200" dirty="0">
                <a:cs typeface="Calibri"/>
              </a:rPr>
              <a:t>τ</a:t>
            </a:r>
            <a:r>
              <a:rPr sz="2200" spc="5" dirty="0">
                <a:cs typeface="Calibri"/>
              </a:rPr>
              <a:t>ι</a:t>
            </a:r>
            <a:r>
              <a:rPr sz="2200" dirty="0">
                <a:cs typeface="Calibri"/>
              </a:rPr>
              <a:t>ς ρί</a:t>
            </a:r>
            <a:r>
              <a:rPr sz="2200" spc="-20" dirty="0">
                <a:cs typeface="Calibri"/>
              </a:rPr>
              <a:t>ζ</a:t>
            </a:r>
            <a:r>
              <a:rPr sz="2200" dirty="0">
                <a:cs typeface="Calibri"/>
              </a:rPr>
              <a:t>ες</a:t>
            </a:r>
            <a:r>
              <a:rPr sz="2200" spc="-20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τ</a:t>
            </a:r>
            <a:r>
              <a:rPr sz="2200" dirty="0">
                <a:cs typeface="Calibri"/>
              </a:rPr>
              <a:t>ο</a:t>
            </a:r>
            <a:r>
              <a:rPr sz="2200" spc="-10" dirty="0">
                <a:cs typeface="Calibri"/>
              </a:rPr>
              <a:t>υ</a:t>
            </a:r>
            <a:r>
              <a:rPr sz="2200" dirty="0">
                <a:cs typeface="Calibri"/>
              </a:rPr>
              <a:t>ς </a:t>
            </a:r>
            <a:r>
              <a:rPr sz="2200" spc="20" dirty="0">
                <a:cs typeface="Calibri"/>
              </a:rPr>
              <a:t>σ</a:t>
            </a:r>
            <a:r>
              <a:rPr sz="2200" spc="-10" dirty="0">
                <a:cs typeface="Calibri"/>
              </a:rPr>
              <a:t>τ</a:t>
            </a:r>
            <a:r>
              <a:rPr sz="2200" dirty="0">
                <a:cs typeface="Calibri"/>
              </a:rPr>
              <a:t>α ε</a:t>
            </a:r>
            <a:r>
              <a:rPr sz="2200" spc="-10" dirty="0">
                <a:cs typeface="Calibri"/>
              </a:rPr>
              <a:t>π</a:t>
            </a:r>
            <a:r>
              <a:rPr sz="2200" spc="-25" dirty="0">
                <a:cs typeface="Calibri"/>
              </a:rPr>
              <a:t>ι</a:t>
            </a:r>
            <a:r>
              <a:rPr sz="2200" spc="-10" dirty="0">
                <a:cs typeface="Calibri"/>
              </a:rPr>
              <a:t>τ</a:t>
            </a:r>
            <a:r>
              <a:rPr sz="2200" dirty="0">
                <a:cs typeface="Calibri"/>
              </a:rPr>
              <a:t>ραπέ</a:t>
            </a:r>
            <a:r>
              <a:rPr sz="2200" spc="-55" dirty="0">
                <a:cs typeface="Calibri"/>
              </a:rPr>
              <a:t>ζ</a:t>
            </a:r>
            <a:r>
              <a:rPr sz="2200" dirty="0">
                <a:cs typeface="Calibri"/>
              </a:rPr>
              <a:t>ια</a:t>
            </a:r>
            <a:r>
              <a:rPr sz="2200" spc="-40" dirty="0">
                <a:cs typeface="Calibri"/>
              </a:rPr>
              <a:t> </a:t>
            </a:r>
            <a:r>
              <a:rPr sz="2200" spc="-30" dirty="0">
                <a:cs typeface="Calibri"/>
              </a:rPr>
              <a:t>π</a:t>
            </a:r>
            <a:r>
              <a:rPr sz="2200" dirty="0">
                <a:cs typeface="Calibri"/>
              </a:rPr>
              <a:t>αι</a:t>
            </a:r>
            <a:r>
              <a:rPr sz="2200" spc="-10" dirty="0">
                <a:cs typeface="Calibri"/>
              </a:rPr>
              <a:t>χ</a:t>
            </a:r>
            <a:r>
              <a:rPr sz="2200" dirty="0">
                <a:cs typeface="Calibri"/>
              </a:rPr>
              <a:t>ν</a:t>
            </a:r>
            <a:r>
              <a:rPr sz="2200" spc="-10" dirty="0">
                <a:cs typeface="Calibri"/>
              </a:rPr>
              <a:t>ί</a:t>
            </a:r>
            <a:r>
              <a:rPr sz="2200" dirty="0">
                <a:cs typeface="Calibri"/>
              </a:rPr>
              <a:t>δια </a:t>
            </a:r>
            <a:r>
              <a:rPr sz="2200" spc="-55" dirty="0">
                <a:cs typeface="Calibri"/>
              </a:rPr>
              <a:t>κ</a:t>
            </a:r>
            <a:r>
              <a:rPr sz="2200" dirty="0">
                <a:cs typeface="Calibri"/>
              </a:rPr>
              <a:t>αι</a:t>
            </a:r>
            <a:r>
              <a:rPr sz="2200" spc="-20" dirty="0">
                <a:cs typeface="Calibri"/>
              </a:rPr>
              <a:t> </a:t>
            </a:r>
            <a:r>
              <a:rPr sz="2200" dirty="0">
                <a:cs typeface="Calibri"/>
              </a:rPr>
              <a:t>γ</a:t>
            </a:r>
            <a:r>
              <a:rPr sz="2200" spc="-10" dirty="0">
                <a:cs typeface="Calibri"/>
              </a:rPr>
              <a:t>ε</a:t>
            </a:r>
            <a:r>
              <a:rPr sz="2200" dirty="0">
                <a:cs typeface="Calibri"/>
              </a:rPr>
              <a:t>νι</a:t>
            </a:r>
            <a:r>
              <a:rPr sz="2200" spc="-60" dirty="0">
                <a:cs typeface="Calibri"/>
              </a:rPr>
              <a:t>κ</a:t>
            </a:r>
            <a:r>
              <a:rPr sz="2200" dirty="0">
                <a:cs typeface="Calibri"/>
              </a:rPr>
              <a:t>ά</a:t>
            </a:r>
            <a:r>
              <a:rPr sz="2200" spc="-20" dirty="0">
                <a:cs typeface="Calibri"/>
              </a:rPr>
              <a:t> </a:t>
            </a:r>
            <a:r>
              <a:rPr sz="2200" spc="-65" dirty="0">
                <a:cs typeface="Calibri"/>
              </a:rPr>
              <a:t>κ</a:t>
            </a:r>
            <a:r>
              <a:rPr sz="2200" dirty="0">
                <a:cs typeface="Calibri"/>
              </a:rPr>
              <a:t>ατα</a:t>
            </a:r>
            <a:r>
              <a:rPr sz="2200" spc="-10" dirty="0">
                <a:cs typeface="Calibri"/>
              </a:rPr>
              <a:t>τά</a:t>
            </a:r>
            <a:r>
              <a:rPr sz="2200" dirty="0">
                <a:cs typeface="Calibri"/>
              </a:rPr>
              <a:t>σσο</a:t>
            </a:r>
            <a:r>
              <a:rPr sz="2200" spc="10" dirty="0">
                <a:cs typeface="Calibri"/>
              </a:rPr>
              <a:t>ν</a:t>
            </a:r>
            <a:r>
              <a:rPr sz="2200" spc="-10" dirty="0">
                <a:cs typeface="Calibri"/>
              </a:rPr>
              <a:t>τ</a:t>
            </a:r>
            <a:r>
              <a:rPr sz="2200" dirty="0">
                <a:cs typeface="Calibri"/>
              </a:rPr>
              <a:t>αι</a:t>
            </a:r>
            <a:r>
              <a:rPr sz="2200" spc="-40" dirty="0">
                <a:cs typeface="Calibri"/>
              </a:rPr>
              <a:t> </a:t>
            </a:r>
            <a:r>
              <a:rPr sz="2200" dirty="0">
                <a:cs typeface="Calibri"/>
              </a:rPr>
              <a:t>σε</a:t>
            </a:r>
            <a:r>
              <a:rPr sz="2200" spc="-10" dirty="0">
                <a:cs typeface="Calibri"/>
              </a:rPr>
              <a:t> </a:t>
            </a:r>
            <a:r>
              <a:rPr sz="2200" dirty="0">
                <a:cs typeface="Calibri"/>
              </a:rPr>
              <a:t>τ</a:t>
            </a:r>
            <a:r>
              <a:rPr sz="2200" spc="-25" dirty="0">
                <a:cs typeface="Calibri"/>
              </a:rPr>
              <a:t>έ</a:t>
            </a:r>
            <a:r>
              <a:rPr sz="2200" dirty="0">
                <a:cs typeface="Calibri"/>
              </a:rPr>
              <a:t>σσερις</a:t>
            </a:r>
            <a:r>
              <a:rPr sz="2200" spc="-25" dirty="0">
                <a:cs typeface="Calibri"/>
              </a:rPr>
              <a:t> </a:t>
            </a:r>
            <a:r>
              <a:rPr sz="2200" spc="-65" dirty="0">
                <a:cs typeface="Calibri"/>
              </a:rPr>
              <a:t>κ</a:t>
            </a:r>
            <a:r>
              <a:rPr sz="2200" dirty="0">
                <a:cs typeface="Calibri"/>
              </a:rPr>
              <a:t>α</a:t>
            </a:r>
            <a:r>
              <a:rPr sz="2200" spc="5" dirty="0">
                <a:cs typeface="Calibri"/>
              </a:rPr>
              <a:t>τ</a:t>
            </a:r>
            <a:r>
              <a:rPr sz="2200" spc="-35" dirty="0">
                <a:cs typeface="Calibri"/>
              </a:rPr>
              <a:t>η</a:t>
            </a:r>
            <a:r>
              <a:rPr sz="2200" dirty="0">
                <a:cs typeface="Calibri"/>
              </a:rPr>
              <a:t>γορίες</a:t>
            </a:r>
            <a:r>
              <a:rPr sz="2200" spc="-40" dirty="0">
                <a:cs typeface="Calibri"/>
              </a:rPr>
              <a:t> </a:t>
            </a:r>
            <a:r>
              <a:rPr sz="2200" dirty="0">
                <a:cs typeface="Calibri"/>
              </a:rPr>
              <a:t>με β</a:t>
            </a:r>
            <a:r>
              <a:rPr sz="2200" spc="-10" dirty="0">
                <a:cs typeface="Calibri"/>
              </a:rPr>
              <a:t>ά</a:t>
            </a:r>
            <a:r>
              <a:rPr sz="2200" dirty="0">
                <a:cs typeface="Calibri"/>
              </a:rPr>
              <a:t>ση</a:t>
            </a:r>
            <a:r>
              <a:rPr sz="2200" spc="-45" dirty="0">
                <a:cs typeface="Calibri"/>
              </a:rPr>
              <a:t> </a:t>
            </a:r>
            <a:r>
              <a:rPr sz="2200" dirty="0">
                <a:cs typeface="Calibri"/>
              </a:rPr>
              <a:t>αν το</a:t>
            </a:r>
            <a:r>
              <a:rPr sz="2200" spc="-30" dirty="0">
                <a:cs typeface="Calibri"/>
              </a:rPr>
              <a:t> π</a:t>
            </a:r>
            <a:r>
              <a:rPr sz="2200" dirty="0">
                <a:cs typeface="Calibri"/>
              </a:rPr>
              <a:t>α</a:t>
            </a:r>
            <a:r>
              <a:rPr sz="2200" spc="-10" dirty="0">
                <a:cs typeface="Calibri"/>
              </a:rPr>
              <a:t>ι</a:t>
            </a:r>
            <a:r>
              <a:rPr sz="2200" dirty="0">
                <a:cs typeface="Calibri"/>
              </a:rPr>
              <a:t>χν</a:t>
            </a:r>
            <a:r>
              <a:rPr sz="2200" spc="-15" dirty="0">
                <a:cs typeface="Calibri"/>
              </a:rPr>
              <a:t>ί</a:t>
            </a:r>
            <a:r>
              <a:rPr sz="2200" dirty="0">
                <a:cs typeface="Calibri"/>
              </a:rPr>
              <a:t>δι</a:t>
            </a:r>
            <a:r>
              <a:rPr sz="2200" spc="-15" dirty="0">
                <a:cs typeface="Calibri"/>
              </a:rPr>
              <a:t> </a:t>
            </a:r>
            <a:r>
              <a:rPr sz="2200" dirty="0">
                <a:cs typeface="Calibri"/>
              </a:rPr>
              <a:t>ε</a:t>
            </a:r>
            <a:r>
              <a:rPr sz="2200" spc="-25" dirty="0">
                <a:cs typeface="Calibri"/>
              </a:rPr>
              <a:t>ί</a:t>
            </a:r>
            <a:r>
              <a:rPr sz="2200" dirty="0">
                <a:cs typeface="Calibri"/>
              </a:rPr>
              <a:t>ναι σε</a:t>
            </a:r>
            <a:r>
              <a:rPr sz="2200" spc="-20" dirty="0">
                <a:cs typeface="Calibri"/>
              </a:rPr>
              <a:t> </a:t>
            </a:r>
            <a:r>
              <a:rPr sz="2200" dirty="0">
                <a:cs typeface="Calibri"/>
              </a:rPr>
              <a:t>π</a:t>
            </a:r>
            <a:r>
              <a:rPr sz="2200" spc="-10" dirty="0">
                <a:cs typeface="Calibri"/>
              </a:rPr>
              <a:t>ρα</a:t>
            </a:r>
            <a:r>
              <a:rPr sz="2200" dirty="0">
                <a:cs typeface="Calibri"/>
              </a:rPr>
              <a:t>γ</a:t>
            </a:r>
            <a:r>
              <a:rPr sz="2200" spc="-10" dirty="0">
                <a:cs typeface="Calibri"/>
              </a:rPr>
              <a:t>μ</a:t>
            </a:r>
            <a:r>
              <a:rPr sz="2200" dirty="0">
                <a:cs typeface="Calibri"/>
              </a:rPr>
              <a:t>ατ</a:t>
            </a:r>
            <a:r>
              <a:rPr sz="2200" spc="5" dirty="0">
                <a:cs typeface="Calibri"/>
              </a:rPr>
              <a:t>ι</a:t>
            </a:r>
            <a:r>
              <a:rPr sz="2200" spc="-65" dirty="0">
                <a:cs typeface="Calibri"/>
              </a:rPr>
              <a:t>κ</a:t>
            </a:r>
            <a:r>
              <a:rPr sz="2200" dirty="0">
                <a:cs typeface="Calibri"/>
              </a:rPr>
              <a:t>ό</a:t>
            </a:r>
            <a:r>
              <a:rPr sz="2200" spc="-45" dirty="0">
                <a:cs typeface="Calibri"/>
              </a:rPr>
              <a:t> </a:t>
            </a:r>
            <a:r>
              <a:rPr sz="2200" dirty="0">
                <a:cs typeface="Calibri"/>
              </a:rPr>
              <a:t>χρό</a:t>
            </a:r>
            <a:r>
              <a:rPr sz="2200" spc="-10" dirty="0">
                <a:cs typeface="Calibri"/>
              </a:rPr>
              <a:t>ν</a:t>
            </a:r>
            <a:r>
              <a:rPr sz="2200" spc="-40" dirty="0">
                <a:cs typeface="Calibri"/>
              </a:rPr>
              <a:t>ο</a:t>
            </a:r>
            <a:r>
              <a:rPr sz="2200" dirty="0">
                <a:cs typeface="Calibri"/>
              </a:rPr>
              <a:t>,</a:t>
            </a:r>
            <a:r>
              <a:rPr sz="2200" spc="-30" dirty="0">
                <a:cs typeface="Calibri"/>
              </a:rPr>
              <a:t> </a:t>
            </a:r>
            <a:r>
              <a:rPr sz="2200" dirty="0">
                <a:cs typeface="Calibri"/>
              </a:rPr>
              <a:t>αν οι </a:t>
            </a:r>
            <a:r>
              <a:rPr sz="2200" spc="-35" dirty="0">
                <a:cs typeface="Calibri"/>
              </a:rPr>
              <a:t>π</a:t>
            </a:r>
            <a:r>
              <a:rPr sz="2200" dirty="0">
                <a:cs typeface="Calibri"/>
              </a:rPr>
              <a:t>αίκ</a:t>
            </a:r>
            <a:r>
              <a:rPr sz="2200" spc="5" dirty="0">
                <a:cs typeface="Calibri"/>
              </a:rPr>
              <a:t>τ</a:t>
            </a:r>
            <a:r>
              <a:rPr sz="2200" dirty="0">
                <a:cs typeface="Calibri"/>
              </a:rPr>
              <a:t>ες</a:t>
            </a:r>
            <a:r>
              <a:rPr sz="2200" spc="-20" dirty="0">
                <a:cs typeface="Calibri"/>
              </a:rPr>
              <a:t> </a:t>
            </a:r>
            <a:r>
              <a:rPr sz="2200" spc="-30" dirty="0">
                <a:cs typeface="Calibri"/>
              </a:rPr>
              <a:t>π</a:t>
            </a:r>
            <a:r>
              <a:rPr sz="2200" dirty="0">
                <a:cs typeface="Calibri"/>
              </a:rPr>
              <a:t>αίζο</a:t>
            </a:r>
            <a:r>
              <a:rPr sz="2200" spc="-10" dirty="0">
                <a:cs typeface="Calibri"/>
              </a:rPr>
              <a:t>υ</a:t>
            </a:r>
            <a:r>
              <a:rPr sz="2200" dirty="0">
                <a:cs typeface="Calibri"/>
              </a:rPr>
              <a:t>ν με σειρά</a:t>
            </a:r>
            <a:r>
              <a:rPr sz="2200" spc="-30" dirty="0">
                <a:cs typeface="Calibri"/>
              </a:rPr>
              <a:t> </a:t>
            </a:r>
            <a:r>
              <a:rPr sz="2200" spc="5" dirty="0">
                <a:cs typeface="Calibri"/>
              </a:rPr>
              <a:t>(</a:t>
            </a:r>
            <a:r>
              <a:rPr sz="2200" dirty="0">
                <a:cs typeface="Gill Sans MT"/>
              </a:rPr>
              <a:t>t</a:t>
            </a:r>
            <a:r>
              <a:rPr sz="2200" spc="5" dirty="0">
                <a:cs typeface="Gill Sans MT"/>
              </a:rPr>
              <a:t>u</a:t>
            </a:r>
            <a:r>
              <a:rPr sz="2200" dirty="0">
                <a:cs typeface="Gill Sans MT"/>
              </a:rPr>
              <a:t>r</a:t>
            </a:r>
            <a:r>
              <a:rPr sz="2200" spc="5" dirty="0">
                <a:cs typeface="Gill Sans MT"/>
              </a:rPr>
              <a:t>n</a:t>
            </a:r>
            <a:r>
              <a:rPr sz="2200" spc="-5" dirty="0">
                <a:cs typeface="Calibri"/>
              </a:rPr>
              <a:t>-</a:t>
            </a:r>
            <a:r>
              <a:rPr sz="2200" dirty="0">
                <a:cs typeface="Gill Sans MT"/>
              </a:rPr>
              <a:t>base</a:t>
            </a:r>
            <a:r>
              <a:rPr sz="2200" spc="-5" dirty="0">
                <a:cs typeface="Gill Sans MT"/>
              </a:rPr>
              <a:t>d</a:t>
            </a:r>
            <a:r>
              <a:rPr sz="2200" dirty="0">
                <a:cs typeface="Calibri"/>
              </a:rPr>
              <a:t>)</a:t>
            </a:r>
            <a:r>
              <a:rPr sz="2200" spc="-20" dirty="0">
                <a:cs typeface="Calibri"/>
              </a:rPr>
              <a:t> </a:t>
            </a:r>
            <a:r>
              <a:rPr sz="2200" spc="-65" dirty="0">
                <a:cs typeface="Calibri"/>
              </a:rPr>
              <a:t>κ</a:t>
            </a:r>
            <a:r>
              <a:rPr sz="2200" dirty="0">
                <a:cs typeface="Calibri"/>
              </a:rPr>
              <a:t>αι</a:t>
            </a:r>
            <a:r>
              <a:rPr sz="2200" spc="-20" dirty="0">
                <a:cs typeface="Calibri"/>
              </a:rPr>
              <a:t> </a:t>
            </a:r>
            <a:r>
              <a:rPr sz="2200" dirty="0">
                <a:cs typeface="Calibri"/>
              </a:rPr>
              <a:t>αν</a:t>
            </a:r>
            <a:r>
              <a:rPr sz="2200" spc="5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τ</a:t>
            </a:r>
            <a:r>
              <a:rPr sz="2200" dirty="0">
                <a:cs typeface="Calibri"/>
              </a:rPr>
              <a:t>ο</a:t>
            </a:r>
            <a:r>
              <a:rPr sz="2200" spc="-20" dirty="0">
                <a:cs typeface="Calibri"/>
              </a:rPr>
              <a:t> </a:t>
            </a:r>
            <a:r>
              <a:rPr sz="2200" spc="-30" dirty="0">
                <a:cs typeface="Calibri"/>
              </a:rPr>
              <a:t>π</a:t>
            </a:r>
            <a:r>
              <a:rPr sz="2200" dirty="0">
                <a:cs typeface="Calibri"/>
              </a:rPr>
              <a:t>αι</a:t>
            </a:r>
            <a:r>
              <a:rPr sz="2200" spc="-10" dirty="0">
                <a:cs typeface="Calibri"/>
              </a:rPr>
              <a:t>χ</a:t>
            </a:r>
            <a:r>
              <a:rPr sz="2200" dirty="0">
                <a:cs typeface="Calibri"/>
              </a:rPr>
              <a:t>ν</a:t>
            </a:r>
            <a:r>
              <a:rPr sz="2200" spc="-10" dirty="0">
                <a:cs typeface="Calibri"/>
              </a:rPr>
              <a:t>ί</a:t>
            </a:r>
            <a:r>
              <a:rPr sz="2200" dirty="0">
                <a:cs typeface="Calibri"/>
              </a:rPr>
              <a:t>δι</a:t>
            </a:r>
            <a:r>
              <a:rPr sz="2200" spc="-10" dirty="0">
                <a:cs typeface="Calibri"/>
              </a:rPr>
              <a:t> </a:t>
            </a:r>
            <a:r>
              <a:rPr sz="2200" dirty="0">
                <a:cs typeface="Calibri"/>
              </a:rPr>
              <a:t>ε</a:t>
            </a:r>
            <a:r>
              <a:rPr sz="2200" spc="-10" dirty="0">
                <a:cs typeface="Calibri"/>
              </a:rPr>
              <a:t>π</a:t>
            </a:r>
            <a:r>
              <a:rPr sz="2200" dirty="0">
                <a:cs typeface="Calibri"/>
              </a:rPr>
              <a:t>ι</a:t>
            </a:r>
            <a:r>
              <a:rPr sz="2200" spc="-20" dirty="0">
                <a:cs typeface="Calibri"/>
              </a:rPr>
              <a:t>κ</a:t>
            </a:r>
            <a:r>
              <a:rPr sz="2200" dirty="0">
                <a:cs typeface="Calibri"/>
              </a:rPr>
              <a:t>ε</a:t>
            </a:r>
            <a:r>
              <a:rPr sz="2200" spc="5" dirty="0">
                <a:cs typeface="Calibri"/>
              </a:rPr>
              <a:t>ν</a:t>
            </a:r>
            <a:r>
              <a:rPr sz="2200" spc="-10" dirty="0">
                <a:cs typeface="Calibri"/>
              </a:rPr>
              <a:t>τ</a:t>
            </a:r>
            <a:r>
              <a:rPr sz="2200" dirty="0">
                <a:cs typeface="Calibri"/>
              </a:rPr>
              <a:t>ρ</a:t>
            </a:r>
            <a:r>
              <a:rPr sz="2200" spc="-15" dirty="0">
                <a:cs typeface="Calibri"/>
              </a:rPr>
              <a:t>ώ</a:t>
            </a:r>
            <a:r>
              <a:rPr sz="2200" dirty="0">
                <a:cs typeface="Calibri"/>
              </a:rPr>
              <a:t>νε</a:t>
            </a:r>
            <a:r>
              <a:rPr sz="2200" spc="-10" dirty="0">
                <a:cs typeface="Calibri"/>
              </a:rPr>
              <a:t>τ</a:t>
            </a:r>
            <a:r>
              <a:rPr sz="2200" dirty="0">
                <a:cs typeface="Calibri"/>
              </a:rPr>
              <a:t>αι</a:t>
            </a:r>
            <a:r>
              <a:rPr sz="2200" spc="-30" dirty="0">
                <a:cs typeface="Calibri"/>
              </a:rPr>
              <a:t> </a:t>
            </a:r>
            <a:r>
              <a:rPr sz="2200" spc="20" dirty="0">
                <a:cs typeface="Calibri"/>
              </a:rPr>
              <a:t>σ</a:t>
            </a:r>
            <a:r>
              <a:rPr sz="2200" dirty="0">
                <a:cs typeface="Calibri"/>
              </a:rPr>
              <a:t>τ</a:t>
            </a:r>
            <a:r>
              <a:rPr sz="2200" spc="-40" dirty="0">
                <a:cs typeface="Calibri"/>
              </a:rPr>
              <a:t>η</a:t>
            </a:r>
            <a:r>
              <a:rPr sz="2200" dirty="0">
                <a:cs typeface="Calibri"/>
              </a:rPr>
              <a:t>ν</a:t>
            </a:r>
            <a:r>
              <a:rPr sz="2200" spc="-10" dirty="0">
                <a:cs typeface="Calibri"/>
              </a:rPr>
              <a:t> </a:t>
            </a:r>
            <a:r>
              <a:rPr sz="2200" spc="20" dirty="0">
                <a:cs typeface="Calibri"/>
              </a:rPr>
              <a:t>σ</a:t>
            </a:r>
            <a:r>
              <a:rPr sz="2200" spc="-10" dirty="0">
                <a:cs typeface="Calibri"/>
              </a:rPr>
              <a:t>τ</a:t>
            </a:r>
            <a:r>
              <a:rPr sz="2200" dirty="0">
                <a:cs typeface="Calibri"/>
              </a:rPr>
              <a:t>ρα</a:t>
            </a:r>
            <a:r>
              <a:rPr sz="2200" spc="5" dirty="0">
                <a:cs typeface="Calibri"/>
              </a:rPr>
              <a:t>τ</a:t>
            </a:r>
            <a:r>
              <a:rPr sz="2200" spc="-35" dirty="0">
                <a:cs typeface="Calibri"/>
              </a:rPr>
              <a:t>η</a:t>
            </a:r>
            <a:r>
              <a:rPr sz="2200" dirty="0">
                <a:cs typeface="Calibri"/>
              </a:rPr>
              <a:t>γική</a:t>
            </a:r>
            <a:r>
              <a:rPr sz="2200" spc="-55" dirty="0">
                <a:cs typeface="Calibri"/>
              </a:rPr>
              <a:t> </a:t>
            </a:r>
            <a:r>
              <a:rPr sz="2200" dirty="0">
                <a:cs typeface="Calibri"/>
              </a:rPr>
              <a:t>ή σε </a:t>
            </a:r>
            <a:r>
              <a:rPr sz="2200" spc="20" dirty="0">
                <a:cs typeface="Calibri"/>
              </a:rPr>
              <a:t>σ</a:t>
            </a:r>
            <a:r>
              <a:rPr sz="2200" spc="-10" dirty="0">
                <a:cs typeface="Calibri"/>
              </a:rPr>
              <a:t>τ</a:t>
            </a:r>
            <a:r>
              <a:rPr sz="2200" dirty="0">
                <a:cs typeface="Calibri"/>
              </a:rPr>
              <a:t>ρα</a:t>
            </a:r>
            <a:r>
              <a:rPr sz="2200" spc="5" dirty="0">
                <a:cs typeface="Calibri"/>
              </a:rPr>
              <a:t>τ</a:t>
            </a:r>
            <a:r>
              <a:rPr sz="2200" dirty="0">
                <a:cs typeface="Calibri"/>
              </a:rPr>
              <a:t>ιωτ</a:t>
            </a:r>
            <a:r>
              <a:rPr sz="2200" spc="5" dirty="0">
                <a:cs typeface="Calibri"/>
              </a:rPr>
              <a:t>ι</a:t>
            </a:r>
            <a:r>
              <a:rPr sz="2200" spc="-40" dirty="0">
                <a:cs typeface="Calibri"/>
              </a:rPr>
              <a:t>κ</a:t>
            </a:r>
            <a:r>
              <a:rPr sz="2200" dirty="0">
                <a:cs typeface="Calibri"/>
              </a:rPr>
              <a:t>ές</a:t>
            </a:r>
            <a:r>
              <a:rPr sz="2200" spc="-45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τ</a:t>
            </a:r>
            <a:r>
              <a:rPr sz="2200" dirty="0">
                <a:cs typeface="Calibri"/>
              </a:rPr>
              <a:t>ακ</a:t>
            </a:r>
            <a:r>
              <a:rPr sz="2200" spc="5" dirty="0">
                <a:cs typeface="Calibri"/>
              </a:rPr>
              <a:t>τ</a:t>
            </a:r>
            <a:r>
              <a:rPr sz="2200" dirty="0">
                <a:cs typeface="Calibri"/>
              </a:rPr>
              <a:t>ι</a:t>
            </a:r>
            <a:r>
              <a:rPr sz="2200" spc="-20" dirty="0">
                <a:cs typeface="Calibri"/>
              </a:rPr>
              <a:t>κ</a:t>
            </a:r>
            <a:r>
              <a:rPr sz="2200" dirty="0">
                <a:cs typeface="Calibri"/>
              </a:rPr>
              <a:t>ές.</a:t>
            </a:r>
          </a:p>
          <a:p>
            <a:pPr>
              <a:lnSpc>
                <a:spcPts val="500"/>
              </a:lnSpc>
              <a:spcBef>
                <a:spcPts val="44"/>
              </a:spcBef>
              <a:buFont typeface="Arial" pitchFamily="34" charset="0"/>
              <a:buChar char="•"/>
            </a:pPr>
            <a:endParaRPr sz="2200" dirty="0"/>
          </a:p>
          <a:p>
            <a:pPr>
              <a:lnSpc>
                <a:spcPts val="1000"/>
              </a:lnSpc>
            </a:pPr>
            <a:endParaRPr sz="2200" dirty="0"/>
          </a:p>
          <a:p>
            <a:pPr>
              <a:lnSpc>
                <a:spcPts val="1000"/>
              </a:lnSpc>
              <a:buFont typeface="Arial" pitchFamily="34" charset="0"/>
              <a:buChar char="•"/>
            </a:pPr>
            <a:endParaRPr sz="2200" dirty="0"/>
          </a:p>
          <a:p>
            <a:pPr marL="287020" marR="532130" indent="-274320">
              <a:lnSpc>
                <a:spcPct val="100299"/>
              </a:lnSpc>
              <a:buFont typeface="Arial" pitchFamily="34" charset="0"/>
              <a:buChar char="•"/>
              <a:tabLst>
                <a:tab pos="286385" algn="l"/>
              </a:tabLst>
            </a:pPr>
            <a:r>
              <a:rPr sz="2200" b="1" spc="5" dirty="0" err="1" smtClean="0">
                <a:cs typeface="Calibri"/>
              </a:rPr>
              <a:t>Α</a:t>
            </a:r>
            <a:r>
              <a:rPr sz="2200" b="1" spc="-15" dirty="0" err="1" smtClean="0">
                <a:cs typeface="Calibri"/>
              </a:rPr>
              <a:t>θ</a:t>
            </a:r>
            <a:r>
              <a:rPr sz="2200" b="1" dirty="0" err="1" smtClean="0">
                <a:cs typeface="Calibri"/>
              </a:rPr>
              <a:t>λ</a:t>
            </a:r>
            <a:r>
              <a:rPr sz="2200" b="1" spc="-40" dirty="0" err="1" smtClean="0">
                <a:cs typeface="Calibri"/>
              </a:rPr>
              <a:t>η</a:t>
            </a:r>
            <a:r>
              <a:rPr sz="2200" b="1" dirty="0" err="1" smtClean="0">
                <a:cs typeface="Calibri"/>
              </a:rPr>
              <a:t>τ</a:t>
            </a:r>
            <a:r>
              <a:rPr sz="2200" b="1" spc="5" dirty="0" err="1" smtClean="0">
                <a:cs typeface="Calibri"/>
              </a:rPr>
              <a:t>ι</a:t>
            </a:r>
            <a:r>
              <a:rPr sz="2200" b="1" spc="-65" dirty="0" err="1" smtClean="0">
                <a:cs typeface="Calibri"/>
              </a:rPr>
              <a:t>κ</a:t>
            </a:r>
            <a:r>
              <a:rPr sz="2200" b="1" dirty="0" err="1" smtClean="0">
                <a:cs typeface="Calibri"/>
              </a:rPr>
              <a:t>ά</a:t>
            </a:r>
            <a:r>
              <a:rPr sz="2200" b="1" spc="-50" dirty="0" smtClean="0">
                <a:cs typeface="Calibri"/>
              </a:rPr>
              <a:t> </a:t>
            </a:r>
            <a:r>
              <a:rPr sz="2200" b="1" spc="-20" dirty="0">
                <a:cs typeface="Calibri"/>
              </a:rPr>
              <a:t>π</a:t>
            </a:r>
            <a:r>
              <a:rPr sz="2200" b="1" dirty="0">
                <a:cs typeface="Calibri"/>
              </a:rPr>
              <a:t>α</a:t>
            </a:r>
            <a:r>
              <a:rPr sz="2200" b="1" spc="-15" dirty="0">
                <a:cs typeface="Calibri"/>
              </a:rPr>
              <a:t>ι</a:t>
            </a:r>
            <a:r>
              <a:rPr sz="2200" b="1" dirty="0">
                <a:cs typeface="Calibri"/>
              </a:rPr>
              <a:t>χν</a:t>
            </a:r>
            <a:r>
              <a:rPr sz="2200" b="1" spc="-10" dirty="0">
                <a:cs typeface="Calibri"/>
              </a:rPr>
              <a:t>ί</a:t>
            </a:r>
            <a:r>
              <a:rPr sz="2200" b="1" dirty="0">
                <a:cs typeface="Calibri"/>
              </a:rPr>
              <a:t>δια</a:t>
            </a:r>
            <a:r>
              <a:rPr sz="2200" b="1" spc="-10" dirty="0">
                <a:cs typeface="Calibri"/>
              </a:rPr>
              <a:t> </a:t>
            </a:r>
            <a:r>
              <a:rPr sz="2200" dirty="0">
                <a:cs typeface="Calibri"/>
              </a:rPr>
              <a:t>ε</a:t>
            </a:r>
            <a:r>
              <a:rPr sz="2200" spc="-25" dirty="0">
                <a:cs typeface="Calibri"/>
              </a:rPr>
              <a:t>ί</a:t>
            </a:r>
            <a:r>
              <a:rPr sz="2200" dirty="0">
                <a:cs typeface="Calibri"/>
              </a:rPr>
              <a:t>ναι</a:t>
            </a:r>
            <a:r>
              <a:rPr sz="2200" spc="-20" dirty="0">
                <a:cs typeface="Calibri"/>
              </a:rPr>
              <a:t> </a:t>
            </a:r>
            <a:r>
              <a:rPr sz="2200" spc="-30" dirty="0">
                <a:cs typeface="Calibri"/>
              </a:rPr>
              <a:t>π</a:t>
            </a:r>
            <a:r>
              <a:rPr sz="2200" dirty="0">
                <a:cs typeface="Calibri"/>
              </a:rPr>
              <a:t>αι</a:t>
            </a:r>
            <a:r>
              <a:rPr sz="2200" spc="-10" dirty="0">
                <a:cs typeface="Calibri"/>
              </a:rPr>
              <a:t>χ</a:t>
            </a:r>
            <a:r>
              <a:rPr sz="2200" dirty="0">
                <a:cs typeface="Calibri"/>
              </a:rPr>
              <a:t>ν</a:t>
            </a:r>
            <a:r>
              <a:rPr sz="2200" spc="-10" dirty="0">
                <a:cs typeface="Calibri"/>
              </a:rPr>
              <a:t>ί</a:t>
            </a:r>
            <a:r>
              <a:rPr sz="2200" dirty="0">
                <a:cs typeface="Calibri"/>
              </a:rPr>
              <a:t>δια</a:t>
            </a:r>
            <a:r>
              <a:rPr sz="2200" spc="-10" dirty="0">
                <a:cs typeface="Calibri"/>
              </a:rPr>
              <a:t> </a:t>
            </a:r>
            <a:r>
              <a:rPr sz="2200" dirty="0">
                <a:cs typeface="Calibri"/>
              </a:rPr>
              <a:t>που</a:t>
            </a:r>
            <a:r>
              <a:rPr sz="2200" spc="-10" dirty="0">
                <a:cs typeface="Calibri"/>
              </a:rPr>
              <a:t> </a:t>
            </a:r>
            <a:r>
              <a:rPr sz="2200" dirty="0">
                <a:cs typeface="Calibri"/>
              </a:rPr>
              <a:t>ε</a:t>
            </a:r>
            <a:r>
              <a:rPr sz="2200" spc="-20" dirty="0">
                <a:cs typeface="Calibri"/>
              </a:rPr>
              <a:t>ξ</a:t>
            </a:r>
            <a:r>
              <a:rPr sz="2200" dirty="0">
                <a:cs typeface="Calibri"/>
              </a:rPr>
              <a:t>ο</a:t>
            </a:r>
            <a:r>
              <a:rPr sz="2200" spc="-10" dirty="0">
                <a:cs typeface="Calibri"/>
              </a:rPr>
              <a:t>μ</a:t>
            </a:r>
            <a:r>
              <a:rPr sz="2200" dirty="0">
                <a:cs typeface="Calibri"/>
              </a:rPr>
              <a:t>οι</a:t>
            </a:r>
            <a:r>
              <a:rPr sz="2200" spc="-15" dirty="0">
                <a:cs typeface="Calibri"/>
              </a:rPr>
              <a:t>ώ</a:t>
            </a:r>
            <a:r>
              <a:rPr sz="2200" dirty="0">
                <a:cs typeface="Calibri"/>
              </a:rPr>
              <a:t>νο</a:t>
            </a:r>
            <a:r>
              <a:rPr sz="2200" spc="-10" dirty="0">
                <a:cs typeface="Calibri"/>
              </a:rPr>
              <a:t>υ</a:t>
            </a:r>
            <a:r>
              <a:rPr sz="2200" dirty="0">
                <a:cs typeface="Calibri"/>
              </a:rPr>
              <a:t>ν</a:t>
            </a:r>
            <a:r>
              <a:rPr sz="2200" spc="-35" dirty="0">
                <a:cs typeface="Calibri"/>
              </a:rPr>
              <a:t> </a:t>
            </a:r>
            <a:r>
              <a:rPr sz="2200" spc="-30" dirty="0">
                <a:cs typeface="Calibri"/>
              </a:rPr>
              <a:t>π</a:t>
            </a:r>
            <a:r>
              <a:rPr sz="2200" dirty="0">
                <a:cs typeface="Calibri"/>
              </a:rPr>
              <a:t>αρ</a:t>
            </a:r>
            <a:r>
              <a:rPr sz="2200" spc="-20" dirty="0">
                <a:cs typeface="Calibri"/>
              </a:rPr>
              <a:t>α</a:t>
            </a:r>
            <a:r>
              <a:rPr sz="2200" dirty="0">
                <a:cs typeface="Calibri"/>
              </a:rPr>
              <a:t>δοσια</a:t>
            </a:r>
            <a:r>
              <a:rPr sz="2200" spc="-60" dirty="0">
                <a:cs typeface="Calibri"/>
              </a:rPr>
              <a:t>κ</a:t>
            </a:r>
            <a:r>
              <a:rPr sz="2200" dirty="0">
                <a:cs typeface="Calibri"/>
              </a:rPr>
              <a:t>ά α</a:t>
            </a:r>
            <a:r>
              <a:rPr sz="2200" spc="-10" dirty="0">
                <a:cs typeface="Calibri"/>
              </a:rPr>
              <a:t>θ</a:t>
            </a:r>
            <a:r>
              <a:rPr sz="2200" dirty="0">
                <a:cs typeface="Calibri"/>
              </a:rPr>
              <a:t>λή</a:t>
            </a:r>
            <a:r>
              <a:rPr sz="2200" spc="-10" dirty="0">
                <a:cs typeface="Calibri"/>
              </a:rPr>
              <a:t>μ</a:t>
            </a:r>
            <a:r>
              <a:rPr sz="2200" dirty="0">
                <a:cs typeface="Calibri"/>
              </a:rPr>
              <a:t>ατα</a:t>
            </a:r>
            <a:r>
              <a:rPr sz="2200" spc="-35" dirty="0">
                <a:cs typeface="Calibri"/>
              </a:rPr>
              <a:t> </a:t>
            </a:r>
            <a:r>
              <a:rPr sz="2200" spc="-65" dirty="0">
                <a:cs typeface="Calibri"/>
              </a:rPr>
              <a:t>κ</a:t>
            </a:r>
            <a:r>
              <a:rPr sz="2200" dirty="0">
                <a:cs typeface="Calibri"/>
              </a:rPr>
              <a:t>αι</a:t>
            </a:r>
            <a:r>
              <a:rPr sz="2200" spc="-20" dirty="0">
                <a:cs typeface="Calibri"/>
              </a:rPr>
              <a:t> </a:t>
            </a:r>
            <a:r>
              <a:rPr sz="2200" dirty="0">
                <a:cs typeface="Calibri"/>
              </a:rPr>
              <a:t>δ</a:t>
            </a:r>
            <a:r>
              <a:rPr sz="2200" spc="-30" dirty="0">
                <a:cs typeface="Calibri"/>
              </a:rPr>
              <a:t>ί</a:t>
            </a:r>
            <a:r>
              <a:rPr sz="2200" dirty="0">
                <a:cs typeface="Calibri"/>
              </a:rPr>
              <a:t>νο</a:t>
            </a:r>
            <a:r>
              <a:rPr sz="2200" spc="-10" dirty="0">
                <a:cs typeface="Calibri"/>
              </a:rPr>
              <a:t>υ</a:t>
            </a:r>
            <a:r>
              <a:rPr sz="2200" dirty="0">
                <a:cs typeface="Calibri"/>
              </a:rPr>
              <a:t>ν έμφ</a:t>
            </a:r>
            <a:r>
              <a:rPr sz="2200" spc="-10" dirty="0">
                <a:cs typeface="Calibri"/>
              </a:rPr>
              <a:t>α</a:t>
            </a:r>
            <a:r>
              <a:rPr sz="2200" dirty="0">
                <a:cs typeface="Calibri"/>
              </a:rPr>
              <a:t>ση</a:t>
            </a:r>
            <a:r>
              <a:rPr sz="2200" spc="-30" dirty="0">
                <a:cs typeface="Calibri"/>
              </a:rPr>
              <a:t> </a:t>
            </a:r>
            <a:r>
              <a:rPr sz="2200" dirty="0">
                <a:cs typeface="Calibri"/>
              </a:rPr>
              <a:t>όχι</a:t>
            </a:r>
            <a:r>
              <a:rPr sz="2200" spc="-10" dirty="0">
                <a:cs typeface="Calibri"/>
              </a:rPr>
              <a:t> μ</a:t>
            </a:r>
            <a:r>
              <a:rPr sz="2200" dirty="0">
                <a:cs typeface="Calibri"/>
              </a:rPr>
              <a:t>όνο</a:t>
            </a:r>
            <a:r>
              <a:rPr sz="2200" spc="-20" dirty="0">
                <a:cs typeface="Calibri"/>
              </a:rPr>
              <a:t> </a:t>
            </a:r>
            <a:r>
              <a:rPr sz="2200" spc="20" dirty="0">
                <a:cs typeface="Calibri"/>
              </a:rPr>
              <a:t>σ</a:t>
            </a:r>
            <a:r>
              <a:rPr sz="2200" dirty="0">
                <a:cs typeface="Calibri"/>
              </a:rPr>
              <a:t>τ</a:t>
            </a:r>
            <a:r>
              <a:rPr sz="2200" spc="-40" dirty="0">
                <a:cs typeface="Calibri"/>
              </a:rPr>
              <a:t>η</a:t>
            </a:r>
            <a:r>
              <a:rPr sz="2200" dirty="0">
                <a:cs typeface="Calibri"/>
              </a:rPr>
              <a:t>ν</a:t>
            </a:r>
            <a:r>
              <a:rPr sz="2200" spc="-20" dirty="0">
                <a:cs typeface="Calibri"/>
              </a:rPr>
              <a:t> </a:t>
            </a:r>
            <a:r>
              <a:rPr sz="2200" dirty="0">
                <a:cs typeface="Calibri"/>
              </a:rPr>
              <a:t>ε</a:t>
            </a:r>
            <a:r>
              <a:rPr sz="2200" spc="-25" dirty="0">
                <a:cs typeface="Calibri"/>
              </a:rPr>
              <a:t>ξ</a:t>
            </a:r>
            <a:r>
              <a:rPr sz="2200" dirty="0">
                <a:cs typeface="Calibri"/>
              </a:rPr>
              <a:t>ο</a:t>
            </a:r>
            <a:r>
              <a:rPr sz="2200" spc="-10" dirty="0">
                <a:cs typeface="Calibri"/>
              </a:rPr>
              <a:t>μ</a:t>
            </a:r>
            <a:r>
              <a:rPr sz="2200" dirty="0">
                <a:cs typeface="Calibri"/>
              </a:rPr>
              <a:t>οίωση</a:t>
            </a:r>
            <a:r>
              <a:rPr sz="2200" spc="-40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τ</a:t>
            </a:r>
            <a:r>
              <a:rPr sz="2200" dirty="0">
                <a:cs typeface="Calibri"/>
              </a:rPr>
              <a:t>ου</a:t>
            </a:r>
            <a:r>
              <a:rPr sz="2200" spc="-15" dirty="0">
                <a:cs typeface="Calibri"/>
              </a:rPr>
              <a:t> </a:t>
            </a:r>
            <a:r>
              <a:rPr sz="2200" dirty="0">
                <a:cs typeface="Calibri"/>
              </a:rPr>
              <a:t>α</a:t>
            </a:r>
            <a:r>
              <a:rPr sz="2200" spc="-10" dirty="0">
                <a:cs typeface="Calibri"/>
              </a:rPr>
              <a:t>θ</a:t>
            </a:r>
            <a:r>
              <a:rPr sz="2200" dirty="0">
                <a:cs typeface="Calibri"/>
              </a:rPr>
              <a:t>λ</a:t>
            </a:r>
            <a:r>
              <a:rPr sz="2200" spc="-40" dirty="0">
                <a:cs typeface="Calibri"/>
              </a:rPr>
              <a:t>η</a:t>
            </a:r>
            <a:r>
              <a:rPr sz="2200" dirty="0">
                <a:cs typeface="Calibri"/>
              </a:rPr>
              <a:t>τ</a:t>
            </a:r>
            <a:r>
              <a:rPr sz="2200" spc="5" dirty="0">
                <a:cs typeface="Calibri"/>
              </a:rPr>
              <a:t>ι</a:t>
            </a:r>
            <a:r>
              <a:rPr sz="2200" spc="-65" dirty="0">
                <a:cs typeface="Calibri"/>
              </a:rPr>
              <a:t>κ</a:t>
            </a:r>
            <a:r>
              <a:rPr sz="2200" dirty="0">
                <a:cs typeface="Calibri"/>
              </a:rPr>
              <a:t>ού μέρο</a:t>
            </a:r>
            <a:r>
              <a:rPr sz="2200" spc="-15" dirty="0">
                <a:cs typeface="Calibri"/>
              </a:rPr>
              <a:t>υ</a:t>
            </a:r>
            <a:r>
              <a:rPr sz="2200" dirty="0">
                <a:cs typeface="Calibri"/>
              </a:rPr>
              <a:t>ς</a:t>
            </a:r>
            <a:r>
              <a:rPr sz="2200" spc="-30" dirty="0">
                <a:cs typeface="Calibri"/>
              </a:rPr>
              <a:t> </a:t>
            </a:r>
            <a:r>
              <a:rPr sz="2200" dirty="0">
                <a:cs typeface="Calibri"/>
              </a:rPr>
              <a:t>α</a:t>
            </a:r>
            <a:r>
              <a:rPr sz="2200" spc="5" dirty="0">
                <a:cs typeface="Calibri"/>
              </a:rPr>
              <a:t>λ</a:t>
            </a:r>
            <a:r>
              <a:rPr sz="2200" spc="-30" dirty="0">
                <a:cs typeface="Calibri"/>
              </a:rPr>
              <a:t>λ</a:t>
            </a:r>
            <a:r>
              <a:rPr sz="2200" dirty="0">
                <a:cs typeface="Calibri"/>
              </a:rPr>
              <a:t>ά </a:t>
            </a:r>
            <a:r>
              <a:rPr sz="2200" spc="-60" dirty="0">
                <a:cs typeface="Calibri"/>
              </a:rPr>
              <a:t>κ</a:t>
            </a:r>
            <a:r>
              <a:rPr sz="2200" dirty="0">
                <a:cs typeface="Calibri"/>
              </a:rPr>
              <a:t>αι της</a:t>
            </a:r>
            <a:r>
              <a:rPr sz="2200" spc="-15" dirty="0">
                <a:cs typeface="Calibri"/>
              </a:rPr>
              <a:t> </a:t>
            </a:r>
            <a:r>
              <a:rPr sz="2200" spc="20" dirty="0">
                <a:cs typeface="Calibri"/>
              </a:rPr>
              <a:t>σ</a:t>
            </a:r>
            <a:r>
              <a:rPr sz="2200" spc="-10" dirty="0">
                <a:cs typeface="Calibri"/>
              </a:rPr>
              <a:t>τ</a:t>
            </a:r>
            <a:r>
              <a:rPr sz="2200" dirty="0">
                <a:cs typeface="Calibri"/>
              </a:rPr>
              <a:t>ρατ</a:t>
            </a:r>
            <a:r>
              <a:rPr sz="2200" spc="-30" dirty="0">
                <a:cs typeface="Calibri"/>
              </a:rPr>
              <a:t>η</a:t>
            </a:r>
            <a:r>
              <a:rPr sz="2200" dirty="0">
                <a:cs typeface="Calibri"/>
              </a:rPr>
              <a:t>γ</a:t>
            </a:r>
            <a:r>
              <a:rPr sz="2200" spc="5" dirty="0">
                <a:cs typeface="Calibri"/>
              </a:rPr>
              <a:t>ι</a:t>
            </a:r>
            <a:r>
              <a:rPr sz="2200" dirty="0">
                <a:cs typeface="Calibri"/>
              </a:rPr>
              <a:t>κής</a:t>
            </a:r>
            <a:r>
              <a:rPr sz="2200" spc="-40" dirty="0">
                <a:cs typeface="Calibri"/>
              </a:rPr>
              <a:t> </a:t>
            </a:r>
            <a:r>
              <a:rPr sz="2200" spc="-65" dirty="0">
                <a:cs typeface="Calibri"/>
              </a:rPr>
              <a:t>κ</a:t>
            </a:r>
            <a:r>
              <a:rPr sz="2200" dirty="0">
                <a:cs typeface="Calibri"/>
              </a:rPr>
              <a:t>αι</a:t>
            </a:r>
            <a:r>
              <a:rPr sz="2200" spc="-15" dirty="0">
                <a:cs typeface="Calibri"/>
              </a:rPr>
              <a:t> </a:t>
            </a:r>
            <a:r>
              <a:rPr sz="2200" dirty="0">
                <a:cs typeface="Calibri"/>
              </a:rPr>
              <a:t>της</a:t>
            </a:r>
            <a:r>
              <a:rPr sz="2200" spc="-5" dirty="0">
                <a:cs typeface="Calibri"/>
              </a:rPr>
              <a:t> </a:t>
            </a:r>
            <a:r>
              <a:rPr sz="2200" dirty="0">
                <a:cs typeface="Calibri"/>
              </a:rPr>
              <a:t>ο</a:t>
            </a:r>
            <a:r>
              <a:rPr sz="2200" spc="-15" dirty="0">
                <a:cs typeface="Calibri"/>
              </a:rPr>
              <a:t>ρ</a:t>
            </a:r>
            <a:r>
              <a:rPr sz="2200" dirty="0">
                <a:cs typeface="Calibri"/>
              </a:rPr>
              <a:t>γ</a:t>
            </a:r>
            <a:r>
              <a:rPr sz="2200" spc="5" dirty="0">
                <a:cs typeface="Calibri"/>
              </a:rPr>
              <a:t>ά</a:t>
            </a:r>
            <a:r>
              <a:rPr sz="2200" spc="-15" dirty="0">
                <a:cs typeface="Calibri"/>
              </a:rPr>
              <a:t>ν</a:t>
            </a:r>
            <a:r>
              <a:rPr sz="2200" dirty="0">
                <a:cs typeface="Calibri"/>
              </a:rPr>
              <a:t>ωσης.</a:t>
            </a:r>
          </a:p>
          <a:p>
            <a:pPr>
              <a:lnSpc>
                <a:spcPts val="500"/>
              </a:lnSpc>
              <a:spcBef>
                <a:spcPts val="44"/>
              </a:spcBef>
              <a:buFont typeface="Arial" pitchFamily="34" charset="0"/>
              <a:buChar char="•"/>
            </a:pPr>
            <a:endParaRPr sz="2200" dirty="0"/>
          </a:p>
          <a:p>
            <a:pPr marL="287020">
              <a:lnSpc>
                <a:spcPct val="100000"/>
              </a:lnSpc>
              <a:tabLst>
                <a:tab pos="560705" algn="l"/>
              </a:tabLst>
            </a:pPr>
            <a:endParaRPr sz="1500" dirty="0"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558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Κατ</a:t>
            </a:r>
            <a:r>
              <a:rPr sz="3600" b="1" spc="-75" dirty="0">
                <a:solidFill>
                  <a:srgbClr val="5A6278"/>
                </a:solidFill>
                <a:latin typeface="Calibri"/>
                <a:cs typeface="Calibri"/>
              </a:rPr>
              <a:t>η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γορί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ς</a:t>
            </a:r>
            <a:r>
              <a:rPr sz="3600" b="1" spc="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Πα</a:t>
            </a:r>
            <a:r>
              <a:rPr sz="3600" b="1" spc="-35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3600" b="1" spc="10" dirty="0">
                <a:solidFill>
                  <a:srgbClr val="5A6278"/>
                </a:solidFill>
                <a:latin typeface="Calibri"/>
                <a:cs typeface="Calibri"/>
              </a:rPr>
              <a:t>χ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ν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δι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ώ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ν</a:t>
            </a:r>
            <a:r>
              <a:rPr sz="3600" b="1" spc="1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(I</a:t>
            </a:r>
            <a:r>
              <a:rPr sz="3600" b="1" spc="-20" dirty="0">
                <a:solidFill>
                  <a:srgbClr val="5A6278"/>
                </a:solidFill>
                <a:latin typeface="Calibri"/>
                <a:cs typeface="Calibri"/>
              </a:rPr>
              <a:t>I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I)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491" y="1558163"/>
            <a:ext cx="8141334" cy="345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283210" indent="-274320">
              <a:lnSpc>
                <a:spcPct val="100000"/>
              </a:lnSpc>
              <a:buFont typeface="Arial" pitchFamily="34" charset="0"/>
              <a:buChar char="•"/>
              <a:tabLst>
                <a:tab pos="286385" algn="l"/>
              </a:tabLst>
            </a:pPr>
            <a:r>
              <a:rPr sz="2200" b="1" spc="-10" dirty="0" err="1" smtClean="0">
                <a:cs typeface="Calibri"/>
              </a:rPr>
              <a:t>Π</a:t>
            </a:r>
            <a:r>
              <a:rPr sz="2200" b="1" dirty="0" err="1" smtClean="0">
                <a:cs typeface="Calibri"/>
              </a:rPr>
              <a:t>α</a:t>
            </a:r>
            <a:r>
              <a:rPr sz="2200" b="1" spc="-15" dirty="0" err="1" smtClean="0">
                <a:cs typeface="Calibri"/>
              </a:rPr>
              <a:t>ι</a:t>
            </a:r>
            <a:r>
              <a:rPr sz="2200" b="1" dirty="0" err="1" smtClean="0">
                <a:cs typeface="Calibri"/>
              </a:rPr>
              <a:t>χν</a:t>
            </a:r>
            <a:r>
              <a:rPr sz="2200" b="1" spc="-20" dirty="0" err="1" smtClean="0">
                <a:cs typeface="Calibri"/>
              </a:rPr>
              <a:t>ί</a:t>
            </a:r>
            <a:r>
              <a:rPr sz="2200" b="1" spc="5" dirty="0" err="1" smtClean="0">
                <a:cs typeface="Calibri"/>
              </a:rPr>
              <a:t>δ</a:t>
            </a:r>
            <a:r>
              <a:rPr sz="2200" b="1" dirty="0" err="1" smtClean="0">
                <a:cs typeface="Calibri"/>
              </a:rPr>
              <a:t>ια</a:t>
            </a:r>
            <a:r>
              <a:rPr sz="2200" b="1" spc="10" dirty="0" smtClean="0">
                <a:cs typeface="Calibri"/>
              </a:rPr>
              <a:t> </a:t>
            </a:r>
            <a:r>
              <a:rPr sz="2200" b="1" dirty="0">
                <a:cs typeface="Calibri"/>
              </a:rPr>
              <a:t>ε</a:t>
            </a:r>
            <a:r>
              <a:rPr sz="2200" b="1" spc="-35" dirty="0">
                <a:cs typeface="Calibri"/>
              </a:rPr>
              <a:t>ξ</a:t>
            </a:r>
            <a:r>
              <a:rPr sz="2200" b="1" dirty="0">
                <a:cs typeface="Calibri"/>
              </a:rPr>
              <a:t>ο</a:t>
            </a:r>
            <a:r>
              <a:rPr sz="2200" b="1" spc="-10" dirty="0">
                <a:cs typeface="Calibri"/>
              </a:rPr>
              <a:t>μ</a:t>
            </a:r>
            <a:r>
              <a:rPr sz="2200" b="1" dirty="0">
                <a:cs typeface="Calibri"/>
              </a:rPr>
              <a:t>οί</a:t>
            </a:r>
            <a:r>
              <a:rPr sz="2200" b="1" spc="-10" dirty="0">
                <a:cs typeface="Calibri"/>
              </a:rPr>
              <a:t>ω</a:t>
            </a:r>
            <a:r>
              <a:rPr sz="2200" b="1" dirty="0">
                <a:cs typeface="Calibri"/>
              </a:rPr>
              <a:t>σης/προσο</a:t>
            </a:r>
            <a:r>
              <a:rPr sz="2200" b="1" spc="-10" dirty="0">
                <a:cs typeface="Calibri"/>
              </a:rPr>
              <a:t>μ</a:t>
            </a:r>
            <a:r>
              <a:rPr sz="2200" b="1" dirty="0">
                <a:cs typeface="Calibri"/>
              </a:rPr>
              <a:t>οί</a:t>
            </a:r>
            <a:r>
              <a:rPr sz="2200" b="1" spc="-10" dirty="0">
                <a:cs typeface="Calibri"/>
              </a:rPr>
              <a:t>ω</a:t>
            </a:r>
            <a:r>
              <a:rPr sz="2200" b="1" dirty="0">
                <a:cs typeface="Calibri"/>
              </a:rPr>
              <a:t>σης</a:t>
            </a:r>
            <a:r>
              <a:rPr sz="2200" b="1" spc="50" dirty="0">
                <a:cs typeface="Calibri"/>
              </a:rPr>
              <a:t> </a:t>
            </a:r>
            <a:r>
              <a:rPr sz="2200" dirty="0">
                <a:cs typeface="Calibri"/>
              </a:rPr>
              <a:t>που</a:t>
            </a:r>
            <a:r>
              <a:rPr sz="2200" spc="15" dirty="0">
                <a:cs typeface="Calibri"/>
              </a:rPr>
              <a:t> </a:t>
            </a:r>
            <a:r>
              <a:rPr sz="2200" dirty="0">
                <a:cs typeface="Calibri"/>
              </a:rPr>
              <a:t>έ</a:t>
            </a:r>
            <a:r>
              <a:rPr sz="2200" spc="-30" dirty="0">
                <a:cs typeface="Calibri"/>
              </a:rPr>
              <a:t>χ</a:t>
            </a:r>
            <a:r>
              <a:rPr sz="2200" dirty="0">
                <a:cs typeface="Calibri"/>
              </a:rPr>
              <a:t>ουν ως σ</a:t>
            </a:r>
            <a:r>
              <a:rPr sz="2200" spc="-60" dirty="0">
                <a:cs typeface="Calibri"/>
              </a:rPr>
              <a:t>κ</a:t>
            </a:r>
            <a:r>
              <a:rPr sz="2200" dirty="0">
                <a:cs typeface="Calibri"/>
              </a:rPr>
              <a:t>οπό</a:t>
            </a:r>
            <a:r>
              <a:rPr sz="2200" spc="20" dirty="0">
                <a:cs typeface="Calibri"/>
              </a:rPr>
              <a:t> </a:t>
            </a:r>
            <a:r>
              <a:rPr sz="2200" dirty="0">
                <a:cs typeface="Calibri"/>
              </a:rPr>
              <a:t>τη </a:t>
            </a:r>
            <a:r>
              <a:rPr sz="2200" spc="25" dirty="0">
                <a:cs typeface="Calibri"/>
              </a:rPr>
              <a:t>σ</a:t>
            </a:r>
            <a:r>
              <a:rPr sz="2200" dirty="0">
                <a:cs typeface="Calibri"/>
              </a:rPr>
              <a:t>τ</a:t>
            </a:r>
            <a:r>
              <a:rPr sz="2200" spc="-10" dirty="0">
                <a:cs typeface="Calibri"/>
              </a:rPr>
              <a:t>ε</a:t>
            </a:r>
            <a:r>
              <a:rPr sz="2200" dirty="0">
                <a:cs typeface="Calibri"/>
              </a:rPr>
              <a:t>νή</a:t>
            </a:r>
            <a:r>
              <a:rPr sz="2200" spc="10" dirty="0">
                <a:cs typeface="Calibri"/>
              </a:rPr>
              <a:t> </a:t>
            </a:r>
            <a:r>
              <a:rPr sz="2200" dirty="0">
                <a:cs typeface="Calibri"/>
              </a:rPr>
              <a:t>ε</a:t>
            </a:r>
            <a:r>
              <a:rPr sz="2200" spc="-25" dirty="0">
                <a:cs typeface="Calibri"/>
              </a:rPr>
              <a:t>ξ</a:t>
            </a:r>
            <a:r>
              <a:rPr sz="2200" dirty="0">
                <a:cs typeface="Calibri"/>
              </a:rPr>
              <a:t>ο</a:t>
            </a:r>
            <a:r>
              <a:rPr sz="2200" spc="-20" dirty="0">
                <a:cs typeface="Calibri"/>
              </a:rPr>
              <a:t>μ</a:t>
            </a:r>
            <a:r>
              <a:rPr sz="2200" dirty="0">
                <a:cs typeface="Calibri"/>
              </a:rPr>
              <a:t>οί</a:t>
            </a:r>
            <a:r>
              <a:rPr sz="2200" spc="-10" dirty="0">
                <a:cs typeface="Calibri"/>
              </a:rPr>
              <a:t>ω</a:t>
            </a:r>
            <a:r>
              <a:rPr sz="2200" dirty="0">
                <a:cs typeface="Calibri"/>
              </a:rPr>
              <a:t>ση πτυ</a:t>
            </a:r>
            <a:r>
              <a:rPr sz="2200" spc="-30" dirty="0">
                <a:cs typeface="Calibri"/>
              </a:rPr>
              <a:t>χ</a:t>
            </a:r>
            <a:r>
              <a:rPr sz="2200" spc="-20" dirty="0">
                <a:cs typeface="Calibri"/>
              </a:rPr>
              <a:t>ώ</a:t>
            </a:r>
            <a:r>
              <a:rPr sz="2200" dirty="0">
                <a:cs typeface="Calibri"/>
              </a:rPr>
              <a:t>ν</a:t>
            </a:r>
            <a:r>
              <a:rPr sz="2200" spc="5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μ</a:t>
            </a:r>
            <a:r>
              <a:rPr sz="2200" dirty="0">
                <a:cs typeface="Calibri"/>
              </a:rPr>
              <a:t>ιας</a:t>
            </a:r>
            <a:r>
              <a:rPr sz="2200" spc="10" dirty="0">
                <a:cs typeface="Calibri"/>
              </a:rPr>
              <a:t> </a:t>
            </a:r>
            <a:r>
              <a:rPr sz="2200" dirty="0">
                <a:cs typeface="Calibri"/>
              </a:rPr>
              <a:t>πραγ</a:t>
            </a:r>
            <a:r>
              <a:rPr sz="2200" spc="-25" dirty="0">
                <a:cs typeface="Calibri"/>
              </a:rPr>
              <a:t>μ</a:t>
            </a:r>
            <a:r>
              <a:rPr sz="2200" dirty="0">
                <a:cs typeface="Calibri"/>
              </a:rPr>
              <a:t>ατικής</a:t>
            </a:r>
            <a:r>
              <a:rPr sz="2200" spc="15" dirty="0">
                <a:cs typeface="Calibri"/>
              </a:rPr>
              <a:t> </a:t>
            </a:r>
            <a:r>
              <a:rPr sz="2200" dirty="0">
                <a:cs typeface="Calibri"/>
              </a:rPr>
              <a:t>ή φα</a:t>
            </a:r>
            <a:r>
              <a:rPr sz="2200" spc="10" dirty="0">
                <a:cs typeface="Calibri"/>
              </a:rPr>
              <a:t>ν</a:t>
            </a:r>
            <a:r>
              <a:rPr sz="2200" spc="-15" dirty="0">
                <a:cs typeface="Calibri"/>
              </a:rPr>
              <a:t>τα</a:t>
            </a:r>
            <a:r>
              <a:rPr sz="2200" spc="25" dirty="0">
                <a:cs typeface="Calibri"/>
              </a:rPr>
              <a:t>σ</a:t>
            </a:r>
            <a:r>
              <a:rPr sz="2200" dirty="0">
                <a:cs typeface="Calibri"/>
              </a:rPr>
              <a:t>τικής</a:t>
            </a:r>
            <a:r>
              <a:rPr sz="2200" spc="15" dirty="0">
                <a:cs typeface="Calibri"/>
              </a:rPr>
              <a:t> </a:t>
            </a:r>
            <a:r>
              <a:rPr sz="2200" spc="5" dirty="0">
                <a:cs typeface="Calibri"/>
              </a:rPr>
              <a:t>δ</a:t>
            </a:r>
            <a:r>
              <a:rPr sz="2200" dirty="0">
                <a:cs typeface="Calibri"/>
              </a:rPr>
              <a:t>ρ</a:t>
            </a:r>
            <a:r>
              <a:rPr sz="2200" spc="-20" dirty="0">
                <a:cs typeface="Calibri"/>
              </a:rPr>
              <a:t>α</a:t>
            </a:r>
            <a:r>
              <a:rPr sz="2200" spc="25" dirty="0">
                <a:cs typeface="Calibri"/>
              </a:rPr>
              <a:t>σ</a:t>
            </a:r>
            <a:r>
              <a:rPr sz="2200" dirty="0">
                <a:cs typeface="Calibri"/>
              </a:rPr>
              <a:t>τηριότ</a:t>
            </a:r>
            <a:r>
              <a:rPr sz="2200" spc="-20" dirty="0">
                <a:cs typeface="Calibri"/>
              </a:rPr>
              <a:t>η</a:t>
            </a:r>
            <a:r>
              <a:rPr sz="2200" spc="-15" dirty="0">
                <a:cs typeface="Calibri"/>
              </a:rPr>
              <a:t>τ</a:t>
            </a:r>
            <a:r>
              <a:rPr sz="2200" dirty="0">
                <a:cs typeface="Calibri"/>
              </a:rPr>
              <a:t>ας</a:t>
            </a:r>
            <a:r>
              <a:rPr sz="2200" spc="105" dirty="0">
                <a:cs typeface="Calibri"/>
              </a:rPr>
              <a:t> </a:t>
            </a:r>
            <a:r>
              <a:rPr sz="2200" spc="-10" dirty="0">
                <a:cs typeface="Gill Sans MT"/>
              </a:rPr>
              <a:t>(</a:t>
            </a:r>
            <a:r>
              <a:rPr sz="2200" dirty="0">
                <a:cs typeface="Calibri"/>
              </a:rPr>
              <a:t>αφορο</a:t>
            </a:r>
            <a:r>
              <a:rPr sz="2200" spc="-10" dirty="0">
                <a:cs typeface="Calibri"/>
              </a:rPr>
              <a:t>ύ</a:t>
            </a:r>
            <a:r>
              <a:rPr sz="2200" dirty="0">
                <a:cs typeface="Calibri"/>
              </a:rPr>
              <a:t>ν</a:t>
            </a:r>
            <a:r>
              <a:rPr sz="2200" spc="30" dirty="0">
                <a:cs typeface="Calibri"/>
              </a:rPr>
              <a:t> </a:t>
            </a:r>
            <a:r>
              <a:rPr sz="2200" dirty="0">
                <a:cs typeface="Calibri"/>
              </a:rPr>
              <a:t>συνήθως </a:t>
            </a:r>
            <a:r>
              <a:rPr sz="2200" spc="-10" dirty="0">
                <a:cs typeface="Calibri"/>
              </a:rPr>
              <a:t>τ</a:t>
            </a:r>
            <a:r>
              <a:rPr sz="2200" dirty="0">
                <a:cs typeface="Calibri"/>
              </a:rPr>
              <a:t>ο π</a:t>
            </a:r>
            <a:r>
              <a:rPr sz="2200" spc="5" dirty="0">
                <a:cs typeface="Calibri"/>
              </a:rPr>
              <a:t>ι</a:t>
            </a:r>
            <a:r>
              <a:rPr sz="2200" spc="-20" dirty="0">
                <a:cs typeface="Calibri"/>
              </a:rPr>
              <a:t>λ</a:t>
            </a:r>
            <a:r>
              <a:rPr sz="2200" dirty="0">
                <a:cs typeface="Calibri"/>
              </a:rPr>
              <a:t>ο</a:t>
            </a:r>
            <a:r>
              <a:rPr sz="2200" spc="-15" dirty="0">
                <a:cs typeface="Calibri"/>
              </a:rPr>
              <a:t>τ</a:t>
            </a:r>
            <a:r>
              <a:rPr sz="2200" dirty="0">
                <a:cs typeface="Calibri"/>
              </a:rPr>
              <a:t>άρ</a:t>
            </a:r>
            <a:r>
              <a:rPr sz="2200" spc="-10" dirty="0">
                <a:cs typeface="Calibri"/>
              </a:rPr>
              <a:t>ι</a:t>
            </a:r>
            <a:r>
              <a:rPr sz="2200" dirty="0">
                <a:cs typeface="Calibri"/>
              </a:rPr>
              <a:t>σ</a:t>
            </a:r>
            <a:r>
              <a:rPr sz="2200" spc="-20" dirty="0">
                <a:cs typeface="Calibri"/>
              </a:rPr>
              <a:t>μ</a:t>
            </a:r>
            <a:r>
              <a:rPr sz="2200" dirty="0">
                <a:cs typeface="Calibri"/>
              </a:rPr>
              <a:t>α</a:t>
            </a:r>
            <a:r>
              <a:rPr sz="2200" spc="45" dirty="0">
                <a:cs typeface="Calibri"/>
              </a:rPr>
              <a:t> </a:t>
            </a:r>
            <a:r>
              <a:rPr sz="2200" dirty="0">
                <a:cs typeface="Calibri"/>
              </a:rPr>
              <a:t>α</a:t>
            </a:r>
            <a:r>
              <a:rPr sz="2200" spc="-10" dirty="0">
                <a:cs typeface="Calibri"/>
              </a:rPr>
              <a:t>ε</a:t>
            </a:r>
            <a:r>
              <a:rPr sz="2200" dirty="0">
                <a:cs typeface="Calibri"/>
              </a:rPr>
              <a:t>ροπ</a:t>
            </a:r>
            <a:r>
              <a:rPr sz="2200" spc="-35" dirty="0">
                <a:cs typeface="Calibri"/>
              </a:rPr>
              <a:t>λ</a:t>
            </a:r>
            <a:r>
              <a:rPr sz="2200" dirty="0">
                <a:cs typeface="Calibri"/>
              </a:rPr>
              <a:t>ά</a:t>
            </a:r>
            <a:r>
              <a:rPr sz="2200" spc="-20" dirty="0">
                <a:cs typeface="Calibri"/>
              </a:rPr>
              <a:t>ν</a:t>
            </a:r>
            <a:r>
              <a:rPr sz="2200" dirty="0">
                <a:cs typeface="Calibri"/>
              </a:rPr>
              <a:t>ων,</a:t>
            </a:r>
            <a:r>
              <a:rPr sz="2200" spc="45" dirty="0">
                <a:cs typeface="Calibri"/>
              </a:rPr>
              <a:t> </a:t>
            </a:r>
            <a:r>
              <a:rPr sz="2200" dirty="0">
                <a:cs typeface="Calibri"/>
              </a:rPr>
              <a:t>οχη</a:t>
            </a:r>
            <a:r>
              <a:rPr sz="2200" spc="-20" dirty="0">
                <a:cs typeface="Calibri"/>
              </a:rPr>
              <a:t>μ</a:t>
            </a:r>
            <a:r>
              <a:rPr sz="2200" dirty="0">
                <a:cs typeface="Calibri"/>
              </a:rPr>
              <a:t>ά</a:t>
            </a:r>
            <a:r>
              <a:rPr sz="2200" spc="-15" dirty="0">
                <a:cs typeface="Calibri"/>
              </a:rPr>
              <a:t>τ</a:t>
            </a:r>
            <a:r>
              <a:rPr sz="2200" spc="-20" dirty="0">
                <a:cs typeface="Calibri"/>
              </a:rPr>
              <a:t>ω</a:t>
            </a:r>
            <a:r>
              <a:rPr sz="2200" dirty="0">
                <a:cs typeface="Calibri"/>
              </a:rPr>
              <a:t>ν</a:t>
            </a:r>
            <a:r>
              <a:rPr sz="2200" spc="15" dirty="0">
                <a:cs typeface="Calibri"/>
              </a:rPr>
              <a:t> </a:t>
            </a:r>
            <a:r>
              <a:rPr sz="2200" spc="-65" dirty="0">
                <a:cs typeface="Calibri"/>
              </a:rPr>
              <a:t>κ</a:t>
            </a:r>
            <a:r>
              <a:rPr sz="2200" dirty="0">
                <a:cs typeface="Calibri"/>
              </a:rPr>
              <a:t>αι</a:t>
            </a:r>
            <a:r>
              <a:rPr sz="2200" spc="20" dirty="0">
                <a:cs typeface="Calibri"/>
              </a:rPr>
              <a:t> </a:t>
            </a:r>
            <a:r>
              <a:rPr sz="2200" dirty="0">
                <a:cs typeface="Calibri"/>
              </a:rPr>
              <a:t>τη </a:t>
            </a:r>
            <a:r>
              <a:rPr sz="2200" spc="5" dirty="0" err="1">
                <a:cs typeface="Calibri"/>
              </a:rPr>
              <a:t>δ</a:t>
            </a:r>
            <a:r>
              <a:rPr sz="2200" dirty="0" err="1">
                <a:cs typeface="Calibri"/>
              </a:rPr>
              <a:t>ιοί</a:t>
            </a:r>
            <a:r>
              <a:rPr sz="2200" spc="-10" dirty="0" err="1">
                <a:cs typeface="Calibri"/>
              </a:rPr>
              <a:t>κ</a:t>
            </a:r>
            <a:r>
              <a:rPr sz="2200" dirty="0" err="1">
                <a:cs typeface="Calibri"/>
              </a:rPr>
              <a:t>ηση</a:t>
            </a:r>
            <a:r>
              <a:rPr sz="2200" spc="-10" dirty="0">
                <a:cs typeface="Calibri"/>
              </a:rPr>
              <a:t> </a:t>
            </a:r>
            <a:r>
              <a:rPr sz="2200" dirty="0" err="1" smtClean="0">
                <a:cs typeface="Calibri"/>
              </a:rPr>
              <a:t>επ</a:t>
            </a:r>
            <a:r>
              <a:rPr sz="2200" spc="-20" dirty="0" err="1" smtClean="0">
                <a:cs typeface="Calibri"/>
              </a:rPr>
              <a:t>ι</a:t>
            </a:r>
            <a:r>
              <a:rPr sz="2200" spc="-15" dirty="0" err="1" smtClean="0">
                <a:cs typeface="Calibri"/>
              </a:rPr>
              <a:t>χ</a:t>
            </a:r>
            <a:r>
              <a:rPr sz="2200" dirty="0" err="1" smtClean="0">
                <a:cs typeface="Calibri"/>
              </a:rPr>
              <a:t>ε</a:t>
            </a:r>
            <a:r>
              <a:rPr sz="2200" spc="-10" dirty="0" err="1" smtClean="0">
                <a:cs typeface="Calibri"/>
              </a:rPr>
              <a:t>ι</a:t>
            </a:r>
            <a:r>
              <a:rPr sz="2200" dirty="0" err="1" smtClean="0">
                <a:cs typeface="Calibri"/>
              </a:rPr>
              <a:t>ρήσε</a:t>
            </a:r>
            <a:r>
              <a:rPr sz="2200" spc="-20" dirty="0" err="1" smtClean="0">
                <a:cs typeface="Calibri"/>
              </a:rPr>
              <a:t>ω</a:t>
            </a:r>
            <a:r>
              <a:rPr sz="2200" dirty="0" err="1" smtClean="0">
                <a:cs typeface="Calibri"/>
              </a:rPr>
              <a:t>ν</a:t>
            </a:r>
            <a:r>
              <a:rPr sz="2200" dirty="0" smtClean="0">
                <a:cs typeface="Calibri"/>
              </a:rPr>
              <a:t>)</a:t>
            </a:r>
            <a:endParaRPr lang="el-GR" sz="2200" dirty="0" smtClean="0">
              <a:cs typeface="Calibri"/>
            </a:endParaRPr>
          </a:p>
          <a:p>
            <a:pPr marL="287020" marR="283210" indent="-274320">
              <a:lnSpc>
                <a:spcPct val="100000"/>
              </a:lnSpc>
              <a:buFont typeface="Arial" pitchFamily="34" charset="0"/>
              <a:buChar char="•"/>
              <a:tabLst>
                <a:tab pos="286385" algn="l"/>
              </a:tabLst>
            </a:pPr>
            <a:endParaRPr lang="el-GR" sz="2200" i="1" spc="-10" dirty="0" smtClean="0">
              <a:cs typeface="Calibri"/>
            </a:endParaRPr>
          </a:p>
          <a:p>
            <a:pPr marL="287020" marR="283210" indent="-274320">
              <a:lnSpc>
                <a:spcPct val="100000"/>
              </a:lnSpc>
              <a:buFont typeface="Arial" pitchFamily="34" charset="0"/>
              <a:buChar char="•"/>
              <a:tabLst>
                <a:tab pos="286385" algn="l"/>
              </a:tabLst>
            </a:pPr>
            <a:r>
              <a:rPr sz="2200" b="1" spc="-10" dirty="0" err="1" smtClean="0">
                <a:cs typeface="Calibri"/>
              </a:rPr>
              <a:t>Π</a:t>
            </a:r>
            <a:r>
              <a:rPr sz="2200" b="1" dirty="0" err="1" smtClean="0">
                <a:cs typeface="Calibri"/>
              </a:rPr>
              <a:t>α</a:t>
            </a:r>
            <a:r>
              <a:rPr sz="2200" b="1" spc="-15" dirty="0" err="1" smtClean="0">
                <a:cs typeface="Calibri"/>
              </a:rPr>
              <a:t>ι</a:t>
            </a:r>
            <a:r>
              <a:rPr sz="2200" b="1" dirty="0" err="1" smtClean="0">
                <a:cs typeface="Calibri"/>
              </a:rPr>
              <a:t>χν</a:t>
            </a:r>
            <a:r>
              <a:rPr sz="2200" b="1" spc="-20" dirty="0" err="1" smtClean="0">
                <a:cs typeface="Calibri"/>
              </a:rPr>
              <a:t>ί</a:t>
            </a:r>
            <a:r>
              <a:rPr sz="2200" b="1" spc="5" dirty="0" err="1" smtClean="0">
                <a:cs typeface="Calibri"/>
              </a:rPr>
              <a:t>δ</a:t>
            </a:r>
            <a:r>
              <a:rPr sz="2200" b="1" dirty="0" err="1" smtClean="0">
                <a:cs typeface="Calibri"/>
              </a:rPr>
              <a:t>ια</a:t>
            </a:r>
            <a:r>
              <a:rPr sz="2200" b="1" spc="10" dirty="0" smtClean="0">
                <a:cs typeface="Calibri"/>
              </a:rPr>
              <a:t> </a:t>
            </a:r>
            <a:r>
              <a:rPr sz="2200" b="1" dirty="0">
                <a:cs typeface="Calibri"/>
              </a:rPr>
              <a:t>ρ</a:t>
            </a:r>
            <a:r>
              <a:rPr sz="2200" b="1" spc="-20" dirty="0">
                <a:cs typeface="Calibri"/>
              </a:rPr>
              <a:t>ό</a:t>
            </a:r>
            <a:r>
              <a:rPr sz="2200" b="1" spc="-45" dirty="0">
                <a:cs typeface="Calibri"/>
              </a:rPr>
              <a:t>λ</a:t>
            </a:r>
            <a:r>
              <a:rPr sz="2200" b="1" spc="-20" dirty="0">
                <a:cs typeface="Calibri"/>
              </a:rPr>
              <a:t>ω</a:t>
            </a:r>
            <a:r>
              <a:rPr sz="2200" b="1" dirty="0">
                <a:cs typeface="Calibri"/>
              </a:rPr>
              <a:t>ν.</a:t>
            </a:r>
            <a:r>
              <a:rPr sz="2200" b="1" spc="25" dirty="0">
                <a:cs typeface="Calibri"/>
              </a:rPr>
              <a:t> </a:t>
            </a:r>
            <a:r>
              <a:rPr sz="2200" dirty="0">
                <a:cs typeface="Calibri"/>
              </a:rPr>
              <a:t>Τα πε</a:t>
            </a:r>
            <a:r>
              <a:rPr sz="2200" spc="-10" dirty="0">
                <a:cs typeface="Calibri"/>
              </a:rPr>
              <a:t>ρ</a:t>
            </a:r>
            <a:r>
              <a:rPr sz="2200" dirty="0">
                <a:cs typeface="Calibri"/>
              </a:rPr>
              <a:t>ισσότε</a:t>
            </a:r>
            <a:r>
              <a:rPr sz="2200" spc="-10" dirty="0">
                <a:cs typeface="Calibri"/>
              </a:rPr>
              <a:t>ρ</a:t>
            </a:r>
            <a:r>
              <a:rPr sz="2200" dirty="0">
                <a:cs typeface="Calibri"/>
              </a:rPr>
              <a:t>α</a:t>
            </a:r>
            <a:r>
              <a:rPr sz="2200" spc="55" dirty="0">
                <a:cs typeface="Calibri"/>
              </a:rPr>
              <a:t> </a:t>
            </a:r>
            <a:r>
              <a:rPr sz="2200" spc="5" dirty="0">
                <a:cs typeface="Calibri"/>
              </a:rPr>
              <a:t>δ</a:t>
            </a:r>
            <a:r>
              <a:rPr sz="2200" spc="-30" dirty="0">
                <a:cs typeface="Calibri"/>
              </a:rPr>
              <a:t>ί</a:t>
            </a:r>
            <a:r>
              <a:rPr sz="2200" dirty="0">
                <a:cs typeface="Calibri"/>
              </a:rPr>
              <a:t>νο</a:t>
            </a:r>
            <a:r>
              <a:rPr sz="2200" spc="-10" dirty="0">
                <a:cs typeface="Calibri"/>
              </a:rPr>
              <a:t>υ</a:t>
            </a:r>
            <a:r>
              <a:rPr sz="2200" dirty="0">
                <a:cs typeface="Calibri"/>
              </a:rPr>
              <a:t>ν</a:t>
            </a:r>
            <a:r>
              <a:rPr sz="2200" spc="5" dirty="0">
                <a:cs typeface="Calibri"/>
              </a:rPr>
              <a:t> </a:t>
            </a:r>
            <a:r>
              <a:rPr sz="2200" spc="25" dirty="0">
                <a:cs typeface="Calibri"/>
              </a:rPr>
              <a:t>σ</a:t>
            </a:r>
            <a:r>
              <a:rPr sz="2200" spc="-15" dirty="0">
                <a:cs typeface="Calibri"/>
              </a:rPr>
              <a:t>τ</a:t>
            </a:r>
            <a:r>
              <a:rPr sz="2200" dirty="0">
                <a:cs typeface="Calibri"/>
              </a:rPr>
              <a:t>ον</a:t>
            </a:r>
            <a:r>
              <a:rPr sz="2200" spc="15" dirty="0">
                <a:cs typeface="Calibri"/>
              </a:rPr>
              <a:t> </a:t>
            </a:r>
            <a:r>
              <a:rPr sz="2200" spc="-15" dirty="0">
                <a:cs typeface="Calibri"/>
              </a:rPr>
              <a:t>π</a:t>
            </a:r>
            <a:r>
              <a:rPr sz="2200" dirty="0">
                <a:cs typeface="Calibri"/>
              </a:rPr>
              <a:t>αίκ</a:t>
            </a:r>
            <a:r>
              <a:rPr sz="2200" spc="-10" dirty="0">
                <a:cs typeface="Calibri"/>
              </a:rPr>
              <a:t>τ</a:t>
            </a:r>
            <a:r>
              <a:rPr sz="2200" dirty="0">
                <a:cs typeface="Calibri"/>
              </a:rPr>
              <a:t>η </a:t>
            </a:r>
            <a:r>
              <a:rPr sz="2200" spc="-15" dirty="0">
                <a:cs typeface="Calibri"/>
              </a:rPr>
              <a:t>τ</a:t>
            </a:r>
            <a:r>
              <a:rPr sz="2200" dirty="0">
                <a:cs typeface="Calibri"/>
              </a:rPr>
              <a:t>ο</a:t>
            </a:r>
            <a:r>
              <a:rPr sz="2200" spc="10" dirty="0">
                <a:cs typeface="Calibri"/>
              </a:rPr>
              <a:t> </a:t>
            </a:r>
            <a:r>
              <a:rPr sz="2200" dirty="0">
                <a:cs typeface="Calibri"/>
              </a:rPr>
              <a:t>ρ</a:t>
            </a:r>
            <a:r>
              <a:rPr sz="2200" spc="-20" dirty="0">
                <a:cs typeface="Calibri"/>
              </a:rPr>
              <a:t>όλ</a:t>
            </a:r>
            <a:r>
              <a:rPr sz="2200" dirty="0">
                <a:cs typeface="Calibri"/>
              </a:rPr>
              <a:t>ο</a:t>
            </a:r>
            <a:r>
              <a:rPr sz="2200" spc="10" dirty="0">
                <a:cs typeface="Calibri"/>
              </a:rPr>
              <a:t> </a:t>
            </a:r>
            <a:r>
              <a:rPr sz="2200" dirty="0">
                <a:cs typeface="Calibri"/>
              </a:rPr>
              <a:t>ε</a:t>
            </a:r>
            <a:r>
              <a:rPr sz="2200" spc="-10" dirty="0">
                <a:cs typeface="Calibri"/>
              </a:rPr>
              <a:t>ν</a:t>
            </a:r>
            <a:r>
              <a:rPr sz="2200" dirty="0">
                <a:cs typeface="Calibri"/>
              </a:rPr>
              <a:t>ός</a:t>
            </a:r>
            <a:r>
              <a:rPr sz="2200" spc="10" dirty="0">
                <a:cs typeface="Calibri"/>
              </a:rPr>
              <a:t> </a:t>
            </a:r>
            <a:r>
              <a:rPr sz="2200" dirty="0">
                <a:cs typeface="Calibri"/>
              </a:rPr>
              <a:t>ή </a:t>
            </a:r>
            <a:r>
              <a:rPr sz="2200" dirty="0" err="1" smtClean="0">
                <a:cs typeface="Calibri"/>
              </a:rPr>
              <a:t>πε</a:t>
            </a:r>
            <a:r>
              <a:rPr sz="2200" spc="-10" dirty="0" err="1" smtClean="0">
                <a:cs typeface="Calibri"/>
              </a:rPr>
              <a:t>ρ</a:t>
            </a:r>
            <a:r>
              <a:rPr sz="2200" dirty="0" err="1" smtClean="0">
                <a:cs typeface="Calibri"/>
              </a:rPr>
              <a:t>ισσοτέ</a:t>
            </a:r>
            <a:r>
              <a:rPr sz="2200" spc="-10" dirty="0" err="1" smtClean="0">
                <a:cs typeface="Calibri"/>
              </a:rPr>
              <a:t>ρ</a:t>
            </a:r>
            <a:r>
              <a:rPr sz="2200" dirty="0" err="1" smtClean="0">
                <a:cs typeface="Calibri"/>
              </a:rPr>
              <a:t>ων</a:t>
            </a:r>
            <a:r>
              <a:rPr lang="el-GR" sz="2200" dirty="0" smtClean="0">
                <a:cs typeface="Calibri"/>
              </a:rPr>
              <a:t> </a:t>
            </a:r>
            <a:r>
              <a:rPr sz="2200" dirty="0" smtClean="0">
                <a:cs typeface="Calibri"/>
              </a:rPr>
              <a:t>«</a:t>
            </a:r>
            <a:r>
              <a:rPr sz="2200" dirty="0" err="1" smtClean="0">
                <a:cs typeface="Calibri"/>
              </a:rPr>
              <a:t>τυ</a:t>
            </a:r>
            <a:r>
              <a:rPr sz="2200" spc="-30" dirty="0" err="1" smtClean="0">
                <a:cs typeface="Calibri"/>
              </a:rPr>
              <a:t>χ</a:t>
            </a:r>
            <a:r>
              <a:rPr sz="2200" dirty="0" err="1" smtClean="0">
                <a:cs typeface="Calibri"/>
              </a:rPr>
              <a:t>οδιω</a:t>
            </a:r>
            <a:r>
              <a:rPr sz="2200" spc="-10" dirty="0" err="1" smtClean="0">
                <a:cs typeface="Calibri"/>
              </a:rPr>
              <a:t>κ</a:t>
            </a:r>
            <a:r>
              <a:rPr sz="2200" spc="-15" dirty="0" err="1" smtClean="0">
                <a:cs typeface="Calibri"/>
              </a:rPr>
              <a:t>τ</a:t>
            </a:r>
            <a:r>
              <a:rPr sz="2200" spc="-20" dirty="0" err="1" smtClean="0">
                <a:cs typeface="Calibri"/>
              </a:rPr>
              <a:t>ώ</a:t>
            </a:r>
            <a:r>
              <a:rPr sz="2200" dirty="0" err="1" smtClean="0">
                <a:cs typeface="Calibri"/>
              </a:rPr>
              <a:t>ν</a:t>
            </a:r>
            <a:r>
              <a:rPr sz="2200" dirty="0">
                <a:cs typeface="Calibri"/>
              </a:rPr>
              <a:t>»</a:t>
            </a:r>
            <a:r>
              <a:rPr sz="2200" spc="15" dirty="0">
                <a:cs typeface="Calibri"/>
              </a:rPr>
              <a:t> </a:t>
            </a:r>
            <a:r>
              <a:rPr sz="2200" dirty="0">
                <a:cs typeface="Calibri"/>
              </a:rPr>
              <a:t>που </a:t>
            </a:r>
            <a:r>
              <a:rPr sz="2200" spc="-10" dirty="0">
                <a:cs typeface="Calibri"/>
              </a:rPr>
              <a:t>ε</a:t>
            </a:r>
            <a:r>
              <a:rPr sz="2200" spc="-15" dirty="0">
                <a:cs typeface="Calibri"/>
              </a:rPr>
              <a:t>ι</a:t>
            </a:r>
            <a:r>
              <a:rPr sz="2200" dirty="0">
                <a:cs typeface="Calibri"/>
              </a:rPr>
              <a:t>δι</a:t>
            </a:r>
            <a:r>
              <a:rPr sz="2200" spc="-30" dirty="0">
                <a:cs typeface="Calibri"/>
              </a:rPr>
              <a:t>κ</a:t>
            </a:r>
            <a:r>
              <a:rPr sz="2200" spc="-10" dirty="0">
                <a:cs typeface="Calibri"/>
              </a:rPr>
              <a:t>ε</a:t>
            </a:r>
            <a:r>
              <a:rPr sz="2200" dirty="0">
                <a:cs typeface="Calibri"/>
              </a:rPr>
              <a:t>ύ</a:t>
            </a:r>
            <a:r>
              <a:rPr sz="2200" spc="-10" dirty="0">
                <a:cs typeface="Calibri"/>
              </a:rPr>
              <a:t>ο</a:t>
            </a:r>
            <a:r>
              <a:rPr sz="2200" spc="5" dirty="0">
                <a:cs typeface="Calibri"/>
              </a:rPr>
              <a:t>ν</a:t>
            </a:r>
            <a:r>
              <a:rPr sz="2200" spc="-15" dirty="0">
                <a:cs typeface="Calibri"/>
              </a:rPr>
              <a:t>τ</a:t>
            </a:r>
            <a:r>
              <a:rPr sz="2200" dirty="0">
                <a:cs typeface="Calibri"/>
              </a:rPr>
              <a:t>αι</a:t>
            </a:r>
            <a:r>
              <a:rPr sz="2200" spc="55" dirty="0">
                <a:cs typeface="Calibri"/>
              </a:rPr>
              <a:t> </a:t>
            </a:r>
            <a:r>
              <a:rPr sz="2200" dirty="0">
                <a:cs typeface="Calibri"/>
              </a:rPr>
              <a:t>σε</a:t>
            </a:r>
            <a:r>
              <a:rPr sz="2200" spc="5" dirty="0">
                <a:cs typeface="Calibri"/>
              </a:rPr>
              <a:t> </a:t>
            </a:r>
            <a:r>
              <a:rPr sz="2200" dirty="0">
                <a:cs typeface="Calibri"/>
              </a:rPr>
              <a:t>σ</a:t>
            </a:r>
            <a:r>
              <a:rPr sz="2200" spc="-20" dirty="0">
                <a:cs typeface="Calibri"/>
              </a:rPr>
              <a:t>υ</a:t>
            </a:r>
            <a:r>
              <a:rPr sz="2200" dirty="0">
                <a:cs typeface="Calibri"/>
              </a:rPr>
              <a:t>γ</a:t>
            </a:r>
            <a:r>
              <a:rPr sz="2200" spc="-30" dirty="0">
                <a:cs typeface="Calibri"/>
              </a:rPr>
              <a:t>κ</a:t>
            </a:r>
            <a:r>
              <a:rPr sz="2200" spc="-10" dirty="0">
                <a:cs typeface="Calibri"/>
              </a:rPr>
              <a:t>ε</a:t>
            </a:r>
            <a:r>
              <a:rPr sz="2200" spc="-20" dirty="0">
                <a:cs typeface="Calibri"/>
              </a:rPr>
              <a:t>κ</a:t>
            </a:r>
            <a:r>
              <a:rPr sz="2200" spc="-10" dirty="0">
                <a:cs typeface="Calibri"/>
              </a:rPr>
              <a:t>ρ</a:t>
            </a:r>
            <a:r>
              <a:rPr sz="2200" dirty="0">
                <a:cs typeface="Calibri"/>
              </a:rPr>
              <a:t>ι</a:t>
            </a:r>
            <a:r>
              <a:rPr sz="2200" spc="-10" dirty="0">
                <a:cs typeface="Calibri"/>
              </a:rPr>
              <a:t>μέ</a:t>
            </a:r>
            <a:r>
              <a:rPr sz="2200" dirty="0">
                <a:cs typeface="Calibri"/>
              </a:rPr>
              <a:t>να</a:t>
            </a:r>
            <a:r>
              <a:rPr sz="2200" spc="40" dirty="0">
                <a:cs typeface="Calibri"/>
              </a:rPr>
              <a:t> </a:t>
            </a:r>
            <a:r>
              <a:rPr sz="2200" dirty="0">
                <a:cs typeface="Calibri"/>
              </a:rPr>
              <a:t>σύ</a:t>
            </a:r>
            <a:r>
              <a:rPr sz="2200" spc="-10" dirty="0">
                <a:cs typeface="Calibri"/>
              </a:rPr>
              <a:t>ν</a:t>
            </a:r>
            <a:r>
              <a:rPr sz="2200" spc="-15" dirty="0">
                <a:cs typeface="Calibri"/>
              </a:rPr>
              <a:t>ο</a:t>
            </a:r>
            <a:r>
              <a:rPr sz="2200" spc="-35" dirty="0">
                <a:cs typeface="Calibri"/>
              </a:rPr>
              <a:t>λ</a:t>
            </a:r>
            <a:r>
              <a:rPr sz="2200" dirty="0">
                <a:cs typeface="Calibri"/>
              </a:rPr>
              <a:t>α</a:t>
            </a:r>
            <a:r>
              <a:rPr sz="2200" spc="30" dirty="0">
                <a:cs typeface="Calibri"/>
              </a:rPr>
              <a:t> </a:t>
            </a:r>
            <a:r>
              <a:rPr sz="2200" dirty="0">
                <a:cs typeface="Calibri"/>
              </a:rPr>
              <a:t>ικανοτήτων,</a:t>
            </a:r>
            <a:r>
              <a:rPr sz="2200" spc="30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ε</a:t>
            </a:r>
            <a:r>
              <a:rPr sz="2200" spc="-20" dirty="0">
                <a:cs typeface="Calibri"/>
              </a:rPr>
              <a:t>ν</a:t>
            </a:r>
            <a:r>
              <a:rPr sz="2200" dirty="0">
                <a:cs typeface="Calibri"/>
              </a:rPr>
              <a:t>ώ προ</a:t>
            </a:r>
            <a:r>
              <a:rPr sz="2200" spc="-30" dirty="0">
                <a:cs typeface="Calibri"/>
              </a:rPr>
              <a:t>χ</a:t>
            </a:r>
            <a:r>
              <a:rPr sz="2200" dirty="0">
                <a:cs typeface="Calibri"/>
              </a:rPr>
              <a:t>ω</a:t>
            </a:r>
            <a:r>
              <a:rPr sz="2200" spc="-10" dirty="0">
                <a:cs typeface="Calibri"/>
              </a:rPr>
              <a:t>ρ</a:t>
            </a:r>
            <a:r>
              <a:rPr sz="2200" dirty="0">
                <a:cs typeface="Calibri"/>
              </a:rPr>
              <a:t>ούν </a:t>
            </a:r>
            <a:r>
              <a:rPr sz="2200" spc="-10" dirty="0">
                <a:cs typeface="Calibri"/>
              </a:rPr>
              <a:t>μ</a:t>
            </a:r>
            <a:r>
              <a:rPr sz="2200" spc="-30" dirty="0">
                <a:cs typeface="Calibri"/>
              </a:rPr>
              <a:t>έ</a:t>
            </a:r>
            <a:r>
              <a:rPr sz="2200" dirty="0">
                <a:cs typeface="Calibri"/>
              </a:rPr>
              <a:t>σα </a:t>
            </a:r>
            <a:r>
              <a:rPr sz="2200" spc="25" dirty="0">
                <a:cs typeface="Calibri"/>
              </a:rPr>
              <a:t> </a:t>
            </a:r>
            <a:r>
              <a:rPr sz="2200" dirty="0">
                <a:cs typeface="Calibri"/>
              </a:rPr>
              <a:t>από</a:t>
            </a:r>
            <a:r>
              <a:rPr sz="2200" spc="20" dirty="0">
                <a:cs typeface="Calibri"/>
              </a:rPr>
              <a:t> </a:t>
            </a:r>
            <a:r>
              <a:rPr sz="2200" dirty="0">
                <a:cs typeface="Calibri"/>
              </a:rPr>
              <a:t>έ</a:t>
            </a:r>
            <a:r>
              <a:rPr sz="2200" spc="-10" dirty="0">
                <a:cs typeface="Calibri"/>
              </a:rPr>
              <a:t>ν</a:t>
            </a:r>
            <a:r>
              <a:rPr sz="2200" dirty="0">
                <a:cs typeface="Calibri"/>
              </a:rPr>
              <a:t>α</a:t>
            </a:r>
            <a:r>
              <a:rPr sz="2200" spc="20" dirty="0">
                <a:cs typeface="Calibri"/>
              </a:rPr>
              <a:t> </a:t>
            </a:r>
            <a:r>
              <a:rPr sz="2200" dirty="0">
                <a:cs typeface="Calibri"/>
              </a:rPr>
              <a:t>προ</a:t>
            </a:r>
            <a:r>
              <a:rPr sz="2200" spc="-70" dirty="0">
                <a:cs typeface="Calibri"/>
              </a:rPr>
              <a:t>κ</a:t>
            </a:r>
            <a:r>
              <a:rPr sz="2200" dirty="0">
                <a:cs typeface="Calibri"/>
              </a:rPr>
              <a:t>αθορισ</a:t>
            </a:r>
            <a:r>
              <a:rPr sz="2200" spc="-10" dirty="0">
                <a:cs typeface="Calibri"/>
              </a:rPr>
              <a:t>μ</a:t>
            </a:r>
            <a:r>
              <a:rPr sz="2200" dirty="0">
                <a:cs typeface="Calibri"/>
              </a:rPr>
              <a:t>έ</a:t>
            </a:r>
            <a:r>
              <a:rPr sz="2200" spc="-10" dirty="0">
                <a:cs typeface="Calibri"/>
              </a:rPr>
              <a:t>ν</a:t>
            </a:r>
            <a:r>
              <a:rPr sz="2200" dirty="0">
                <a:cs typeface="Calibri"/>
              </a:rPr>
              <a:t>ο</a:t>
            </a:r>
            <a:r>
              <a:rPr sz="2200" spc="45" dirty="0">
                <a:cs typeface="Calibri"/>
              </a:rPr>
              <a:t> </a:t>
            </a:r>
            <a:r>
              <a:rPr sz="2200" dirty="0">
                <a:cs typeface="Calibri"/>
              </a:rPr>
              <a:t>σε</a:t>
            </a:r>
            <a:r>
              <a:rPr sz="2200" spc="-10" dirty="0">
                <a:cs typeface="Calibri"/>
              </a:rPr>
              <a:t>ν</a:t>
            </a:r>
            <a:r>
              <a:rPr sz="2200" dirty="0">
                <a:cs typeface="Calibri"/>
              </a:rPr>
              <a:t>άρ</a:t>
            </a:r>
            <a:r>
              <a:rPr sz="2200" spc="-10" dirty="0">
                <a:cs typeface="Calibri"/>
              </a:rPr>
              <a:t>ι</a:t>
            </a:r>
            <a:r>
              <a:rPr sz="2200" dirty="0">
                <a:cs typeface="Calibri"/>
              </a:rPr>
              <a:t>ο.</a:t>
            </a:r>
            <a:r>
              <a:rPr sz="2200" spc="35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Π</a:t>
            </a:r>
            <a:r>
              <a:rPr sz="2200" dirty="0">
                <a:cs typeface="Calibri"/>
              </a:rPr>
              <a:t>ε</a:t>
            </a:r>
            <a:r>
              <a:rPr sz="2200" spc="-10" dirty="0">
                <a:cs typeface="Calibri"/>
              </a:rPr>
              <a:t>ρ</a:t>
            </a:r>
            <a:r>
              <a:rPr sz="2200" spc="5" dirty="0">
                <a:cs typeface="Calibri"/>
              </a:rPr>
              <a:t>ι</a:t>
            </a:r>
            <a:r>
              <a:rPr sz="2200" spc="-30" dirty="0">
                <a:cs typeface="Calibri"/>
              </a:rPr>
              <a:t>λ</a:t>
            </a:r>
            <a:r>
              <a:rPr sz="2200" dirty="0">
                <a:cs typeface="Calibri"/>
              </a:rPr>
              <a:t>α</a:t>
            </a:r>
            <a:r>
              <a:rPr sz="2200" spc="-10" dirty="0">
                <a:cs typeface="Calibri"/>
              </a:rPr>
              <a:t>μ</a:t>
            </a:r>
            <a:r>
              <a:rPr sz="2200" spc="10" dirty="0">
                <a:cs typeface="Calibri"/>
              </a:rPr>
              <a:t>β</a:t>
            </a:r>
            <a:r>
              <a:rPr sz="2200" dirty="0">
                <a:cs typeface="Calibri"/>
              </a:rPr>
              <a:t>άν</a:t>
            </a:r>
            <a:r>
              <a:rPr sz="2200" spc="5" dirty="0">
                <a:cs typeface="Calibri"/>
              </a:rPr>
              <a:t>ο</a:t>
            </a:r>
            <a:r>
              <a:rPr sz="2200" dirty="0">
                <a:cs typeface="Calibri"/>
              </a:rPr>
              <a:t>υν</a:t>
            </a:r>
            <a:r>
              <a:rPr sz="2200" spc="50" dirty="0">
                <a:cs typeface="Calibri"/>
              </a:rPr>
              <a:t> </a:t>
            </a:r>
            <a:r>
              <a:rPr sz="2200" dirty="0">
                <a:cs typeface="Calibri"/>
              </a:rPr>
              <a:t>απο</a:t>
            </a:r>
            <a:r>
              <a:rPr sz="2200" spc="20" dirty="0">
                <a:cs typeface="Calibri"/>
              </a:rPr>
              <a:t>σ</a:t>
            </a:r>
            <a:r>
              <a:rPr sz="2200" spc="-15" dirty="0">
                <a:cs typeface="Calibri"/>
              </a:rPr>
              <a:t>το</a:t>
            </a:r>
            <a:r>
              <a:rPr sz="2200" spc="-10" dirty="0">
                <a:cs typeface="Calibri"/>
              </a:rPr>
              <a:t>λ</a:t>
            </a:r>
            <a:r>
              <a:rPr sz="2200" dirty="0">
                <a:cs typeface="Calibri"/>
              </a:rPr>
              <a:t>ές συνήθως </a:t>
            </a:r>
            <a:r>
              <a:rPr sz="2200" spc="5" dirty="0">
                <a:cs typeface="Calibri"/>
              </a:rPr>
              <a:t>δ</a:t>
            </a:r>
            <a:r>
              <a:rPr sz="2200" dirty="0">
                <a:cs typeface="Calibri"/>
              </a:rPr>
              <a:t>ι</a:t>
            </a:r>
            <a:r>
              <a:rPr sz="2200" spc="-15" dirty="0">
                <a:cs typeface="Calibri"/>
              </a:rPr>
              <a:t>ά</a:t>
            </a:r>
            <a:r>
              <a:rPr sz="2200" dirty="0">
                <a:cs typeface="Calibri"/>
              </a:rPr>
              <a:t>σωσης</a:t>
            </a:r>
            <a:r>
              <a:rPr sz="2200" spc="-10" dirty="0">
                <a:cs typeface="Calibri"/>
              </a:rPr>
              <a:t> </a:t>
            </a:r>
            <a:r>
              <a:rPr sz="2200" spc="-65" dirty="0">
                <a:cs typeface="Calibri"/>
              </a:rPr>
              <a:t>κ</a:t>
            </a:r>
            <a:r>
              <a:rPr sz="2200" dirty="0">
                <a:cs typeface="Calibri"/>
              </a:rPr>
              <a:t>άποιου</a:t>
            </a:r>
            <a:r>
              <a:rPr sz="2200" spc="15" dirty="0">
                <a:cs typeface="Calibri"/>
              </a:rPr>
              <a:t> </a:t>
            </a:r>
            <a:r>
              <a:rPr sz="2200" dirty="0">
                <a:cs typeface="Calibri"/>
              </a:rPr>
              <a:t>αν</a:t>
            </a:r>
            <a:r>
              <a:rPr sz="2200" spc="-15" dirty="0">
                <a:cs typeface="Calibri"/>
              </a:rPr>
              <a:t>θ</a:t>
            </a:r>
            <a:r>
              <a:rPr sz="2200" dirty="0">
                <a:cs typeface="Calibri"/>
              </a:rPr>
              <a:t>ρ</a:t>
            </a:r>
            <a:r>
              <a:rPr sz="2200" spc="-10" dirty="0">
                <a:cs typeface="Calibri"/>
              </a:rPr>
              <a:t>ώ</a:t>
            </a:r>
            <a:r>
              <a:rPr sz="2200" dirty="0">
                <a:cs typeface="Calibri"/>
              </a:rPr>
              <a:t>που</a:t>
            </a:r>
            <a:r>
              <a:rPr sz="2200" spc="30" dirty="0">
                <a:cs typeface="Calibri"/>
              </a:rPr>
              <a:t> </a:t>
            </a:r>
            <a:r>
              <a:rPr sz="2200" dirty="0">
                <a:cs typeface="Calibri"/>
              </a:rPr>
              <a:t>ή α</a:t>
            </a:r>
            <a:r>
              <a:rPr sz="2200" spc="5" dirty="0">
                <a:cs typeface="Calibri"/>
              </a:rPr>
              <a:t>ν</a:t>
            </a:r>
            <a:r>
              <a:rPr sz="2200" dirty="0">
                <a:cs typeface="Calibri"/>
              </a:rPr>
              <a:t>τι</a:t>
            </a:r>
            <a:r>
              <a:rPr sz="2200" spc="-30" dirty="0">
                <a:cs typeface="Calibri"/>
              </a:rPr>
              <a:t>κ</a:t>
            </a:r>
            <a:r>
              <a:rPr sz="2200" dirty="0">
                <a:cs typeface="Calibri"/>
              </a:rPr>
              <a:t>ε</a:t>
            </a:r>
            <a:r>
              <a:rPr sz="2200" spc="-10" dirty="0">
                <a:cs typeface="Calibri"/>
              </a:rPr>
              <a:t>ιμ</a:t>
            </a:r>
            <a:r>
              <a:rPr sz="2200" spc="5" dirty="0">
                <a:cs typeface="Calibri"/>
              </a:rPr>
              <a:t>έ</a:t>
            </a:r>
            <a:r>
              <a:rPr sz="2200" dirty="0">
                <a:cs typeface="Calibri"/>
              </a:rPr>
              <a:t>νο</a:t>
            </a:r>
            <a:r>
              <a:rPr sz="2200" spc="-10" dirty="0">
                <a:cs typeface="Calibri"/>
              </a:rPr>
              <a:t>υ</a:t>
            </a:r>
            <a:r>
              <a:rPr sz="2200" dirty="0">
                <a:cs typeface="Calibri"/>
              </a:rPr>
              <a:t>.</a:t>
            </a:r>
          </a:p>
          <a:p>
            <a:pPr>
              <a:lnSpc>
                <a:spcPts val="500"/>
              </a:lnSpc>
              <a:spcBef>
                <a:spcPts val="43"/>
              </a:spcBef>
            </a:pPr>
            <a:endParaRPr sz="5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558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Κατ</a:t>
            </a:r>
            <a:r>
              <a:rPr sz="3600" b="1" spc="-75" dirty="0">
                <a:solidFill>
                  <a:srgbClr val="5A6278"/>
                </a:solidFill>
                <a:latin typeface="Calibri"/>
                <a:cs typeface="Calibri"/>
              </a:rPr>
              <a:t>η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γορί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ς</a:t>
            </a:r>
            <a:r>
              <a:rPr sz="3600" b="1" spc="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Πα</a:t>
            </a:r>
            <a:r>
              <a:rPr sz="3600" b="1" spc="-35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3600" b="1" spc="10" dirty="0">
                <a:solidFill>
                  <a:srgbClr val="5A6278"/>
                </a:solidFill>
                <a:latin typeface="Calibri"/>
                <a:cs typeface="Calibri"/>
              </a:rPr>
              <a:t>χ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ν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δι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ώ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ν</a:t>
            </a:r>
            <a:r>
              <a:rPr sz="3600" b="1" spc="1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(I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V)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491" y="1557146"/>
            <a:ext cx="8342630" cy="3916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6350" indent="-274320">
              <a:lnSpc>
                <a:spcPct val="100000"/>
              </a:lnSpc>
              <a:buFont typeface="Arial" pitchFamily="34" charset="0"/>
              <a:buChar char="•"/>
              <a:tabLst>
                <a:tab pos="286385" algn="l"/>
              </a:tabLst>
            </a:pPr>
            <a:r>
              <a:rPr sz="2200" b="1" spc="5" dirty="0" err="1" smtClean="0">
                <a:cs typeface="Calibri"/>
              </a:rPr>
              <a:t>Πα</a:t>
            </a:r>
            <a:r>
              <a:rPr sz="2200" b="1" spc="-15" dirty="0" err="1" smtClean="0">
                <a:cs typeface="Calibri"/>
              </a:rPr>
              <a:t>ι</a:t>
            </a:r>
            <a:r>
              <a:rPr sz="2200" b="1" dirty="0" err="1" smtClean="0">
                <a:cs typeface="Calibri"/>
              </a:rPr>
              <a:t>χν</a:t>
            </a:r>
            <a:r>
              <a:rPr sz="2200" b="1" spc="-10" dirty="0" err="1" smtClean="0">
                <a:cs typeface="Calibri"/>
              </a:rPr>
              <a:t>ί</a:t>
            </a:r>
            <a:r>
              <a:rPr sz="2200" b="1" dirty="0" err="1" smtClean="0">
                <a:cs typeface="Calibri"/>
              </a:rPr>
              <a:t>δια</a:t>
            </a:r>
            <a:r>
              <a:rPr sz="2200" b="1" spc="-30" dirty="0" smtClean="0">
                <a:cs typeface="Calibri"/>
              </a:rPr>
              <a:t> </a:t>
            </a:r>
            <a:r>
              <a:rPr sz="2200" b="1" spc="-20" dirty="0">
                <a:cs typeface="Calibri"/>
              </a:rPr>
              <a:t>γ</a:t>
            </a:r>
            <a:r>
              <a:rPr sz="2200" b="1" dirty="0">
                <a:cs typeface="Calibri"/>
              </a:rPr>
              <a:t>ρίφου</a:t>
            </a:r>
            <a:r>
              <a:rPr sz="2200" b="1" spc="-10" dirty="0">
                <a:cs typeface="Calibri"/>
              </a:rPr>
              <a:t> </a:t>
            </a:r>
            <a:r>
              <a:rPr sz="2200" b="1" dirty="0">
                <a:cs typeface="Calibri"/>
              </a:rPr>
              <a:t>ή</a:t>
            </a:r>
            <a:r>
              <a:rPr sz="2200" b="1" spc="-5" dirty="0">
                <a:cs typeface="Calibri"/>
              </a:rPr>
              <a:t> </a:t>
            </a:r>
            <a:r>
              <a:rPr sz="2200" b="1" spc="-20" dirty="0">
                <a:cs typeface="Calibri"/>
              </a:rPr>
              <a:t>π</a:t>
            </a:r>
            <a:r>
              <a:rPr sz="2200" b="1" dirty="0">
                <a:cs typeface="Calibri"/>
              </a:rPr>
              <a:t>α</a:t>
            </a:r>
            <a:r>
              <a:rPr sz="2200" b="1" spc="15" dirty="0">
                <a:cs typeface="Calibri"/>
              </a:rPr>
              <a:t>ζ</a:t>
            </a:r>
            <a:r>
              <a:rPr sz="2200" b="1" dirty="0">
                <a:cs typeface="Calibri"/>
              </a:rPr>
              <a:t>λ</a:t>
            </a:r>
            <a:r>
              <a:rPr sz="2200" b="1" spc="-10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τ</a:t>
            </a:r>
            <a:r>
              <a:rPr sz="2200" dirty="0">
                <a:cs typeface="Calibri"/>
              </a:rPr>
              <a:t>α ο</a:t>
            </a:r>
            <a:r>
              <a:rPr sz="2200" spc="-10" dirty="0">
                <a:cs typeface="Calibri"/>
              </a:rPr>
              <a:t>π</a:t>
            </a:r>
            <a:r>
              <a:rPr sz="2200" dirty="0">
                <a:cs typeface="Calibri"/>
              </a:rPr>
              <a:t>οία</a:t>
            </a:r>
            <a:r>
              <a:rPr sz="2200" spc="-30" dirty="0">
                <a:cs typeface="Calibri"/>
              </a:rPr>
              <a:t> </a:t>
            </a:r>
            <a:r>
              <a:rPr sz="2200" dirty="0">
                <a:cs typeface="Calibri"/>
              </a:rPr>
              <a:t>α</a:t>
            </a:r>
            <a:r>
              <a:rPr sz="2200" spc="-25" dirty="0">
                <a:cs typeface="Calibri"/>
              </a:rPr>
              <a:t>π</a:t>
            </a:r>
            <a:r>
              <a:rPr sz="2200" dirty="0">
                <a:cs typeface="Calibri"/>
              </a:rPr>
              <a:t>α</a:t>
            </a:r>
            <a:r>
              <a:rPr sz="2200" spc="-20" dirty="0">
                <a:cs typeface="Calibri"/>
              </a:rPr>
              <a:t>ι</a:t>
            </a:r>
            <a:r>
              <a:rPr sz="2200" spc="-10" dirty="0">
                <a:cs typeface="Calibri"/>
              </a:rPr>
              <a:t>τ</a:t>
            </a:r>
            <a:r>
              <a:rPr sz="2200" dirty="0">
                <a:cs typeface="Calibri"/>
              </a:rPr>
              <a:t>ο</a:t>
            </a:r>
            <a:r>
              <a:rPr sz="2200" spc="-10" dirty="0">
                <a:cs typeface="Calibri"/>
              </a:rPr>
              <a:t>ύ</a:t>
            </a:r>
            <a:r>
              <a:rPr sz="2200" dirty="0">
                <a:cs typeface="Calibri"/>
              </a:rPr>
              <a:t>ν</a:t>
            </a:r>
            <a:r>
              <a:rPr sz="2200" spc="-20" dirty="0">
                <a:cs typeface="Calibri"/>
              </a:rPr>
              <a:t> </a:t>
            </a:r>
            <a:r>
              <a:rPr sz="2200" dirty="0">
                <a:cs typeface="Calibri"/>
              </a:rPr>
              <a:t>από</a:t>
            </a:r>
            <a:r>
              <a:rPr sz="2200" spc="-10" dirty="0">
                <a:cs typeface="Calibri"/>
              </a:rPr>
              <a:t> τ</a:t>
            </a:r>
            <a:r>
              <a:rPr sz="2200" dirty="0">
                <a:cs typeface="Calibri"/>
              </a:rPr>
              <a:t>ον</a:t>
            </a:r>
            <a:r>
              <a:rPr sz="2200" spc="-20" dirty="0">
                <a:cs typeface="Calibri"/>
              </a:rPr>
              <a:t> </a:t>
            </a:r>
            <a:r>
              <a:rPr sz="2200" spc="-30" dirty="0">
                <a:cs typeface="Calibri"/>
              </a:rPr>
              <a:t>π</a:t>
            </a:r>
            <a:r>
              <a:rPr sz="2200" dirty="0">
                <a:cs typeface="Calibri"/>
              </a:rPr>
              <a:t>αίκτη</a:t>
            </a:r>
            <a:r>
              <a:rPr sz="2200" spc="-15" dirty="0">
                <a:cs typeface="Calibri"/>
              </a:rPr>
              <a:t> </a:t>
            </a:r>
            <a:r>
              <a:rPr sz="2200" dirty="0">
                <a:cs typeface="Calibri"/>
              </a:rPr>
              <a:t>να</a:t>
            </a:r>
            <a:r>
              <a:rPr sz="2200" spc="5" dirty="0">
                <a:cs typeface="Calibri"/>
              </a:rPr>
              <a:t> </a:t>
            </a:r>
            <a:r>
              <a:rPr sz="2200" spc="-30" dirty="0">
                <a:cs typeface="Calibri"/>
              </a:rPr>
              <a:t>λ</a:t>
            </a:r>
            <a:r>
              <a:rPr sz="2200" spc="-10" dirty="0">
                <a:cs typeface="Calibri"/>
              </a:rPr>
              <a:t>ύ</a:t>
            </a:r>
            <a:r>
              <a:rPr sz="2200" dirty="0">
                <a:cs typeface="Calibri"/>
              </a:rPr>
              <a:t>σει </a:t>
            </a:r>
            <a:r>
              <a:rPr sz="2200" spc="-25" dirty="0">
                <a:cs typeface="Calibri"/>
              </a:rPr>
              <a:t>γ</a:t>
            </a:r>
            <a:r>
              <a:rPr sz="2200" dirty="0">
                <a:cs typeface="Calibri"/>
              </a:rPr>
              <a:t>ρίφο</a:t>
            </a:r>
            <a:r>
              <a:rPr sz="2200" spc="-10" dirty="0">
                <a:cs typeface="Calibri"/>
              </a:rPr>
              <a:t>υ</a:t>
            </a:r>
            <a:r>
              <a:rPr sz="2200" dirty="0">
                <a:cs typeface="Calibri"/>
              </a:rPr>
              <a:t>ς </a:t>
            </a:r>
            <a:r>
              <a:rPr sz="2200" spc="-30" dirty="0">
                <a:cs typeface="Calibri"/>
              </a:rPr>
              <a:t>λ</a:t>
            </a:r>
            <a:r>
              <a:rPr sz="2200" dirty="0">
                <a:cs typeface="Calibri"/>
              </a:rPr>
              <a:t>ογικής</a:t>
            </a:r>
            <a:r>
              <a:rPr sz="2200" spc="-25" dirty="0">
                <a:cs typeface="Calibri"/>
              </a:rPr>
              <a:t> </a:t>
            </a:r>
            <a:r>
              <a:rPr sz="2200" dirty="0">
                <a:cs typeface="Calibri"/>
              </a:rPr>
              <a:t>ή να</a:t>
            </a:r>
            <a:r>
              <a:rPr sz="2200" spc="-10" dirty="0">
                <a:cs typeface="Calibri"/>
              </a:rPr>
              <a:t> </a:t>
            </a:r>
            <a:r>
              <a:rPr sz="2200" dirty="0">
                <a:cs typeface="Calibri"/>
              </a:rPr>
              <a:t>π</a:t>
            </a:r>
            <a:r>
              <a:rPr sz="2200" spc="-10" dirty="0">
                <a:cs typeface="Calibri"/>
              </a:rPr>
              <a:t>ε</a:t>
            </a:r>
            <a:r>
              <a:rPr sz="2200" dirty="0">
                <a:cs typeface="Calibri"/>
              </a:rPr>
              <a:t>ρι</a:t>
            </a:r>
            <a:r>
              <a:rPr sz="2200" spc="-30" dirty="0">
                <a:cs typeface="Calibri"/>
              </a:rPr>
              <a:t>η</a:t>
            </a:r>
            <a:r>
              <a:rPr sz="2200" dirty="0">
                <a:cs typeface="Calibri"/>
              </a:rPr>
              <a:t>γηθεί</a:t>
            </a:r>
            <a:r>
              <a:rPr sz="2200" spc="-40" dirty="0">
                <a:cs typeface="Calibri"/>
              </a:rPr>
              <a:t> </a:t>
            </a:r>
            <a:r>
              <a:rPr sz="2200" dirty="0">
                <a:cs typeface="Calibri"/>
              </a:rPr>
              <a:t>π</a:t>
            </a:r>
            <a:r>
              <a:rPr sz="2200" spc="-20" dirty="0">
                <a:cs typeface="Calibri"/>
              </a:rPr>
              <a:t>ο</a:t>
            </a:r>
            <a:r>
              <a:rPr sz="2200" spc="-30" dirty="0">
                <a:cs typeface="Calibri"/>
              </a:rPr>
              <a:t>λ</a:t>
            </a:r>
            <a:r>
              <a:rPr sz="2200" spc="-10" dirty="0">
                <a:cs typeface="Calibri"/>
              </a:rPr>
              <a:t>ύ</a:t>
            </a:r>
            <a:r>
              <a:rPr sz="2200" dirty="0">
                <a:cs typeface="Calibri"/>
              </a:rPr>
              <a:t>π</a:t>
            </a:r>
            <a:r>
              <a:rPr sz="2200" spc="-35" dirty="0">
                <a:cs typeface="Calibri"/>
              </a:rPr>
              <a:t>λ</a:t>
            </a:r>
            <a:r>
              <a:rPr sz="2200" dirty="0">
                <a:cs typeface="Calibri"/>
              </a:rPr>
              <a:t>ο</a:t>
            </a:r>
            <a:r>
              <a:rPr sz="2200" spc="-25" dirty="0">
                <a:cs typeface="Calibri"/>
              </a:rPr>
              <a:t>κ</a:t>
            </a:r>
            <a:r>
              <a:rPr sz="2200" dirty="0">
                <a:cs typeface="Calibri"/>
              </a:rPr>
              <a:t>ες</a:t>
            </a:r>
            <a:r>
              <a:rPr sz="2200" spc="-20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τ</a:t>
            </a:r>
            <a:r>
              <a:rPr sz="2200" dirty="0">
                <a:cs typeface="Calibri"/>
              </a:rPr>
              <a:t>οποθ</a:t>
            </a:r>
            <a:r>
              <a:rPr sz="2200" spc="-30" dirty="0">
                <a:cs typeface="Calibri"/>
              </a:rPr>
              <a:t>ε</a:t>
            </a:r>
            <a:r>
              <a:rPr sz="2200" dirty="0">
                <a:cs typeface="Calibri"/>
              </a:rPr>
              <a:t>σίες</a:t>
            </a:r>
            <a:r>
              <a:rPr sz="2200" spc="-40" dirty="0">
                <a:cs typeface="Calibri"/>
              </a:rPr>
              <a:t> </a:t>
            </a:r>
            <a:r>
              <a:rPr sz="2200" dirty="0">
                <a:cs typeface="Calibri"/>
              </a:rPr>
              <a:t>ό</a:t>
            </a:r>
            <a:r>
              <a:rPr sz="2200" spc="-30" dirty="0">
                <a:cs typeface="Calibri"/>
              </a:rPr>
              <a:t>π</a:t>
            </a:r>
            <a:r>
              <a:rPr sz="2200" dirty="0">
                <a:cs typeface="Calibri"/>
              </a:rPr>
              <a:t>ως</a:t>
            </a:r>
            <a:r>
              <a:rPr sz="2200" spc="-10" dirty="0">
                <a:cs typeface="Calibri"/>
              </a:rPr>
              <a:t> </a:t>
            </a:r>
            <a:r>
              <a:rPr sz="2200" spc="-30" dirty="0">
                <a:cs typeface="Calibri"/>
              </a:rPr>
              <a:t>λ</a:t>
            </a:r>
            <a:r>
              <a:rPr sz="2200" dirty="0">
                <a:cs typeface="Calibri"/>
              </a:rPr>
              <a:t>α</a:t>
            </a:r>
            <a:r>
              <a:rPr sz="2200" spc="5" dirty="0">
                <a:cs typeface="Calibri"/>
              </a:rPr>
              <a:t>β</a:t>
            </a:r>
            <a:r>
              <a:rPr sz="2200" spc="-10" dirty="0">
                <a:cs typeface="Calibri"/>
              </a:rPr>
              <a:t>ύ</a:t>
            </a:r>
            <a:r>
              <a:rPr sz="2200" dirty="0">
                <a:cs typeface="Calibri"/>
              </a:rPr>
              <a:t>ρ</a:t>
            </a:r>
            <a:r>
              <a:rPr sz="2200" spc="-25" dirty="0">
                <a:cs typeface="Calibri"/>
              </a:rPr>
              <a:t>ι</a:t>
            </a:r>
            <a:r>
              <a:rPr sz="2200" dirty="0">
                <a:cs typeface="Calibri"/>
              </a:rPr>
              <a:t>νθους. Πρό</a:t>
            </a:r>
            <a:r>
              <a:rPr sz="2200" spc="-25" dirty="0">
                <a:cs typeface="Calibri"/>
              </a:rPr>
              <a:t>κ</a:t>
            </a:r>
            <a:r>
              <a:rPr sz="2200" dirty="0">
                <a:cs typeface="Calibri"/>
              </a:rPr>
              <a:t>ε</a:t>
            </a:r>
            <a:r>
              <a:rPr sz="2200" spc="-25" dirty="0">
                <a:cs typeface="Calibri"/>
              </a:rPr>
              <a:t>ι</a:t>
            </a:r>
            <a:r>
              <a:rPr sz="2200" spc="-10" dirty="0">
                <a:cs typeface="Calibri"/>
              </a:rPr>
              <a:t>τ</a:t>
            </a:r>
            <a:r>
              <a:rPr sz="2200" dirty="0">
                <a:cs typeface="Calibri"/>
              </a:rPr>
              <a:t>αι</a:t>
            </a:r>
            <a:r>
              <a:rPr sz="2200" spc="-40" dirty="0">
                <a:cs typeface="Calibri"/>
              </a:rPr>
              <a:t> </a:t>
            </a:r>
            <a:r>
              <a:rPr sz="2200" dirty="0">
                <a:cs typeface="Calibri"/>
              </a:rPr>
              <a:t>για</a:t>
            </a:r>
            <a:r>
              <a:rPr sz="2200" spc="-20" dirty="0">
                <a:cs typeface="Calibri"/>
              </a:rPr>
              <a:t> </a:t>
            </a:r>
            <a:r>
              <a:rPr sz="2200" dirty="0">
                <a:cs typeface="Calibri"/>
              </a:rPr>
              <a:t>προ</a:t>
            </a:r>
            <a:r>
              <a:rPr sz="2200" spc="-15" dirty="0">
                <a:cs typeface="Calibri"/>
              </a:rPr>
              <a:t>β</a:t>
            </a:r>
            <a:r>
              <a:rPr sz="2200" dirty="0">
                <a:cs typeface="Calibri"/>
              </a:rPr>
              <a:t>λή</a:t>
            </a:r>
            <a:r>
              <a:rPr sz="2200" spc="-10" dirty="0">
                <a:cs typeface="Calibri"/>
              </a:rPr>
              <a:t>μ</a:t>
            </a:r>
            <a:r>
              <a:rPr sz="2200" dirty="0">
                <a:cs typeface="Calibri"/>
              </a:rPr>
              <a:t>ατα</a:t>
            </a:r>
            <a:r>
              <a:rPr sz="2200" spc="-35" dirty="0">
                <a:cs typeface="Calibri"/>
              </a:rPr>
              <a:t> </a:t>
            </a:r>
            <a:r>
              <a:rPr sz="2200" dirty="0">
                <a:cs typeface="Calibri"/>
              </a:rPr>
              <a:t>που</a:t>
            </a:r>
            <a:r>
              <a:rPr sz="2200" spc="-20" dirty="0">
                <a:cs typeface="Calibri"/>
              </a:rPr>
              <a:t> </a:t>
            </a:r>
            <a:r>
              <a:rPr sz="2200" dirty="0">
                <a:cs typeface="Calibri"/>
              </a:rPr>
              <a:t>ζ</a:t>
            </a:r>
            <a:r>
              <a:rPr sz="2200" spc="-35" dirty="0">
                <a:cs typeface="Calibri"/>
              </a:rPr>
              <a:t>η</a:t>
            </a:r>
            <a:r>
              <a:rPr sz="2200" spc="-10" dirty="0">
                <a:cs typeface="Calibri"/>
              </a:rPr>
              <a:t>τ</a:t>
            </a:r>
            <a:r>
              <a:rPr sz="2200" dirty="0">
                <a:cs typeface="Calibri"/>
              </a:rPr>
              <a:t>ο</a:t>
            </a:r>
            <a:r>
              <a:rPr sz="2200" spc="-10" dirty="0">
                <a:cs typeface="Calibri"/>
              </a:rPr>
              <a:t>ύ</a:t>
            </a:r>
            <a:r>
              <a:rPr sz="2200" dirty="0">
                <a:cs typeface="Calibri"/>
              </a:rPr>
              <a:t>ν</a:t>
            </a:r>
            <a:r>
              <a:rPr sz="2200" spc="-10" dirty="0">
                <a:cs typeface="Calibri"/>
              </a:rPr>
              <a:t> </a:t>
            </a:r>
            <a:r>
              <a:rPr sz="2200" dirty="0">
                <a:cs typeface="Calibri"/>
              </a:rPr>
              <a:t>μια</a:t>
            </a:r>
            <a:r>
              <a:rPr sz="2200" spc="-5" dirty="0">
                <a:cs typeface="Calibri"/>
              </a:rPr>
              <a:t> </a:t>
            </a:r>
            <a:r>
              <a:rPr sz="2200" spc="-30" dirty="0">
                <a:cs typeface="Calibri"/>
              </a:rPr>
              <a:t>λ</a:t>
            </a:r>
            <a:r>
              <a:rPr sz="2200" spc="-10" dirty="0">
                <a:cs typeface="Calibri"/>
              </a:rPr>
              <a:t>ύ</a:t>
            </a:r>
            <a:r>
              <a:rPr sz="2200" dirty="0">
                <a:cs typeface="Calibri"/>
              </a:rPr>
              <a:t>ση,</a:t>
            </a:r>
            <a:r>
              <a:rPr sz="2200" spc="-5" dirty="0">
                <a:cs typeface="Calibri"/>
              </a:rPr>
              <a:t> </a:t>
            </a:r>
            <a:r>
              <a:rPr sz="2200" dirty="0">
                <a:cs typeface="Calibri"/>
              </a:rPr>
              <a:t>συνήθως</a:t>
            </a:r>
            <a:r>
              <a:rPr sz="2200" spc="-20" dirty="0">
                <a:cs typeface="Calibri"/>
              </a:rPr>
              <a:t> </a:t>
            </a:r>
            <a:r>
              <a:rPr sz="2200" dirty="0">
                <a:cs typeface="Calibri"/>
              </a:rPr>
              <a:t>οπτικ</a:t>
            </a:r>
            <a:r>
              <a:rPr sz="2200" spc="5" dirty="0">
                <a:cs typeface="Calibri"/>
              </a:rPr>
              <a:t>ή</a:t>
            </a:r>
            <a:r>
              <a:rPr sz="2200" dirty="0">
                <a:cs typeface="Calibri"/>
              </a:rPr>
              <a:t>ς</a:t>
            </a:r>
            <a:r>
              <a:rPr sz="2200" spc="-20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μ</a:t>
            </a:r>
            <a:r>
              <a:rPr sz="2200" dirty="0">
                <a:cs typeface="Calibri"/>
              </a:rPr>
              <a:t>ορφ</a:t>
            </a:r>
            <a:r>
              <a:rPr sz="2200" spc="5" dirty="0">
                <a:cs typeface="Calibri"/>
              </a:rPr>
              <a:t>ή</a:t>
            </a:r>
            <a:r>
              <a:rPr sz="2200" dirty="0">
                <a:cs typeface="Calibri"/>
              </a:rPr>
              <a:t>ς, </a:t>
            </a:r>
            <a:r>
              <a:rPr sz="2200" spc="-30" dirty="0">
                <a:cs typeface="Calibri"/>
              </a:rPr>
              <a:t>χ</a:t>
            </a:r>
            <a:r>
              <a:rPr sz="2200" dirty="0">
                <a:cs typeface="Calibri"/>
              </a:rPr>
              <a:t>ωρίς</a:t>
            </a:r>
            <a:r>
              <a:rPr sz="2200" spc="-35" dirty="0">
                <a:cs typeface="Calibri"/>
              </a:rPr>
              <a:t> </a:t>
            </a:r>
            <a:r>
              <a:rPr sz="2200" dirty="0">
                <a:cs typeface="Calibri"/>
              </a:rPr>
              <a:t>να</a:t>
            </a:r>
            <a:r>
              <a:rPr sz="2200" spc="-10" dirty="0">
                <a:cs typeface="Calibri"/>
              </a:rPr>
              <a:t> </a:t>
            </a:r>
            <a:r>
              <a:rPr sz="2200" dirty="0">
                <a:cs typeface="Calibri"/>
              </a:rPr>
              <a:t>π</a:t>
            </a:r>
            <a:r>
              <a:rPr sz="2200" spc="-10" dirty="0">
                <a:cs typeface="Calibri"/>
              </a:rPr>
              <a:t>ε</a:t>
            </a:r>
            <a:r>
              <a:rPr sz="2200" dirty="0">
                <a:cs typeface="Calibri"/>
              </a:rPr>
              <a:t>ριέ</a:t>
            </a:r>
            <a:r>
              <a:rPr sz="2200" spc="-30" dirty="0">
                <a:cs typeface="Calibri"/>
              </a:rPr>
              <a:t>χ</a:t>
            </a:r>
            <a:r>
              <a:rPr sz="2200" dirty="0">
                <a:cs typeface="Calibri"/>
              </a:rPr>
              <a:t>ει</a:t>
            </a:r>
            <a:r>
              <a:rPr sz="2200" spc="-10" dirty="0">
                <a:cs typeface="Calibri"/>
              </a:rPr>
              <a:t> </a:t>
            </a:r>
            <a:r>
              <a:rPr sz="2200" spc="-65" dirty="0" err="1">
                <a:cs typeface="Calibri"/>
              </a:rPr>
              <a:t>κ</a:t>
            </a:r>
            <a:r>
              <a:rPr sz="2200" dirty="0" err="1">
                <a:cs typeface="Calibri"/>
              </a:rPr>
              <a:t>άποιο</a:t>
            </a:r>
            <a:r>
              <a:rPr sz="2200" spc="-35" dirty="0">
                <a:cs typeface="Calibri"/>
              </a:rPr>
              <a:t> </a:t>
            </a:r>
            <a:r>
              <a:rPr sz="2200" dirty="0" err="1" smtClean="0">
                <a:cs typeface="Calibri"/>
              </a:rPr>
              <a:t>σενάριο</a:t>
            </a:r>
            <a:r>
              <a:rPr lang="el-GR" sz="2200" dirty="0" smtClean="0">
                <a:cs typeface="Calibri"/>
              </a:rPr>
              <a:t>.</a:t>
            </a:r>
            <a:endParaRPr sz="2200" dirty="0">
              <a:cs typeface="Calibri"/>
            </a:endParaRPr>
          </a:p>
          <a:p>
            <a:pPr>
              <a:lnSpc>
                <a:spcPts val="500"/>
              </a:lnSpc>
              <a:spcBef>
                <a:spcPts val="32"/>
              </a:spcBef>
              <a:buFont typeface="Arial" pitchFamily="34" charset="0"/>
              <a:buChar char="•"/>
            </a:pPr>
            <a:endParaRPr sz="2200" dirty="0"/>
          </a:p>
          <a:p>
            <a:pPr marL="287020">
              <a:lnSpc>
                <a:spcPct val="100000"/>
              </a:lnSpc>
              <a:buFont typeface="Arial" pitchFamily="34" charset="0"/>
              <a:buChar char="•"/>
              <a:tabLst>
                <a:tab pos="560705" algn="l"/>
              </a:tabLst>
            </a:pPr>
            <a:endParaRPr sz="2200" dirty="0"/>
          </a:p>
          <a:p>
            <a:pPr>
              <a:lnSpc>
                <a:spcPts val="1000"/>
              </a:lnSpc>
              <a:buFont typeface="Arial" pitchFamily="34" charset="0"/>
              <a:buChar char="•"/>
            </a:pPr>
            <a:endParaRPr sz="2200" dirty="0"/>
          </a:p>
          <a:p>
            <a:pPr marL="287020" marR="81915" indent="-274320">
              <a:lnSpc>
                <a:spcPct val="100499"/>
              </a:lnSpc>
              <a:buFont typeface="Arial" pitchFamily="34" charset="0"/>
              <a:buChar char="•"/>
              <a:tabLst>
                <a:tab pos="286385" algn="l"/>
              </a:tabLst>
            </a:pPr>
            <a:r>
              <a:rPr sz="2200" b="1" spc="5" dirty="0" err="1" smtClean="0">
                <a:cs typeface="Calibri"/>
              </a:rPr>
              <a:t>Εκ</a:t>
            </a:r>
            <a:r>
              <a:rPr sz="2200" b="1" spc="-15" dirty="0" err="1" smtClean="0">
                <a:cs typeface="Calibri"/>
              </a:rPr>
              <a:t>π</a:t>
            </a:r>
            <a:r>
              <a:rPr sz="2200" b="1" dirty="0" err="1" smtClean="0">
                <a:cs typeface="Calibri"/>
              </a:rPr>
              <a:t>α</a:t>
            </a:r>
            <a:r>
              <a:rPr sz="2200" b="1" spc="-20" dirty="0" err="1" smtClean="0">
                <a:cs typeface="Calibri"/>
              </a:rPr>
              <a:t>ι</a:t>
            </a:r>
            <a:r>
              <a:rPr sz="2200" b="1" dirty="0" err="1" smtClean="0">
                <a:cs typeface="Calibri"/>
              </a:rPr>
              <a:t>δ</a:t>
            </a:r>
            <a:r>
              <a:rPr sz="2200" b="1" spc="-10" dirty="0" err="1" smtClean="0">
                <a:cs typeface="Calibri"/>
              </a:rPr>
              <a:t>ευ</a:t>
            </a:r>
            <a:r>
              <a:rPr sz="2200" b="1" dirty="0" err="1" smtClean="0">
                <a:cs typeface="Calibri"/>
              </a:rPr>
              <a:t>τι</a:t>
            </a:r>
            <a:r>
              <a:rPr sz="2200" b="1" spc="-55" dirty="0" err="1" smtClean="0">
                <a:cs typeface="Calibri"/>
              </a:rPr>
              <a:t>κ</a:t>
            </a:r>
            <a:r>
              <a:rPr sz="2200" b="1" dirty="0" err="1" smtClean="0">
                <a:cs typeface="Calibri"/>
              </a:rPr>
              <a:t>ά</a:t>
            </a:r>
            <a:r>
              <a:rPr sz="2200" b="1" spc="-40" dirty="0" smtClean="0">
                <a:cs typeface="Calibri"/>
              </a:rPr>
              <a:t> </a:t>
            </a:r>
            <a:r>
              <a:rPr sz="2200" b="1" spc="-20" dirty="0">
                <a:cs typeface="Calibri"/>
              </a:rPr>
              <a:t>π</a:t>
            </a:r>
            <a:r>
              <a:rPr sz="2200" b="1" dirty="0">
                <a:cs typeface="Calibri"/>
              </a:rPr>
              <a:t>α</a:t>
            </a:r>
            <a:r>
              <a:rPr sz="2200" b="1" spc="-20" dirty="0">
                <a:cs typeface="Calibri"/>
              </a:rPr>
              <a:t>ι</a:t>
            </a:r>
            <a:r>
              <a:rPr sz="2200" b="1" dirty="0">
                <a:cs typeface="Calibri"/>
              </a:rPr>
              <a:t>χν</a:t>
            </a:r>
            <a:r>
              <a:rPr sz="2200" b="1" spc="-15" dirty="0">
                <a:cs typeface="Calibri"/>
              </a:rPr>
              <a:t>ί</a:t>
            </a:r>
            <a:r>
              <a:rPr sz="2200" b="1" dirty="0">
                <a:cs typeface="Calibri"/>
              </a:rPr>
              <a:t>δι</a:t>
            </a:r>
            <a:r>
              <a:rPr sz="2200" b="1" spc="-10" dirty="0">
                <a:cs typeface="Calibri"/>
              </a:rPr>
              <a:t>α</a:t>
            </a:r>
            <a:r>
              <a:rPr sz="2200" b="1" dirty="0">
                <a:cs typeface="Calibri"/>
              </a:rPr>
              <a:t>.</a:t>
            </a:r>
            <a:r>
              <a:rPr sz="2200" b="1" i="1" spc="-20" dirty="0">
                <a:cs typeface="Calibri"/>
              </a:rPr>
              <a:t> </a:t>
            </a:r>
            <a:r>
              <a:rPr sz="2200" dirty="0">
                <a:cs typeface="Calibri"/>
              </a:rPr>
              <a:t>Ε</a:t>
            </a:r>
            <a:r>
              <a:rPr sz="2200" spc="-20" dirty="0">
                <a:cs typeface="Calibri"/>
              </a:rPr>
              <a:t>ί</a:t>
            </a:r>
            <a:r>
              <a:rPr sz="2200" dirty="0">
                <a:cs typeface="Calibri"/>
              </a:rPr>
              <a:t>ναι</a:t>
            </a:r>
            <a:r>
              <a:rPr sz="2200" spc="-20" dirty="0">
                <a:cs typeface="Calibri"/>
              </a:rPr>
              <a:t> </a:t>
            </a:r>
            <a:r>
              <a:rPr sz="2200" spc="-30" dirty="0">
                <a:cs typeface="Calibri"/>
              </a:rPr>
              <a:t>π</a:t>
            </a:r>
            <a:r>
              <a:rPr sz="2200" dirty="0">
                <a:cs typeface="Calibri"/>
              </a:rPr>
              <a:t>α</a:t>
            </a:r>
            <a:r>
              <a:rPr sz="2200" spc="-10" dirty="0">
                <a:cs typeface="Calibri"/>
              </a:rPr>
              <a:t>ι</a:t>
            </a:r>
            <a:r>
              <a:rPr sz="2200" dirty="0">
                <a:cs typeface="Calibri"/>
              </a:rPr>
              <a:t>χν</a:t>
            </a:r>
            <a:r>
              <a:rPr sz="2200" spc="-15" dirty="0">
                <a:cs typeface="Calibri"/>
              </a:rPr>
              <a:t>ί</a:t>
            </a:r>
            <a:r>
              <a:rPr sz="2200" dirty="0">
                <a:cs typeface="Calibri"/>
              </a:rPr>
              <a:t>δια</a:t>
            </a:r>
            <a:r>
              <a:rPr sz="2200" spc="-10" dirty="0">
                <a:cs typeface="Calibri"/>
              </a:rPr>
              <a:t> </a:t>
            </a:r>
            <a:r>
              <a:rPr sz="2200" dirty="0">
                <a:cs typeface="Calibri"/>
              </a:rPr>
              <a:t>π</a:t>
            </a:r>
            <a:r>
              <a:rPr sz="2200" spc="-10" dirty="0">
                <a:cs typeface="Calibri"/>
              </a:rPr>
              <a:t>ο</a:t>
            </a:r>
            <a:r>
              <a:rPr sz="2200" dirty="0">
                <a:cs typeface="Calibri"/>
              </a:rPr>
              <a:t>υ</a:t>
            </a:r>
            <a:r>
              <a:rPr sz="2200" spc="-20" dirty="0">
                <a:cs typeface="Calibri"/>
              </a:rPr>
              <a:t> </a:t>
            </a:r>
            <a:r>
              <a:rPr sz="2200" dirty="0">
                <a:cs typeface="Calibri"/>
              </a:rPr>
              <a:t>έ</a:t>
            </a:r>
            <a:r>
              <a:rPr sz="2200" spc="-30" dirty="0">
                <a:cs typeface="Calibri"/>
              </a:rPr>
              <a:t>χ</a:t>
            </a:r>
            <a:r>
              <a:rPr sz="2200" dirty="0">
                <a:cs typeface="Calibri"/>
              </a:rPr>
              <a:t>ο</a:t>
            </a:r>
            <a:r>
              <a:rPr sz="2200" spc="-10" dirty="0">
                <a:cs typeface="Calibri"/>
              </a:rPr>
              <a:t>υ</a:t>
            </a:r>
            <a:r>
              <a:rPr sz="2200" dirty="0">
                <a:cs typeface="Calibri"/>
              </a:rPr>
              <a:t>ν </a:t>
            </a:r>
            <a:r>
              <a:rPr sz="2200" spc="10" dirty="0">
                <a:cs typeface="Calibri"/>
              </a:rPr>
              <a:t>σ</a:t>
            </a:r>
            <a:r>
              <a:rPr sz="2200" spc="-30" dirty="0">
                <a:cs typeface="Calibri"/>
              </a:rPr>
              <a:t>χε</a:t>
            </a:r>
            <a:r>
              <a:rPr sz="2200" dirty="0">
                <a:cs typeface="Calibri"/>
              </a:rPr>
              <a:t>δι</a:t>
            </a:r>
            <a:r>
              <a:rPr sz="2200" spc="-15" dirty="0">
                <a:cs typeface="Calibri"/>
              </a:rPr>
              <a:t>α</a:t>
            </a:r>
            <a:r>
              <a:rPr sz="2200" spc="20" dirty="0">
                <a:cs typeface="Calibri"/>
              </a:rPr>
              <a:t>σ</a:t>
            </a:r>
            <a:r>
              <a:rPr sz="2200" dirty="0">
                <a:cs typeface="Calibri"/>
              </a:rPr>
              <a:t>τεί</a:t>
            </a:r>
            <a:r>
              <a:rPr sz="2200" spc="-30" dirty="0">
                <a:cs typeface="Calibri"/>
              </a:rPr>
              <a:t> </a:t>
            </a:r>
            <a:r>
              <a:rPr sz="2200" dirty="0">
                <a:cs typeface="Calibri"/>
              </a:rPr>
              <a:t>ε</a:t>
            </a:r>
            <a:r>
              <a:rPr sz="2200" spc="-15" dirty="0">
                <a:cs typeface="Calibri"/>
              </a:rPr>
              <a:t>ι</a:t>
            </a:r>
            <a:r>
              <a:rPr sz="2200" dirty="0">
                <a:cs typeface="Calibri"/>
              </a:rPr>
              <a:t>δι</a:t>
            </a:r>
            <a:r>
              <a:rPr sz="2200" spc="-65" dirty="0">
                <a:cs typeface="Calibri"/>
              </a:rPr>
              <a:t>κ</a:t>
            </a:r>
            <a:r>
              <a:rPr sz="2200" dirty="0">
                <a:cs typeface="Calibri"/>
              </a:rPr>
              <a:t>ά</a:t>
            </a:r>
            <a:r>
              <a:rPr sz="2200" spc="-10" dirty="0">
                <a:cs typeface="Calibri"/>
              </a:rPr>
              <a:t> </a:t>
            </a:r>
            <a:r>
              <a:rPr sz="2200" dirty="0">
                <a:cs typeface="Calibri"/>
              </a:rPr>
              <a:t>γ</a:t>
            </a:r>
            <a:r>
              <a:rPr sz="2200" spc="5" dirty="0">
                <a:cs typeface="Calibri"/>
              </a:rPr>
              <a:t>ι</a:t>
            </a:r>
            <a:r>
              <a:rPr sz="2200" dirty="0">
                <a:cs typeface="Calibri"/>
              </a:rPr>
              <a:t>α</a:t>
            </a:r>
            <a:r>
              <a:rPr sz="2200" spc="-20" dirty="0">
                <a:cs typeface="Calibri"/>
              </a:rPr>
              <a:t> </a:t>
            </a:r>
            <a:r>
              <a:rPr sz="2200" dirty="0">
                <a:cs typeface="Calibri"/>
              </a:rPr>
              <a:t>να δ</a:t>
            </a:r>
            <a:r>
              <a:rPr sz="2200" spc="-15" dirty="0">
                <a:cs typeface="Calibri"/>
              </a:rPr>
              <a:t>ι</a:t>
            </a:r>
            <a:r>
              <a:rPr sz="2200" dirty="0">
                <a:cs typeface="Calibri"/>
              </a:rPr>
              <a:t>δά</a:t>
            </a:r>
            <a:r>
              <a:rPr sz="2200" spc="-25" dirty="0">
                <a:cs typeface="Calibri"/>
              </a:rPr>
              <a:t>ξ</a:t>
            </a:r>
            <a:r>
              <a:rPr sz="2200" dirty="0">
                <a:cs typeface="Calibri"/>
              </a:rPr>
              <a:t>ο</a:t>
            </a:r>
            <a:r>
              <a:rPr sz="2200" spc="-10" dirty="0">
                <a:cs typeface="Calibri"/>
              </a:rPr>
              <a:t>υ</a:t>
            </a:r>
            <a:r>
              <a:rPr sz="2200" dirty="0">
                <a:cs typeface="Calibri"/>
              </a:rPr>
              <a:t>ν</a:t>
            </a:r>
            <a:r>
              <a:rPr sz="2200" spc="-10" dirty="0">
                <a:cs typeface="Calibri"/>
              </a:rPr>
              <a:t> </a:t>
            </a:r>
            <a:r>
              <a:rPr sz="2200" dirty="0">
                <a:cs typeface="Calibri"/>
              </a:rPr>
              <a:t>ένα </a:t>
            </a:r>
            <a:r>
              <a:rPr sz="2200" spc="5" dirty="0">
                <a:cs typeface="Calibri"/>
              </a:rPr>
              <a:t>σ</a:t>
            </a:r>
            <a:r>
              <a:rPr sz="2200" spc="-20" dirty="0">
                <a:cs typeface="Calibri"/>
              </a:rPr>
              <a:t>υ</a:t>
            </a:r>
            <a:r>
              <a:rPr sz="2200" dirty="0">
                <a:cs typeface="Calibri"/>
              </a:rPr>
              <a:t>γ</a:t>
            </a:r>
            <a:r>
              <a:rPr sz="2200" spc="-25" dirty="0">
                <a:cs typeface="Calibri"/>
              </a:rPr>
              <a:t>κ</a:t>
            </a:r>
            <a:r>
              <a:rPr sz="2200" dirty="0">
                <a:cs typeface="Calibri"/>
              </a:rPr>
              <a:t>ε</a:t>
            </a:r>
            <a:r>
              <a:rPr sz="2200" spc="-15" dirty="0">
                <a:cs typeface="Calibri"/>
              </a:rPr>
              <a:t>κ</a:t>
            </a:r>
            <a:r>
              <a:rPr sz="2200" dirty="0">
                <a:cs typeface="Calibri"/>
              </a:rPr>
              <a:t>ριμένο</a:t>
            </a:r>
            <a:r>
              <a:rPr sz="2200" spc="-30" dirty="0">
                <a:cs typeface="Calibri"/>
              </a:rPr>
              <a:t> </a:t>
            </a:r>
            <a:r>
              <a:rPr sz="2200" dirty="0">
                <a:cs typeface="Calibri"/>
              </a:rPr>
              <a:t>θέ</a:t>
            </a:r>
            <a:r>
              <a:rPr sz="2200" spc="-10" dirty="0">
                <a:cs typeface="Calibri"/>
              </a:rPr>
              <a:t>μ</a:t>
            </a:r>
            <a:r>
              <a:rPr sz="2200" dirty="0">
                <a:cs typeface="Calibri"/>
              </a:rPr>
              <a:t>α,</a:t>
            </a:r>
            <a:r>
              <a:rPr sz="2200" spc="-20" dirty="0">
                <a:cs typeface="Calibri"/>
              </a:rPr>
              <a:t> </a:t>
            </a:r>
            <a:r>
              <a:rPr sz="2200" dirty="0">
                <a:cs typeface="Calibri"/>
              </a:rPr>
              <a:t>να </a:t>
            </a:r>
            <a:r>
              <a:rPr sz="2200" spc="-10" dirty="0">
                <a:cs typeface="Calibri"/>
              </a:rPr>
              <a:t>ε</a:t>
            </a:r>
            <a:r>
              <a:rPr sz="2200" dirty="0">
                <a:cs typeface="Calibri"/>
              </a:rPr>
              <a:t>π</a:t>
            </a:r>
            <a:r>
              <a:rPr sz="2200" spc="-10" dirty="0">
                <a:cs typeface="Calibri"/>
              </a:rPr>
              <a:t>ε</a:t>
            </a:r>
            <a:r>
              <a:rPr sz="2200" dirty="0">
                <a:cs typeface="Calibri"/>
              </a:rPr>
              <a:t>κτε</a:t>
            </a:r>
            <a:r>
              <a:rPr sz="2200" spc="-20" dirty="0">
                <a:cs typeface="Calibri"/>
              </a:rPr>
              <a:t>ί</a:t>
            </a:r>
            <a:r>
              <a:rPr sz="2200" dirty="0">
                <a:cs typeface="Calibri"/>
              </a:rPr>
              <a:t>νο</a:t>
            </a:r>
            <a:r>
              <a:rPr sz="2200" spc="-10" dirty="0">
                <a:cs typeface="Calibri"/>
              </a:rPr>
              <a:t>υ</a:t>
            </a:r>
            <a:r>
              <a:rPr sz="2200" dirty="0">
                <a:cs typeface="Calibri"/>
              </a:rPr>
              <a:t>ν</a:t>
            </a:r>
            <a:r>
              <a:rPr sz="2200" spc="-10" dirty="0">
                <a:cs typeface="Calibri"/>
              </a:rPr>
              <a:t> </a:t>
            </a:r>
            <a:r>
              <a:rPr sz="2200" dirty="0">
                <a:cs typeface="Calibri"/>
              </a:rPr>
              <a:t>τ</a:t>
            </a:r>
            <a:r>
              <a:rPr sz="2200" spc="5" dirty="0">
                <a:cs typeface="Calibri"/>
              </a:rPr>
              <a:t>ι</a:t>
            </a:r>
            <a:r>
              <a:rPr sz="2200" dirty="0">
                <a:cs typeface="Calibri"/>
              </a:rPr>
              <a:t>ς</a:t>
            </a:r>
            <a:r>
              <a:rPr sz="2200" spc="-20" dirty="0">
                <a:cs typeface="Calibri"/>
              </a:rPr>
              <a:t> </a:t>
            </a:r>
            <a:r>
              <a:rPr sz="2200" dirty="0">
                <a:cs typeface="Calibri"/>
              </a:rPr>
              <a:t>έ</a:t>
            </a:r>
            <a:r>
              <a:rPr sz="2200" spc="5" dirty="0">
                <a:cs typeface="Calibri"/>
              </a:rPr>
              <a:t>ν</a:t>
            </a:r>
            <a:r>
              <a:rPr sz="2200" dirty="0">
                <a:cs typeface="Calibri"/>
              </a:rPr>
              <a:t>νοιες,</a:t>
            </a:r>
            <a:r>
              <a:rPr sz="2200" spc="-5" dirty="0">
                <a:cs typeface="Calibri"/>
              </a:rPr>
              <a:t> </a:t>
            </a:r>
            <a:r>
              <a:rPr sz="2200" dirty="0">
                <a:cs typeface="Calibri"/>
              </a:rPr>
              <a:t>να </a:t>
            </a:r>
            <a:r>
              <a:rPr sz="2200" spc="-10" dirty="0">
                <a:cs typeface="Calibri"/>
              </a:rPr>
              <a:t>ε</a:t>
            </a:r>
            <a:r>
              <a:rPr sz="2200" dirty="0">
                <a:cs typeface="Calibri"/>
              </a:rPr>
              <a:t>νι</a:t>
            </a:r>
            <a:r>
              <a:rPr sz="2200" spc="10" dirty="0">
                <a:cs typeface="Calibri"/>
              </a:rPr>
              <a:t>σ</a:t>
            </a:r>
            <a:r>
              <a:rPr sz="2200" dirty="0">
                <a:cs typeface="Calibri"/>
              </a:rPr>
              <a:t>χ</a:t>
            </a:r>
            <a:r>
              <a:rPr sz="2200" spc="-10" dirty="0">
                <a:cs typeface="Calibri"/>
              </a:rPr>
              <a:t>ύ</a:t>
            </a:r>
            <a:r>
              <a:rPr sz="2200" dirty="0">
                <a:cs typeface="Calibri"/>
              </a:rPr>
              <a:t>σουν τ</a:t>
            </a:r>
            <a:r>
              <a:rPr sz="2200" spc="-40" dirty="0">
                <a:cs typeface="Calibri"/>
              </a:rPr>
              <a:t>η</a:t>
            </a:r>
            <a:r>
              <a:rPr sz="2200" dirty="0">
                <a:cs typeface="Calibri"/>
              </a:rPr>
              <a:t>ν</a:t>
            </a:r>
            <a:r>
              <a:rPr sz="2200" spc="-20" dirty="0">
                <a:cs typeface="Calibri"/>
              </a:rPr>
              <a:t> </a:t>
            </a:r>
            <a:r>
              <a:rPr sz="2200" dirty="0">
                <a:cs typeface="Calibri"/>
              </a:rPr>
              <a:t>αν</a:t>
            </a:r>
            <a:r>
              <a:rPr sz="2200" spc="5" dirty="0">
                <a:cs typeface="Calibri"/>
              </a:rPr>
              <a:t>ά</a:t>
            </a:r>
            <a:r>
              <a:rPr sz="2200" dirty="0">
                <a:cs typeface="Calibri"/>
              </a:rPr>
              <a:t>πτυξη,</a:t>
            </a:r>
            <a:r>
              <a:rPr sz="2200" spc="-20" dirty="0">
                <a:cs typeface="Calibri"/>
              </a:rPr>
              <a:t> </a:t>
            </a:r>
            <a:r>
              <a:rPr sz="2200" dirty="0">
                <a:cs typeface="Calibri"/>
              </a:rPr>
              <a:t>να βοηθ</a:t>
            </a:r>
            <a:r>
              <a:rPr sz="2200" spc="5" dirty="0">
                <a:cs typeface="Calibri"/>
              </a:rPr>
              <a:t>ή</a:t>
            </a:r>
            <a:r>
              <a:rPr sz="2200" dirty="0">
                <a:cs typeface="Calibri"/>
              </a:rPr>
              <a:t>σουν</a:t>
            </a:r>
            <a:r>
              <a:rPr sz="2200" spc="-40" dirty="0">
                <a:cs typeface="Calibri"/>
              </a:rPr>
              <a:t> </a:t>
            </a:r>
            <a:r>
              <a:rPr sz="2200" spc="20" dirty="0">
                <a:cs typeface="Calibri"/>
              </a:rPr>
              <a:t>σ</a:t>
            </a:r>
            <a:r>
              <a:rPr sz="2200" dirty="0">
                <a:cs typeface="Calibri"/>
              </a:rPr>
              <a:t>τ</a:t>
            </a:r>
            <a:r>
              <a:rPr sz="2200" spc="-40" dirty="0">
                <a:cs typeface="Calibri"/>
              </a:rPr>
              <a:t>η</a:t>
            </a:r>
            <a:r>
              <a:rPr sz="2200" dirty="0">
                <a:cs typeface="Calibri"/>
              </a:rPr>
              <a:t>ν</a:t>
            </a:r>
            <a:r>
              <a:rPr sz="2200" spc="-20" dirty="0">
                <a:cs typeface="Calibri"/>
              </a:rPr>
              <a:t> </a:t>
            </a:r>
            <a:r>
              <a:rPr sz="2200" spc="-65" dirty="0">
                <a:cs typeface="Calibri"/>
              </a:rPr>
              <a:t>κ</a:t>
            </a:r>
            <a:r>
              <a:rPr sz="2200" dirty="0">
                <a:cs typeface="Calibri"/>
              </a:rPr>
              <a:t>ατανόηση</a:t>
            </a:r>
            <a:r>
              <a:rPr sz="2200" spc="-25" dirty="0">
                <a:cs typeface="Calibri"/>
              </a:rPr>
              <a:t> </a:t>
            </a:r>
            <a:r>
              <a:rPr sz="2200" dirty="0">
                <a:cs typeface="Calibri"/>
              </a:rPr>
              <a:t>ενός</a:t>
            </a:r>
            <a:r>
              <a:rPr sz="2200" spc="-10" dirty="0">
                <a:cs typeface="Calibri"/>
              </a:rPr>
              <a:t> </a:t>
            </a:r>
            <a:r>
              <a:rPr sz="2200" dirty="0">
                <a:cs typeface="Calibri"/>
              </a:rPr>
              <a:t>ι</a:t>
            </a:r>
            <a:r>
              <a:rPr sz="2200" spc="25" dirty="0">
                <a:cs typeface="Calibri"/>
              </a:rPr>
              <a:t>σ</a:t>
            </a:r>
            <a:r>
              <a:rPr sz="2200" spc="-10" dirty="0">
                <a:cs typeface="Calibri"/>
              </a:rPr>
              <a:t>τ</a:t>
            </a:r>
            <a:r>
              <a:rPr sz="2200" dirty="0">
                <a:cs typeface="Calibri"/>
              </a:rPr>
              <a:t>ορι</a:t>
            </a:r>
            <a:r>
              <a:rPr sz="2200" spc="-60" dirty="0">
                <a:cs typeface="Calibri"/>
              </a:rPr>
              <a:t>κ</a:t>
            </a:r>
            <a:r>
              <a:rPr sz="2200" dirty="0">
                <a:cs typeface="Calibri"/>
              </a:rPr>
              <a:t>ού</a:t>
            </a:r>
            <a:r>
              <a:rPr sz="2200" spc="-50" dirty="0">
                <a:cs typeface="Calibri"/>
              </a:rPr>
              <a:t> </a:t>
            </a:r>
            <a:r>
              <a:rPr sz="2200" dirty="0">
                <a:cs typeface="Calibri"/>
              </a:rPr>
              <a:t>γ</a:t>
            </a:r>
            <a:r>
              <a:rPr sz="2200" spc="-10" dirty="0">
                <a:cs typeface="Calibri"/>
              </a:rPr>
              <a:t>ε</a:t>
            </a:r>
            <a:r>
              <a:rPr sz="2200" dirty="0">
                <a:cs typeface="Calibri"/>
              </a:rPr>
              <a:t>γονό</a:t>
            </a:r>
            <a:r>
              <a:rPr sz="2200" spc="-10" dirty="0">
                <a:cs typeface="Calibri"/>
              </a:rPr>
              <a:t>τ</a:t>
            </a:r>
            <a:r>
              <a:rPr sz="2200" dirty="0">
                <a:cs typeface="Calibri"/>
              </a:rPr>
              <a:t>ος</a:t>
            </a:r>
            <a:r>
              <a:rPr sz="2200" spc="-55" dirty="0">
                <a:cs typeface="Calibri"/>
              </a:rPr>
              <a:t> </a:t>
            </a:r>
            <a:r>
              <a:rPr sz="2200" dirty="0">
                <a:cs typeface="Calibri"/>
              </a:rPr>
              <a:t>ή </a:t>
            </a:r>
            <a:r>
              <a:rPr sz="2200" dirty="0" err="1">
                <a:cs typeface="Calibri"/>
              </a:rPr>
              <a:t>μι</a:t>
            </a:r>
            <a:r>
              <a:rPr sz="2200" spc="5" dirty="0" err="1">
                <a:cs typeface="Calibri"/>
              </a:rPr>
              <a:t>α</a:t>
            </a:r>
            <a:r>
              <a:rPr sz="2200" dirty="0" err="1">
                <a:cs typeface="Calibri"/>
              </a:rPr>
              <a:t>ς</a:t>
            </a:r>
            <a:r>
              <a:rPr sz="2200" spc="-20" dirty="0">
                <a:cs typeface="Calibri"/>
              </a:rPr>
              <a:t> </a:t>
            </a:r>
            <a:r>
              <a:rPr sz="2200" spc="-65" dirty="0" err="1" smtClean="0">
                <a:cs typeface="Calibri"/>
              </a:rPr>
              <a:t>κ</a:t>
            </a:r>
            <a:r>
              <a:rPr sz="2200" dirty="0" err="1" smtClean="0">
                <a:cs typeface="Calibri"/>
              </a:rPr>
              <a:t>ο</a:t>
            </a:r>
            <a:r>
              <a:rPr sz="2200" spc="-70" dirty="0" err="1" smtClean="0">
                <a:cs typeface="Calibri"/>
              </a:rPr>
              <a:t>υ</a:t>
            </a:r>
            <a:r>
              <a:rPr sz="2200" spc="-90" dirty="0" err="1" smtClean="0">
                <a:cs typeface="Calibri"/>
              </a:rPr>
              <a:t>λ</a:t>
            </a:r>
            <a:r>
              <a:rPr sz="2200" spc="-10" dirty="0" err="1" smtClean="0">
                <a:cs typeface="Calibri"/>
              </a:rPr>
              <a:t>τ</a:t>
            </a:r>
            <a:r>
              <a:rPr sz="2200" dirty="0" err="1" smtClean="0">
                <a:cs typeface="Calibri"/>
              </a:rPr>
              <a:t>ο</a:t>
            </a:r>
            <a:r>
              <a:rPr sz="2200" spc="-10" dirty="0" err="1" smtClean="0">
                <a:cs typeface="Calibri"/>
              </a:rPr>
              <a:t>ύ</a:t>
            </a:r>
            <a:r>
              <a:rPr sz="2200" dirty="0" err="1" smtClean="0">
                <a:cs typeface="Calibri"/>
              </a:rPr>
              <a:t>ρα</a:t>
            </a:r>
            <a:r>
              <a:rPr sz="2200" spc="5" dirty="0" err="1" smtClean="0">
                <a:cs typeface="Calibri"/>
              </a:rPr>
              <a:t>ς</a:t>
            </a:r>
            <a:r>
              <a:rPr sz="2200" spc="-20" dirty="0" smtClean="0">
                <a:cs typeface="Calibri"/>
              </a:rPr>
              <a:t> </a:t>
            </a:r>
            <a:r>
              <a:rPr sz="2200" dirty="0">
                <a:cs typeface="Calibri"/>
              </a:rPr>
              <a:t>ή να</a:t>
            </a:r>
            <a:r>
              <a:rPr sz="2200" spc="-10" dirty="0">
                <a:cs typeface="Calibri"/>
              </a:rPr>
              <a:t> </a:t>
            </a:r>
            <a:r>
              <a:rPr sz="2200" dirty="0">
                <a:cs typeface="Calibri"/>
              </a:rPr>
              <a:t>βο</a:t>
            </a:r>
            <a:r>
              <a:rPr sz="2200" spc="5" dirty="0">
                <a:cs typeface="Calibri"/>
              </a:rPr>
              <a:t>η</a:t>
            </a:r>
            <a:r>
              <a:rPr sz="2200" dirty="0">
                <a:cs typeface="Calibri"/>
              </a:rPr>
              <a:t>θή</a:t>
            </a:r>
            <a:r>
              <a:rPr sz="2200" spc="5" dirty="0">
                <a:cs typeface="Calibri"/>
              </a:rPr>
              <a:t>σ</a:t>
            </a:r>
            <a:r>
              <a:rPr sz="2200" dirty="0">
                <a:cs typeface="Calibri"/>
              </a:rPr>
              <a:t>ο</a:t>
            </a:r>
            <a:r>
              <a:rPr sz="2200" spc="-10" dirty="0">
                <a:cs typeface="Calibri"/>
              </a:rPr>
              <a:t>υ</a:t>
            </a:r>
            <a:r>
              <a:rPr sz="2200" dirty="0">
                <a:cs typeface="Calibri"/>
              </a:rPr>
              <a:t>ν</a:t>
            </a:r>
            <a:r>
              <a:rPr sz="2200" spc="-35" dirty="0">
                <a:cs typeface="Calibri"/>
              </a:rPr>
              <a:t> </a:t>
            </a:r>
            <a:r>
              <a:rPr sz="2200" spc="20" dirty="0">
                <a:cs typeface="Calibri"/>
              </a:rPr>
              <a:t>σ</a:t>
            </a:r>
            <a:r>
              <a:rPr sz="2200" dirty="0">
                <a:cs typeface="Calibri"/>
              </a:rPr>
              <a:t>τ</a:t>
            </a:r>
            <a:r>
              <a:rPr sz="2200" spc="-40" dirty="0">
                <a:cs typeface="Calibri"/>
              </a:rPr>
              <a:t>η</a:t>
            </a:r>
            <a:r>
              <a:rPr sz="2200" dirty="0">
                <a:cs typeface="Calibri"/>
              </a:rPr>
              <a:t>ν</a:t>
            </a:r>
            <a:r>
              <a:rPr sz="2200" spc="-20" dirty="0">
                <a:cs typeface="Calibri"/>
              </a:rPr>
              <a:t> </a:t>
            </a:r>
            <a:r>
              <a:rPr sz="2200" dirty="0">
                <a:cs typeface="Calibri"/>
              </a:rPr>
              <a:t>εκ</a:t>
            </a:r>
            <a:r>
              <a:rPr sz="2200" spc="-15" dirty="0">
                <a:cs typeface="Calibri"/>
              </a:rPr>
              <a:t>μ</a:t>
            </a:r>
            <a:r>
              <a:rPr sz="2200" dirty="0">
                <a:cs typeface="Calibri"/>
              </a:rPr>
              <a:t>άθ</a:t>
            </a:r>
            <a:r>
              <a:rPr sz="2200" spc="5" dirty="0">
                <a:cs typeface="Calibri"/>
              </a:rPr>
              <a:t>η</a:t>
            </a:r>
            <a:r>
              <a:rPr sz="2200" dirty="0">
                <a:cs typeface="Calibri"/>
              </a:rPr>
              <a:t>ση</a:t>
            </a:r>
            <a:r>
              <a:rPr sz="2200" spc="-20" dirty="0">
                <a:cs typeface="Calibri"/>
              </a:rPr>
              <a:t> </a:t>
            </a:r>
            <a:r>
              <a:rPr sz="2200" dirty="0">
                <a:cs typeface="Calibri"/>
              </a:rPr>
              <a:t>μι</a:t>
            </a:r>
            <a:r>
              <a:rPr sz="2200" spc="5" dirty="0">
                <a:cs typeface="Calibri"/>
              </a:rPr>
              <a:t>α</a:t>
            </a:r>
            <a:r>
              <a:rPr sz="2200" dirty="0">
                <a:cs typeface="Calibri"/>
              </a:rPr>
              <a:t>ς</a:t>
            </a:r>
            <a:r>
              <a:rPr sz="2200" spc="-20" dirty="0">
                <a:cs typeface="Calibri"/>
              </a:rPr>
              <a:t> </a:t>
            </a:r>
            <a:r>
              <a:rPr sz="2200" dirty="0">
                <a:cs typeface="Calibri"/>
              </a:rPr>
              <a:t>δε</a:t>
            </a:r>
            <a:r>
              <a:rPr sz="2200" spc="-30" dirty="0">
                <a:cs typeface="Calibri"/>
              </a:rPr>
              <a:t>ξ</a:t>
            </a:r>
            <a:r>
              <a:rPr sz="2200" dirty="0">
                <a:cs typeface="Calibri"/>
              </a:rPr>
              <a:t>ιό</a:t>
            </a:r>
            <a:r>
              <a:rPr sz="2200" spc="5" dirty="0">
                <a:cs typeface="Calibri"/>
              </a:rPr>
              <a:t>τ</a:t>
            </a:r>
            <a:r>
              <a:rPr sz="2200" spc="-35" dirty="0">
                <a:cs typeface="Calibri"/>
              </a:rPr>
              <a:t>η</a:t>
            </a:r>
            <a:r>
              <a:rPr sz="2200" spc="-10" dirty="0">
                <a:cs typeface="Calibri"/>
              </a:rPr>
              <a:t>τ</a:t>
            </a:r>
            <a:r>
              <a:rPr sz="2200" dirty="0">
                <a:cs typeface="Calibri"/>
              </a:rPr>
              <a:t>α</a:t>
            </a:r>
            <a:r>
              <a:rPr sz="2200" spc="5" dirty="0">
                <a:cs typeface="Calibri"/>
              </a:rPr>
              <a:t>ς</a:t>
            </a:r>
            <a:r>
              <a:rPr sz="2200" dirty="0">
                <a:cs typeface="Calibri"/>
              </a:rPr>
              <a:t>.</a:t>
            </a:r>
            <a:r>
              <a:rPr sz="2200" spc="-25" dirty="0">
                <a:cs typeface="Calibri"/>
              </a:rPr>
              <a:t> </a:t>
            </a:r>
            <a:r>
              <a:rPr sz="2200" dirty="0">
                <a:cs typeface="Calibri"/>
              </a:rPr>
              <a:t>Τα εκ</a:t>
            </a:r>
            <a:r>
              <a:rPr sz="2200" spc="-35" dirty="0">
                <a:cs typeface="Calibri"/>
              </a:rPr>
              <a:t>π</a:t>
            </a:r>
            <a:r>
              <a:rPr sz="2200" dirty="0">
                <a:cs typeface="Calibri"/>
              </a:rPr>
              <a:t>α</a:t>
            </a:r>
            <a:r>
              <a:rPr sz="2200" spc="-10" dirty="0">
                <a:cs typeface="Calibri"/>
              </a:rPr>
              <a:t>ι</a:t>
            </a:r>
            <a:r>
              <a:rPr sz="2200" dirty="0">
                <a:cs typeface="Calibri"/>
              </a:rPr>
              <a:t>δ</a:t>
            </a:r>
            <a:r>
              <a:rPr sz="2200" spc="-10" dirty="0">
                <a:cs typeface="Calibri"/>
              </a:rPr>
              <a:t>ευ</a:t>
            </a:r>
            <a:r>
              <a:rPr sz="2200" dirty="0">
                <a:cs typeface="Calibri"/>
              </a:rPr>
              <a:t>τι</a:t>
            </a:r>
            <a:r>
              <a:rPr sz="2200" spc="-55" dirty="0">
                <a:cs typeface="Calibri"/>
              </a:rPr>
              <a:t>κ</a:t>
            </a:r>
            <a:r>
              <a:rPr sz="2200" dirty="0">
                <a:cs typeface="Calibri"/>
              </a:rPr>
              <a:t>ά</a:t>
            </a:r>
            <a:r>
              <a:rPr sz="2200" spc="-20" dirty="0">
                <a:cs typeface="Calibri"/>
              </a:rPr>
              <a:t> </a:t>
            </a:r>
            <a:r>
              <a:rPr sz="2200" spc="-30" dirty="0">
                <a:cs typeface="Calibri"/>
              </a:rPr>
              <a:t>π</a:t>
            </a:r>
            <a:r>
              <a:rPr sz="2200" dirty="0">
                <a:cs typeface="Calibri"/>
              </a:rPr>
              <a:t>α</a:t>
            </a:r>
            <a:r>
              <a:rPr sz="2200" spc="-10" dirty="0">
                <a:cs typeface="Calibri"/>
              </a:rPr>
              <a:t>ι</a:t>
            </a:r>
            <a:r>
              <a:rPr sz="2200" dirty="0">
                <a:cs typeface="Calibri"/>
              </a:rPr>
              <a:t>χν</a:t>
            </a:r>
            <a:r>
              <a:rPr sz="2200" spc="-15" dirty="0">
                <a:cs typeface="Calibri"/>
              </a:rPr>
              <a:t>ί</a:t>
            </a:r>
            <a:r>
              <a:rPr sz="2200" dirty="0">
                <a:cs typeface="Calibri"/>
              </a:rPr>
              <a:t>δια θεω</a:t>
            </a:r>
            <a:r>
              <a:rPr sz="2200" spc="-10" dirty="0">
                <a:cs typeface="Calibri"/>
              </a:rPr>
              <a:t>ρ</a:t>
            </a:r>
            <a:r>
              <a:rPr sz="2200" dirty="0">
                <a:cs typeface="Calibri"/>
              </a:rPr>
              <a:t>ο</a:t>
            </a:r>
            <a:r>
              <a:rPr sz="2200" spc="-10" dirty="0">
                <a:cs typeface="Calibri"/>
              </a:rPr>
              <a:t>ύ</a:t>
            </a:r>
            <a:r>
              <a:rPr sz="2200" spc="10" dirty="0">
                <a:cs typeface="Calibri"/>
              </a:rPr>
              <a:t>ν</a:t>
            </a:r>
            <a:r>
              <a:rPr sz="2200" spc="-10" dirty="0">
                <a:cs typeface="Calibri"/>
              </a:rPr>
              <a:t>τ</a:t>
            </a:r>
            <a:r>
              <a:rPr sz="2200" dirty="0">
                <a:cs typeface="Calibri"/>
              </a:rPr>
              <a:t>αι</a:t>
            </a:r>
            <a:r>
              <a:rPr sz="2200" spc="-30" dirty="0">
                <a:cs typeface="Calibri"/>
              </a:rPr>
              <a:t> </a:t>
            </a:r>
            <a:r>
              <a:rPr sz="2200" dirty="0">
                <a:cs typeface="Calibri"/>
              </a:rPr>
              <a:t>ένα ε</a:t>
            </a:r>
            <a:r>
              <a:rPr sz="2200" spc="-15" dirty="0">
                <a:cs typeface="Calibri"/>
              </a:rPr>
              <a:t>ί</a:t>
            </a:r>
            <a:r>
              <a:rPr sz="2200" dirty="0">
                <a:cs typeface="Calibri"/>
              </a:rPr>
              <a:t>δ</a:t>
            </a:r>
            <a:r>
              <a:rPr sz="2200" spc="-10" dirty="0">
                <a:cs typeface="Calibri"/>
              </a:rPr>
              <a:t>ο</a:t>
            </a:r>
            <a:r>
              <a:rPr sz="2200" dirty="0">
                <a:cs typeface="Calibri"/>
              </a:rPr>
              <a:t>ς</a:t>
            </a:r>
            <a:r>
              <a:rPr sz="2200" spc="-5" dirty="0">
                <a:cs typeface="Calibri"/>
              </a:rPr>
              <a:t> </a:t>
            </a:r>
            <a:r>
              <a:rPr sz="2200" dirty="0">
                <a:cs typeface="Calibri"/>
              </a:rPr>
              <a:t>σοβαρού</a:t>
            </a:r>
            <a:r>
              <a:rPr sz="2200" spc="-40" dirty="0">
                <a:cs typeface="Calibri"/>
              </a:rPr>
              <a:t> </a:t>
            </a:r>
            <a:r>
              <a:rPr sz="2200" spc="-30" dirty="0">
                <a:cs typeface="Calibri"/>
              </a:rPr>
              <a:t>π</a:t>
            </a:r>
            <a:r>
              <a:rPr sz="2200" dirty="0">
                <a:cs typeface="Calibri"/>
              </a:rPr>
              <a:t>α</a:t>
            </a:r>
            <a:r>
              <a:rPr sz="2200" spc="-10" dirty="0">
                <a:cs typeface="Calibri"/>
              </a:rPr>
              <a:t>ι</a:t>
            </a:r>
            <a:r>
              <a:rPr sz="2200" dirty="0">
                <a:cs typeface="Calibri"/>
              </a:rPr>
              <a:t>χν</a:t>
            </a:r>
            <a:r>
              <a:rPr sz="2200" spc="-15" dirty="0">
                <a:cs typeface="Calibri"/>
              </a:rPr>
              <a:t>ι</a:t>
            </a:r>
            <a:r>
              <a:rPr sz="2200" dirty="0">
                <a:cs typeface="Calibri"/>
              </a:rPr>
              <a:t>διού</a:t>
            </a:r>
            <a:r>
              <a:rPr sz="2200" spc="-15" dirty="0">
                <a:cs typeface="Calibri"/>
              </a:rPr>
              <a:t> </a:t>
            </a:r>
            <a:r>
              <a:rPr sz="2200" spc="20" dirty="0">
                <a:cs typeface="Calibri"/>
              </a:rPr>
              <a:t>(</a:t>
            </a:r>
            <a:r>
              <a:rPr sz="2200" dirty="0">
                <a:cs typeface="Gill Sans MT"/>
              </a:rPr>
              <a:t>se</a:t>
            </a:r>
            <a:r>
              <a:rPr sz="2200" spc="-10" dirty="0">
                <a:cs typeface="Gill Sans MT"/>
              </a:rPr>
              <a:t>r</a:t>
            </a:r>
            <a:r>
              <a:rPr sz="2200" dirty="0">
                <a:cs typeface="Gill Sans MT"/>
              </a:rPr>
              <a:t>ious g</a:t>
            </a:r>
            <a:r>
              <a:rPr sz="2200" spc="-10" dirty="0">
                <a:cs typeface="Gill Sans MT"/>
              </a:rPr>
              <a:t>a</a:t>
            </a:r>
            <a:r>
              <a:rPr sz="2200" dirty="0">
                <a:cs typeface="Gill Sans MT"/>
              </a:rPr>
              <a:t>mes</a:t>
            </a:r>
            <a:r>
              <a:rPr sz="2200" dirty="0" smtClean="0">
                <a:cs typeface="Gill Sans MT"/>
              </a:rPr>
              <a:t>)</a:t>
            </a:r>
            <a:r>
              <a:rPr lang="el-GR" sz="2200" dirty="0" smtClean="0">
                <a:cs typeface="Gill Sans MT"/>
              </a:rPr>
              <a:t>.</a:t>
            </a:r>
            <a:endParaRPr sz="2200" dirty="0">
              <a:cs typeface="Gill Sans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4367" y="6432206"/>
            <a:ext cx="120319" cy="190842"/>
          </a:xfrm>
          <a:custGeom>
            <a:avLst/>
            <a:gdLst/>
            <a:ahLst/>
            <a:cxnLst/>
            <a:rect l="l" t="t" r="r" b="b"/>
            <a:pathLst>
              <a:path w="120319" h="190842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558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Γιατί</a:t>
            </a:r>
            <a:r>
              <a:rPr sz="3600" b="1" spc="-4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μ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ας</a:t>
            </a:r>
            <a:r>
              <a:rPr sz="3600" b="1" spc="-2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spc="-20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spc="-55" dirty="0">
                <a:solidFill>
                  <a:srgbClr val="5A6278"/>
                </a:solidFill>
                <a:latin typeface="Calibri"/>
                <a:cs typeface="Calibri"/>
              </a:rPr>
              <a:t>έ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σουν;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1487678"/>
            <a:ext cx="8583295" cy="4271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1350" spc="5" dirty="0">
                <a:latin typeface="Wingdings 3"/>
                <a:cs typeface="Wingdings 3"/>
              </a:rPr>
              <a:t></a:t>
            </a:r>
            <a:r>
              <a:rPr sz="1350" spc="5" dirty="0">
                <a:latin typeface="Times New Roman"/>
                <a:cs typeface="Times New Roman"/>
              </a:rPr>
              <a:t>	</a:t>
            </a:r>
            <a:r>
              <a:rPr sz="1800" spc="5" dirty="0">
                <a:latin typeface="Calibri"/>
                <a:cs typeface="Calibri"/>
              </a:rPr>
              <a:t>Τα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χν</a:t>
            </a:r>
            <a:r>
              <a:rPr sz="1800" spc="-20" dirty="0">
                <a:latin typeface="Calibri"/>
                <a:cs typeface="Calibri"/>
              </a:rPr>
              <a:t>ί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dirty="0">
                <a:latin typeface="Calibri"/>
                <a:cs typeface="Calibri"/>
              </a:rPr>
              <a:t>ια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-35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ναι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ία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ρ</a:t>
            </a:r>
            <a:r>
              <a:rPr sz="1800" dirty="0">
                <a:latin typeface="Calibri"/>
                <a:cs typeface="Calibri"/>
              </a:rPr>
              <a:t>φή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δι</a:t>
            </a:r>
            <a:r>
              <a:rPr sz="1800" spc="-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-20" dirty="0">
                <a:latin typeface="Calibri"/>
                <a:cs typeface="Calibri"/>
              </a:rPr>
              <a:t>κέ</a:t>
            </a:r>
            <a:r>
              <a:rPr sz="1800" dirty="0">
                <a:latin typeface="Calibri"/>
                <a:cs typeface="Calibri"/>
              </a:rPr>
              <a:t>δ</a:t>
            </a:r>
            <a:r>
              <a:rPr sz="1800" spc="-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5" dirty="0">
                <a:latin typeface="Calibri"/>
                <a:cs typeface="Calibri"/>
              </a:rPr>
              <a:t>ης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Αυ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ας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spc="-30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10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10" dirty="0">
                <a:latin typeface="Calibri"/>
                <a:cs typeface="Calibri"/>
              </a:rPr>
              <a:t>έ</a:t>
            </a:r>
            <a:r>
              <a:rPr sz="1800" dirty="0">
                <a:latin typeface="Calibri"/>
                <a:cs typeface="Calibri"/>
              </a:rPr>
              <a:t>ρ</a:t>
            </a:r>
            <a:r>
              <a:rPr sz="1800" spc="-10" dirty="0">
                <a:latin typeface="Calibri"/>
                <a:cs typeface="Calibri"/>
              </a:rPr>
              <a:t>ψ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65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αι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-10" dirty="0">
                <a:latin typeface="Calibri"/>
                <a:cs typeface="Calibri"/>
              </a:rPr>
              <a:t>υ</a:t>
            </a:r>
            <a:r>
              <a:rPr sz="1800" spc="-50" dirty="0">
                <a:latin typeface="Calibri"/>
                <a:cs typeface="Calibri"/>
              </a:rPr>
              <a:t>χ</a:t>
            </a:r>
            <a:r>
              <a:rPr sz="1800" dirty="0">
                <a:latin typeface="Calibri"/>
                <a:cs typeface="Calibri"/>
              </a:rPr>
              <a:t>αρ</a:t>
            </a:r>
            <a:r>
              <a:rPr sz="1800" spc="-10" dirty="0">
                <a:latin typeface="Calibri"/>
                <a:cs typeface="Calibri"/>
              </a:rPr>
              <a:t>ί</a:t>
            </a:r>
            <a:r>
              <a:rPr sz="1800" spc="25" dirty="0">
                <a:latin typeface="Calibri"/>
                <a:cs typeface="Calibri"/>
              </a:rPr>
              <a:t>σ</a:t>
            </a:r>
            <a:r>
              <a:rPr sz="1800" dirty="0">
                <a:latin typeface="Calibri"/>
                <a:cs typeface="Calibri"/>
              </a:rPr>
              <a:t>τη</a:t>
            </a:r>
            <a:r>
              <a:rPr sz="1800" spc="5" dirty="0">
                <a:latin typeface="Calibri"/>
                <a:cs typeface="Calibri"/>
              </a:rPr>
              <a:t>σ</a:t>
            </a:r>
            <a:r>
              <a:rPr sz="1800" dirty="0">
                <a:latin typeface="Calibri"/>
                <a:cs typeface="Calibri"/>
              </a:rPr>
              <a:t>η.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286385" algn="l"/>
              </a:tabLst>
            </a:pPr>
            <a:r>
              <a:rPr sz="1350" spc="5" dirty="0">
                <a:latin typeface="Wingdings 3"/>
                <a:cs typeface="Wingdings 3"/>
              </a:rPr>
              <a:t></a:t>
            </a:r>
            <a:r>
              <a:rPr sz="1350" spc="5" dirty="0">
                <a:latin typeface="Times New Roman"/>
                <a:cs typeface="Times New Roman"/>
              </a:rPr>
              <a:t>	</a:t>
            </a:r>
            <a:r>
              <a:rPr sz="1800" spc="5" dirty="0">
                <a:latin typeface="Calibri"/>
                <a:cs typeface="Calibri"/>
              </a:rPr>
              <a:t>Τα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χν</a:t>
            </a:r>
            <a:r>
              <a:rPr sz="1800" spc="-20" dirty="0">
                <a:latin typeface="Calibri"/>
                <a:cs typeface="Calibri"/>
              </a:rPr>
              <a:t>ί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dirty="0">
                <a:latin typeface="Calibri"/>
                <a:cs typeface="Calibri"/>
              </a:rPr>
              <a:t>ια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-35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ναι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ια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ρ</a:t>
            </a:r>
            <a:r>
              <a:rPr sz="1800" dirty="0">
                <a:latin typeface="Calibri"/>
                <a:cs typeface="Calibri"/>
              </a:rPr>
              <a:t>φή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5" dirty="0">
                <a:latin typeface="Calibri"/>
                <a:cs typeface="Calibri"/>
              </a:rPr>
              <a:t>ρ</a:t>
            </a:r>
            <a:r>
              <a:rPr sz="1800" spc="-10" dirty="0">
                <a:latin typeface="Calibri"/>
                <a:cs typeface="Calibri"/>
              </a:rPr>
              <a:t>ά</a:t>
            </a:r>
            <a:r>
              <a:rPr sz="1800" spc="25" dirty="0">
                <a:latin typeface="Calibri"/>
                <a:cs typeface="Calibri"/>
              </a:rPr>
              <a:t>σ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spc="-10" dirty="0">
                <a:latin typeface="Calibri"/>
                <a:cs typeface="Calibri"/>
              </a:rPr>
              <a:t>ασ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10" dirty="0">
                <a:latin typeface="Calibri"/>
                <a:cs typeface="Calibri"/>
              </a:rPr>
              <a:t>ς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Αυ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ό </a:t>
            </a:r>
            <a:r>
              <a:rPr sz="1800" spc="-20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ας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spc="-30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10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έν</a:t>
            </a:r>
            <a:r>
              <a:rPr sz="1800" spc="-10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ονη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65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αι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dirty="0">
                <a:latin typeface="Calibri"/>
                <a:cs typeface="Calibri"/>
              </a:rPr>
              <a:t>αθι</a:t>
            </a:r>
            <a:r>
              <a:rPr sz="1800" spc="-15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σμ</a:t>
            </a:r>
            <a:r>
              <a:rPr sz="1800" spc="-10" dirty="0">
                <a:latin typeface="Calibri"/>
                <a:cs typeface="Calibri"/>
              </a:rPr>
              <a:t>έ</a:t>
            </a:r>
            <a:r>
              <a:rPr sz="1800" dirty="0">
                <a:latin typeface="Calibri"/>
                <a:cs typeface="Calibri"/>
              </a:rPr>
              <a:t>νη</a:t>
            </a:r>
          </a:p>
          <a:p>
            <a:pPr marL="287020">
              <a:lnSpc>
                <a:spcPts val="1945"/>
              </a:lnSpc>
            </a:pPr>
            <a:r>
              <a:rPr sz="1800" spc="-10" dirty="0">
                <a:latin typeface="Calibri"/>
                <a:cs typeface="Calibri"/>
              </a:rPr>
              <a:t>εμ</a:t>
            </a:r>
            <a:r>
              <a:rPr sz="1800" dirty="0">
                <a:latin typeface="Calibri"/>
                <a:cs typeface="Calibri"/>
              </a:rPr>
              <a:t>π</a:t>
            </a:r>
            <a:r>
              <a:rPr sz="1800" spc="-20" dirty="0">
                <a:latin typeface="Calibri"/>
                <a:cs typeface="Calibri"/>
              </a:rPr>
              <a:t>λ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-10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ή.</a:t>
            </a:r>
          </a:p>
          <a:p>
            <a:pPr marL="12700">
              <a:lnSpc>
                <a:spcPct val="100000"/>
              </a:lnSpc>
              <a:spcBef>
                <a:spcPts val="384"/>
              </a:spcBef>
              <a:tabLst>
                <a:tab pos="286385" algn="l"/>
              </a:tabLst>
            </a:pPr>
            <a:r>
              <a:rPr sz="1350" spc="5" dirty="0">
                <a:latin typeface="Wingdings 3"/>
                <a:cs typeface="Wingdings 3"/>
              </a:rPr>
              <a:t></a:t>
            </a:r>
            <a:r>
              <a:rPr sz="1350" spc="5" dirty="0">
                <a:latin typeface="Times New Roman"/>
                <a:cs typeface="Times New Roman"/>
              </a:rPr>
              <a:t>	</a:t>
            </a:r>
            <a:r>
              <a:rPr sz="1800" spc="5" dirty="0">
                <a:latin typeface="Calibri"/>
                <a:cs typeface="Calibri"/>
              </a:rPr>
              <a:t>Τα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χν</a:t>
            </a:r>
            <a:r>
              <a:rPr sz="1800" spc="-20" dirty="0">
                <a:latin typeface="Calibri"/>
                <a:cs typeface="Calibri"/>
              </a:rPr>
              <a:t>ί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dirty="0">
                <a:latin typeface="Calibri"/>
                <a:cs typeface="Calibri"/>
              </a:rPr>
              <a:t>ια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έ</a:t>
            </a:r>
            <a:r>
              <a:rPr sz="1800" spc="-30" dirty="0">
                <a:latin typeface="Calibri"/>
                <a:cs typeface="Calibri"/>
              </a:rPr>
              <a:t>χ</a:t>
            </a:r>
            <a:r>
              <a:rPr sz="1800" dirty="0">
                <a:latin typeface="Calibri"/>
                <a:cs typeface="Calibri"/>
              </a:rPr>
              <a:t>ουν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60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ό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5" dirty="0">
                <a:latin typeface="Calibri"/>
                <a:cs typeface="Calibri"/>
              </a:rPr>
              <a:t>ς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Αυ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ό </a:t>
            </a:r>
            <a:r>
              <a:rPr sz="1800" spc="-20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ας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spc="-30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10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ή.</a:t>
            </a:r>
          </a:p>
          <a:p>
            <a:pPr marL="12700">
              <a:lnSpc>
                <a:spcPct val="100000"/>
              </a:lnSpc>
              <a:spcBef>
                <a:spcPts val="384"/>
              </a:spcBef>
              <a:tabLst>
                <a:tab pos="286385" algn="l"/>
              </a:tabLst>
            </a:pPr>
            <a:r>
              <a:rPr sz="1350" spc="5" dirty="0">
                <a:latin typeface="Wingdings 3"/>
                <a:cs typeface="Wingdings 3"/>
              </a:rPr>
              <a:t></a:t>
            </a:r>
            <a:r>
              <a:rPr sz="1350" spc="5" dirty="0">
                <a:latin typeface="Times New Roman"/>
                <a:cs typeface="Times New Roman"/>
              </a:rPr>
              <a:t>	</a:t>
            </a:r>
            <a:r>
              <a:rPr sz="1800" spc="5" dirty="0">
                <a:latin typeface="Calibri"/>
                <a:cs typeface="Calibri"/>
              </a:rPr>
              <a:t>Τα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χν</a:t>
            </a:r>
            <a:r>
              <a:rPr sz="1800" spc="-20" dirty="0">
                <a:latin typeface="Calibri"/>
                <a:cs typeface="Calibri"/>
              </a:rPr>
              <a:t>ί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dirty="0">
                <a:latin typeface="Calibri"/>
                <a:cs typeface="Calibri"/>
              </a:rPr>
              <a:t>ια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έ</a:t>
            </a:r>
            <a:r>
              <a:rPr sz="1800" spc="-30" dirty="0">
                <a:latin typeface="Calibri"/>
                <a:cs typeface="Calibri"/>
              </a:rPr>
              <a:t>χ</a:t>
            </a:r>
            <a:r>
              <a:rPr sz="1800" dirty="0">
                <a:latin typeface="Calibri"/>
                <a:cs typeface="Calibri"/>
              </a:rPr>
              <a:t>ουν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-45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οπ</a:t>
            </a:r>
            <a:r>
              <a:rPr sz="1800" spc="5" dirty="0">
                <a:latin typeface="Calibri"/>
                <a:cs typeface="Calibri"/>
              </a:rPr>
              <a:t>ό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Αυ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ό </a:t>
            </a:r>
            <a:r>
              <a:rPr sz="1800" spc="-20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ας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spc="-30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10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</a:t>
            </a:r>
            <a:r>
              <a:rPr sz="1800" spc="-30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25" dirty="0">
                <a:latin typeface="Calibri"/>
                <a:cs typeface="Calibri"/>
              </a:rPr>
              <a:t>η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ρο.</a:t>
            </a:r>
          </a:p>
          <a:p>
            <a:pPr marL="12700">
              <a:lnSpc>
                <a:spcPct val="100000"/>
              </a:lnSpc>
              <a:spcBef>
                <a:spcPts val="384"/>
              </a:spcBef>
              <a:tabLst>
                <a:tab pos="286385" algn="l"/>
              </a:tabLst>
            </a:pPr>
            <a:r>
              <a:rPr sz="1350" spc="5" dirty="0">
                <a:latin typeface="Wingdings 3"/>
                <a:cs typeface="Wingdings 3"/>
              </a:rPr>
              <a:t></a:t>
            </a:r>
            <a:r>
              <a:rPr sz="1350" spc="5" dirty="0">
                <a:latin typeface="Times New Roman"/>
                <a:cs typeface="Times New Roman"/>
              </a:rPr>
              <a:t>	</a:t>
            </a:r>
            <a:r>
              <a:rPr sz="1800" spc="5" dirty="0">
                <a:latin typeface="Calibri"/>
                <a:cs typeface="Calibri"/>
              </a:rPr>
              <a:t>Τα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χν</a:t>
            </a:r>
            <a:r>
              <a:rPr sz="1800" spc="-20" dirty="0">
                <a:latin typeface="Calibri"/>
                <a:cs typeface="Calibri"/>
              </a:rPr>
              <a:t>ί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dirty="0">
                <a:latin typeface="Calibri"/>
                <a:cs typeface="Calibri"/>
              </a:rPr>
              <a:t>ια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-35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ναι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δι</a:t>
            </a:r>
            <a:r>
              <a:rPr sz="1800" spc="-2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δ</a:t>
            </a:r>
            <a:r>
              <a:rPr sz="1800" spc="5" dirty="0">
                <a:latin typeface="Calibri"/>
                <a:cs typeface="Calibri"/>
              </a:rPr>
              <a:t>ρ</a:t>
            </a:r>
            <a:r>
              <a:rPr sz="1800" spc="-10" dirty="0">
                <a:latin typeface="Calibri"/>
                <a:cs typeface="Calibri"/>
              </a:rPr>
              <a:t>α</a:t>
            </a:r>
            <a:r>
              <a:rPr sz="1800" spc="25" dirty="0">
                <a:latin typeface="Calibri"/>
                <a:cs typeface="Calibri"/>
              </a:rPr>
              <a:t>σ</a:t>
            </a:r>
            <a:r>
              <a:rPr sz="1800" dirty="0">
                <a:latin typeface="Calibri"/>
                <a:cs typeface="Calibri"/>
              </a:rPr>
              <a:t>τι</a:t>
            </a:r>
            <a:r>
              <a:rPr sz="1800" spc="-60" dirty="0">
                <a:latin typeface="Calibri"/>
                <a:cs typeface="Calibri"/>
              </a:rPr>
              <a:t>κ</a:t>
            </a:r>
            <a:r>
              <a:rPr sz="1800" spc="5" dirty="0">
                <a:latin typeface="Calibri"/>
                <a:cs typeface="Calibri"/>
              </a:rPr>
              <a:t>ά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Αυ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ας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spc="-30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10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dirty="0">
                <a:latin typeface="Calibri"/>
                <a:cs typeface="Calibri"/>
              </a:rPr>
              <a:t>ρ</a:t>
            </a:r>
            <a:r>
              <a:rPr sz="1800" spc="-20" dirty="0">
                <a:latin typeface="Calibri"/>
                <a:cs typeface="Calibri"/>
              </a:rPr>
              <a:t>α</a:t>
            </a:r>
            <a:r>
              <a:rPr sz="1800" spc="25" dirty="0">
                <a:latin typeface="Calibri"/>
                <a:cs typeface="Calibri"/>
              </a:rPr>
              <a:t>σ</a:t>
            </a:r>
            <a:r>
              <a:rPr sz="1800" dirty="0">
                <a:latin typeface="Calibri"/>
                <a:cs typeface="Calibri"/>
              </a:rPr>
              <a:t>τηριότ</a:t>
            </a:r>
            <a:r>
              <a:rPr sz="1800" spc="-20" dirty="0">
                <a:latin typeface="Calibri"/>
                <a:cs typeface="Calibri"/>
              </a:rPr>
              <a:t>η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α.</a:t>
            </a:r>
          </a:p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286385" algn="l"/>
              </a:tabLst>
            </a:pPr>
            <a:r>
              <a:rPr sz="1350" spc="5" dirty="0">
                <a:latin typeface="Wingdings 3"/>
                <a:cs typeface="Wingdings 3"/>
              </a:rPr>
              <a:t></a:t>
            </a:r>
            <a:r>
              <a:rPr sz="1350" spc="5" dirty="0">
                <a:latin typeface="Times New Roman"/>
                <a:cs typeface="Times New Roman"/>
              </a:rPr>
              <a:t>	</a:t>
            </a:r>
            <a:r>
              <a:rPr sz="1800" spc="5" dirty="0">
                <a:latin typeface="Calibri"/>
                <a:cs typeface="Calibri"/>
              </a:rPr>
              <a:t>Τα </a:t>
            </a:r>
            <a:r>
              <a:rPr sz="1800" spc="-20" dirty="0">
                <a:latin typeface="Calibri"/>
                <a:cs typeface="Calibri"/>
              </a:rPr>
              <a:t>π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-20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χν</a:t>
            </a:r>
            <a:r>
              <a:rPr sz="1800" spc="-20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δια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έ</a:t>
            </a:r>
            <a:r>
              <a:rPr sz="1800" spc="-25" dirty="0">
                <a:latin typeface="Calibri"/>
                <a:cs typeface="Calibri"/>
              </a:rPr>
              <a:t>χ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-10" dirty="0">
                <a:latin typeface="Calibri"/>
                <a:cs typeface="Calibri"/>
              </a:rPr>
              <a:t>υ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πρ</a:t>
            </a:r>
            <a:r>
              <a:rPr sz="1800" spc="5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σα</a:t>
            </a:r>
            <a:r>
              <a:rPr sz="1800" spc="-10" dirty="0">
                <a:latin typeface="Calibri"/>
                <a:cs typeface="Calibri"/>
              </a:rPr>
              <a:t>ρμο</a:t>
            </a:r>
            <a:r>
              <a:rPr sz="1800" dirty="0">
                <a:latin typeface="Calibri"/>
                <a:cs typeface="Calibri"/>
              </a:rPr>
              <a:t>γ</a:t>
            </a:r>
            <a:r>
              <a:rPr sz="1800" spc="-5" dirty="0">
                <a:latin typeface="Calibri"/>
                <a:cs typeface="Calibri"/>
              </a:rPr>
              <a:t>ή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Αυ</a:t>
            </a:r>
            <a:r>
              <a:rPr sz="1800" spc="-20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ό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ας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</a:t>
            </a:r>
            <a:r>
              <a:rPr sz="1800" spc="-20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1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ρ</a:t>
            </a:r>
            <a:r>
              <a:rPr sz="1800" dirty="0">
                <a:latin typeface="Calibri"/>
                <a:cs typeface="Calibri"/>
              </a:rPr>
              <a:t>οή.</a:t>
            </a:r>
          </a:p>
          <a:p>
            <a:pPr marL="12700">
              <a:lnSpc>
                <a:spcPct val="100000"/>
              </a:lnSpc>
              <a:spcBef>
                <a:spcPts val="384"/>
              </a:spcBef>
              <a:tabLst>
                <a:tab pos="286385" algn="l"/>
              </a:tabLst>
            </a:pPr>
            <a:r>
              <a:rPr sz="1350" spc="5" dirty="0">
                <a:latin typeface="Wingdings 3"/>
                <a:cs typeface="Wingdings 3"/>
              </a:rPr>
              <a:t></a:t>
            </a:r>
            <a:r>
              <a:rPr sz="1350" spc="5" dirty="0">
                <a:latin typeface="Times New Roman"/>
                <a:cs typeface="Times New Roman"/>
              </a:rPr>
              <a:t>	</a:t>
            </a:r>
            <a:r>
              <a:rPr sz="1800" spc="5" dirty="0">
                <a:latin typeface="Calibri"/>
                <a:cs typeface="Calibri"/>
              </a:rPr>
              <a:t>Τα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χν</a:t>
            </a:r>
            <a:r>
              <a:rPr sz="1800" spc="-20" dirty="0">
                <a:latin typeface="Calibri"/>
                <a:cs typeface="Calibri"/>
              </a:rPr>
              <a:t>ί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dirty="0">
                <a:latin typeface="Calibri"/>
                <a:cs typeface="Calibri"/>
              </a:rPr>
              <a:t>ια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έ</a:t>
            </a:r>
            <a:r>
              <a:rPr sz="1800" spc="-30" dirty="0">
                <a:latin typeface="Calibri"/>
                <a:cs typeface="Calibri"/>
              </a:rPr>
              <a:t>χ</a:t>
            </a:r>
            <a:r>
              <a:rPr sz="1800" dirty="0">
                <a:latin typeface="Calibri"/>
                <a:cs typeface="Calibri"/>
              </a:rPr>
              <a:t>ουν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αποτ</a:t>
            </a:r>
            <a:r>
              <a:rPr sz="1800" spc="5" dirty="0">
                <a:latin typeface="Calibri"/>
                <a:cs typeface="Calibri"/>
              </a:rPr>
              <a:t>έ</a:t>
            </a:r>
            <a:r>
              <a:rPr sz="1800" dirty="0">
                <a:latin typeface="Calibri"/>
                <a:cs typeface="Calibri"/>
              </a:rPr>
              <a:t>λ</a:t>
            </a:r>
            <a:r>
              <a:rPr sz="1800" spc="-20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σμα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60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αι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ψυ</a:t>
            </a:r>
            <a:r>
              <a:rPr sz="1800" spc="-20" dirty="0">
                <a:latin typeface="Calibri"/>
                <a:cs typeface="Calibri"/>
              </a:rPr>
              <a:t>χ</a:t>
            </a:r>
            <a:r>
              <a:rPr sz="1800" spc="-10" dirty="0">
                <a:latin typeface="Calibri"/>
                <a:cs typeface="Calibri"/>
              </a:rPr>
              <a:t>ο</a:t>
            </a:r>
            <a:r>
              <a:rPr sz="1800" spc="-15" dirty="0">
                <a:latin typeface="Calibri"/>
                <a:cs typeface="Calibri"/>
              </a:rPr>
              <a:t>λ</a:t>
            </a:r>
            <a:r>
              <a:rPr sz="1800" dirty="0">
                <a:latin typeface="Calibri"/>
                <a:cs typeface="Calibri"/>
              </a:rPr>
              <a:t>ογι</a:t>
            </a:r>
            <a:r>
              <a:rPr sz="1800" spc="-20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ές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1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1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δ</a:t>
            </a:r>
            <a:r>
              <a:rPr sz="1800" spc="5" dirty="0">
                <a:latin typeface="Calibri"/>
                <a:cs typeface="Calibri"/>
              </a:rPr>
              <a:t>ρ</a:t>
            </a:r>
            <a:r>
              <a:rPr sz="1800" spc="-10" dirty="0">
                <a:latin typeface="Calibri"/>
                <a:cs typeface="Calibri"/>
              </a:rPr>
              <a:t>ά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15" dirty="0">
                <a:latin typeface="Calibri"/>
                <a:cs typeface="Calibri"/>
              </a:rPr>
              <a:t>ς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Αυ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ας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spc="-30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10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άθ</a:t>
            </a:r>
            <a:r>
              <a:rPr sz="1800" spc="5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5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384"/>
              </a:spcBef>
              <a:tabLst>
                <a:tab pos="286385" algn="l"/>
              </a:tabLst>
            </a:pPr>
            <a:r>
              <a:rPr sz="1350" spc="5" dirty="0">
                <a:latin typeface="Wingdings 3"/>
                <a:cs typeface="Wingdings 3"/>
              </a:rPr>
              <a:t></a:t>
            </a:r>
            <a:r>
              <a:rPr sz="1350" spc="5" dirty="0">
                <a:latin typeface="Times New Roman"/>
                <a:cs typeface="Times New Roman"/>
              </a:rPr>
              <a:t>	</a:t>
            </a:r>
            <a:r>
              <a:rPr sz="1800" spc="5" dirty="0">
                <a:latin typeface="Calibri"/>
                <a:cs typeface="Calibri"/>
              </a:rPr>
              <a:t>Τα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χν</a:t>
            </a:r>
            <a:r>
              <a:rPr sz="1800" spc="-20" dirty="0">
                <a:latin typeface="Calibri"/>
                <a:cs typeface="Calibri"/>
              </a:rPr>
              <a:t>ί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dirty="0">
                <a:latin typeface="Calibri"/>
                <a:cs typeface="Calibri"/>
              </a:rPr>
              <a:t>ια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έ</a:t>
            </a:r>
            <a:r>
              <a:rPr sz="1800" spc="-30" dirty="0">
                <a:latin typeface="Calibri"/>
                <a:cs typeface="Calibri"/>
              </a:rPr>
              <a:t>χ</a:t>
            </a:r>
            <a:r>
              <a:rPr sz="1800" dirty="0">
                <a:latin typeface="Calibri"/>
                <a:cs typeface="Calibri"/>
              </a:rPr>
              <a:t>ουν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αί</a:t>
            </a:r>
            <a:r>
              <a:rPr sz="1800" spc="5" dirty="0">
                <a:latin typeface="Calibri"/>
                <a:cs typeface="Calibri"/>
              </a:rPr>
              <a:t>σ</a:t>
            </a:r>
            <a:r>
              <a:rPr sz="1800" dirty="0">
                <a:latin typeface="Calibri"/>
                <a:cs typeface="Calibri"/>
              </a:rPr>
              <a:t>θ</a:t>
            </a:r>
            <a:r>
              <a:rPr sz="1800" spc="5" dirty="0">
                <a:latin typeface="Calibri"/>
                <a:cs typeface="Calibri"/>
              </a:rPr>
              <a:t>η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της νίκη</a:t>
            </a:r>
            <a:r>
              <a:rPr sz="1800" spc="10" dirty="0">
                <a:latin typeface="Calibri"/>
                <a:cs typeface="Calibri"/>
              </a:rPr>
              <a:t>ς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Αυ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ας 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spc="-30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10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65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αν</a:t>
            </a:r>
            <a:r>
              <a:rPr sz="1800" spc="-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ποίη</a:t>
            </a:r>
            <a:r>
              <a:rPr sz="1800" spc="5" dirty="0">
                <a:latin typeface="Calibri"/>
                <a:cs typeface="Calibri"/>
              </a:rPr>
              <a:t>σ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ου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Εγ</a:t>
            </a:r>
            <a:r>
              <a:rPr sz="1800" spc="-10" dirty="0">
                <a:latin typeface="Calibri"/>
                <a:cs typeface="Calibri"/>
              </a:rPr>
              <a:t>ώ</a:t>
            </a:r>
            <a:r>
              <a:rPr sz="1800" dirty="0">
                <a:latin typeface="Calibri"/>
                <a:cs typeface="Calibri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286385" algn="l"/>
              </a:tabLst>
            </a:pPr>
            <a:r>
              <a:rPr sz="1350" spc="5" dirty="0">
                <a:latin typeface="Wingdings 3"/>
                <a:cs typeface="Wingdings 3"/>
              </a:rPr>
              <a:t></a:t>
            </a:r>
            <a:r>
              <a:rPr sz="1350" spc="5" dirty="0">
                <a:latin typeface="Times New Roman"/>
                <a:cs typeface="Times New Roman"/>
              </a:rPr>
              <a:t>	</a:t>
            </a:r>
            <a:r>
              <a:rPr sz="1800" spc="5" dirty="0">
                <a:latin typeface="Calibri"/>
                <a:cs typeface="Calibri"/>
              </a:rPr>
              <a:t>Τα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χν</a:t>
            </a:r>
            <a:r>
              <a:rPr sz="1800" spc="-20" dirty="0">
                <a:latin typeface="Calibri"/>
                <a:cs typeface="Calibri"/>
              </a:rPr>
              <a:t>ί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dirty="0">
                <a:latin typeface="Calibri"/>
                <a:cs typeface="Calibri"/>
              </a:rPr>
              <a:t>ια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έ</a:t>
            </a:r>
            <a:r>
              <a:rPr sz="1800" spc="-30" dirty="0">
                <a:latin typeface="Calibri"/>
                <a:cs typeface="Calibri"/>
              </a:rPr>
              <a:t>χ</a:t>
            </a:r>
            <a:r>
              <a:rPr sz="1800" dirty="0">
                <a:latin typeface="Calibri"/>
                <a:cs typeface="Calibri"/>
              </a:rPr>
              <a:t>ουν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-10" dirty="0">
                <a:latin typeface="Calibri"/>
                <a:cs typeface="Calibri"/>
              </a:rPr>
              <a:t>ύ</a:t>
            </a:r>
            <a:r>
              <a:rPr sz="1800" dirty="0">
                <a:latin typeface="Calibri"/>
                <a:cs typeface="Calibri"/>
              </a:rPr>
              <a:t>γ</a:t>
            </a:r>
            <a:r>
              <a:rPr sz="1800" spc="-15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ρουση/συν</a:t>
            </a:r>
            <a:r>
              <a:rPr sz="1800" spc="-1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γ</a:t>
            </a:r>
            <a:r>
              <a:rPr sz="1800" spc="-10" dirty="0">
                <a:latin typeface="Calibri"/>
                <a:cs typeface="Calibri"/>
              </a:rPr>
              <a:t>ων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10" dirty="0">
                <a:latin typeface="Calibri"/>
                <a:cs typeface="Calibri"/>
              </a:rPr>
              <a:t>σμό/</a:t>
            </a:r>
            <a:r>
              <a:rPr sz="1800" dirty="0">
                <a:latin typeface="Calibri"/>
                <a:cs typeface="Calibri"/>
              </a:rPr>
              <a:t>πρ</a:t>
            </a:r>
            <a:r>
              <a:rPr sz="1800" spc="-15" dirty="0">
                <a:latin typeface="Calibri"/>
                <a:cs typeface="Calibri"/>
              </a:rPr>
              <a:t>ό</a:t>
            </a:r>
            <a:r>
              <a:rPr sz="1800" dirty="0">
                <a:latin typeface="Calibri"/>
                <a:cs typeface="Calibri"/>
              </a:rPr>
              <a:t>κλη</a:t>
            </a:r>
            <a:r>
              <a:rPr sz="1800" spc="-10" dirty="0">
                <a:latin typeface="Calibri"/>
                <a:cs typeface="Calibri"/>
              </a:rPr>
              <a:t>ση/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15" dirty="0">
                <a:latin typeface="Calibri"/>
                <a:cs typeface="Calibri"/>
              </a:rPr>
              <a:t>ν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spc="-1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γ</a:t>
            </a:r>
            <a:r>
              <a:rPr sz="1800" spc="-10" dirty="0">
                <a:latin typeface="Calibri"/>
                <a:cs typeface="Calibri"/>
              </a:rPr>
              <a:t>ω</a:t>
            </a:r>
            <a:r>
              <a:rPr sz="1800" dirty="0">
                <a:latin typeface="Calibri"/>
                <a:cs typeface="Calibri"/>
              </a:rPr>
              <a:t>νι</a:t>
            </a:r>
            <a:r>
              <a:rPr sz="1800" spc="-10" dirty="0">
                <a:latin typeface="Calibri"/>
                <a:cs typeface="Calibri"/>
              </a:rPr>
              <a:t>σ</a:t>
            </a:r>
            <a:r>
              <a:rPr sz="1800" spc="-20" dirty="0">
                <a:latin typeface="Calibri"/>
                <a:cs typeface="Calibri"/>
              </a:rPr>
              <a:t>μ</a:t>
            </a:r>
            <a:r>
              <a:rPr sz="1800" spc="20" dirty="0">
                <a:latin typeface="Calibri"/>
                <a:cs typeface="Calibri"/>
              </a:rPr>
              <a:t>ό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Αυ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ας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spc="-30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10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ι</a:t>
            </a:r>
          </a:p>
          <a:p>
            <a:pPr marL="287020">
              <a:lnSpc>
                <a:spcPts val="1945"/>
              </a:lnSpc>
            </a:pPr>
            <a:r>
              <a:rPr sz="1800" spc="-3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δρ</a:t>
            </a:r>
            <a:r>
              <a:rPr sz="1800" spc="-10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10" dirty="0">
                <a:latin typeface="Calibri"/>
                <a:cs typeface="Calibri"/>
              </a:rPr>
              <a:t>α</a:t>
            </a:r>
            <a:r>
              <a:rPr sz="1800" spc="-20" dirty="0">
                <a:latin typeface="Calibri"/>
                <a:cs typeface="Calibri"/>
              </a:rPr>
              <a:t>λ</a:t>
            </a:r>
            <a:r>
              <a:rPr sz="1800" spc="-30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νη.</a:t>
            </a:r>
          </a:p>
          <a:p>
            <a:pPr>
              <a:lnSpc>
                <a:spcPts val="600"/>
              </a:lnSpc>
              <a:spcBef>
                <a:spcPts val="32"/>
              </a:spcBef>
            </a:pPr>
            <a:endParaRPr sz="600" dirty="0"/>
          </a:p>
          <a:p>
            <a:pPr marL="287020" marR="6350" indent="-274320">
              <a:lnSpc>
                <a:spcPts val="1939"/>
              </a:lnSpc>
              <a:tabLst>
                <a:tab pos="286385" algn="l"/>
              </a:tabLst>
            </a:pPr>
            <a:r>
              <a:rPr sz="1350" spc="5" dirty="0">
                <a:latin typeface="Wingdings 3"/>
                <a:cs typeface="Wingdings 3"/>
              </a:rPr>
              <a:t></a:t>
            </a:r>
            <a:r>
              <a:rPr sz="1350" spc="5" dirty="0">
                <a:latin typeface="Times New Roman"/>
                <a:cs typeface="Times New Roman"/>
              </a:rPr>
              <a:t>	</a:t>
            </a:r>
            <a:r>
              <a:rPr sz="1800" spc="5" dirty="0">
                <a:latin typeface="Calibri"/>
                <a:cs typeface="Calibri"/>
              </a:rPr>
              <a:t>Τα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χν</a:t>
            </a:r>
            <a:r>
              <a:rPr sz="1800" spc="-20" dirty="0">
                <a:latin typeface="Calibri"/>
                <a:cs typeface="Calibri"/>
              </a:rPr>
              <a:t>ί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dirty="0">
                <a:latin typeface="Calibri"/>
                <a:cs typeface="Calibri"/>
              </a:rPr>
              <a:t>ια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έ</a:t>
            </a:r>
            <a:r>
              <a:rPr sz="1800" spc="-30" dirty="0">
                <a:latin typeface="Calibri"/>
                <a:cs typeface="Calibri"/>
              </a:rPr>
              <a:t>χ</a:t>
            </a:r>
            <a:r>
              <a:rPr sz="1800" dirty="0">
                <a:latin typeface="Calibri"/>
                <a:cs typeface="Calibri"/>
              </a:rPr>
              <a:t>ουν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προ</a:t>
            </a:r>
            <a:r>
              <a:rPr sz="1800" spc="-15" dirty="0">
                <a:latin typeface="Calibri"/>
                <a:cs typeface="Calibri"/>
              </a:rPr>
              <a:t>β</a:t>
            </a:r>
            <a:r>
              <a:rPr sz="1800" spc="-10" dirty="0">
                <a:latin typeface="Calibri"/>
                <a:cs typeface="Calibri"/>
              </a:rPr>
              <a:t>λ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-20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-3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ούν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λ</a:t>
            </a:r>
            <a:r>
              <a:rPr sz="1800" dirty="0">
                <a:latin typeface="Calibri"/>
                <a:cs typeface="Calibri"/>
              </a:rPr>
              <a:t>ύσ</a:t>
            </a:r>
            <a:r>
              <a:rPr sz="1800" spc="5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Αυ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ό </a:t>
            </a:r>
            <a:r>
              <a:rPr sz="1800" spc="-30" dirty="0">
                <a:latin typeface="Calibri"/>
                <a:cs typeface="Calibri"/>
              </a:rPr>
              <a:t>ξ</a:t>
            </a:r>
            <a:r>
              <a:rPr sz="1800" dirty="0">
                <a:latin typeface="Calibri"/>
                <a:cs typeface="Calibri"/>
              </a:rPr>
              <a:t>υπ</a:t>
            </a:r>
            <a:r>
              <a:rPr sz="1800" spc="-10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ά</a:t>
            </a:r>
            <a:r>
              <a:rPr sz="1800" spc="-10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35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5" dirty="0">
                <a:latin typeface="Calibri"/>
                <a:cs typeface="Calibri"/>
              </a:rPr>
              <a:t> δ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ιο</a:t>
            </a:r>
            <a:r>
              <a:rPr sz="1800" spc="-10" dirty="0">
                <a:latin typeface="Calibri"/>
                <a:cs typeface="Calibri"/>
              </a:rPr>
              <a:t>υ</a:t>
            </a:r>
            <a:r>
              <a:rPr sz="1800" spc="-20" dirty="0">
                <a:latin typeface="Calibri"/>
                <a:cs typeface="Calibri"/>
              </a:rPr>
              <a:t>ρ</a:t>
            </a:r>
            <a:r>
              <a:rPr sz="1800" dirty="0">
                <a:latin typeface="Calibri"/>
                <a:cs typeface="Calibri"/>
              </a:rPr>
              <a:t>γι</a:t>
            </a:r>
            <a:r>
              <a:rPr sz="1800" spc="-65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ότ</a:t>
            </a:r>
            <a:r>
              <a:rPr sz="1800" spc="-20" dirty="0">
                <a:latin typeface="Calibri"/>
                <a:cs typeface="Calibri"/>
              </a:rPr>
              <a:t>η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α </a:t>
            </a:r>
            <a:r>
              <a:rPr sz="1800" spc="-20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ας.</a:t>
            </a: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286385" algn="l"/>
              </a:tabLst>
            </a:pPr>
            <a:r>
              <a:rPr sz="1350" spc="5" dirty="0">
                <a:latin typeface="Wingdings 3"/>
                <a:cs typeface="Wingdings 3"/>
              </a:rPr>
              <a:t></a:t>
            </a:r>
            <a:r>
              <a:rPr sz="1350" spc="5" dirty="0">
                <a:latin typeface="Times New Roman"/>
                <a:cs typeface="Times New Roman"/>
              </a:rPr>
              <a:t>	</a:t>
            </a:r>
            <a:r>
              <a:rPr sz="1800" spc="5" dirty="0">
                <a:latin typeface="Calibri"/>
                <a:cs typeface="Calibri"/>
              </a:rPr>
              <a:t>Τα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χν</a:t>
            </a:r>
            <a:r>
              <a:rPr sz="1800" spc="-20" dirty="0">
                <a:latin typeface="Calibri"/>
                <a:cs typeface="Calibri"/>
              </a:rPr>
              <a:t>ί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dirty="0">
                <a:latin typeface="Calibri"/>
                <a:cs typeface="Calibri"/>
              </a:rPr>
              <a:t>ια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έ</a:t>
            </a:r>
            <a:r>
              <a:rPr sz="1800" spc="-30" dirty="0">
                <a:latin typeface="Calibri"/>
                <a:cs typeface="Calibri"/>
              </a:rPr>
              <a:t>χ</a:t>
            </a:r>
            <a:r>
              <a:rPr sz="1800" dirty="0">
                <a:latin typeface="Calibri"/>
                <a:cs typeface="Calibri"/>
              </a:rPr>
              <a:t>ουν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20" dirty="0">
                <a:latin typeface="Calibri"/>
                <a:cs typeface="Calibri"/>
              </a:rPr>
              <a:t>λ</a:t>
            </a:r>
            <a:r>
              <a:rPr sz="1800" dirty="0">
                <a:latin typeface="Calibri"/>
                <a:cs typeface="Calibri"/>
              </a:rPr>
              <a:t>ληλε</a:t>
            </a:r>
            <a:r>
              <a:rPr sz="1800" spc="5" dirty="0">
                <a:latin typeface="Calibri"/>
                <a:cs typeface="Calibri"/>
              </a:rPr>
              <a:t>π</a:t>
            </a:r>
            <a:r>
              <a:rPr sz="1800" spc="-15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δ</a:t>
            </a:r>
            <a:r>
              <a:rPr sz="1800" spc="5" dirty="0">
                <a:latin typeface="Calibri"/>
                <a:cs typeface="Calibri"/>
              </a:rPr>
              <a:t>ρ</a:t>
            </a:r>
            <a:r>
              <a:rPr sz="1800" spc="-10" dirty="0">
                <a:latin typeface="Calibri"/>
                <a:cs typeface="Calibri"/>
              </a:rPr>
              <a:t>ασ</a:t>
            </a:r>
            <a:r>
              <a:rPr sz="1800" dirty="0">
                <a:latin typeface="Calibri"/>
                <a:cs typeface="Calibri"/>
              </a:rPr>
              <a:t>η.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Αυ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ό </a:t>
            </a:r>
            <a:r>
              <a:rPr sz="1800" spc="-20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ας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spc="-30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10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65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-30" dirty="0">
                <a:latin typeface="Calibri"/>
                <a:cs typeface="Calibri"/>
              </a:rPr>
              <a:t>ι</a:t>
            </a:r>
            <a:r>
              <a:rPr sz="1800" spc="-20" dirty="0">
                <a:latin typeface="Calibri"/>
                <a:cs typeface="Calibri"/>
              </a:rPr>
              <a:t>νω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10" dirty="0">
                <a:latin typeface="Calibri"/>
                <a:cs typeface="Calibri"/>
              </a:rPr>
              <a:t>ι</a:t>
            </a:r>
            <a:r>
              <a:rPr sz="1800" spc="-30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ές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-20" dirty="0">
                <a:latin typeface="Calibri"/>
                <a:cs typeface="Calibri"/>
              </a:rPr>
              <a:t>μ</a:t>
            </a:r>
            <a:r>
              <a:rPr sz="1800" spc="-30" dirty="0">
                <a:latin typeface="Calibri"/>
                <a:cs typeface="Calibri"/>
              </a:rPr>
              <a:t>ά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dirty="0">
                <a:latin typeface="Calibri"/>
                <a:cs typeface="Calibri"/>
              </a:rPr>
              <a:t>ες.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spc="-15" dirty="0" smtClean="0">
                <a:solidFill>
                  <a:srgbClr val="5A6278"/>
                </a:solidFill>
                <a:latin typeface="Calibri"/>
                <a:cs typeface="Calibri"/>
              </a:rPr>
              <a:t>Περιβάλλοντα ανάπτυξης εκπαιδευτικών παιχνιδιών</a:t>
            </a:r>
            <a:r>
              <a:rPr lang="en-US" sz="3600" b="1" spc="-15" dirty="0" smtClean="0">
                <a:solidFill>
                  <a:srgbClr val="5A6278"/>
                </a:solidFill>
                <a:latin typeface="Calibri"/>
                <a:cs typeface="Calibri"/>
              </a:rPr>
              <a:t>: </a:t>
            </a:r>
            <a:r>
              <a:rPr lang="el-GR" sz="3600" b="1" spc="-15" dirty="0" smtClean="0">
                <a:solidFill>
                  <a:srgbClr val="5A6278"/>
                </a:solidFill>
                <a:latin typeface="Calibri"/>
                <a:cs typeface="Calibri"/>
              </a:rPr>
              <a:t>Παραδείγματα</a:t>
            </a:r>
            <a:endParaRPr lang="el-GR" sz="3600" b="1" spc="-15" dirty="0">
              <a:solidFill>
                <a:srgbClr val="5A6278"/>
              </a:solidFill>
              <a:latin typeface="Calibri"/>
              <a:cs typeface="Calibri"/>
            </a:endParaRPr>
          </a:p>
        </p:txBody>
      </p:sp>
      <p:sp>
        <p:nvSpPr>
          <p:cNvPr id="3" name="object 5"/>
          <p:cNvSpPr txBox="1"/>
          <p:nvPr/>
        </p:nvSpPr>
        <p:spPr>
          <a:xfrm>
            <a:off x="179512" y="1700808"/>
            <a:ext cx="834263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6350" indent="-274320">
              <a:lnSpc>
                <a:spcPct val="100000"/>
              </a:lnSpc>
              <a:buFont typeface="Arial" pitchFamily="34" charset="0"/>
              <a:buChar char="•"/>
              <a:tabLst>
                <a:tab pos="286385" algn="l"/>
              </a:tabLst>
            </a:pPr>
            <a:r>
              <a:rPr lang="en-US" sz="2200" b="1" spc="5" dirty="0" err="1" smtClean="0">
                <a:cs typeface="Gill Sans MT"/>
              </a:rPr>
              <a:t>GameMaker</a:t>
            </a:r>
            <a:endParaRPr lang="en-US" sz="2200" b="1" spc="5" dirty="0" smtClean="0">
              <a:cs typeface="Gill Sans MT"/>
            </a:endParaRPr>
          </a:p>
        </p:txBody>
      </p:sp>
      <p:pic>
        <p:nvPicPr>
          <p:cNvPr id="1026" name="Picture 2" descr="Capture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377623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apture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24744"/>
            <a:ext cx="34671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apture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861048"/>
            <a:ext cx="3528392" cy="276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5FB5CC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715">
              <a:lnSpc>
                <a:spcPct val="100000"/>
              </a:lnSpc>
            </a:pP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3600" b="1" spc="35" dirty="0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3600" b="1" spc="-25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οε</a:t>
            </a:r>
            <a:r>
              <a:rPr sz="3600" b="1" spc="-40" dirty="0">
                <a:solidFill>
                  <a:srgbClr val="5A6278"/>
                </a:solidFill>
                <a:latin typeface="Calibri"/>
                <a:cs typeface="Calibri"/>
              </a:rPr>
              <a:t>ξ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spc="-20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ευνήσ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3600" b="1" spc="10" dirty="0">
                <a:solidFill>
                  <a:srgbClr val="5A6278"/>
                </a:solidFill>
                <a:latin typeface="Calibri"/>
                <a:cs typeface="Calibri"/>
              </a:rPr>
              <a:t>ς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:</a:t>
            </a:r>
            <a:r>
              <a:rPr sz="3600" b="1" spc="1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3600" b="1" spc="-100" dirty="0">
                <a:solidFill>
                  <a:srgbClr val="5A6278"/>
                </a:solidFill>
                <a:latin typeface="Calibri"/>
                <a:cs typeface="Calibri"/>
              </a:rPr>
              <a:t>κ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οπός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1692" y="1621480"/>
            <a:ext cx="7971155" cy="317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69570" indent="-342900">
              <a:lnSpc>
                <a:spcPct val="100400"/>
              </a:lnSpc>
              <a:buSzPct val="69642"/>
              <a:tabLst>
                <a:tab pos="354965" algn="l"/>
              </a:tabLst>
            </a:pPr>
            <a:r>
              <a:rPr sz="2800" u="heavy" spc="-1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Διευ</a:t>
            </a:r>
            <a:r>
              <a:rPr sz="2800" u="heavy" spc="-10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κ</a:t>
            </a:r>
            <a:r>
              <a:rPr sz="2800" u="heavy" spc="-4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ο</a:t>
            </a:r>
            <a:r>
              <a:rPr sz="2800" u="heavy" spc="-5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λ</a:t>
            </a:r>
            <a:r>
              <a:rPr sz="2800" u="heavy" spc="-1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ύνου</a:t>
            </a:r>
            <a:r>
              <a:rPr sz="2800" u="heavy" spc="-2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ν</a:t>
            </a:r>
            <a:r>
              <a:rPr sz="2800" u="heavy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τ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ον</a:t>
            </a:r>
            <a:r>
              <a:rPr sz="28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i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εκ</a:t>
            </a:r>
            <a:r>
              <a:rPr sz="2800" i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π</a:t>
            </a:r>
            <a:r>
              <a:rPr sz="2800" i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αιδ</a:t>
            </a:r>
            <a:r>
              <a:rPr sz="2800" i="1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ε</a:t>
            </a:r>
            <a:r>
              <a:rPr sz="2800" i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υτι</a:t>
            </a:r>
            <a:r>
              <a:rPr sz="2800" i="1" spc="-1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κ</a:t>
            </a:r>
            <a:r>
              <a:rPr sz="2800" i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ό</a:t>
            </a:r>
            <a:r>
              <a:rPr sz="2800" i="1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σ</a:t>
            </a:r>
            <a:r>
              <a:rPr sz="28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τ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ο</a:t>
            </a:r>
            <a:r>
              <a:rPr sz="28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σ</a:t>
            </a:r>
            <a:r>
              <a:rPr sz="28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χ</a:t>
            </a:r>
            <a:r>
              <a:rPr sz="28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ε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δι</a:t>
            </a:r>
            <a:r>
              <a:rPr sz="2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α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σ</a:t>
            </a:r>
            <a:r>
              <a:rPr sz="2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μ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ό</a:t>
            </a:r>
            <a:r>
              <a:rPr sz="2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μ</a:t>
            </a:r>
            <a:r>
              <a:rPr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αθη</a:t>
            </a:r>
            <a:r>
              <a:rPr sz="28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μ</a:t>
            </a:r>
            <a:r>
              <a:rPr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ά</a:t>
            </a:r>
            <a:r>
              <a:rPr sz="28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τω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ν</a:t>
            </a:r>
            <a:r>
              <a:rPr sz="28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ορ</a:t>
            </a:r>
            <a:r>
              <a:rPr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ί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ζο</a:t>
            </a:r>
            <a:r>
              <a:rPr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ν</a:t>
            </a:r>
            <a:r>
              <a:rPr sz="28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τ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ας</a:t>
            </a:r>
            <a:r>
              <a:rPr sz="28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τ</a:t>
            </a:r>
            <a:r>
              <a:rPr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α</a:t>
            </a:r>
            <a:r>
              <a:rPr sz="28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συ</a:t>
            </a:r>
            <a:r>
              <a:rPr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σ</a:t>
            </a:r>
            <a:r>
              <a:rPr sz="28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τ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ατι</a:t>
            </a:r>
            <a:r>
              <a:rPr sz="2800" spc="-10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κ</a:t>
            </a:r>
            <a:r>
              <a:rPr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ά</a:t>
            </a:r>
            <a:r>
              <a:rPr sz="28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σ</a:t>
            </a:r>
            <a:r>
              <a:rPr sz="28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τ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ο</a:t>
            </a:r>
            <a:r>
              <a:rPr sz="28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ι</a:t>
            </a:r>
            <a:r>
              <a:rPr sz="28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χ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εία</a:t>
            </a:r>
            <a:r>
              <a:rPr sz="28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&amp;</a:t>
            </a:r>
            <a:r>
              <a:rPr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τη </a:t>
            </a:r>
            <a:r>
              <a:rPr sz="2800" spc="-1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δομή</a:t>
            </a:r>
            <a:r>
              <a:rPr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τ</a:t>
            </a:r>
            <a:r>
              <a:rPr sz="2800" spc="-1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ους</a:t>
            </a:r>
            <a:endParaRPr lang="el-GR" sz="2800" spc="-15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355600" marR="369570" indent="-342900">
              <a:lnSpc>
                <a:spcPct val="100400"/>
              </a:lnSpc>
              <a:buSzPct val="69642"/>
              <a:tabLst>
                <a:tab pos="354965" algn="l"/>
              </a:tabLst>
            </a:pPr>
            <a:endParaRPr sz="28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78"/>
              </a:spcBef>
              <a:buFont typeface="Calibri"/>
              <a:buChar char="•"/>
            </a:pPr>
            <a:endParaRPr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600" marR="6350" indent="-342900">
              <a:lnSpc>
                <a:spcPct val="100000"/>
              </a:lnSpc>
              <a:buSzPct val="69642"/>
              <a:tabLst>
                <a:tab pos="354965" algn="l"/>
              </a:tabLst>
            </a:pPr>
            <a:r>
              <a:rPr sz="2800" u="heavy" spc="-1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Οριοθε</a:t>
            </a:r>
            <a:r>
              <a:rPr sz="2800" u="heavy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τ</a:t>
            </a:r>
            <a:r>
              <a:rPr sz="2800" u="heavy" spc="-1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ού</a:t>
            </a:r>
            <a:r>
              <a:rPr sz="2800" u="heavy" spc="-2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ν</a:t>
            </a:r>
            <a:r>
              <a:rPr sz="2800" u="heavy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τη</a:t>
            </a:r>
            <a:r>
              <a:rPr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δρ</a:t>
            </a:r>
            <a:r>
              <a:rPr sz="2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α</a:t>
            </a:r>
            <a:r>
              <a:rPr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σ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τηριότ</a:t>
            </a:r>
            <a:r>
              <a:rPr sz="2800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η</a:t>
            </a:r>
            <a:r>
              <a:rPr sz="28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τ</a:t>
            </a:r>
            <a:r>
              <a:rPr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α</a:t>
            </a:r>
            <a:r>
              <a:rPr sz="28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τ</a:t>
            </a:r>
            <a:r>
              <a:rPr sz="28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ω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ν</a:t>
            </a:r>
            <a:r>
              <a:rPr sz="2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i="1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μ</a:t>
            </a:r>
            <a:r>
              <a:rPr sz="2800" i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αθ</a:t>
            </a:r>
            <a:r>
              <a:rPr sz="2800" i="1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η</a:t>
            </a:r>
            <a:r>
              <a:rPr sz="2800" i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τ</a:t>
            </a:r>
            <a:r>
              <a:rPr sz="2800" i="1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ώ</a:t>
            </a:r>
            <a:r>
              <a:rPr sz="2800" i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ν</a:t>
            </a:r>
            <a:r>
              <a:rPr sz="2800" i="1" spc="5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–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συχνά ο</a:t>
            </a:r>
            <a:r>
              <a:rPr sz="28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μ</a:t>
            </a:r>
            <a:r>
              <a:rPr sz="28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α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δική</a:t>
            </a:r>
            <a:r>
              <a:rPr sz="2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-</a:t>
            </a:r>
            <a:r>
              <a:rPr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να</a:t>
            </a:r>
            <a:r>
              <a:rPr sz="28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ε</a:t>
            </a:r>
            <a:r>
              <a:rPr sz="2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σ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τιάζουν</a:t>
            </a:r>
            <a:r>
              <a:rPr sz="28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σ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τη</a:t>
            </a:r>
            <a:r>
              <a:rPr sz="28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χρήση</a:t>
            </a:r>
            <a:r>
              <a:rPr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της</a:t>
            </a:r>
            <a:r>
              <a:rPr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πληροφορ</a:t>
            </a:r>
            <a:r>
              <a:rPr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ί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ας</a:t>
            </a:r>
            <a:r>
              <a:rPr sz="2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π</a:t>
            </a:r>
            <a:r>
              <a:rPr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αρά</a:t>
            </a:r>
            <a:r>
              <a:rPr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σ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τ</a:t>
            </a:r>
            <a:r>
              <a:rPr sz="28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η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ν</a:t>
            </a:r>
            <a:r>
              <a:rPr sz="2800" spc="2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απλή</a:t>
            </a:r>
            <a:r>
              <a:rPr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αναζ</a:t>
            </a:r>
            <a:r>
              <a:rPr sz="28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ή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τησή</a:t>
            </a:r>
            <a:r>
              <a:rPr sz="28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της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spc="-15" dirty="0" smtClean="0">
                <a:solidFill>
                  <a:srgbClr val="5A6278"/>
                </a:solidFill>
                <a:latin typeface="Calibri"/>
                <a:cs typeface="Calibri"/>
              </a:rPr>
              <a:t>Περιβάλλοντα ανάπτυξης εκπαιδευτικών παιχνιδιών</a:t>
            </a:r>
            <a:r>
              <a:rPr lang="en-US" sz="3600" b="1" spc="-15" dirty="0" smtClean="0">
                <a:solidFill>
                  <a:srgbClr val="5A6278"/>
                </a:solidFill>
                <a:latin typeface="Calibri"/>
                <a:cs typeface="Calibri"/>
              </a:rPr>
              <a:t>: </a:t>
            </a:r>
            <a:r>
              <a:rPr lang="el-GR" sz="3600" b="1" spc="-15" dirty="0" smtClean="0">
                <a:solidFill>
                  <a:srgbClr val="5A6278"/>
                </a:solidFill>
                <a:latin typeface="Calibri"/>
                <a:cs typeface="Calibri"/>
              </a:rPr>
              <a:t>Παραδείγματα</a:t>
            </a:r>
            <a:endParaRPr lang="el-GR" sz="3600" b="1" spc="-15" dirty="0">
              <a:solidFill>
                <a:srgbClr val="5A6278"/>
              </a:solidFill>
              <a:latin typeface="Calibri"/>
              <a:cs typeface="Calibri"/>
            </a:endParaRPr>
          </a:p>
        </p:txBody>
      </p:sp>
      <p:sp>
        <p:nvSpPr>
          <p:cNvPr id="3" name="object 5"/>
          <p:cNvSpPr txBox="1"/>
          <p:nvPr/>
        </p:nvSpPr>
        <p:spPr>
          <a:xfrm>
            <a:off x="323528" y="1700808"/>
            <a:ext cx="834263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6350" indent="-274320">
              <a:lnSpc>
                <a:spcPct val="100000"/>
              </a:lnSpc>
              <a:buFont typeface="Arial" pitchFamily="34" charset="0"/>
              <a:buChar char="•"/>
              <a:tabLst>
                <a:tab pos="286385" algn="l"/>
              </a:tabLst>
            </a:pPr>
            <a:r>
              <a:rPr lang="en-US" sz="2200" b="1" spc="5" dirty="0" err="1" smtClean="0">
                <a:cs typeface="Gill Sans MT"/>
              </a:rPr>
              <a:t>Kodu</a:t>
            </a:r>
            <a:endParaRPr lang="en-US" sz="2200" b="1" spc="5" dirty="0" smtClean="0">
              <a:cs typeface="Gill Sans M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550285"/>
            <a:ext cx="3923928" cy="246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525363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spc="-15" dirty="0" smtClean="0">
                <a:solidFill>
                  <a:srgbClr val="5A6278"/>
                </a:solidFill>
                <a:latin typeface="Calibri"/>
                <a:cs typeface="Calibri"/>
              </a:rPr>
              <a:t>Περιβάλλοντα ανάπτυξης εκπαιδευτικών παιχνιδιών</a:t>
            </a:r>
            <a:r>
              <a:rPr lang="en-US" sz="3600" b="1" spc="-15" dirty="0" smtClean="0">
                <a:solidFill>
                  <a:srgbClr val="5A6278"/>
                </a:solidFill>
                <a:latin typeface="Calibri"/>
                <a:cs typeface="Calibri"/>
              </a:rPr>
              <a:t>: </a:t>
            </a:r>
            <a:r>
              <a:rPr lang="el-GR" sz="3600" b="1" spc="-15" dirty="0" smtClean="0">
                <a:solidFill>
                  <a:srgbClr val="5A6278"/>
                </a:solidFill>
                <a:latin typeface="Calibri"/>
                <a:cs typeface="Calibri"/>
              </a:rPr>
              <a:t>Παραδείγματα</a:t>
            </a:r>
            <a:endParaRPr lang="el-GR" sz="3600" b="1" spc="-15" dirty="0">
              <a:solidFill>
                <a:srgbClr val="5A6278"/>
              </a:solidFill>
              <a:latin typeface="Calibri"/>
              <a:cs typeface="Calibri"/>
            </a:endParaRPr>
          </a:p>
        </p:txBody>
      </p:sp>
      <p:sp>
        <p:nvSpPr>
          <p:cNvPr id="3" name="object 5"/>
          <p:cNvSpPr txBox="1"/>
          <p:nvPr/>
        </p:nvSpPr>
        <p:spPr>
          <a:xfrm>
            <a:off x="395536" y="1700808"/>
            <a:ext cx="834263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6350" indent="-274320">
              <a:lnSpc>
                <a:spcPct val="100000"/>
              </a:lnSpc>
              <a:buFont typeface="Arial" pitchFamily="34" charset="0"/>
              <a:buChar char="•"/>
              <a:tabLst>
                <a:tab pos="286385" algn="l"/>
              </a:tabLst>
            </a:pPr>
            <a:r>
              <a:rPr lang="en-US" sz="2200" b="1" spc="5" dirty="0" smtClean="0">
                <a:cs typeface="Gill Sans MT"/>
              </a:rPr>
              <a:t>Scratch</a:t>
            </a:r>
          </a:p>
        </p:txBody>
      </p:sp>
      <p:pic>
        <p:nvPicPr>
          <p:cNvPr id="4098" name="Picture 2" descr="https://i1.ytimg.com/vi/Voy7AQ58qtE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832"/>
            <a:ext cx="4572000" cy="3429001"/>
          </a:xfrm>
          <a:prstGeom prst="rect">
            <a:avLst/>
          </a:prstGeom>
          <a:noFill/>
        </p:spPr>
      </p:pic>
      <p:pic>
        <p:nvPicPr>
          <p:cNvPr id="4100" name="Picture 4" descr="http://www.thinkdigit.com/uploads/artImg198x166_16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4583133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spc="-15" dirty="0" smtClean="0">
                <a:solidFill>
                  <a:srgbClr val="5A6278"/>
                </a:solidFill>
                <a:latin typeface="Calibri"/>
                <a:cs typeface="Calibri"/>
              </a:rPr>
              <a:t>Περιβάλλοντα ανάπτυξης εκπαιδευτικών παιχνιδιών</a:t>
            </a:r>
            <a:r>
              <a:rPr lang="en-US" sz="3600" b="1" spc="-15" dirty="0" smtClean="0">
                <a:solidFill>
                  <a:srgbClr val="5A6278"/>
                </a:solidFill>
                <a:latin typeface="Calibri"/>
                <a:cs typeface="Calibri"/>
              </a:rPr>
              <a:t>: </a:t>
            </a:r>
            <a:r>
              <a:rPr lang="el-GR" sz="3600" b="1" spc="-15" dirty="0" smtClean="0">
                <a:solidFill>
                  <a:srgbClr val="5A6278"/>
                </a:solidFill>
                <a:latin typeface="Calibri"/>
                <a:cs typeface="Calibri"/>
              </a:rPr>
              <a:t>Παραδείγματα</a:t>
            </a:r>
            <a:endParaRPr lang="el-GR" sz="3600" b="1" spc="-15" dirty="0">
              <a:solidFill>
                <a:srgbClr val="5A6278"/>
              </a:solidFill>
              <a:latin typeface="Calibri"/>
              <a:cs typeface="Calibri"/>
            </a:endParaRPr>
          </a:p>
        </p:txBody>
      </p:sp>
      <p:sp>
        <p:nvSpPr>
          <p:cNvPr id="3" name="object 5"/>
          <p:cNvSpPr txBox="1"/>
          <p:nvPr/>
        </p:nvSpPr>
        <p:spPr>
          <a:xfrm>
            <a:off x="395536" y="1628800"/>
            <a:ext cx="834263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6350" indent="-274320">
              <a:lnSpc>
                <a:spcPct val="100000"/>
              </a:lnSpc>
              <a:buFont typeface="Arial" pitchFamily="34" charset="0"/>
              <a:buChar char="•"/>
              <a:tabLst>
                <a:tab pos="286385" algn="l"/>
              </a:tabLst>
            </a:pPr>
            <a:r>
              <a:rPr lang="en-US" sz="2200" b="1" spc="5" dirty="0" smtClean="0">
                <a:cs typeface="Gill Sans MT"/>
              </a:rPr>
              <a:t>Unity</a:t>
            </a:r>
            <a:endParaRPr sz="2200" dirty="0">
              <a:cs typeface="Gill Sans MT"/>
            </a:endParaRPr>
          </a:p>
        </p:txBody>
      </p:sp>
      <p:pic>
        <p:nvPicPr>
          <p:cNvPr id="4" name="0 - Εικόνα" descr="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728" y="1484784"/>
            <a:ext cx="3419872" cy="2808312"/>
          </a:xfrm>
          <a:prstGeom prst="rect">
            <a:avLst/>
          </a:prstGeom>
        </p:spPr>
      </p:pic>
      <p:pic>
        <p:nvPicPr>
          <p:cNvPr id="5" name="8 - Εικόνα" descr="5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3573016"/>
            <a:ext cx="2880320" cy="2520280"/>
          </a:xfrm>
          <a:prstGeom prst="rect">
            <a:avLst/>
          </a:prstGeom>
        </p:spPr>
      </p:pic>
      <p:pic>
        <p:nvPicPr>
          <p:cNvPr id="6" name="32 - Εικόνα" descr="scale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24000" y="3140968"/>
            <a:ext cx="4320000" cy="3268899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495144"/>
            <a:ext cx="8229600" cy="701987"/>
          </a:xfrm>
          <a:prstGeom prst="rect">
            <a:avLst/>
          </a:prstGeom>
        </p:spPr>
        <p:txBody>
          <a:bodyPr vert="horz" wrap="square" lIns="0" tIns="146558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3600" b="1" dirty="0" err="1">
                <a:solidFill>
                  <a:srgbClr val="5A6278"/>
                </a:solidFill>
                <a:latin typeface="Calibri"/>
                <a:cs typeface="Calibri"/>
              </a:rPr>
              <a:t>Εκ</a:t>
            </a:r>
            <a:r>
              <a:rPr sz="3600" b="1" spc="-40" dirty="0" err="1">
                <a:solidFill>
                  <a:srgbClr val="5A6278"/>
                </a:solidFill>
                <a:latin typeface="Calibri"/>
                <a:cs typeface="Calibri"/>
              </a:rPr>
              <a:t>π</a:t>
            </a:r>
            <a:r>
              <a:rPr sz="3600" b="1" dirty="0" err="1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spc="-15" dirty="0" err="1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3600" b="1" dirty="0" err="1">
                <a:solidFill>
                  <a:srgbClr val="5A6278"/>
                </a:solidFill>
                <a:latin typeface="Calibri"/>
                <a:cs typeface="Calibri"/>
              </a:rPr>
              <a:t>δευτι</a:t>
            </a:r>
            <a:r>
              <a:rPr sz="3600" b="1" spc="-110" dirty="0" err="1">
                <a:solidFill>
                  <a:srgbClr val="5A6278"/>
                </a:solidFill>
                <a:latin typeface="Calibri"/>
                <a:cs typeface="Calibri"/>
              </a:rPr>
              <a:t>κ</a:t>
            </a:r>
            <a:r>
              <a:rPr sz="3600" b="1" dirty="0" err="1">
                <a:solidFill>
                  <a:srgbClr val="5A6278"/>
                </a:solidFill>
                <a:latin typeface="Calibri"/>
                <a:cs typeface="Calibri"/>
              </a:rPr>
              <a:t>ά</a:t>
            </a:r>
            <a:r>
              <a:rPr sz="3600" b="1" spc="-5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 err="1" smtClean="0">
                <a:solidFill>
                  <a:srgbClr val="5A6278"/>
                </a:solidFill>
                <a:latin typeface="Calibri"/>
                <a:cs typeface="Calibri"/>
              </a:rPr>
              <a:t>Πα</a:t>
            </a:r>
            <a:r>
              <a:rPr sz="3600" b="1" spc="-35" dirty="0" err="1" smtClean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3600" b="1" spc="10" dirty="0" err="1" smtClean="0">
                <a:solidFill>
                  <a:srgbClr val="5A6278"/>
                </a:solidFill>
                <a:latin typeface="Calibri"/>
                <a:cs typeface="Calibri"/>
              </a:rPr>
              <a:t>χ</a:t>
            </a:r>
            <a:r>
              <a:rPr sz="3600" b="1" dirty="0" err="1" smtClean="0">
                <a:solidFill>
                  <a:srgbClr val="5A6278"/>
                </a:solidFill>
                <a:latin typeface="Calibri"/>
                <a:cs typeface="Calibri"/>
              </a:rPr>
              <a:t>ν</a:t>
            </a:r>
            <a:r>
              <a:rPr sz="3600" b="1" spc="-15" dirty="0" err="1" smtClean="0">
                <a:solidFill>
                  <a:srgbClr val="5A6278"/>
                </a:solidFill>
                <a:latin typeface="Calibri"/>
                <a:cs typeface="Calibri"/>
              </a:rPr>
              <a:t>ί</a:t>
            </a:r>
            <a:r>
              <a:rPr sz="3600" b="1" dirty="0" err="1" smtClean="0">
                <a:solidFill>
                  <a:srgbClr val="5A6278"/>
                </a:solidFill>
                <a:latin typeface="Calibri"/>
                <a:cs typeface="Calibri"/>
              </a:rPr>
              <a:t>δια</a:t>
            </a:r>
            <a:r>
              <a:rPr lang="el-GR" sz="3600" b="1" dirty="0" smtClean="0">
                <a:solidFill>
                  <a:srgbClr val="5A6278"/>
                </a:solidFill>
                <a:latin typeface="Calibri"/>
                <a:cs typeface="Calibri"/>
              </a:rPr>
              <a:t>: Παραδείγματα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491" y="1561210"/>
            <a:ext cx="8254365" cy="327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363" indent="-347663">
              <a:lnSpc>
                <a:spcPct val="100000"/>
              </a:lnSpc>
              <a:spcBef>
                <a:spcPts val="36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sz="2000" spc="-40" dirty="0" smtClean="0">
                <a:latin typeface="Arial"/>
                <a:cs typeface="Arial"/>
              </a:rPr>
              <a:t>Τ</a:t>
            </a:r>
            <a:r>
              <a:rPr sz="2000" dirty="0" smtClean="0">
                <a:latin typeface="Arial"/>
                <a:cs typeface="Arial"/>
              </a:rPr>
              <a:t>Ο</a:t>
            </a:r>
            <a:r>
              <a:rPr sz="2000" spc="-12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ΠΕΡ</a:t>
            </a:r>
            <a:r>
              <a:rPr sz="2000" spc="-10" dirty="0">
                <a:latin typeface="Arial"/>
                <a:cs typeface="Arial"/>
              </a:rPr>
              <a:t>Ι</a:t>
            </a:r>
            <a:r>
              <a:rPr sz="2000" dirty="0">
                <a:latin typeface="Arial"/>
                <a:cs typeface="Arial"/>
              </a:rPr>
              <a:t>Β</a:t>
            </a:r>
            <a:r>
              <a:rPr sz="2000" spc="-10" dirty="0">
                <a:latin typeface="Arial"/>
                <a:cs typeface="Arial"/>
              </a:rPr>
              <a:t>Α</a:t>
            </a:r>
            <a:r>
              <a:rPr sz="2000" dirty="0">
                <a:latin typeface="Arial"/>
                <a:cs typeface="Arial"/>
              </a:rPr>
              <a:t>Λ</a:t>
            </a:r>
            <a:r>
              <a:rPr sz="2000" spc="-30" dirty="0">
                <a:latin typeface="Arial"/>
                <a:cs typeface="Arial"/>
              </a:rPr>
              <a:t>Λ</a:t>
            </a:r>
            <a:r>
              <a:rPr sz="2000" dirty="0">
                <a:latin typeface="Arial"/>
                <a:cs typeface="Arial"/>
              </a:rPr>
              <a:t>ΟΝ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Gill Sans MT"/>
                <a:cs typeface="Gill Sans MT"/>
              </a:rPr>
              <a:t>S</a:t>
            </a:r>
            <a:r>
              <a:rPr sz="2000" spc="-85" dirty="0">
                <a:latin typeface="Gill Sans MT"/>
                <a:cs typeface="Gill Sans MT"/>
              </a:rPr>
              <a:t>a</a:t>
            </a:r>
            <a:r>
              <a:rPr sz="2000" dirty="0">
                <a:latin typeface="Gill Sans MT"/>
                <a:cs typeface="Gill Sans MT"/>
              </a:rPr>
              <a:t>vie's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Onl</a:t>
            </a:r>
            <a:r>
              <a:rPr sz="2000" spc="5" dirty="0">
                <a:latin typeface="Gill Sans MT"/>
                <a:cs typeface="Gill Sans MT"/>
              </a:rPr>
              <a:t>i</a:t>
            </a:r>
            <a:r>
              <a:rPr sz="2000" dirty="0">
                <a:latin typeface="Gill Sans MT"/>
                <a:cs typeface="Gill Sans MT"/>
              </a:rPr>
              <a:t>ne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Ed</a:t>
            </a:r>
            <a:r>
              <a:rPr sz="2000" spc="5" dirty="0">
                <a:latin typeface="Gill Sans MT"/>
                <a:cs typeface="Gill Sans MT"/>
              </a:rPr>
              <a:t>u</a:t>
            </a:r>
            <a:r>
              <a:rPr sz="2000" dirty="0">
                <a:latin typeface="Gill Sans MT"/>
                <a:cs typeface="Gill Sans MT"/>
              </a:rPr>
              <a:t>catio</a:t>
            </a:r>
            <a:r>
              <a:rPr sz="2000" spc="5" dirty="0">
                <a:latin typeface="Gill Sans MT"/>
                <a:cs typeface="Gill Sans MT"/>
              </a:rPr>
              <a:t>n</a:t>
            </a:r>
            <a:r>
              <a:rPr sz="2000" dirty="0">
                <a:latin typeface="Gill Sans MT"/>
                <a:cs typeface="Gill Sans MT"/>
              </a:rPr>
              <a:t>al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Games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Cen</a:t>
            </a:r>
            <a:r>
              <a:rPr sz="2000" spc="5" dirty="0">
                <a:latin typeface="Gill Sans MT"/>
                <a:cs typeface="Gill Sans MT"/>
              </a:rPr>
              <a:t>t</a:t>
            </a:r>
            <a:r>
              <a:rPr sz="2000" dirty="0">
                <a:latin typeface="Gill Sans MT"/>
                <a:cs typeface="Gill Sans MT"/>
              </a:rPr>
              <a:t>ral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(</a:t>
            </a:r>
            <a:r>
              <a:rPr sz="2000" dirty="0" smtClean="0">
                <a:latin typeface="Gill Sans MT"/>
                <a:cs typeface="Gill Sans MT"/>
              </a:rPr>
              <a:t>EGC)</a:t>
            </a:r>
            <a:r>
              <a:rPr lang="el-GR" sz="2000" dirty="0" smtClean="0">
                <a:latin typeface="Gill Sans MT"/>
                <a:cs typeface="Gill Sans MT"/>
              </a:rPr>
              <a:t> </a:t>
            </a:r>
            <a:r>
              <a:rPr sz="2000" u="heavy" dirty="0" smtClean="0">
                <a:latin typeface="Gill Sans MT"/>
                <a:cs typeface="Gill Sans MT"/>
                <a:hlinkClick r:id="rId2"/>
              </a:rPr>
              <a:t>h</a:t>
            </a:r>
            <a:r>
              <a:rPr sz="2000" u="heavy" spc="5" dirty="0" smtClean="0">
                <a:latin typeface="Gill Sans MT"/>
                <a:cs typeface="Gill Sans MT"/>
                <a:hlinkClick r:id="rId2"/>
              </a:rPr>
              <a:t>t</a:t>
            </a:r>
            <a:r>
              <a:rPr sz="2000" u="heavy" dirty="0" smtClean="0">
                <a:latin typeface="Gill Sans MT"/>
                <a:cs typeface="Gill Sans MT"/>
                <a:hlinkClick r:id="rId2"/>
              </a:rPr>
              <a:t>t</a:t>
            </a:r>
            <a:r>
              <a:rPr sz="2000" u="heavy" spc="5" dirty="0" smtClean="0">
                <a:latin typeface="Gill Sans MT"/>
                <a:cs typeface="Gill Sans MT"/>
                <a:hlinkClick r:id="rId2"/>
              </a:rPr>
              <a:t>p</a:t>
            </a:r>
            <a:r>
              <a:rPr sz="2000" u="heavy" dirty="0">
                <a:latin typeface="Gill Sans MT"/>
                <a:cs typeface="Gill Sans MT"/>
                <a:hlinkClick r:id="rId2"/>
              </a:rPr>
              <a:t>://w</a:t>
            </a:r>
            <a:r>
              <a:rPr sz="2000" u="heavy" spc="-10" dirty="0">
                <a:latin typeface="Gill Sans MT"/>
                <a:cs typeface="Gill Sans MT"/>
                <a:hlinkClick r:id="rId2"/>
              </a:rPr>
              <a:t>w</a:t>
            </a:r>
            <a:r>
              <a:rPr sz="2000" u="heavy" spc="-125" dirty="0">
                <a:latin typeface="Gill Sans MT"/>
                <a:cs typeface="Gill Sans MT"/>
                <a:hlinkClick r:id="rId2"/>
              </a:rPr>
              <a:t>w</a:t>
            </a:r>
            <a:r>
              <a:rPr sz="2000" u="heavy" spc="-10" dirty="0">
                <a:latin typeface="Gill Sans MT"/>
                <a:cs typeface="Gill Sans MT"/>
                <a:hlinkClick r:id="rId2"/>
              </a:rPr>
              <a:t>.</a:t>
            </a:r>
            <a:r>
              <a:rPr sz="2000" u="heavy" dirty="0">
                <a:latin typeface="Gill Sans MT"/>
                <a:cs typeface="Gill Sans MT"/>
                <a:hlinkClick r:id="rId2"/>
              </a:rPr>
              <a:t>s</a:t>
            </a:r>
            <a:r>
              <a:rPr sz="2000" u="heavy" spc="-80" dirty="0">
                <a:latin typeface="Gill Sans MT"/>
                <a:cs typeface="Gill Sans MT"/>
                <a:hlinkClick r:id="rId2"/>
              </a:rPr>
              <a:t>a</a:t>
            </a:r>
            <a:r>
              <a:rPr sz="2000" u="heavy" dirty="0">
                <a:latin typeface="Gill Sans MT"/>
                <a:cs typeface="Gill Sans MT"/>
                <a:hlinkClick r:id="rId2"/>
              </a:rPr>
              <a:t>vi</a:t>
            </a:r>
            <a:r>
              <a:rPr sz="2000" u="heavy" spc="35" dirty="0">
                <a:latin typeface="Gill Sans MT"/>
                <a:cs typeface="Gill Sans MT"/>
                <a:hlinkClick r:id="rId2"/>
              </a:rPr>
              <a:t>e</a:t>
            </a:r>
            <a:r>
              <a:rPr sz="2000" u="heavy" dirty="0">
                <a:latin typeface="Gill Sans MT"/>
                <a:cs typeface="Gill Sans MT"/>
                <a:hlinkClick r:id="rId2"/>
              </a:rPr>
              <a:t>.q</a:t>
            </a:r>
            <a:r>
              <a:rPr sz="2000" u="heavy" spc="30" dirty="0">
                <a:latin typeface="Gill Sans MT"/>
                <a:cs typeface="Gill Sans MT"/>
                <a:hlinkClick r:id="rId2"/>
              </a:rPr>
              <a:t>c</a:t>
            </a:r>
            <a:r>
              <a:rPr sz="2000" u="heavy" dirty="0">
                <a:latin typeface="Gill Sans MT"/>
                <a:cs typeface="Gill Sans MT"/>
                <a:hlinkClick r:id="rId2"/>
              </a:rPr>
              <a:t>.ca/c</a:t>
            </a:r>
            <a:r>
              <a:rPr sz="2000" u="heavy" spc="-15" dirty="0">
                <a:latin typeface="Gill Sans MT"/>
                <a:cs typeface="Gill Sans MT"/>
                <a:hlinkClick r:id="rId2"/>
              </a:rPr>
              <a:t>a</a:t>
            </a:r>
            <a:r>
              <a:rPr sz="2000" u="heavy" spc="-30" dirty="0">
                <a:latin typeface="Gill Sans MT"/>
                <a:cs typeface="Gill Sans MT"/>
                <a:hlinkClick r:id="rId2"/>
              </a:rPr>
              <a:t>r</a:t>
            </a:r>
            <a:r>
              <a:rPr sz="2000" u="heavy" spc="-40" dirty="0">
                <a:latin typeface="Gill Sans MT"/>
                <a:cs typeface="Gill Sans MT"/>
                <a:hlinkClick r:id="rId2"/>
              </a:rPr>
              <a:t>r</a:t>
            </a:r>
            <a:r>
              <a:rPr sz="2000" u="heavy" dirty="0">
                <a:latin typeface="Gill Sans MT"/>
                <a:cs typeface="Gill Sans MT"/>
                <a:hlinkClick r:id="rId2"/>
              </a:rPr>
              <a:t>e</a:t>
            </a:r>
            <a:r>
              <a:rPr sz="2000" u="heavy" spc="-20" dirty="0">
                <a:latin typeface="Gill Sans MT"/>
                <a:cs typeface="Gill Sans MT"/>
                <a:hlinkClick r:id="rId2"/>
              </a:rPr>
              <a:t>f</a:t>
            </a:r>
            <a:r>
              <a:rPr sz="2000" u="heavy" dirty="0">
                <a:latin typeface="Gill Sans MT"/>
                <a:cs typeface="Gill Sans MT"/>
                <a:hlinkClick r:id="rId2"/>
              </a:rPr>
              <a:t>o</a:t>
            </a:r>
            <a:r>
              <a:rPr sz="2000" u="heavy" spc="-10" dirty="0">
                <a:latin typeface="Gill Sans MT"/>
                <a:cs typeface="Gill Sans MT"/>
                <a:hlinkClick r:id="rId2"/>
              </a:rPr>
              <a:t>u</a:t>
            </a:r>
            <a:r>
              <a:rPr sz="2000" u="heavy" dirty="0">
                <a:latin typeface="Gill Sans MT"/>
                <a:cs typeface="Gill Sans MT"/>
                <a:hlinkClick r:id="rId2"/>
              </a:rPr>
              <a:t>r</a:t>
            </a:r>
            <a:r>
              <a:rPr sz="2000" u="heavy" spc="-10" dirty="0">
                <a:latin typeface="Gill Sans MT"/>
                <a:cs typeface="Gill Sans MT"/>
                <a:hlinkClick r:id="rId2"/>
              </a:rPr>
              <a:t>j</a:t>
            </a:r>
            <a:r>
              <a:rPr sz="2000" u="heavy" dirty="0">
                <a:latin typeface="Gill Sans MT"/>
                <a:cs typeface="Gill Sans MT"/>
                <a:hlinkClick r:id="rId2"/>
              </a:rPr>
              <a:t>eux2</a:t>
            </a:r>
            <a:endParaRPr sz="2000" dirty="0">
              <a:latin typeface="Gill Sans MT"/>
              <a:cs typeface="Gill Sans MT"/>
            </a:endParaRPr>
          </a:p>
          <a:p>
            <a:pPr marL="360363" indent="-347663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sz="2000" spc="-175" dirty="0" err="1" smtClean="0">
                <a:latin typeface="Calibri"/>
                <a:cs typeface="Calibri"/>
              </a:rPr>
              <a:t>Τ</a:t>
            </a:r>
            <a:r>
              <a:rPr sz="2000" dirty="0" err="1" smtClean="0">
                <a:latin typeface="Calibri"/>
                <a:cs typeface="Calibri"/>
              </a:rPr>
              <a:t>ο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μ</a:t>
            </a:r>
            <a:r>
              <a:rPr sz="2000" dirty="0">
                <a:latin typeface="Calibri"/>
                <a:cs typeface="Calibri"/>
              </a:rPr>
              <a:t>ονο</a:t>
            </a:r>
            <a:r>
              <a:rPr sz="2000" spc="-30" dirty="0">
                <a:latin typeface="Calibri"/>
                <a:cs typeface="Calibri"/>
              </a:rPr>
              <a:t>π</a:t>
            </a:r>
            <a:r>
              <a:rPr sz="2000" dirty="0">
                <a:latin typeface="Calibri"/>
                <a:cs typeface="Calibri"/>
              </a:rPr>
              <a:t>ά</a:t>
            </a:r>
            <a:r>
              <a:rPr sz="2000" spc="5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ι,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u="heavy" spc="-25" dirty="0">
                <a:latin typeface="Calibri"/>
                <a:cs typeface="Calibri"/>
                <a:hlinkClick r:id="rId3"/>
              </a:rPr>
              <a:t>ht</a:t>
            </a:r>
            <a:r>
              <a:rPr sz="2000" u="heavy" dirty="0">
                <a:latin typeface="Calibri"/>
                <a:cs typeface="Calibri"/>
                <a:hlinkClick r:id="rId3"/>
              </a:rPr>
              <a:t>tp</a:t>
            </a:r>
            <a:r>
              <a:rPr sz="2000" u="heavy" spc="5" dirty="0">
                <a:latin typeface="Calibri"/>
                <a:cs typeface="Calibri"/>
                <a:hlinkClick r:id="rId3"/>
              </a:rPr>
              <a:t>:</a:t>
            </a:r>
            <a:r>
              <a:rPr sz="2000" u="heavy" dirty="0">
                <a:latin typeface="Calibri"/>
                <a:cs typeface="Calibri"/>
                <a:hlinkClick r:id="rId3"/>
              </a:rPr>
              <a:t>//pho</a:t>
            </a:r>
            <a:r>
              <a:rPr sz="2000" u="heavy" spc="-25" dirty="0">
                <a:latin typeface="Calibri"/>
                <a:cs typeface="Calibri"/>
                <a:hlinkClick r:id="rId3"/>
              </a:rPr>
              <a:t>t</a:t>
            </a:r>
            <a:r>
              <a:rPr sz="2000" u="heavy" dirty="0">
                <a:latin typeface="Calibri"/>
                <a:cs typeface="Calibri"/>
                <a:hlinkClick r:id="rId3"/>
              </a:rPr>
              <a:t>ode</a:t>
            </a:r>
            <a:r>
              <a:rPr sz="2000" u="heavy" spc="-20" dirty="0">
                <a:latin typeface="Calibri"/>
                <a:cs typeface="Calibri"/>
                <a:hlinkClick r:id="rId3"/>
              </a:rPr>
              <a:t>n</a:t>
            </a:r>
            <a:r>
              <a:rPr sz="2000" u="heavy" dirty="0">
                <a:latin typeface="Calibri"/>
                <a:cs typeface="Calibri"/>
                <a:hlinkClick r:id="rId3"/>
              </a:rPr>
              <a:t>t</a:t>
            </a:r>
            <a:r>
              <a:rPr sz="2000" u="heavy" spc="-40" dirty="0">
                <a:latin typeface="Calibri"/>
                <a:cs typeface="Calibri"/>
                <a:hlinkClick r:id="rId3"/>
              </a:rPr>
              <a:t>r</a:t>
            </a:r>
            <a:r>
              <a:rPr sz="2000" u="heavy" dirty="0">
                <a:latin typeface="Calibri"/>
                <a:cs typeface="Calibri"/>
                <a:hlinkClick r:id="rId3"/>
              </a:rPr>
              <a:t>o.edu</a:t>
            </a:r>
            <a:r>
              <a:rPr sz="2000" u="heavy" spc="10" dirty="0">
                <a:latin typeface="Calibri"/>
                <a:cs typeface="Calibri"/>
                <a:hlinkClick r:id="rId3"/>
              </a:rPr>
              <a:t>.</a:t>
            </a:r>
            <a:r>
              <a:rPr sz="2000" u="heavy" dirty="0">
                <a:latin typeface="Calibri"/>
                <a:cs typeface="Calibri"/>
                <a:hlinkClick r:id="rId3"/>
              </a:rPr>
              <a:t>gr</a:t>
            </a:r>
            <a:r>
              <a:rPr sz="2000" u="heavy" spc="5" dirty="0">
                <a:latin typeface="Calibri"/>
                <a:cs typeface="Calibri"/>
                <a:hlinkClick r:id="rId3"/>
              </a:rPr>
              <a:t>/</a:t>
            </a:r>
            <a:r>
              <a:rPr sz="2000" u="heavy" dirty="0">
                <a:latin typeface="Calibri"/>
                <a:cs typeface="Calibri"/>
                <a:hlinkClick r:id="rId3"/>
              </a:rPr>
              <a:t>lo</a:t>
            </a:r>
            <a:r>
              <a:rPr sz="2000" u="heavy" spc="-10" dirty="0">
                <a:latin typeface="Calibri"/>
                <a:cs typeface="Calibri"/>
                <a:hlinkClick r:id="rId3"/>
              </a:rPr>
              <a:t>r</a:t>
            </a:r>
            <a:r>
              <a:rPr sz="2000" u="heavy" dirty="0">
                <a:latin typeface="Calibri"/>
                <a:cs typeface="Calibri"/>
                <a:hlinkClick r:id="rId3"/>
              </a:rPr>
              <a:t>/</a:t>
            </a:r>
            <a:r>
              <a:rPr sz="2000" u="heavy" spc="-10" dirty="0">
                <a:latin typeface="Calibri"/>
                <a:cs typeface="Calibri"/>
                <a:hlinkClick r:id="rId3"/>
              </a:rPr>
              <a:t>r</a:t>
            </a:r>
            <a:r>
              <a:rPr sz="2000" u="heavy" dirty="0">
                <a:latin typeface="Calibri"/>
                <a:cs typeface="Calibri"/>
                <a:hlinkClick r:id="rId3"/>
              </a:rPr>
              <a:t>/852</a:t>
            </a:r>
            <a:r>
              <a:rPr sz="2000" u="heavy" spc="-10" dirty="0">
                <a:latin typeface="Calibri"/>
                <a:cs typeface="Calibri"/>
                <a:hlinkClick r:id="rId3"/>
              </a:rPr>
              <a:t>1</a:t>
            </a:r>
            <a:r>
              <a:rPr sz="2000" u="heavy" dirty="0">
                <a:latin typeface="Calibri"/>
                <a:cs typeface="Calibri"/>
                <a:hlinkClick r:id="rId3"/>
              </a:rPr>
              <a:t>/3</a:t>
            </a:r>
            <a:r>
              <a:rPr sz="2000" u="heavy" spc="-10" dirty="0">
                <a:latin typeface="Calibri"/>
                <a:cs typeface="Calibri"/>
                <a:hlinkClick r:id="rId3"/>
              </a:rPr>
              <a:t>7</a:t>
            </a:r>
            <a:r>
              <a:rPr sz="2000" u="heavy" dirty="0">
                <a:latin typeface="Calibri"/>
                <a:cs typeface="Calibri"/>
                <a:hlinkClick r:id="rId3"/>
              </a:rPr>
              <a:t>17</a:t>
            </a:r>
            <a:r>
              <a:rPr sz="2000" u="heavy" spc="-10" dirty="0">
                <a:latin typeface="Calibri"/>
                <a:cs typeface="Calibri"/>
                <a:hlinkClick r:id="rId3"/>
              </a:rPr>
              <a:t>?</a:t>
            </a:r>
            <a:r>
              <a:rPr sz="2000" u="heavy" dirty="0">
                <a:latin typeface="Calibri"/>
                <a:cs typeface="Calibri"/>
                <a:hlinkClick r:id="rId3"/>
              </a:rPr>
              <a:t>lo</a:t>
            </a:r>
            <a:r>
              <a:rPr sz="2000" u="heavy" spc="-15" dirty="0">
                <a:latin typeface="Calibri"/>
                <a:cs typeface="Calibri"/>
                <a:hlinkClick r:id="rId3"/>
              </a:rPr>
              <a:t>c</a:t>
            </a:r>
            <a:r>
              <a:rPr sz="2000" u="heavy" dirty="0">
                <a:latin typeface="Calibri"/>
                <a:cs typeface="Calibri"/>
                <a:hlinkClick r:id="rId3"/>
              </a:rPr>
              <a:t>al</a:t>
            </a:r>
            <a:r>
              <a:rPr sz="2000" u="heavy" spc="-5" dirty="0">
                <a:latin typeface="Calibri"/>
                <a:cs typeface="Calibri"/>
                <a:hlinkClick r:id="rId3"/>
              </a:rPr>
              <a:t>e</a:t>
            </a:r>
            <a:r>
              <a:rPr sz="2000" u="heavy" dirty="0">
                <a:latin typeface="Calibri"/>
                <a:cs typeface="Calibri"/>
                <a:hlinkClick r:id="rId3"/>
              </a:rPr>
              <a:t>=el</a:t>
            </a:r>
            <a:endParaRPr sz="2000" dirty="0">
              <a:latin typeface="Calibri"/>
              <a:cs typeface="Calibri"/>
            </a:endParaRPr>
          </a:p>
          <a:p>
            <a:pPr marL="360363" indent="-347663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sz="2000" spc="5" dirty="0" err="1" smtClean="0">
                <a:latin typeface="Calibri"/>
                <a:cs typeface="Calibri"/>
              </a:rPr>
              <a:t>Πον</a:t>
            </a:r>
            <a:r>
              <a:rPr sz="2000" dirty="0" err="1" smtClean="0">
                <a:latin typeface="Calibri"/>
                <a:cs typeface="Calibri"/>
              </a:rPr>
              <a:t>τί</a:t>
            </a:r>
            <a:r>
              <a:rPr sz="2000" spc="-20" dirty="0" err="1" smtClean="0">
                <a:latin typeface="Calibri"/>
                <a:cs typeface="Calibri"/>
              </a:rPr>
              <a:t>κ</a:t>
            </a:r>
            <a:r>
              <a:rPr sz="2000" dirty="0" err="1" smtClean="0">
                <a:latin typeface="Calibri"/>
                <a:cs typeface="Calibri"/>
              </a:rPr>
              <a:t>ι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 err="1" smtClean="0">
                <a:latin typeface="Calibri"/>
                <a:cs typeface="Calibri"/>
              </a:rPr>
              <a:t>ε</a:t>
            </a:r>
            <a:r>
              <a:rPr sz="2000" spc="-30" dirty="0" err="1" smtClean="0">
                <a:latin typeface="Calibri"/>
                <a:cs typeface="Calibri"/>
              </a:rPr>
              <a:t>ξ</a:t>
            </a:r>
            <a:r>
              <a:rPr sz="2000" spc="-15" dirty="0" err="1" smtClean="0">
                <a:latin typeface="Calibri"/>
                <a:cs typeface="Calibri"/>
              </a:rPr>
              <a:t>ο</a:t>
            </a:r>
            <a:r>
              <a:rPr sz="2000" spc="-30" dirty="0" err="1" smtClean="0">
                <a:latin typeface="Calibri"/>
                <a:cs typeface="Calibri"/>
              </a:rPr>
              <a:t>λ</a:t>
            </a:r>
            <a:r>
              <a:rPr sz="2000" dirty="0" err="1" smtClean="0">
                <a:latin typeface="Calibri"/>
                <a:cs typeface="Calibri"/>
              </a:rPr>
              <a:t>ο</a:t>
            </a:r>
            <a:r>
              <a:rPr sz="2000" spc="-15" dirty="0" err="1" smtClean="0">
                <a:latin typeface="Calibri"/>
                <a:cs typeface="Calibri"/>
              </a:rPr>
              <a:t>θ</a:t>
            </a:r>
            <a:r>
              <a:rPr sz="2000" dirty="0" err="1" smtClean="0">
                <a:latin typeface="Calibri"/>
                <a:cs typeface="Calibri"/>
              </a:rPr>
              <a:t>ρε</a:t>
            </a:r>
            <a:r>
              <a:rPr sz="2000" spc="-15" dirty="0" err="1" smtClean="0">
                <a:latin typeface="Calibri"/>
                <a:cs typeface="Calibri"/>
              </a:rPr>
              <a:t>υ</a:t>
            </a:r>
            <a:r>
              <a:rPr sz="2000" dirty="0" err="1" smtClean="0">
                <a:latin typeface="Calibri"/>
                <a:cs typeface="Calibri"/>
              </a:rPr>
              <a:t>τής</a:t>
            </a:r>
            <a:r>
              <a:rPr sz="2000" dirty="0" smtClean="0">
                <a:latin typeface="Calibri"/>
                <a:cs typeface="Calibri"/>
              </a:rPr>
              <a:t>,</a:t>
            </a:r>
            <a:r>
              <a:rPr lang="el-GR" sz="2000" dirty="0" smtClean="0">
                <a:latin typeface="Calibri"/>
                <a:cs typeface="Calibri"/>
              </a:rPr>
              <a:t> </a:t>
            </a:r>
            <a:r>
              <a:rPr sz="2000" u="heavy" spc="-25" dirty="0" smtClean="0">
                <a:latin typeface="Calibri"/>
                <a:cs typeface="Calibri"/>
                <a:hlinkClick r:id="rId4"/>
              </a:rPr>
              <a:t>ht</a:t>
            </a:r>
            <a:r>
              <a:rPr sz="2000" u="heavy" dirty="0" smtClean="0">
                <a:latin typeface="Calibri"/>
                <a:cs typeface="Calibri"/>
                <a:hlinkClick r:id="rId4"/>
              </a:rPr>
              <a:t>tp</a:t>
            </a:r>
            <a:r>
              <a:rPr sz="2000" u="heavy" spc="5" dirty="0">
                <a:latin typeface="Calibri"/>
                <a:cs typeface="Calibri"/>
                <a:hlinkClick r:id="rId4"/>
              </a:rPr>
              <a:t>:</a:t>
            </a:r>
            <a:r>
              <a:rPr sz="2000" u="heavy" dirty="0">
                <a:latin typeface="Calibri"/>
                <a:cs typeface="Calibri"/>
                <a:hlinkClick r:id="rId4"/>
              </a:rPr>
              <a:t>//pho</a:t>
            </a:r>
            <a:r>
              <a:rPr sz="2000" u="heavy" spc="-25" dirty="0">
                <a:latin typeface="Calibri"/>
                <a:cs typeface="Calibri"/>
                <a:hlinkClick r:id="rId4"/>
              </a:rPr>
              <a:t>t</a:t>
            </a:r>
            <a:r>
              <a:rPr sz="2000" u="heavy" dirty="0">
                <a:latin typeface="Calibri"/>
                <a:cs typeface="Calibri"/>
                <a:hlinkClick r:id="rId4"/>
              </a:rPr>
              <a:t>ode</a:t>
            </a:r>
            <a:r>
              <a:rPr sz="2000" u="heavy" spc="-20" dirty="0">
                <a:latin typeface="Calibri"/>
                <a:cs typeface="Calibri"/>
                <a:hlinkClick r:id="rId4"/>
              </a:rPr>
              <a:t>n</a:t>
            </a:r>
            <a:r>
              <a:rPr sz="2000" u="heavy" dirty="0">
                <a:latin typeface="Calibri"/>
                <a:cs typeface="Calibri"/>
                <a:hlinkClick r:id="rId4"/>
              </a:rPr>
              <a:t>t</a:t>
            </a:r>
            <a:r>
              <a:rPr sz="2000" u="heavy" spc="-40" dirty="0">
                <a:latin typeface="Calibri"/>
                <a:cs typeface="Calibri"/>
                <a:hlinkClick r:id="rId4"/>
              </a:rPr>
              <a:t>r</a:t>
            </a:r>
            <a:r>
              <a:rPr sz="2000" u="heavy" dirty="0">
                <a:latin typeface="Calibri"/>
                <a:cs typeface="Calibri"/>
                <a:hlinkClick r:id="rId4"/>
              </a:rPr>
              <a:t>o.ed</a:t>
            </a:r>
            <a:r>
              <a:rPr sz="2000" u="heavy" spc="-15" dirty="0">
                <a:latin typeface="Calibri"/>
                <a:cs typeface="Calibri"/>
                <a:hlinkClick r:id="rId4"/>
              </a:rPr>
              <a:t>u</a:t>
            </a:r>
            <a:r>
              <a:rPr sz="2000" u="heavy" spc="15" dirty="0">
                <a:latin typeface="Calibri"/>
                <a:cs typeface="Calibri"/>
                <a:hlinkClick r:id="rId4"/>
              </a:rPr>
              <a:t>.</a:t>
            </a:r>
            <a:r>
              <a:rPr sz="2000" u="heavy" spc="-10" dirty="0">
                <a:latin typeface="Calibri"/>
                <a:cs typeface="Calibri"/>
                <a:hlinkClick r:id="rId4"/>
              </a:rPr>
              <a:t>g</a:t>
            </a:r>
            <a:r>
              <a:rPr sz="2000" u="heavy" dirty="0">
                <a:latin typeface="Calibri"/>
                <a:cs typeface="Calibri"/>
                <a:hlinkClick r:id="rId4"/>
              </a:rPr>
              <a:t>r/lor/</a:t>
            </a:r>
            <a:r>
              <a:rPr sz="2000" u="heavy" spc="-10" dirty="0">
                <a:latin typeface="Calibri"/>
                <a:cs typeface="Calibri"/>
                <a:hlinkClick r:id="rId4"/>
              </a:rPr>
              <a:t>h</a:t>
            </a:r>
            <a:r>
              <a:rPr sz="2000" u="heavy" dirty="0">
                <a:latin typeface="Calibri"/>
                <a:cs typeface="Calibri"/>
                <a:hlinkClick r:id="rId4"/>
              </a:rPr>
              <a:t>andl</a:t>
            </a:r>
            <a:r>
              <a:rPr sz="2000" u="heavy" spc="-5" dirty="0">
                <a:latin typeface="Calibri"/>
                <a:cs typeface="Calibri"/>
                <a:hlinkClick r:id="rId4"/>
              </a:rPr>
              <a:t>e</a:t>
            </a:r>
            <a:r>
              <a:rPr sz="2000" u="heavy" dirty="0">
                <a:latin typeface="Calibri"/>
                <a:cs typeface="Calibri"/>
                <a:hlinkClick r:id="rId4"/>
              </a:rPr>
              <a:t>/</a:t>
            </a:r>
            <a:r>
              <a:rPr sz="2000" u="heavy" spc="-10" dirty="0">
                <a:latin typeface="Calibri"/>
                <a:cs typeface="Calibri"/>
                <a:hlinkClick r:id="rId4"/>
              </a:rPr>
              <a:t>8</a:t>
            </a:r>
            <a:r>
              <a:rPr sz="2000" u="heavy" dirty="0">
                <a:latin typeface="Calibri"/>
                <a:cs typeface="Calibri"/>
                <a:hlinkClick r:id="rId4"/>
              </a:rPr>
              <a:t>521/</a:t>
            </a:r>
            <a:r>
              <a:rPr sz="2000" u="heavy" spc="-15" dirty="0">
                <a:latin typeface="Calibri"/>
                <a:cs typeface="Calibri"/>
                <a:hlinkClick r:id="rId4"/>
              </a:rPr>
              <a:t>2</a:t>
            </a:r>
            <a:r>
              <a:rPr sz="2000" u="heavy" dirty="0">
                <a:latin typeface="Calibri"/>
                <a:cs typeface="Calibri"/>
                <a:hlinkClick r:id="rId4"/>
              </a:rPr>
              <a:t>605?</a:t>
            </a:r>
            <a:r>
              <a:rPr sz="2000" u="heavy" spc="-10" dirty="0">
                <a:latin typeface="Calibri"/>
                <a:cs typeface="Calibri"/>
                <a:hlinkClick r:id="rId4"/>
              </a:rPr>
              <a:t>l</a:t>
            </a:r>
            <a:r>
              <a:rPr sz="2000" u="heavy" dirty="0">
                <a:latin typeface="Calibri"/>
                <a:cs typeface="Calibri"/>
                <a:hlinkClick r:id="rId4"/>
              </a:rPr>
              <a:t>o</a:t>
            </a:r>
            <a:r>
              <a:rPr sz="2000" u="heavy" spc="-25" dirty="0">
                <a:latin typeface="Calibri"/>
                <a:cs typeface="Calibri"/>
                <a:hlinkClick r:id="rId4"/>
              </a:rPr>
              <a:t>c</a:t>
            </a:r>
            <a:r>
              <a:rPr sz="2000" u="heavy" dirty="0">
                <a:latin typeface="Calibri"/>
                <a:cs typeface="Calibri"/>
                <a:hlinkClick r:id="rId4"/>
              </a:rPr>
              <a:t>al</a:t>
            </a:r>
            <a:r>
              <a:rPr sz="2000" u="heavy" spc="-5" dirty="0">
                <a:latin typeface="Calibri"/>
                <a:cs typeface="Calibri"/>
                <a:hlinkClick r:id="rId4"/>
              </a:rPr>
              <a:t>e</a:t>
            </a:r>
            <a:r>
              <a:rPr sz="2000" u="heavy" dirty="0">
                <a:latin typeface="Calibri"/>
                <a:cs typeface="Calibri"/>
                <a:hlinkClick r:id="rId4"/>
              </a:rPr>
              <a:t>=el</a:t>
            </a:r>
            <a:endParaRPr sz="2000" dirty="0">
              <a:latin typeface="Calibri"/>
              <a:cs typeface="Calibri"/>
            </a:endParaRPr>
          </a:p>
          <a:p>
            <a:pPr marL="360363" indent="-347663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sz="2000" spc="5" dirty="0" err="1" smtClean="0">
                <a:latin typeface="Calibri"/>
                <a:cs typeface="Calibri"/>
              </a:rPr>
              <a:t>Γραμ</a:t>
            </a:r>
            <a:r>
              <a:rPr sz="2000" spc="-10" dirty="0" err="1" smtClean="0">
                <a:latin typeface="Calibri"/>
                <a:cs typeface="Calibri"/>
              </a:rPr>
              <a:t>μ</a:t>
            </a:r>
            <a:r>
              <a:rPr sz="2000" dirty="0" err="1" smtClean="0">
                <a:latin typeface="Calibri"/>
                <a:cs typeface="Calibri"/>
              </a:rPr>
              <a:t>ατοει</a:t>
            </a:r>
            <a:r>
              <a:rPr sz="2000" spc="-15" dirty="0" err="1" smtClean="0">
                <a:latin typeface="Calibri"/>
                <a:cs typeface="Calibri"/>
              </a:rPr>
              <a:t>σ</a:t>
            </a:r>
            <a:r>
              <a:rPr sz="2000" dirty="0" err="1" smtClean="0">
                <a:latin typeface="Calibri"/>
                <a:cs typeface="Calibri"/>
              </a:rPr>
              <a:t>β</a:t>
            </a:r>
            <a:r>
              <a:rPr sz="2000" spc="-20" dirty="0" err="1" smtClean="0">
                <a:latin typeface="Calibri"/>
                <a:cs typeface="Calibri"/>
              </a:rPr>
              <a:t>ο</a:t>
            </a:r>
            <a:r>
              <a:rPr sz="2000" dirty="0" err="1" smtClean="0">
                <a:latin typeface="Calibri"/>
                <a:cs typeface="Calibri"/>
              </a:rPr>
              <a:t>λείς</a:t>
            </a:r>
            <a:r>
              <a:rPr sz="2000" dirty="0" smtClean="0">
                <a:latin typeface="Calibri"/>
                <a:cs typeface="Calibri"/>
              </a:rPr>
              <a:t>,</a:t>
            </a:r>
            <a:r>
              <a:rPr lang="el-GR" sz="2000" dirty="0" smtClean="0">
                <a:latin typeface="Calibri"/>
                <a:cs typeface="Calibri"/>
              </a:rPr>
              <a:t> </a:t>
            </a:r>
            <a:r>
              <a:rPr sz="2000" u="heavy" spc="-25" dirty="0" smtClean="0">
                <a:latin typeface="Calibri"/>
                <a:cs typeface="Calibri"/>
                <a:hlinkClick r:id="rId5"/>
              </a:rPr>
              <a:t>ht</a:t>
            </a:r>
            <a:r>
              <a:rPr sz="2000" u="heavy" dirty="0" smtClean="0">
                <a:latin typeface="Calibri"/>
                <a:cs typeface="Calibri"/>
                <a:hlinkClick r:id="rId5"/>
              </a:rPr>
              <a:t>tp</a:t>
            </a:r>
            <a:r>
              <a:rPr sz="2000" u="heavy" spc="5" dirty="0">
                <a:latin typeface="Calibri"/>
                <a:cs typeface="Calibri"/>
                <a:hlinkClick r:id="rId5"/>
              </a:rPr>
              <a:t>:</a:t>
            </a:r>
            <a:r>
              <a:rPr sz="2000" u="heavy" dirty="0">
                <a:latin typeface="Calibri"/>
                <a:cs typeface="Calibri"/>
                <a:hlinkClick r:id="rId5"/>
              </a:rPr>
              <a:t>//pho</a:t>
            </a:r>
            <a:r>
              <a:rPr sz="2000" u="heavy" spc="-25" dirty="0">
                <a:latin typeface="Calibri"/>
                <a:cs typeface="Calibri"/>
                <a:hlinkClick r:id="rId5"/>
              </a:rPr>
              <a:t>t</a:t>
            </a:r>
            <a:r>
              <a:rPr sz="2000" u="heavy" dirty="0">
                <a:latin typeface="Calibri"/>
                <a:cs typeface="Calibri"/>
                <a:hlinkClick r:id="rId5"/>
              </a:rPr>
              <a:t>ode</a:t>
            </a:r>
            <a:r>
              <a:rPr sz="2000" u="heavy" spc="-20" dirty="0">
                <a:latin typeface="Calibri"/>
                <a:cs typeface="Calibri"/>
                <a:hlinkClick r:id="rId5"/>
              </a:rPr>
              <a:t>n</a:t>
            </a:r>
            <a:r>
              <a:rPr sz="2000" u="heavy" dirty="0">
                <a:latin typeface="Calibri"/>
                <a:cs typeface="Calibri"/>
                <a:hlinkClick r:id="rId5"/>
              </a:rPr>
              <a:t>t</a:t>
            </a:r>
            <a:r>
              <a:rPr sz="2000" u="heavy" spc="-40" dirty="0">
                <a:latin typeface="Calibri"/>
                <a:cs typeface="Calibri"/>
                <a:hlinkClick r:id="rId5"/>
              </a:rPr>
              <a:t>r</a:t>
            </a:r>
            <a:r>
              <a:rPr sz="2000" u="heavy" dirty="0">
                <a:latin typeface="Calibri"/>
                <a:cs typeface="Calibri"/>
                <a:hlinkClick r:id="rId5"/>
              </a:rPr>
              <a:t>o.ed</a:t>
            </a:r>
            <a:r>
              <a:rPr sz="2000" u="heavy" spc="-15" dirty="0">
                <a:latin typeface="Calibri"/>
                <a:cs typeface="Calibri"/>
                <a:hlinkClick r:id="rId5"/>
              </a:rPr>
              <a:t>u</a:t>
            </a:r>
            <a:r>
              <a:rPr sz="2000" u="heavy" spc="15" dirty="0">
                <a:latin typeface="Calibri"/>
                <a:cs typeface="Calibri"/>
                <a:hlinkClick r:id="rId5"/>
              </a:rPr>
              <a:t>.</a:t>
            </a:r>
            <a:r>
              <a:rPr sz="2000" u="heavy" spc="-10" dirty="0">
                <a:latin typeface="Calibri"/>
                <a:cs typeface="Calibri"/>
                <a:hlinkClick r:id="rId5"/>
              </a:rPr>
              <a:t>g</a:t>
            </a:r>
            <a:r>
              <a:rPr sz="2000" u="heavy" dirty="0">
                <a:latin typeface="Calibri"/>
                <a:cs typeface="Calibri"/>
                <a:hlinkClick r:id="rId5"/>
              </a:rPr>
              <a:t>r/lor/</a:t>
            </a:r>
            <a:r>
              <a:rPr sz="2000" u="heavy" spc="-10" dirty="0">
                <a:latin typeface="Calibri"/>
                <a:cs typeface="Calibri"/>
                <a:hlinkClick r:id="rId5"/>
              </a:rPr>
              <a:t>h</a:t>
            </a:r>
            <a:r>
              <a:rPr sz="2000" u="heavy" dirty="0">
                <a:latin typeface="Calibri"/>
                <a:cs typeface="Calibri"/>
                <a:hlinkClick r:id="rId5"/>
              </a:rPr>
              <a:t>andl</a:t>
            </a:r>
            <a:r>
              <a:rPr sz="2000" u="heavy" spc="-5" dirty="0">
                <a:latin typeface="Calibri"/>
                <a:cs typeface="Calibri"/>
                <a:hlinkClick r:id="rId5"/>
              </a:rPr>
              <a:t>e</a:t>
            </a:r>
            <a:r>
              <a:rPr sz="2000" u="heavy" dirty="0">
                <a:latin typeface="Calibri"/>
                <a:cs typeface="Calibri"/>
                <a:hlinkClick r:id="rId5"/>
              </a:rPr>
              <a:t>/</a:t>
            </a:r>
            <a:r>
              <a:rPr sz="2000" u="heavy" spc="-10" dirty="0">
                <a:latin typeface="Calibri"/>
                <a:cs typeface="Calibri"/>
                <a:hlinkClick r:id="rId5"/>
              </a:rPr>
              <a:t>8</a:t>
            </a:r>
            <a:r>
              <a:rPr sz="2000" u="heavy" dirty="0">
                <a:latin typeface="Calibri"/>
                <a:cs typeface="Calibri"/>
                <a:hlinkClick r:id="rId5"/>
              </a:rPr>
              <a:t>521/</a:t>
            </a:r>
            <a:r>
              <a:rPr sz="2000" u="heavy" spc="-15" dirty="0">
                <a:latin typeface="Calibri"/>
                <a:cs typeface="Calibri"/>
                <a:hlinkClick r:id="rId5"/>
              </a:rPr>
              <a:t>2</a:t>
            </a:r>
            <a:r>
              <a:rPr sz="2000" u="heavy" dirty="0">
                <a:latin typeface="Calibri"/>
                <a:cs typeface="Calibri"/>
                <a:hlinkClick r:id="rId5"/>
              </a:rPr>
              <a:t>425?</a:t>
            </a:r>
            <a:r>
              <a:rPr sz="2000" u="heavy" spc="-10" dirty="0">
                <a:latin typeface="Calibri"/>
                <a:cs typeface="Calibri"/>
                <a:hlinkClick r:id="rId5"/>
              </a:rPr>
              <a:t>l</a:t>
            </a:r>
            <a:r>
              <a:rPr sz="2000" u="heavy" dirty="0">
                <a:latin typeface="Calibri"/>
                <a:cs typeface="Calibri"/>
                <a:hlinkClick r:id="rId5"/>
              </a:rPr>
              <a:t>o</a:t>
            </a:r>
            <a:r>
              <a:rPr sz="2000" u="heavy" spc="-25" dirty="0">
                <a:latin typeface="Calibri"/>
                <a:cs typeface="Calibri"/>
                <a:hlinkClick r:id="rId5"/>
              </a:rPr>
              <a:t>c</a:t>
            </a:r>
            <a:r>
              <a:rPr sz="2000" u="heavy" dirty="0">
                <a:latin typeface="Calibri"/>
                <a:cs typeface="Calibri"/>
                <a:hlinkClick r:id="rId5"/>
              </a:rPr>
              <a:t>al</a:t>
            </a:r>
            <a:r>
              <a:rPr sz="2000" u="heavy" spc="-5" dirty="0">
                <a:latin typeface="Calibri"/>
                <a:cs typeface="Calibri"/>
                <a:hlinkClick r:id="rId5"/>
              </a:rPr>
              <a:t>e</a:t>
            </a:r>
            <a:r>
              <a:rPr sz="2000" u="heavy" dirty="0">
                <a:latin typeface="Calibri"/>
                <a:cs typeface="Calibri"/>
                <a:hlinkClick r:id="rId5"/>
              </a:rPr>
              <a:t>=el</a:t>
            </a:r>
            <a:endParaRPr sz="2000" dirty="0">
              <a:latin typeface="Calibri"/>
              <a:cs typeface="Calibri"/>
            </a:endParaRPr>
          </a:p>
          <a:p>
            <a:pPr marL="360363" indent="-347663">
              <a:lnSpc>
                <a:spcPts val="550"/>
              </a:lnSpc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Ø"/>
            </a:pPr>
            <a:endParaRPr sz="550" dirty="0"/>
          </a:p>
          <a:p>
            <a:pPr marL="360363" marR="6350" indent="-347663">
              <a:lnSpc>
                <a:spcPct val="90200"/>
              </a:lnSpc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sz="2000" spc="5" dirty="0" smtClean="0">
                <a:latin typeface="Calibri"/>
                <a:cs typeface="Calibri"/>
              </a:rPr>
              <a:t>Bi</a:t>
            </a:r>
            <a:r>
              <a:rPr sz="2000" spc="-5" dirty="0" smtClean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Ε</a:t>
            </a:r>
            <a:r>
              <a:rPr sz="2000" spc="-20" dirty="0" err="1">
                <a:latin typeface="Calibri"/>
                <a:cs typeface="Calibri"/>
              </a:rPr>
              <a:t>ξ</a:t>
            </a:r>
            <a:r>
              <a:rPr sz="2000" dirty="0" err="1">
                <a:latin typeface="Calibri"/>
                <a:cs typeface="Calibri"/>
              </a:rPr>
              <a:t>ερ</a:t>
            </a:r>
            <a:r>
              <a:rPr sz="2000" spc="-10" dirty="0" err="1">
                <a:latin typeface="Calibri"/>
                <a:cs typeface="Calibri"/>
              </a:rPr>
              <a:t>ευ</a:t>
            </a:r>
            <a:r>
              <a:rPr sz="2000" dirty="0" err="1">
                <a:latin typeface="Calibri"/>
                <a:cs typeface="Calibri"/>
              </a:rPr>
              <a:t>ν</a:t>
            </a:r>
            <a:r>
              <a:rPr sz="2000" spc="-35" dirty="0" err="1">
                <a:latin typeface="Calibri"/>
                <a:cs typeface="Calibri"/>
              </a:rPr>
              <a:t>η</a:t>
            </a:r>
            <a:r>
              <a:rPr sz="2000" dirty="0" err="1">
                <a:latin typeface="Calibri"/>
                <a:cs typeface="Calibri"/>
              </a:rPr>
              <a:t>τής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lang="en-US" sz="2000" u="heavy" spc="-25" dirty="0" smtClean="0">
                <a:cs typeface="Calibri"/>
              </a:rPr>
              <a:t>http://photodentro.edu.gr/lor/r/8521/1173?locale=el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486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>
                <a:solidFill>
                  <a:srgbClr val="000000"/>
                </a:solidFill>
              </a:rPr>
              <a:t>1.0</a:t>
            </a:r>
            <a:r>
              <a:rPr lang="el-GR" sz="2000" dirty="0" smtClean="0"/>
              <a:t>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8988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solidFill>
                  <a:srgbClr val="000000"/>
                </a:solidFill>
              </a:rPr>
              <a:t>Copyright </a:t>
            </a:r>
            <a:r>
              <a:rPr lang="el-GR" sz="2000" dirty="0" err="1" smtClean="0">
                <a:solidFill>
                  <a:srgbClr val="000000"/>
                </a:solidFill>
              </a:rPr>
              <a:t>Εθνικόν</a:t>
            </a:r>
            <a:r>
              <a:rPr lang="el-GR" sz="2000" dirty="0" smtClean="0">
                <a:solidFill>
                  <a:srgbClr val="000000"/>
                </a:solidFill>
              </a:rPr>
              <a:t> και </a:t>
            </a:r>
            <a:r>
              <a:rPr lang="el-GR" sz="2000" dirty="0" err="1" smtClean="0">
                <a:solidFill>
                  <a:srgbClr val="000000"/>
                </a:solidFill>
              </a:rPr>
              <a:t>Καποδιστριακόν</a:t>
            </a:r>
            <a:r>
              <a:rPr lang="el-GR" sz="2000" dirty="0" smtClean="0">
                <a:solidFill>
                  <a:srgbClr val="000000"/>
                </a:solidFill>
              </a:rPr>
              <a:t> </a:t>
            </a:r>
            <a:r>
              <a:rPr lang="el-GR" sz="2000" dirty="0" err="1" smtClean="0">
                <a:solidFill>
                  <a:srgbClr val="000000"/>
                </a:solidFill>
              </a:rPr>
              <a:t>Πανεπιστήμιον</a:t>
            </a:r>
            <a:r>
              <a:rPr lang="el-GR" sz="2000" dirty="0" smtClean="0">
                <a:solidFill>
                  <a:srgbClr val="000000"/>
                </a:solidFill>
              </a:rPr>
              <a:t> Αθηνών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l-GR" sz="2000" dirty="0" smtClean="0">
                <a:solidFill>
                  <a:srgbClr val="000000"/>
                </a:solidFill>
              </a:rPr>
              <a:t>Μ. </a:t>
            </a:r>
            <a:r>
              <a:rPr lang="el-GR" sz="2000" dirty="0" err="1" smtClean="0">
                <a:solidFill>
                  <a:srgbClr val="000000"/>
                </a:solidFill>
              </a:rPr>
              <a:t>Γρηγοριάδου</a:t>
            </a:r>
            <a:r>
              <a:rPr lang="el-GR" sz="2000" dirty="0" smtClean="0">
                <a:solidFill>
                  <a:srgbClr val="000000"/>
                </a:solidFill>
              </a:rPr>
              <a:t>, Α. </a:t>
            </a:r>
            <a:r>
              <a:rPr lang="el-GR" sz="2000" dirty="0" err="1" smtClean="0">
                <a:solidFill>
                  <a:srgbClr val="000000"/>
                </a:solidFill>
              </a:rPr>
              <a:t>Γόγουλου</a:t>
            </a:r>
            <a:r>
              <a:rPr lang="el-GR" sz="2000" dirty="0" smtClean="0">
                <a:solidFill>
                  <a:srgbClr val="000000"/>
                </a:solidFill>
              </a:rPr>
              <a:t>, Ε. </a:t>
            </a:r>
            <a:r>
              <a:rPr lang="el-GR" sz="2000" dirty="0" err="1" smtClean="0">
                <a:solidFill>
                  <a:srgbClr val="000000"/>
                </a:solidFill>
              </a:rPr>
              <a:t>Γουλή</a:t>
            </a:r>
            <a:r>
              <a:rPr lang="el-GR" sz="2000" dirty="0" smtClean="0">
                <a:solidFill>
                  <a:srgbClr val="000000"/>
                </a:solidFill>
              </a:rPr>
              <a:t>. «Διδακτική της Πληροφορικής. Θεματική Ενότητα 0</a:t>
            </a:r>
            <a:r>
              <a:rPr lang="en-US" sz="2000" dirty="0" smtClean="0">
                <a:solidFill>
                  <a:srgbClr val="000000"/>
                </a:solidFill>
              </a:rPr>
              <a:t>6</a:t>
            </a:r>
            <a:r>
              <a:rPr lang="el-GR" sz="2000" dirty="0" smtClean="0">
                <a:solidFill>
                  <a:srgbClr val="000000"/>
                </a:solidFill>
              </a:rPr>
              <a:t>: </a:t>
            </a:r>
            <a:r>
              <a:rPr lang="el-GR" sz="2000" dirty="0" smtClean="0"/>
              <a:t>Αξιοποίηση του </a:t>
            </a:r>
            <a:r>
              <a:rPr lang="en-US" sz="2000" dirty="0" smtClean="0"/>
              <a:t>Web </a:t>
            </a:r>
            <a:r>
              <a:rPr lang="el-GR" sz="2000" dirty="0" smtClean="0"/>
              <a:t>και των εργαλείων του στη διδασκαλία της Πληροφορική</a:t>
            </a:r>
            <a:r>
              <a:rPr lang="el-GR" sz="2000" dirty="0" smtClean="0">
                <a:solidFill>
                  <a:srgbClr val="000000"/>
                </a:solidFill>
              </a:rPr>
              <a:t>». </a:t>
            </a:r>
            <a:r>
              <a:rPr lang="el-GR" sz="2000" dirty="0">
                <a:solidFill>
                  <a:srgbClr val="000000"/>
                </a:solidFill>
              </a:rPr>
              <a:t>Έκδοση: </a:t>
            </a:r>
            <a:r>
              <a:rPr lang="el-GR" sz="2000" dirty="0" smtClean="0">
                <a:solidFill>
                  <a:srgbClr val="000000"/>
                </a:solidFill>
              </a:rPr>
              <a:t>1.0</a:t>
            </a:r>
            <a:r>
              <a:rPr lang="el-GR" sz="2000" dirty="0">
                <a:solidFill>
                  <a:srgbClr val="000000"/>
                </a:solidFill>
              </a:rPr>
              <a:t>. Αθήνα </a:t>
            </a:r>
            <a:r>
              <a:rPr lang="el-GR" sz="2000" dirty="0" smtClean="0">
                <a:solidFill>
                  <a:srgbClr val="000000"/>
                </a:solidFill>
              </a:rPr>
              <a:t>2015. </a:t>
            </a:r>
            <a:r>
              <a:rPr lang="el-GR" sz="2000" dirty="0">
                <a:solidFill>
                  <a:srgbClr val="000000"/>
                </a:solidFill>
              </a:rPr>
              <a:t>Διαθέσιμο από τη δικτυακή </a:t>
            </a:r>
            <a:r>
              <a:rPr lang="el-GR" sz="2000" dirty="0" smtClean="0">
                <a:solidFill>
                  <a:srgbClr val="000000"/>
                </a:solidFill>
              </a:rPr>
              <a:t>διεύθυνση: </a:t>
            </a:r>
            <a:r>
              <a:rPr lang="en-US" sz="2000" dirty="0">
                <a:solidFill>
                  <a:srgbClr val="000000"/>
                </a:solidFill>
              </a:rPr>
              <a:t>http://</a:t>
            </a:r>
            <a:r>
              <a:rPr lang="en-US" sz="2000" dirty="0" err="1">
                <a:solidFill>
                  <a:srgbClr val="000000"/>
                </a:solidFill>
              </a:rPr>
              <a:t>opencourses.uoa.gr</a:t>
            </a:r>
            <a:r>
              <a:rPr lang="en-US" sz="2000" dirty="0">
                <a:solidFill>
                  <a:srgbClr val="000000"/>
                </a:solidFill>
              </a:rPr>
              <a:t>/courses/DI20/</a:t>
            </a:r>
            <a:r>
              <a:rPr lang="el-GR" sz="2000" dirty="0" smtClean="0">
                <a:solidFill>
                  <a:srgbClr val="000000"/>
                </a:solidFill>
              </a:rPr>
              <a:t>.</a:t>
            </a:r>
            <a:endParaRPr lang="el-GR" sz="2000" dirty="0">
              <a:solidFill>
                <a:srgbClr val="000000"/>
              </a:solidFill>
            </a:endParaRP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0689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24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5FB5CC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691" y="402335"/>
            <a:ext cx="857123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3600" b="1" spc="35" dirty="0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3600" b="1" spc="-25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οε</a:t>
            </a:r>
            <a:r>
              <a:rPr sz="3600" b="1" spc="-40" dirty="0">
                <a:solidFill>
                  <a:srgbClr val="5A6278"/>
                </a:solidFill>
                <a:latin typeface="Calibri"/>
                <a:cs typeface="Calibri"/>
              </a:rPr>
              <a:t>ξ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spc="-20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ευνήσ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ις:</a:t>
            </a:r>
            <a:r>
              <a:rPr sz="3600" b="1" spc="1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Ιδια</a:t>
            </a:r>
            <a:r>
              <a:rPr sz="3600" b="1" spc="-50" dirty="0">
                <a:solidFill>
                  <a:srgbClr val="5A6278"/>
                </a:solidFill>
                <a:latin typeface="Calibri"/>
                <a:cs typeface="Calibri"/>
              </a:rPr>
              <a:t>ί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τερα</a:t>
            </a:r>
            <a:r>
              <a:rPr sz="3600" b="1" spc="-30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Χαρ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κτηρι</a:t>
            </a:r>
            <a:r>
              <a:rPr sz="3600" b="1" spc="40" dirty="0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τι</a:t>
            </a:r>
            <a:r>
              <a:rPr sz="3600" b="1" spc="-105" dirty="0">
                <a:solidFill>
                  <a:srgbClr val="5A6278"/>
                </a:solidFill>
                <a:latin typeface="Calibri"/>
                <a:cs typeface="Calibri"/>
              </a:rPr>
              <a:t>κ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ά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156586"/>
            <a:ext cx="7523480" cy="2252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363" indent="-347663">
              <a:lnSpc>
                <a:spcPct val="114000"/>
              </a:lnSpc>
              <a:buClr>
                <a:srgbClr val="0070C0"/>
              </a:buClr>
              <a:buFont typeface="Wingdings" pitchFamily="2" charset="2"/>
              <a:buChar char="Ø"/>
              <a:tabLst>
                <a:tab pos="286385" algn="l"/>
              </a:tabLst>
            </a:pPr>
            <a:r>
              <a:rPr sz="2800" spc="-2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Πρω</a:t>
            </a:r>
            <a:r>
              <a:rPr sz="2800" spc="-4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τ</a:t>
            </a:r>
            <a:r>
              <a:rPr sz="2800" spc="-1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ότυπο</a:t>
            </a:r>
            <a:r>
              <a:rPr sz="2800" spc="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σενάριο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360363" indent="-347663">
              <a:lnSpc>
                <a:spcPct val="114000"/>
              </a:lnSpc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endParaRPr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indent="-347663">
              <a:lnSpc>
                <a:spcPct val="114000"/>
              </a:lnSpc>
              <a:buClr>
                <a:srgbClr val="0070C0"/>
              </a:buClr>
              <a:buFont typeface="Wingdings" pitchFamily="2" charset="2"/>
              <a:buChar char="Ø"/>
              <a:tabLst>
                <a:tab pos="286385" algn="l"/>
              </a:tabLst>
            </a:pPr>
            <a:r>
              <a:rPr sz="2800" spc="-1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Επ</a:t>
            </a:r>
            <a:r>
              <a:rPr sz="2800" spc="1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ι</a:t>
            </a:r>
            <a:r>
              <a:rPr sz="2800" spc="-4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λ</a:t>
            </a:r>
            <a:r>
              <a:rPr sz="2800" spc="-1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ογή</a:t>
            </a:r>
            <a:r>
              <a:rPr sz="28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π</a:t>
            </a:r>
            <a:r>
              <a:rPr sz="2800" spc="-6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η</a:t>
            </a:r>
            <a:r>
              <a:rPr sz="28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γ</a:t>
            </a:r>
            <a:r>
              <a:rPr sz="28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ώ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ν</a:t>
            </a:r>
            <a:r>
              <a:rPr sz="2800" spc="2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από</a:t>
            </a:r>
            <a:r>
              <a:rPr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Δι</a:t>
            </a:r>
            <a:r>
              <a:rPr sz="28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α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δίκτυο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360363" indent="-347663">
              <a:lnSpc>
                <a:spcPct val="114000"/>
              </a:lnSpc>
              <a:spcBef>
                <a:spcPts val="1"/>
              </a:spcBef>
              <a:buClr>
                <a:srgbClr val="0070C0"/>
              </a:buClr>
              <a:buFont typeface="Wingdings" pitchFamily="2" charset="2"/>
              <a:buChar char="Ø"/>
            </a:pPr>
            <a:endParaRPr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indent="-347663">
              <a:lnSpc>
                <a:spcPct val="114000"/>
              </a:lnSpc>
              <a:buClr>
                <a:srgbClr val="0070C0"/>
              </a:buClr>
              <a:buFont typeface="Wingdings" pitchFamily="2" charset="2"/>
              <a:buChar char="Ø"/>
              <a:tabLst>
                <a:tab pos="286385" algn="l"/>
              </a:tabLst>
            </a:pPr>
            <a:r>
              <a:rPr sz="2800" spc="-2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Ο</a:t>
            </a:r>
            <a:r>
              <a:rPr sz="2800" spc="-4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μ</a:t>
            </a:r>
            <a:r>
              <a:rPr sz="2800" spc="-6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α</a:t>
            </a:r>
            <a:r>
              <a:rPr sz="2800" spc="-1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δική</a:t>
            </a:r>
            <a:r>
              <a:rPr sz="2800" spc="-1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ε</a:t>
            </a:r>
            <a:r>
              <a:rPr sz="28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ρ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γ</a:t>
            </a:r>
            <a:r>
              <a:rPr sz="2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α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σία</a:t>
            </a:r>
            <a:r>
              <a:rPr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με</a:t>
            </a:r>
            <a:r>
              <a:rPr sz="28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ανάθ</a:t>
            </a:r>
            <a:r>
              <a:rPr sz="28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ε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ση</a:t>
            </a:r>
            <a:r>
              <a:rPr sz="28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ρ</a:t>
            </a:r>
            <a:r>
              <a:rPr sz="28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ό</a:t>
            </a:r>
            <a:r>
              <a:rPr sz="2800" spc="-6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λ</a:t>
            </a:r>
            <a:r>
              <a:rPr sz="28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ω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ν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360363" indent="-347663">
              <a:lnSpc>
                <a:spcPct val="114000"/>
              </a:lnSpc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endParaRPr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indent="-347663">
              <a:lnSpc>
                <a:spcPct val="114000"/>
              </a:lnSpc>
              <a:buClr>
                <a:srgbClr val="0070C0"/>
              </a:buClr>
              <a:buFont typeface="Wingdings" pitchFamily="2" charset="2"/>
              <a:buChar char="Ø"/>
              <a:tabLst>
                <a:tab pos="286385" algn="l"/>
              </a:tabLst>
            </a:pPr>
            <a:r>
              <a:rPr sz="2800" spc="-1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Κ</a:t>
            </a:r>
            <a:r>
              <a:rPr sz="2800" spc="-4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λ</a:t>
            </a:r>
            <a:r>
              <a:rPr sz="2800" spc="-1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ί</a:t>
            </a:r>
            <a:r>
              <a:rPr sz="2800" spc="-3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μ</a:t>
            </a:r>
            <a:r>
              <a:rPr sz="2800" spc="-2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α</a:t>
            </a:r>
            <a:r>
              <a:rPr sz="2800" spc="-10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κ</a:t>
            </a:r>
            <a:r>
              <a:rPr sz="2800" spc="-2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α</a:t>
            </a:r>
            <a:r>
              <a:rPr sz="2800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Δ</a:t>
            </a:r>
            <a:r>
              <a:rPr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ι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αβαθμισμέ</a:t>
            </a:r>
            <a:r>
              <a:rPr sz="28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ν</a:t>
            </a:r>
            <a:r>
              <a:rPr sz="28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ω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ν</a:t>
            </a:r>
            <a:r>
              <a:rPr sz="28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Κρ</a:t>
            </a:r>
            <a:r>
              <a:rPr sz="28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ι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τηρί</a:t>
            </a:r>
            <a:r>
              <a:rPr sz="28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ω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ν</a:t>
            </a:r>
            <a:r>
              <a:rPr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Α</a:t>
            </a:r>
            <a:r>
              <a:rPr sz="28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ξ</a:t>
            </a:r>
            <a:r>
              <a:rPr sz="2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ι</a:t>
            </a:r>
            <a:r>
              <a:rPr sz="28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ο</a:t>
            </a:r>
            <a:r>
              <a:rPr sz="28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λ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όγησης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0933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5FB5CC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929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Δομή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μιας</a:t>
            </a:r>
            <a:r>
              <a:rPr sz="3600" b="1" spc="-1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3600" b="1" spc="30" dirty="0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3600" b="1" spc="-25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οε</a:t>
            </a:r>
            <a:r>
              <a:rPr sz="3600" b="1" spc="-40" dirty="0">
                <a:solidFill>
                  <a:srgbClr val="5A6278"/>
                </a:solidFill>
                <a:latin typeface="Calibri"/>
                <a:cs typeface="Calibri"/>
              </a:rPr>
              <a:t>ξ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spc="-20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εύνησης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014" y="1611228"/>
            <a:ext cx="8850986" cy="3978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70C0"/>
                </a:solidFill>
                <a:cs typeface="Calibri"/>
              </a:rPr>
              <a:t>Σε</a:t>
            </a:r>
            <a:r>
              <a:rPr sz="2400" b="1" spc="-10" dirty="0">
                <a:solidFill>
                  <a:srgbClr val="0070C0"/>
                </a:solidFill>
                <a:cs typeface="Calibri"/>
              </a:rPr>
              <a:t>λ</a:t>
            </a:r>
            <a:r>
              <a:rPr sz="2400" b="1" spc="-15" dirty="0">
                <a:solidFill>
                  <a:srgbClr val="0070C0"/>
                </a:solidFill>
                <a:cs typeface="Calibri"/>
              </a:rPr>
              <a:t>ί</a:t>
            </a:r>
            <a:r>
              <a:rPr sz="2400" b="1" dirty="0">
                <a:solidFill>
                  <a:srgbClr val="0070C0"/>
                </a:solidFill>
                <a:cs typeface="Calibri"/>
              </a:rPr>
              <a:t>δα</a:t>
            </a:r>
            <a:r>
              <a:rPr sz="2400" b="1" spc="-40" dirty="0">
                <a:solidFill>
                  <a:srgbClr val="0070C0"/>
                </a:solidFill>
                <a:cs typeface="Calibri"/>
              </a:rPr>
              <a:t> </a:t>
            </a:r>
            <a:r>
              <a:rPr sz="2400" b="1" dirty="0">
                <a:solidFill>
                  <a:srgbClr val="0070C0"/>
                </a:solidFill>
                <a:cs typeface="Calibri"/>
              </a:rPr>
              <a:t>Μαθ</a:t>
            </a:r>
            <a:r>
              <a:rPr sz="2400" b="1" spc="-25" dirty="0">
                <a:solidFill>
                  <a:srgbClr val="0070C0"/>
                </a:solidFill>
                <a:cs typeface="Calibri"/>
              </a:rPr>
              <a:t>η</a:t>
            </a:r>
            <a:r>
              <a:rPr sz="2400" b="1" dirty="0">
                <a:solidFill>
                  <a:srgbClr val="0070C0"/>
                </a:solidFill>
                <a:cs typeface="Calibri"/>
              </a:rPr>
              <a:t>τή</a:t>
            </a:r>
            <a:endParaRPr sz="2400" dirty="0">
              <a:solidFill>
                <a:srgbClr val="0070C0"/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  <a:buFont typeface="Wingdings" pitchFamily="2" charset="2"/>
              <a:buChar char="q"/>
              <a:tabLst>
                <a:tab pos="286385" algn="l"/>
              </a:tabLst>
            </a:pPr>
            <a:r>
              <a:rPr lang="el-GR" spc="5" dirty="0" smtClean="0">
                <a:cs typeface="Calibri"/>
              </a:rPr>
              <a:t> </a:t>
            </a:r>
            <a:r>
              <a:rPr sz="2400" spc="5" dirty="0" err="1" smtClean="0">
                <a:cs typeface="Calibri"/>
              </a:rPr>
              <a:t>Εισ</a:t>
            </a:r>
            <a:r>
              <a:rPr sz="2400" spc="-20" dirty="0" err="1" smtClean="0">
                <a:cs typeface="Calibri"/>
              </a:rPr>
              <a:t>α</a:t>
            </a:r>
            <a:r>
              <a:rPr sz="2400" dirty="0" err="1" smtClean="0">
                <a:cs typeface="Calibri"/>
              </a:rPr>
              <a:t>γ</a:t>
            </a:r>
            <a:r>
              <a:rPr sz="2400" spc="-20" dirty="0" err="1" smtClean="0">
                <a:cs typeface="Calibri"/>
              </a:rPr>
              <a:t>ω</a:t>
            </a:r>
            <a:r>
              <a:rPr sz="2400" dirty="0" err="1" smtClean="0">
                <a:cs typeface="Calibri"/>
              </a:rPr>
              <a:t>γή</a:t>
            </a:r>
            <a:r>
              <a:rPr sz="2400" spc="10" dirty="0" smtClean="0">
                <a:cs typeface="Calibri"/>
              </a:rPr>
              <a:t> </a:t>
            </a:r>
            <a:r>
              <a:rPr sz="2400" spc="5" dirty="0">
                <a:cs typeface="Calibri"/>
              </a:rPr>
              <a:t>(</a:t>
            </a:r>
            <a:r>
              <a:rPr sz="2400" dirty="0">
                <a:cs typeface="Gill Sans MT"/>
              </a:rPr>
              <a:t>Int</a:t>
            </a:r>
            <a:r>
              <a:rPr sz="2400" spc="-60" dirty="0">
                <a:cs typeface="Gill Sans MT"/>
              </a:rPr>
              <a:t>r</a:t>
            </a:r>
            <a:r>
              <a:rPr sz="2400" dirty="0">
                <a:cs typeface="Gill Sans MT"/>
              </a:rPr>
              <a:t>o</a:t>
            </a:r>
            <a:r>
              <a:rPr sz="2400" spc="-10" dirty="0">
                <a:cs typeface="Gill Sans MT"/>
              </a:rPr>
              <a:t>d</a:t>
            </a:r>
            <a:r>
              <a:rPr sz="2400" dirty="0">
                <a:cs typeface="Gill Sans MT"/>
              </a:rPr>
              <a:t>uct</a:t>
            </a:r>
            <a:r>
              <a:rPr sz="2400" spc="5" dirty="0">
                <a:cs typeface="Gill Sans MT"/>
              </a:rPr>
              <a:t>i</a:t>
            </a:r>
            <a:r>
              <a:rPr sz="2400" dirty="0">
                <a:cs typeface="Gill Sans MT"/>
              </a:rPr>
              <a:t>o</a:t>
            </a:r>
            <a:r>
              <a:rPr sz="2400" spc="-5" dirty="0">
                <a:cs typeface="Gill Sans MT"/>
              </a:rPr>
              <a:t>n</a:t>
            </a:r>
            <a:r>
              <a:rPr sz="2400" dirty="0">
                <a:cs typeface="Calibri"/>
              </a:rPr>
              <a:t>):</a:t>
            </a:r>
            <a:r>
              <a:rPr sz="2400" spc="-35" dirty="0">
                <a:cs typeface="Calibri"/>
              </a:rPr>
              <a:t> </a:t>
            </a:r>
            <a:r>
              <a:rPr sz="2400" spc="-40" dirty="0">
                <a:cs typeface="Calibri"/>
              </a:rPr>
              <a:t>κ</a:t>
            </a:r>
            <a:r>
              <a:rPr sz="2400" dirty="0">
                <a:cs typeface="Calibri"/>
              </a:rPr>
              <a:t>ε</a:t>
            </a:r>
            <a:r>
              <a:rPr sz="2400" spc="5" dirty="0">
                <a:cs typeface="Calibri"/>
              </a:rPr>
              <a:t>ν</a:t>
            </a:r>
            <a:r>
              <a:rPr sz="2400" spc="-20" dirty="0">
                <a:cs typeface="Calibri"/>
              </a:rPr>
              <a:t>τ</a:t>
            </a:r>
            <a:r>
              <a:rPr sz="2400" dirty="0">
                <a:cs typeface="Calibri"/>
              </a:rPr>
              <a:t>ρική </a:t>
            </a:r>
            <a:r>
              <a:rPr sz="2400" spc="-20" dirty="0">
                <a:cs typeface="Calibri"/>
              </a:rPr>
              <a:t>ι</a:t>
            </a:r>
            <a:r>
              <a:rPr sz="2400" dirty="0">
                <a:cs typeface="Calibri"/>
              </a:rPr>
              <a:t>δ</a:t>
            </a:r>
            <a:r>
              <a:rPr sz="2400" spc="-25" dirty="0">
                <a:cs typeface="Calibri"/>
              </a:rPr>
              <a:t>έ</a:t>
            </a:r>
            <a:r>
              <a:rPr sz="2400" dirty="0">
                <a:cs typeface="Calibri"/>
              </a:rPr>
              <a:t>α</a:t>
            </a:r>
            <a:r>
              <a:rPr sz="2400" spc="-10" dirty="0">
                <a:cs typeface="Calibri"/>
              </a:rPr>
              <a:t> </a:t>
            </a:r>
            <a:r>
              <a:rPr sz="2400" spc="-30" dirty="0">
                <a:cs typeface="Calibri"/>
              </a:rPr>
              <a:t>τ</a:t>
            </a:r>
            <a:r>
              <a:rPr sz="2400" dirty="0">
                <a:cs typeface="Calibri"/>
              </a:rPr>
              <a:t>ου</a:t>
            </a:r>
            <a:r>
              <a:rPr sz="2400" spc="-5" dirty="0">
                <a:cs typeface="Calibri"/>
              </a:rPr>
              <a:t> </a:t>
            </a:r>
            <a:r>
              <a:rPr sz="2400" dirty="0">
                <a:cs typeface="Calibri"/>
              </a:rPr>
              <a:t>σ</a:t>
            </a:r>
            <a:r>
              <a:rPr sz="2400" spc="-10" dirty="0">
                <a:cs typeface="Calibri"/>
              </a:rPr>
              <a:t>ε</a:t>
            </a:r>
            <a:r>
              <a:rPr sz="2400" dirty="0">
                <a:cs typeface="Calibri"/>
              </a:rPr>
              <a:t>ναρί</a:t>
            </a:r>
            <a:r>
              <a:rPr sz="2400" spc="-10" dirty="0">
                <a:cs typeface="Calibri"/>
              </a:rPr>
              <a:t>ο</a:t>
            </a:r>
            <a:r>
              <a:rPr sz="2400" dirty="0">
                <a:cs typeface="Calibri"/>
              </a:rPr>
              <a:t>υ</a:t>
            </a:r>
          </a:p>
          <a:p>
            <a:pPr>
              <a:lnSpc>
                <a:spcPts val="600"/>
              </a:lnSpc>
              <a:spcBef>
                <a:spcPts val="48"/>
              </a:spcBef>
              <a:buFont typeface="Wingdings" pitchFamily="2" charset="2"/>
              <a:buChar char="q"/>
            </a:pPr>
            <a:endParaRPr sz="600" dirty="0"/>
          </a:p>
          <a:p>
            <a:pPr marL="287020" marR="204470" indent="-274320">
              <a:lnSpc>
                <a:spcPts val="2580"/>
              </a:lnSpc>
              <a:buFont typeface="Wingdings" pitchFamily="2" charset="2"/>
              <a:buChar char="q"/>
              <a:tabLst>
                <a:tab pos="286385" algn="l"/>
              </a:tabLst>
            </a:pPr>
            <a:r>
              <a:rPr lang="el-GR" spc="5" dirty="0" smtClean="0">
                <a:cs typeface="Calibri"/>
              </a:rPr>
              <a:t> </a:t>
            </a:r>
            <a:r>
              <a:rPr sz="2400" spc="5" dirty="0" err="1" smtClean="0">
                <a:cs typeface="Calibri"/>
              </a:rPr>
              <a:t>Εργ</a:t>
            </a:r>
            <a:r>
              <a:rPr sz="2400" spc="-40" dirty="0" err="1" smtClean="0">
                <a:cs typeface="Calibri"/>
              </a:rPr>
              <a:t>α</a:t>
            </a:r>
            <a:r>
              <a:rPr sz="2400" dirty="0" err="1" smtClean="0">
                <a:cs typeface="Calibri"/>
              </a:rPr>
              <a:t>σία</a:t>
            </a:r>
            <a:r>
              <a:rPr sz="2400" dirty="0" smtClean="0">
                <a:cs typeface="Calibri"/>
              </a:rPr>
              <a:t> </a:t>
            </a:r>
            <a:r>
              <a:rPr sz="2400" dirty="0">
                <a:cs typeface="Calibri"/>
              </a:rPr>
              <a:t>ή Απο</a:t>
            </a:r>
            <a:r>
              <a:rPr sz="2400" spc="10" dirty="0">
                <a:cs typeface="Calibri"/>
              </a:rPr>
              <a:t>σ</a:t>
            </a:r>
            <a:r>
              <a:rPr sz="2400" spc="-30" dirty="0">
                <a:cs typeface="Calibri"/>
              </a:rPr>
              <a:t>το</a:t>
            </a:r>
            <a:r>
              <a:rPr sz="2400" dirty="0">
                <a:cs typeface="Calibri"/>
              </a:rPr>
              <a:t>λή</a:t>
            </a:r>
            <a:r>
              <a:rPr sz="2400" spc="5" dirty="0">
                <a:cs typeface="Calibri"/>
              </a:rPr>
              <a:t> </a:t>
            </a:r>
            <a:r>
              <a:rPr sz="2400" spc="10" dirty="0">
                <a:cs typeface="Calibri"/>
              </a:rPr>
              <a:t>(</a:t>
            </a:r>
            <a:r>
              <a:rPr sz="2400" spc="-300" dirty="0">
                <a:cs typeface="Gill Sans MT"/>
              </a:rPr>
              <a:t>T</a:t>
            </a:r>
            <a:r>
              <a:rPr sz="2400" spc="-10" dirty="0">
                <a:cs typeface="Gill Sans MT"/>
              </a:rPr>
              <a:t>as</a:t>
            </a:r>
            <a:r>
              <a:rPr sz="2400" spc="-20" dirty="0">
                <a:cs typeface="Gill Sans MT"/>
              </a:rPr>
              <a:t>k</a:t>
            </a:r>
            <a:r>
              <a:rPr sz="2400" dirty="0">
                <a:cs typeface="Calibri"/>
              </a:rPr>
              <a:t>):</a:t>
            </a:r>
            <a:r>
              <a:rPr sz="2400" spc="-20" dirty="0">
                <a:cs typeface="Calibri"/>
              </a:rPr>
              <a:t> </a:t>
            </a:r>
            <a:r>
              <a:rPr sz="2400" dirty="0">
                <a:cs typeface="Calibri"/>
              </a:rPr>
              <a:t>ορί</a:t>
            </a:r>
            <a:r>
              <a:rPr sz="2400" spc="-20" dirty="0">
                <a:cs typeface="Calibri"/>
              </a:rPr>
              <a:t>ζ</a:t>
            </a:r>
            <a:r>
              <a:rPr sz="2400" dirty="0">
                <a:cs typeface="Calibri"/>
              </a:rPr>
              <a:t>ει </a:t>
            </a:r>
            <a:r>
              <a:rPr sz="2400" spc="-10" dirty="0">
                <a:cs typeface="Calibri"/>
              </a:rPr>
              <a:t>τ</a:t>
            </a:r>
            <a:r>
              <a:rPr sz="2400" spc="-55" dirty="0">
                <a:cs typeface="Calibri"/>
              </a:rPr>
              <a:t>η</a:t>
            </a:r>
            <a:r>
              <a:rPr sz="2400" dirty="0">
                <a:cs typeface="Calibri"/>
              </a:rPr>
              <a:t>ν</a:t>
            </a:r>
            <a:r>
              <a:rPr sz="2400" spc="-15" dirty="0">
                <a:cs typeface="Calibri"/>
              </a:rPr>
              <a:t> </a:t>
            </a:r>
            <a:r>
              <a:rPr sz="2400" dirty="0">
                <a:cs typeface="Calibri"/>
              </a:rPr>
              <a:t>ε</a:t>
            </a:r>
            <a:r>
              <a:rPr sz="2400" spc="-15" dirty="0">
                <a:cs typeface="Calibri"/>
              </a:rPr>
              <a:t>ρ</a:t>
            </a:r>
            <a:r>
              <a:rPr sz="2400" dirty="0">
                <a:cs typeface="Calibri"/>
              </a:rPr>
              <a:t>γ</a:t>
            </a:r>
            <a:r>
              <a:rPr sz="2400" spc="-35" dirty="0">
                <a:cs typeface="Calibri"/>
              </a:rPr>
              <a:t>α</a:t>
            </a:r>
            <a:r>
              <a:rPr sz="2400" dirty="0">
                <a:cs typeface="Calibri"/>
              </a:rPr>
              <a:t>σία</a:t>
            </a:r>
            <a:r>
              <a:rPr sz="2400" spc="10" dirty="0">
                <a:cs typeface="Calibri"/>
              </a:rPr>
              <a:t> </a:t>
            </a:r>
            <a:r>
              <a:rPr sz="2400" spc="-75" dirty="0">
                <a:cs typeface="Calibri"/>
              </a:rPr>
              <a:t>κ</a:t>
            </a:r>
            <a:r>
              <a:rPr sz="2400" dirty="0">
                <a:cs typeface="Calibri"/>
              </a:rPr>
              <a:t>αι </a:t>
            </a:r>
            <a:r>
              <a:rPr sz="2400" spc="-35" dirty="0">
                <a:cs typeface="Calibri"/>
              </a:rPr>
              <a:t>τ</a:t>
            </a:r>
            <a:r>
              <a:rPr sz="2400" dirty="0">
                <a:cs typeface="Calibri"/>
              </a:rPr>
              <a:t>ο ρ</a:t>
            </a:r>
            <a:r>
              <a:rPr sz="2400" spc="-35" dirty="0">
                <a:cs typeface="Calibri"/>
              </a:rPr>
              <a:t>ό</a:t>
            </a:r>
            <a:r>
              <a:rPr sz="2400" spc="-20" dirty="0">
                <a:cs typeface="Calibri"/>
              </a:rPr>
              <a:t>λ</a:t>
            </a:r>
            <a:r>
              <a:rPr sz="2400" dirty="0">
                <a:cs typeface="Calibri"/>
              </a:rPr>
              <a:t>ο </a:t>
            </a:r>
            <a:r>
              <a:rPr sz="2400" spc="-15" dirty="0">
                <a:cs typeface="Calibri"/>
              </a:rPr>
              <a:t>τω</a:t>
            </a:r>
            <a:r>
              <a:rPr sz="2400" dirty="0">
                <a:cs typeface="Calibri"/>
              </a:rPr>
              <a:t>ν </a:t>
            </a:r>
            <a:r>
              <a:rPr sz="2400" spc="-15" dirty="0">
                <a:cs typeface="Calibri"/>
              </a:rPr>
              <a:t>μ</a:t>
            </a:r>
            <a:r>
              <a:rPr sz="2400" dirty="0">
                <a:cs typeface="Calibri"/>
              </a:rPr>
              <a:t>α</a:t>
            </a:r>
            <a:r>
              <a:rPr sz="2400" spc="-10" dirty="0">
                <a:cs typeface="Calibri"/>
              </a:rPr>
              <a:t>θ</a:t>
            </a:r>
            <a:r>
              <a:rPr sz="2400" spc="-45" dirty="0">
                <a:cs typeface="Calibri"/>
              </a:rPr>
              <a:t>η</a:t>
            </a:r>
            <a:r>
              <a:rPr sz="2400" spc="-20" dirty="0">
                <a:cs typeface="Calibri"/>
              </a:rPr>
              <a:t>τ</a:t>
            </a:r>
            <a:r>
              <a:rPr sz="2400" spc="-15" dirty="0">
                <a:cs typeface="Calibri"/>
              </a:rPr>
              <a:t>ώ</a:t>
            </a:r>
            <a:r>
              <a:rPr sz="2400" dirty="0">
                <a:cs typeface="Calibri"/>
              </a:rPr>
              <a:t>ν</a:t>
            </a:r>
          </a:p>
          <a:p>
            <a:pPr>
              <a:lnSpc>
                <a:spcPts val="600"/>
              </a:lnSpc>
              <a:spcBef>
                <a:spcPts val="24"/>
              </a:spcBef>
              <a:buFont typeface="Wingdings" pitchFamily="2" charset="2"/>
              <a:buChar char="q"/>
            </a:pPr>
            <a:endParaRPr sz="600" dirty="0"/>
          </a:p>
          <a:p>
            <a:pPr marL="287020" marR="807720" indent="-274320">
              <a:lnSpc>
                <a:spcPts val="2580"/>
              </a:lnSpc>
              <a:buFont typeface="Wingdings" pitchFamily="2" charset="2"/>
              <a:buChar char="q"/>
              <a:tabLst>
                <a:tab pos="286385" algn="l"/>
              </a:tabLst>
            </a:pPr>
            <a:r>
              <a:rPr lang="el-GR" spc="5" dirty="0" smtClean="0">
                <a:cs typeface="Calibri"/>
              </a:rPr>
              <a:t> </a:t>
            </a:r>
            <a:r>
              <a:rPr sz="2400" spc="5" dirty="0" err="1" smtClean="0">
                <a:cs typeface="Calibri"/>
              </a:rPr>
              <a:t>Δι</a:t>
            </a:r>
            <a:r>
              <a:rPr sz="2400" spc="-40" dirty="0" err="1" smtClean="0">
                <a:cs typeface="Calibri"/>
              </a:rPr>
              <a:t>α</a:t>
            </a:r>
            <a:r>
              <a:rPr sz="2400" dirty="0" err="1" smtClean="0">
                <a:cs typeface="Calibri"/>
              </a:rPr>
              <a:t>δι</a:t>
            </a:r>
            <a:r>
              <a:rPr sz="2400" spc="-75" dirty="0" err="1" smtClean="0">
                <a:cs typeface="Calibri"/>
              </a:rPr>
              <a:t>κ</a:t>
            </a:r>
            <a:r>
              <a:rPr sz="2400" spc="-30" dirty="0" err="1" smtClean="0">
                <a:cs typeface="Calibri"/>
              </a:rPr>
              <a:t>α</a:t>
            </a:r>
            <a:r>
              <a:rPr sz="2400" dirty="0" err="1" smtClean="0">
                <a:cs typeface="Calibri"/>
              </a:rPr>
              <a:t>σία</a:t>
            </a:r>
            <a:r>
              <a:rPr sz="2400" dirty="0" smtClean="0">
                <a:cs typeface="Calibri"/>
              </a:rPr>
              <a:t> </a:t>
            </a:r>
            <a:r>
              <a:rPr sz="2400" spc="10" dirty="0">
                <a:cs typeface="Calibri"/>
              </a:rPr>
              <a:t>(</a:t>
            </a:r>
            <a:r>
              <a:rPr sz="2400" spc="-15" dirty="0">
                <a:cs typeface="Gill Sans MT"/>
              </a:rPr>
              <a:t>P</a:t>
            </a:r>
            <a:r>
              <a:rPr sz="2400" spc="-75" dirty="0">
                <a:cs typeface="Gill Sans MT"/>
              </a:rPr>
              <a:t>r</a:t>
            </a:r>
            <a:r>
              <a:rPr sz="2400" spc="-15" dirty="0">
                <a:cs typeface="Gill Sans MT"/>
              </a:rPr>
              <a:t>oces</a:t>
            </a:r>
            <a:r>
              <a:rPr sz="2400" spc="-5" dirty="0">
                <a:cs typeface="Gill Sans MT"/>
              </a:rPr>
              <a:t>s</a:t>
            </a:r>
            <a:r>
              <a:rPr sz="2400" dirty="0">
                <a:cs typeface="Calibri"/>
              </a:rPr>
              <a:t>):</a:t>
            </a:r>
            <a:r>
              <a:rPr sz="2400" spc="-20" dirty="0">
                <a:cs typeface="Calibri"/>
              </a:rPr>
              <a:t> </a:t>
            </a:r>
            <a:r>
              <a:rPr sz="2400" dirty="0">
                <a:cs typeface="Calibri"/>
              </a:rPr>
              <a:t>περ</a:t>
            </a:r>
            <a:r>
              <a:rPr sz="2400" spc="-30" dirty="0">
                <a:cs typeface="Calibri"/>
              </a:rPr>
              <a:t>ιγ</a:t>
            </a:r>
            <a:r>
              <a:rPr sz="2400" dirty="0">
                <a:cs typeface="Calibri"/>
              </a:rPr>
              <a:t>ράφ</a:t>
            </a:r>
            <a:r>
              <a:rPr sz="2400" spc="-10" dirty="0">
                <a:cs typeface="Calibri"/>
              </a:rPr>
              <a:t>ε</a:t>
            </a:r>
            <a:r>
              <a:rPr sz="2400" dirty="0">
                <a:cs typeface="Calibri"/>
              </a:rPr>
              <a:t>ι </a:t>
            </a:r>
            <a:r>
              <a:rPr sz="2400" spc="-30" dirty="0">
                <a:cs typeface="Calibri"/>
              </a:rPr>
              <a:t>τ</a:t>
            </a:r>
            <a:r>
              <a:rPr sz="2400" dirty="0">
                <a:cs typeface="Calibri"/>
              </a:rPr>
              <a:t>ον </a:t>
            </a:r>
            <a:r>
              <a:rPr sz="2400" spc="-25" dirty="0">
                <a:cs typeface="Calibri"/>
              </a:rPr>
              <a:t>τ</a:t>
            </a:r>
            <a:r>
              <a:rPr sz="2400" dirty="0">
                <a:cs typeface="Calibri"/>
              </a:rPr>
              <a:t>ρόπο </a:t>
            </a:r>
            <a:r>
              <a:rPr sz="2400" spc="-10" dirty="0">
                <a:cs typeface="Calibri"/>
              </a:rPr>
              <a:t>ερ</a:t>
            </a:r>
            <a:r>
              <a:rPr sz="2400" dirty="0">
                <a:cs typeface="Calibri"/>
              </a:rPr>
              <a:t>γ</a:t>
            </a:r>
            <a:r>
              <a:rPr sz="2400" spc="-35" dirty="0">
                <a:cs typeface="Calibri"/>
              </a:rPr>
              <a:t>α</a:t>
            </a:r>
            <a:r>
              <a:rPr sz="2400" dirty="0">
                <a:cs typeface="Calibri"/>
              </a:rPr>
              <a:t>σίας</a:t>
            </a:r>
            <a:r>
              <a:rPr sz="2400" spc="5" dirty="0">
                <a:cs typeface="Calibri"/>
              </a:rPr>
              <a:t> </a:t>
            </a:r>
            <a:r>
              <a:rPr sz="2400" spc="-20" dirty="0">
                <a:cs typeface="Calibri"/>
              </a:rPr>
              <a:t>τ</a:t>
            </a:r>
            <a:r>
              <a:rPr sz="2400" spc="-15" dirty="0">
                <a:cs typeface="Calibri"/>
              </a:rPr>
              <a:t>ω</a:t>
            </a:r>
            <a:r>
              <a:rPr sz="2400" dirty="0">
                <a:cs typeface="Calibri"/>
              </a:rPr>
              <a:t>ν </a:t>
            </a:r>
            <a:r>
              <a:rPr sz="2400" spc="-15" dirty="0">
                <a:cs typeface="Calibri"/>
              </a:rPr>
              <a:t>μ</a:t>
            </a:r>
            <a:r>
              <a:rPr sz="2400" dirty="0">
                <a:cs typeface="Calibri"/>
              </a:rPr>
              <a:t>α</a:t>
            </a:r>
            <a:r>
              <a:rPr sz="2400" spc="-10" dirty="0">
                <a:cs typeface="Calibri"/>
              </a:rPr>
              <a:t>θ</a:t>
            </a:r>
            <a:r>
              <a:rPr sz="2400" spc="-45" dirty="0">
                <a:cs typeface="Calibri"/>
              </a:rPr>
              <a:t>η</a:t>
            </a:r>
            <a:r>
              <a:rPr sz="2400" spc="-20" dirty="0">
                <a:cs typeface="Calibri"/>
              </a:rPr>
              <a:t>τ</a:t>
            </a:r>
            <a:r>
              <a:rPr sz="2400" spc="-15" dirty="0">
                <a:cs typeface="Calibri"/>
              </a:rPr>
              <a:t>ώ</a:t>
            </a:r>
            <a:r>
              <a:rPr sz="2400" dirty="0">
                <a:cs typeface="Calibri"/>
              </a:rPr>
              <a:t>ν</a:t>
            </a:r>
          </a:p>
          <a:p>
            <a:pPr>
              <a:lnSpc>
                <a:spcPts val="600"/>
              </a:lnSpc>
              <a:spcBef>
                <a:spcPts val="24"/>
              </a:spcBef>
              <a:buFont typeface="Wingdings" pitchFamily="2" charset="2"/>
              <a:buChar char="q"/>
            </a:pPr>
            <a:endParaRPr sz="600" dirty="0"/>
          </a:p>
          <a:p>
            <a:pPr marL="287020" marR="6350" indent="-274320">
              <a:lnSpc>
                <a:spcPts val="2580"/>
              </a:lnSpc>
              <a:buFont typeface="Wingdings" pitchFamily="2" charset="2"/>
              <a:buChar char="q"/>
              <a:tabLst>
                <a:tab pos="286385" algn="l"/>
              </a:tabLst>
            </a:pPr>
            <a:r>
              <a:rPr lang="el-GR" spc="5" dirty="0" smtClean="0">
                <a:cs typeface="Calibri"/>
              </a:rPr>
              <a:t> </a:t>
            </a:r>
            <a:r>
              <a:rPr sz="2400" spc="5" dirty="0" err="1" smtClean="0">
                <a:cs typeface="Calibri"/>
              </a:rPr>
              <a:t>Α</a:t>
            </a:r>
            <a:r>
              <a:rPr sz="2400" spc="-25" dirty="0" err="1" smtClean="0">
                <a:cs typeface="Calibri"/>
              </a:rPr>
              <a:t>ξ</a:t>
            </a:r>
            <a:r>
              <a:rPr sz="2400" dirty="0" err="1" smtClean="0">
                <a:cs typeface="Calibri"/>
              </a:rPr>
              <a:t>ι</a:t>
            </a:r>
            <a:r>
              <a:rPr sz="2400" spc="-30" dirty="0" err="1" smtClean="0">
                <a:cs typeface="Calibri"/>
              </a:rPr>
              <a:t>ο</a:t>
            </a:r>
            <a:r>
              <a:rPr sz="2400" spc="-20" dirty="0" err="1" smtClean="0">
                <a:cs typeface="Calibri"/>
              </a:rPr>
              <a:t>λ</a:t>
            </a:r>
            <a:r>
              <a:rPr sz="2400" dirty="0" err="1" smtClean="0">
                <a:cs typeface="Calibri"/>
              </a:rPr>
              <a:t>ό</a:t>
            </a:r>
            <a:r>
              <a:rPr sz="2400" spc="-10" dirty="0" err="1" smtClean="0">
                <a:cs typeface="Calibri"/>
              </a:rPr>
              <a:t>γ</a:t>
            </a:r>
            <a:r>
              <a:rPr sz="2400" dirty="0" err="1" smtClean="0">
                <a:cs typeface="Calibri"/>
              </a:rPr>
              <a:t>η</a:t>
            </a:r>
            <a:r>
              <a:rPr sz="2400" spc="-10" dirty="0" err="1" smtClean="0">
                <a:cs typeface="Calibri"/>
              </a:rPr>
              <a:t>σ</a:t>
            </a:r>
            <a:r>
              <a:rPr sz="2400" dirty="0" err="1" smtClean="0">
                <a:cs typeface="Calibri"/>
              </a:rPr>
              <a:t>η</a:t>
            </a:r>
            <a:r>
              <a:rPr sz="2400" dirty="0" smtClean="0">
                <a:cs typeface="Calibri"/>
              </a:rPr>
              <a:t> </a:t>
            </a:r>
            <a:r>
              <a:rPr sz="2400" dirty="0">
                <a:cs typeface="Calibri"/>
              </a:rPr>
              <a:t>(</a:t>
            </a:r>
            <a:r>
              <a:rPr sz="2400" spc="-10" dirty="0">
                <a:cs typeface="Gill Sans MT"/>
              </a:rPr>
              <a:t>Evaluation</a:t>
            </a:r>
            <a:r>
              <a:rPr sz="2400" dirty="0">
                <a:cs typeface="Calibri"/>
              </a:rPr>
              <a:t>):</a:t>
            </a:r>
            <a:r>
              <a:rPr sz="2400" spc="-20" dirty="0">
                <a:cs typeface="Calibri"/>
              </a:rPr>
              <a:t> </a:t>
            </a:r>
            <a:r>
              <a:rPr sz="2400" dirty="0">
                <a:cs typeface="Calibri"/>
              </a:rPr>
              <a:t>περ</a:t>
            </a:r>
            <a:r>
              <a:rPr sz="2400" spc="-30" dirty="0">
                <a:cs typeface="Calibri"/>
              </a:rPr>
              <a:t>ιγ</a:t>
            </a:r>
            <a:r>
              <a:rPr sz="2400" dirty="0">
                <a:cs typeface="Calibri"/>
              </a:rPr>
              <a:t>ράφ</a:t>
            </a:r>
            <a:r>
              <a:rPr sz="2400" spc="-10" dirty="0">
                <a:cs typeface="Calibri"/>
              </a:rPr>
              <a:t>ε</a:t>
            </a:r>
            <a:r>
              <a:rPr sz="2400" dirty="0">
                <a:cs typeface="Calibri"/>
              </a:rPr>
              <a:t>ι </a:t>
            </a:r>
            <a:r>
              <a:rPr sz="2400" spc="-30" dirty="0">
                <a:cs typeface="Calibri"/>
              </a:rPr>
              <a:t>τ</a:t>
            </a:r>
            <a:r>
              <a:rPr sz="2400" dirty="0">
                <a:cs typeface="Calibri"/>
              </a:rPr>
              <a:t>ον </a:t>
            </a:r>
            <a:r>
              <a:rPr sz="2400" spc="-25" dirty="0">
                <a:cs typeface="Calibri"/>
              </a:rPr>
              <a:t>τ</a:t>
            </a:r>
            <a:r>
              <a:rPr sz="2400" dirty="0">
                <a:cs typeface="Calibri"/>
              </a:rPr>
              <a:t>ρόπο </a:t>
            </a:r>
            <a:r>
              <a:rPr sz="2400" spc="-10" dirty="0">
                <a:cs typeface="Calibri"/>
              </a:rPr>
              <a:t>α</a:t>
            </a:r>
            <a:r>
              <a:rPr sz="2400" spc="-30" dirty="0">
                <a:cs typeface="Calibri"/>
              </a:rPr>
              <a:t>ξ</a:t>
            </a:r>
            <a:r>
              <a:rPr sz="2400" dirty="0">
                <a:cs typeface="Calibri"/>
              </a:rPr>
              <a:t>ι</a:t>
            </a:r>
            <a:r>
              <a:rPr sz="2400" spc="-30" dirty="0">
                <a:cs typeface="Calibri"/>
              </a:rPr>
              <a:t>ο</a:t>
            </a:r>
            <a:r>
              <a:rPr sz="2400" spc="-20" dirty="0">
                <a:cs typeface="Calibri"/>
              </a:rPr>
              <a:t>λ</a:t>
            </a:r>
            <a:r>
              <a:rPr sz="2400" dirty="0">
                <a:cs typeface="Calibri"/>
              </a:rPr>
              <a:t>ό</a:t>
            </a:r>
            <a:r>
              <a:rPr sz="2400" spc="-10" dirty="0">
                <a:cs typeface="Calibri"/>
              </a:rPr>
              <a:t>γ</a:t>
            </a:r>
            <a:r>
              <a:rPr sz="2400" dirty="0">
                <a:cs typeface="Calibri"/>
              </a:rPr>
              <a:t>η</a:t>
            </a:r>
            <a:r>
              <a:rPr sz="2400" spc="-10" dirty="0">
                <a:cs typeface="Calibri"/>
              </a:rPr>
              <a:t>σ</a:t>
            </a:r>
            <a:r>
              <a:rPr sz="2400" dirty="0">
                <a:cs typeface="Calibri"/>
              </a:rPr>
              <a:t>ης</a:t>
            </a:r>
            <a:r>
              <a:rPr sz="2400" spc="20" dirty="0">
                <a:cs typeface="Calibri"/>
              </a:rPr>
              <a:t> </a:t>
            </a:r>
            <a:r>
              <a:rPr sz="2400" spc="-20" dirty="0">
                <a:cs typeface="Calibri"/>
              </a:rPr>
              <a:t>τ</a:t>
            </a:r>
            <a:r>
              <a:rPr sz="2400" spc="-15" dirty="0">
                <a:cs typeface="Calibri"/>
              </a:rPr>
              <a:t>ω</a:t>
            </a:r>
            <a:r>
              <a:rPr sz="2400" dirty="0">
                <a:cs typeface="Calibri"/>
              </a:rPr>
              <a:t>ν </a:t>
            </a:r>
            <a:r>
              <a:rPr sz="2400" spc="15" dirty="0">
                <a:cs typeface="Calibri"/>
              </a:rPr>
              <a:t>σ</a:t>
            </a:r>
            <a:r>
              <a:rPr sz="2400" spc="-30" dirty="0">
                <a:cs typeface="Calibri"/>
              </a:rPr>
              <a:t>τ</a:t>
            </a:r>
            <a:r>
              <a:rPr sz="2400" dirty="0">
                <a:cs typeface="Calibri"/>
              </a:rPr>
              <a:t>ό</a:t>
            </a:r>
            <a:r>
              <a:rPr sz="2400" spc="-35" dirty="0">
                <a:cs typeface="Calibri"/>
              </a:rPr>
              <a:t>χ</a:t>
            </a:r>
            <a:r>
              <a:rPr sz="2400" spc="-15" dirty="0">
                <a:cs typeface="Calibri"/>
              </a:rPr>
              <a:t>ω</a:t>
            </a:r>
            <a:r>
              <a:rPr sz="2400" dirty="0">
                <a:cs typeface="Calibri"/>
              </a:rPr>
              <a:t>ν </a:t>
            </a:r>
            <a:r>
              <a:rPr sz="2400" spc="-30" dirty="0">
                <a:cs typeface="Calibri"/>
              </a:rPr>
              <a:t>τ</a:t>
            </a:r>
            <a:r>
              <a:rPr sz="2400" dirty="0">
                <a:cs typeface="Calibri"/>
              </a:rPr>
              <a:t>ου</a:t>
            </a:r>
            <a:r>
              <a:rPr sz="2400" spc="-5" dirty="0">
                <a:cs typeface="Calibri"/>
              </a:rPr>
              <a:t> </a:t>
            </a:r>
            <a:r>
              <a:rPr sz="2400" spc="-15" dirty="0">
                <a:cs typeface="Calibri"/>
              </a:rPr>
              <a:t>μ</a:t>
            </a:r>
            <a:r>
              <a:rPr sz="2400" dirty="0">
                <a:cs typeface="Calibri"/>
              </a:rPr>
              <a:t>α</a:t>
            </a:r>
            <a:r>
              <a:rPr sz="2400" spc="-10" dirty="0">
                <a:cs typeface="Calibri"/>
              </a:rPr>
              <a:t>θ</a:t>
            </a:r>
            <a:r>
              <a:rPr sz="2400" dirty="0">
                <a:cs typeface="Calibri"/>
              </a:rPr>
              <a:t>ή</a:t>
            </a:r>
            <a:r>
              <a:rPr sz="2400" spc="-20" dirty="0">
                <a:cs typeface="Calibri"/>
              </a:rPr>
              <a:t>μ</a:t>
            </a:r>
            <a:r>
              <a:rPr sz="2400" dirty="0">
                <a:cs typeface="Calibri"/>
              </a:rPr>
              <a:t>α</a:t>
            </a:r>
            <a:r>
              <a:rPr sz="2400" spc="-35" dirty="0">
                <a:cs typeface="Calibri"/>
              </a:rPr>
              <a:t>τ</a:t>
            </a:r>
            <a:r>
              <a:rPr sz="2400" dirty="0">
                <a:cs typeface="Calibri"/>
              </a:rPr>
              <a:t>ος</a:t>
            </a:r>
            <a:r>
              <a:rPr sz="2400" spc="20" dirty="0">
                <a:cs typeface="Calibri"/>
              </a:rPr>
              <a:t> </a:t>
            </a:r>
            <a:r>
              <a:rPr sz="2400" spc="-75" dirty="0">
                <a:cs typeface="Calibri"/>
              </a:rPr>
              <a:t>κ</a:t>
            </a:r>
            <a:r>
              <a:rPr sz="2400" dirty="0">
                <a:cs typeface="Calibri"/>
              </a:rPr>
              <a:t>αι </a:t>
            </a:r>
            <a:r>
              <a:rPr sz="2400" spc="-25" dirty="0">
                <a:cs typeface="Calibri"/>
              </a:rPr>
              <a:t>τ</a:t>
            </a:r>
            <a:r>
              <a:rPr sz="2400" spc="-15" dirty="0">
                <a:cs typeface="Calibri"/>
              </a:rPr>
              <a:t>ω</a:t>
            </a:r>
            <a:r>
              <a:rPr sz="2400" dirty="0">
                <a:cs typeface="Calibri"/>
              </a:rPr>
              <a:t>ν δρ</a:t>
            </a:r>
            <a:r>
              <a:rPr sz="2400" spc="-30" dirty="0">
                <a:cs typeface="Calibri"/>
              </a:rPr>
              <a:t>ά</a:t>
            </a:r>
            <a:r>
              <a:rPr sz="2400" dirty="0">
                <a:cs typeface="Calibri"/>
              </a:rPr>
              <a:t>σ</a:t>
            </a:r>
            <a:r>
              <a:rPr sz="2400" spc="-10" dirty="0">
                <a:cs typeface="Calibri"/>
              </a:rPr>
              <a:t>ε</a:t>
            </a:r>
            <a:r>
              <a:rPr sz="2400" spc="-15" dirty="0">
                <a:cs typeface="Calibri"/>
              </a:rPr>
              <a:t>ω</a:t>
            </a:r>
            <a:r>
              <a:rPr sz="2400" spc="20" dirty="0">
                <a:cs typeface="Calibri"/>
              </a:rPr>
              <a:t>ν</a:t>
            </a:r>
            <a:r>
              <a:rPr sz="2400" spc="-5" dirty="0">
                <a:cs typeface="Calibri"/>
              </a:rPr>
              <a:t>-</a:t>
            </a:r>
            <a:r>
              <a:rPr sz="2400" dirty="0">
                <a:cs typeface="Calibri"/>
              </a:rPr>
              <a:t>έ</a:t>
            </a:r>
            <a:r>
              <a:rPr sz="2400" spc="-15" dirty="0">
                <a:cs typeface="Calibri"/>
              </a:rPr>
              <a:t>ρ</a:t>
            </a:r>
            <a:r>
              <a:rPr sz="2400" dirty="0">
                <a:cs typeface="Calibri"/>
              </a:rPr>
              <a:t>γ</a:t>
            </a:r>
            <a:r>
              <a:rPr sz="2400" spc="-20" dirty="0">
                <a:cs typeface="Calibri"/>
              </a:rPr>
              <a:t>ω</a:t>
            </a:r>
            <a:r>
              <a:rPr sz="2400" dirty="0">
                <a:cs typeface="Calibri"/>
              </a:rPr>
              <a:t>ν</a:t>
            </a:r>
            <a:r>
              <a:rPr sz="2400" spc="20" dirty="0">
                <a:cs typeface="Calibri"/>
              </a:rPr>
              <a:t> </a:t>
            </a:r>
            <a:r>
              <a:rPr sz="2400" spc="-20" dirty="0">
                <a:cs typeface="Calibri"/>
              </a:rPr>
              <a:t>τ</a:t>
            </a:r>
            <a:r>
              <a:rPr sz="2400" spc="-15" dirty="0">
                <a:cs typeface="Calibri"/>
              </a:rPr>
              <a:t>ω</a:t>
            </a:r>
            <a:r>
              <a:rPr sz="2400" dirty="0">
                <a:cs typeface="Calibri"/>
              </a:rPr>
              <a:t>ν</a:t>
            </a:r>
            <a:r>
              <a:rPr sz="2400" spc="5" dirty="0">
                <a:cs typeface="Calibri"/>
              </a:rPr>
              <a:t> </a:t>
            </a:r>
            <a:r>
              <a:rPr sz="2400" spc="-15" dirty="0">
                <a:cs typeface="Calibri"/>
              </a:rPr>
              <a:t>μ</a:t>
            </a:r>
            <a:r>
              <a:rPr sz="2400" dirty="0">
                <a:cs typeface="Calibri"/>
              </a:rPr>
              <a:t>α</a:t>
            </a:r>
            <a:r>
              <a:rPr sz="2400" spc="-10" dirty="0">
                <a:cs typeface="Calibri"/>
              </a:rPr>
              <a:t>θ</a:t>
            </a:r>
            <a:r>
              <a:rPr sz="2400" spc="-45" dirty="0">
                <a:cs typeface="Calibri"/>
              </a:rPr>
              <a:t>η</a:t>
            </a:r>
            <a:r>
              <a:rPr sz="2400" spc="-20" dirty="0">
                <a:cs typeface="Calibri"/>
              </a:rPr>
              <a:t>τ</a:t>
            </a:r>
            <a:r>
              <a:rPr sz="2400" spc="-15" dirty="0">
                <a:cs typeface="Calibri"/>
              </a:rPr>
              <a:t>ώ</a:t>
            </a:r>
            <a:r>
              <a:rPr sz="2400" dirty="0">
                <a:cs typeface="Calibri"/>
              </a:rPr>
              <a:t>ν</a:t>
            </a:r>
          </a:p>
          <a:p>
            <a:pPr marL="12700">
              <a:lnSpc>
                <a:spcPct val="100000"/>
              </a:lnSpc>
              <a:spcBef>
                <a:spcPts val="290"/>
              </a:spcBef>
              <a:buFont typeface="Wingdings" pitchFamily="2" charset="2"/>
              <a:buChar char="q"/>
              <a:tabLst>
                <a:tab pos="286385" algn="l"/>
              </a:tabLst>
            </a:pPr>
            <a:r>
              <a:rPr lang="el-GR" spc="5" dirty="0" smtClean="0">
                <a:cs typeface="Calibri"/>
              </a:rPr>
              <a:t> </a:t>
            </a:r>
            <a:r>
              <a:rPr sz="2400" spc="5" dirty="0" err="1" smtClean="0">
                <a:cs typeface="Calibri"/>
              </a:rPr>
              <a:t>Συμπέρ</a:t>
            </a:r>
            <a:r>
              <a:rPr sz="2400" spc="-40" dirty="0" err="1" smtClean="0">
                <a:cs typeface="Calibri"/>
              </a:rPr>
              <a:t>α</a:t>
            </a:r>
            <a:r>
              <a:rPr sz="2400" dirty="0" err="1" smtClean="0">
                <a:cs typeface="Calibri"/>
              </a:rPr>
              <a:t>σ</a:t>
            </a:r>
            <a:r>
              <a:rPr sz="2400" spc="-20" dirty="0" err="1" smtClean="0">
                <a:cs typeface="Calibri"/>
              </a:rPr>
              <a:t>μ</a:t>
            </a:r>
            <a:r>
              <a:rPr sz="2400" dirty="0" err="1" smtClean="0">
                <a:cs typeface="Calibri"/>
              </a:rPr>
              <a:t>α</a:t>
            </a:r>
            <a:r>
              <a:rPr sz="2400" spc="-10" dirty="0" smtClean="0">
                <a:cs typeface="Calibri"/>
              </a:rPr>
              <a:t> </a:t>
            </a:r>
            <a:r>
              <a:rPr sz="2400" spc="10" dirty="0">
                <a:cs typeface="Calibri"/>
              </a:rPr>
              <a:t>(</a:t>
            </a:r>
            <a:r>
              <a:rPr sz="2400" dirty="0">
                <a:cs typeface="Gill Sans MT"/>
              </a:rPr>
              <a:t>Conclusio</a:t>
            </a:r>
            <a:r>
              <a:rPr sz="2400" spc="-10" dirty="0">
                <a:cs typeface="Gill Sans MT"/>
              </a:rPr>
              <a:t>n</a:t>
            </a:r>
            <a:r>
              <a:rPr sz="2400" dirty="0">
                <a:cs typeface="Calibri"/>
              </a:rPr>
              <a:t>):</a:t>
            </a:r>
            <a:r>
              <a:rPr sz="2400" spc="-25" dirty="0">
                <a:cs typeface="Calibri"/>
              </a:rPr>
              <a:t> </a:t>
            </a:r>
            <a:r>
              <a:rPr sz="2400" dirty="0">
                <a:cs typeface="Calibri"/>
              </a:rPr>
              <a:t>σ</a:t>
            </a:r>
            <a:r>
              <a:rPr sz="2400" spc="-15" dirty="0">
                <a:cs typeface="Calibri"/>
              </a:rPr>
              <a:t>υ</a:t>
            </a:r>
            <a:r>
              <a:rPr sz="2400" dirty="0">
                <a:cs typeface="Calibri"/>
              </a:rPr>
              <a:t>νοψί</a:t>
            </a:r>
            <a:r>
              <a:rPr sz="2400" spc="-20" dirty="0">
                <a:cs typeface="Calibri"/>
              </a:rPr>
              <a:t>ζ</a:t>
            </a:r>
            <a:r>
              <a:rPr sz="2400" dirty="0">
                <a:cs typeface="Calibri"/>
              </a:rPr>
              <a:t>ει, </a:t>
            </a:r>
            <a:r>
              <a:rPr sz="2400" spc="-15" dirty="0" err="1" smtClean="0">
                <a:cs typeface="Calibri"/>
              </a:rPr>
              <a:t>α</a:t>
            </a:r>
            <a:r>
              <a:rPr sz="2400" dirty="0" err="1" smtClean="0">
                <a:cs typeface="Calibri"/>
              </a:rPr>
              <a:t>να</a:t>
            </a:r>
            <a:r>
              <a:rPr sz="2400" spc="-45" dirty="0" err="1" smtClean="0">
                <a:cs typeface="Calibri"/>
              </a:rPr>
              <a:t>κ</a:t>
            </a:r>
            <a:r>
              <a:rPr sz="2400" spc="-30" dirty="0" err="1" smtClean="0">
                <a:cs typeface="Calibri"/>
              </a:rPr>
              <a:t>ε</a:t>
            </a:r>
            <a:r>
              <a:rPr sz="2400" dirty="0" err="1" smtClean="0">
                <a:cs typeface="Calibri"/>
              </a:rPr>
              <a:t>φ</a:t>
            </a:r>
            <a:r>
              <a:rPr sz="2400" spc="-10" dirty="0" err="1" smtClean="0">
                <a:cs typeface="Calibri"/>
              </a:rPr>
              <a:t>α</a:t>
            </a:r>
            <a:r>
              <a:rPr sz="2400" spc="-35" dirty="0" err="1" smtClean="0">
                <a:cs typeface="Calibri"/>
              </a:rPr>
              <a:t>λ</a:t>
            </a:r>
            <a:r>
              <a:rPr sz="2400" dirty="0" err="1" smtClean="0">
                <a:cs typeface="Calibri"/>
              </a:rPr>
              <a:t>αι</a:t>
            </a:r>
            <a:r>
              <a:rPr sz="2400" spc="-25" dirty="0" err="1" smtClean="0">
                <a:cs typeface="Calibri"/>
              </a:rPr>
              <a:t>ώ</a:t>
            </a:r>
            <a:r>
              <a:rPr sz="2400" dirty="0" err="1" smtClean="0">
                <a:cs typeface="Calibri"/>
              </a:rPr>
              <a:t>νει</a:t>
            </a:r>
            <a:r>
              <a:rPr sz="2400" dirty="0" smtClean="0">
                <a:cs typeface="Calibri"/>
              </a:rPr>
              <a:t>,</a:t>
            </a:r>
            <a:r>
              <a:rPr lang="el-GR" sz="2400" dirty="0" smtClean="0">
                <a:cs typeface="Calibri"/>
              </a:rPr>
              <a:t> </a:t>
            </a:r>
            <a:r>
              <a:rPr sz="2400" dirty="0" err="1" smtClean="0">
                <a:cs typeface="Calibri"/>
              </a:rPr>
              <a:t>προτείνει</a:t>
            </a:r>
            <a:endParaRPr sz="2400" dirty="0">
              <a:cs typeface="Calibri"/>
            </a:endParaRPr>
          </a:p>
          <a:p>
            <a:pPr>
              <a:lnSpc>
                <a:spcPts val="500"/>
              </a:lnSpc>
              <a:spcBef>
                <a:spcPts val="12"/>
              </a:spcBef>
            </a:pPr>
            <a:endParaRPr sz="5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70C0"/>
                </a:solidFill>
                <a:cs typeface="Calibri"/>
              </a:rPr>
              <a:t>Σε</a:t>
            </a:r>
            <a:r>
              <a:rPr sz="2400" b="1" spc="-10" dirty="0">
                <a:solidFill>
                  <a:srgbClr val="0070C0"/>
                </a:solidFill>
                <a:cs typeface="Calibri"/>
              </a:rPr>
              <a:t>λ</a:t>
            </a:r>
            <a:r>
              <a:rPr sz="2400" b="1" spc="-15" dirty="0">
                <a:solidFill>
                  <a:srgbClr val="0070C0"/>
                </a:solidFill>
                <a:cs typeface="Calibri"/>
              </a:rPr>
              <a:t>ί</a:t>
            </a:r>
            <a:r>
              <a:rPr sz="2400" b="1" dirty="0">
                <a:solidFill>
                  <a:srgbClr val="0070C0"/>
                </a:solidFill>
                <a:cs typeface="Calibri"/>
              </a:rPr>
              <a:t>δα</a:t>
            </a:r>
            <a:r>
              <a:rPr sz="2400" b="1" spc="-40" dirty="0">
                <a:solidFill>
                  <a:srgbClr val="0070C0"/>
                </a:solidFill>
                <a:cs typeface="Calibri"/>
              </a:rPr>
              <a:t> </a:t>
            </a:r>
            <a:r>
              <a:rPr sz="2400" b="1" dirty="0">
                <a:solidFill>
                  <a:srgbClr val="0070C0"/>
                </a:solidFill>
                <a:cs typeface="Calibri"/>
              </a:rPr>
              <a:t>Κ</a:t>
            </a:r>
            <a:r>
              <a:rPr sz="2400" b="1" spc="-10" dirty="0">
                <a:solidFill>
                  <a:srgbClr val="0070C0"/>
                </a:solidFill>
                <a:cs typeface="Calibri"/>
              </a:rPr>
              <a:t>α</a:t>
            </a:r>
            <a:r>
              <a:rPr sz="2400" b="1" dirty="0">
                <a:solidFill>
                  <a:srgbClr val="0070C0"/>
                </a:solidFill>
                <a:cs typeface="Calibri"/>
              </a:rPr>
              <a:t>θ</a:t>
            </a:r>
            <a:r>
              <a:rPr sz="2400" b="1" spc="-35" dirty="0">
                <a:solidFill>
                  <a:srgbClr val="0070C0"/>
                </a:solidFill>
                <a:cs typeface="Calibri"/>
              </a:rPr>
              <a:t>η</a:t>
            </a:r>
            <a:r>
              <a:rPr sz="2400" b="1" dirty="0">
                <a:solidFill>
                  <a:srgbClr val="0070C0"/>
                </a:solidFill>
                <a:cs typeface="Calibri"/>
              </a:rPr>
              <a:t>γ</a:t>
            </a:r>
            <a:r>
              <a:rPr sz="2400" b="1" spc="-30" dirty="0">
                <a:solidFill>
                  <a:srgbClr val="0070C0"/>
                </a:solidFill>
                <a:cs typeface="Calibri"/>
              </a:rPr>
              <a:t>η</a:t>
            </a:r>
            <a:r>
              <a:rPr sz="2400" b="1" dirty="0">
                <a:solidFill>
                  <a:srgbClr val="0070C0"/>
                </a:solidFill>
                <a:cs typeface="Calibri"/>
              </a:rPr>
              <a:t>τή</a:t>
            </a:r>
            <a:r>
              <a:rPr sz="2400" b="1" dirty="0">
                <a:cs typeface="Calibri"/>
              </a:rPr>
              <a:t>:</a:t>
            </a:r>
            <a:r>
              <a:rPr sz="2400" b="1" spc="-20" dirty="0">
                <a:cs typeface="Calibri"/>
              </a:rPr>
              <a:t> </a:t>
            </a:r>
            <a:r>
              <a:rPr sz="2400" dirty="0">
                <a:cs typeface="Calibri"/>
              </a:rPr>
              <a:t>οδ</a:t>
            </a:r>
            <a:r>
              <a:rPr sz="2400" spc="-45" dirty="0">
                <a:cs typeface="Calibri"/>
              </a:rPr>
              <a:t>η</a:t>
            </a:r>
            <a:r>
              <a:rPr sz="2400" dirty="0">
                <a:cs typeface="Calibri"/>
              </a:rPr>
              <a:t>γίες για</a:t>
            </a:r>
            <a:r>
              <a:rPr sz="2400" spc="5" dirty="0">
                <a:cs typeface="Calibri"/>
              </a:rPr>
              <a:t> </a:t>
            </a:r>
            <a:r>
              <a:rPr sz="2400" dirty="0">
                <a:cs typeface="Calibri"/>
              </a:rPr>
              <a:t>τ</a:t>
            </a:r>
            <a:r>
              <a:rPr sz="2400" spc="-60" dirty="0">
                <a:cs typeface="Calibri"/>
              </a:rPr>
              <a:t>η</a:t>
            </a:r>
            <a:r>
              <a:rPr sz="2400" dirty="0">
                <a:cs typeface="Calibri"/>
              </a:rPr>
              <a:t>ν</a:t>
            </a:r>
            <a:r>
              <a:rPr sz="2400" spc="-15" dirty="0">
                <a:cs typeface="Calibri"/>
              </a:rPr>
              <a:t> </a:t>
            </a:r>
            <a:r>
              <a:rPr sz="2400" spc="-30" dirty="0">
                <a:cs typeface="Calibri"/>
              </a:rPr>
              <a:t>ε</a:t>
            </a:r>
            <a:r>
              <a:rPr sz="2400" dirty="0">
                <a:cs typeface="Calibri"/>
              </a:rPr>
              <a:t>φαρ</a:t>
            </a:r>
            <a:r>
              <a:rPr sz="2400" spc="-20" dirty="0">
                <a:cs typeface="Calibri"/>
              </a:rPr>
              <a:t>μ</a:t>
            </a:r>
            <a:r>
              <a:rPr sz="2400" dirty="0">
                <a:cs typeface="Calibri"/>
              </a:rPr>
              <a:t>ο</a:t>
            </a:r>
            <a:r>
              <a:rPr sz="2400" spc="-10" dirty="0">
                <a:cs typeface="Calibri"/>
              </a:rPr>
              <a:t>γ</a:t>
            </a:r>
            <a:r>
              <a:rPr sz="2400" dirty="0">
                <a:cs typeface="Calibri"/>
              </a:rPr>
              <a:t>ή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4500" y="596138"/>
            <a:ext cx="8255000" cy="784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247015" algn="l"/>
                <a:tab pos="8228965" algn="l"/>
              </a:tabLst>
            </a:pPr>
            <a:r>
              <a:rPr sz="3600" b="1" dirty="0" smtClean="0">
                <a:solidFill>
                  <a:srgbClr val="5A6278"/>
                </a:solidFill>
                <a:latin typeface="Calibri"/>
                <a:cs typeface="Calibri"/>
              </a:rPr>
              <a:t>Ισ</a:t>
            </a:r>
            <a:r>
              <a:rPr sz="3600" b="1" spc="-25" dirty="0" smtClean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3600" b="1" dirty="0" smtClean="0">
                <a:solidFill>
                  <a:srgbClr val="5A6278"/>
                </a:solidFill>
                <a:latin typeface="Calibri"/>
                <a:cs typeface="Calibri"/>
              </a:rPr>
              <a:t>οε</a:t>
            </a:r>
            <a:r>
              <a:rPr sz="3600" b="1" spc="-40" dirty="0" smtClean="0">
                <a:solidFill>
                  <a:srgbClr val="5A6278"/>
                </a:solidFill>
                <a:latin typeface="Calibri"/>
                <a:cs typeface="Calibri"/>
              </a:rPr>
              <a:t>ξ</a:t>
            </a:r>
            <a:r>
              <a:rPr sz="3600" b="1" dirty="0" smtClean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spc="-20" dirty="0" smtClean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dirty="0" smtClean="0">
                <a:solidFill>
                  <a:srgbClr val="5A6278"/>
                </a:solidFill>
                <a:latin typeface="Calibri"/>
                <a:cs typeface="Calibri"/>
              </a:rPr>
              <a:t>εύνηση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: </a:t>
            </a:r>
            <a:r>
              <a:rPr sz="3600" b="1" spc="2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 err="1">
                <a:solidFill>
                  <a:srgbClr val="5A6278"/>
                </a:solidFill>
                <a:latin typeface="Calibri"/>
                <a:cs typeface="Calibri"/>
              </a:rPr>
              <a:t>Εισ</a:t>
            </a:r>
            <a:r>
              <a:rPr sz="3600" b="1" spc="-35" dirty="0" err="1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spc="-15" dirty="0" err="1">
                <a:solidFill>
                  <a:srgbClr val="5A6278"/>
                </a:solidFill>
                <a:latin typeface="Calibri"/>
                <a:cs typeface="Calibri"/>
              </a:rPr>
              <a:t>γ</a:t>
            </a:r>
            <a:r>
              <a:rPr sz="3600" b="1" spc="-20" dirty="0" err="1">
                <a:solidFill>
                  <a:srgbClr val="5A6278"/>
                </a:solidFill>
                <a:latin typeface="Calibri"/>
                <a:cs typeface="Calibri"/>
              </a:rPr>
              <a:t>ω</a:t>
            </a:r>
            <a:r>
              <a:rPr sz="3600" b="1" dirty="0" err="1">
                <a:solidFill>
                  <a:srgbClr val="5A6278"/>
                </a:solidFill>
                <a:latin typeface="Calibri"/>
                <a:cs typeface="Calibri"/>
              </a:rPr>
              <a:t>γή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endParaRPr sz="3600" dirty="0">
              <a:latin typeface="Calibri"/>
              <a:cs typeface="Calibri"/>
            </a:endParaRPr>
          </a:p>
          <a:p>
            <a:pPr marL="38735" algn="ctr">
              <a:lnSpc>
                <a:spcPts val="1675"/>
              </a:lnSpc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217" y="1588770"/>
            <a:ext cx="8036559" cy="3005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marR="1118870" indent="-571500">
              <a:lnSpc>
                <a:spcPts val="2590"/>
              </a:lnSpc>
            </a:pPr>
            <a:r>
              <a:rPr sz="2400" dirty="0">
                <a:latin typeface="Calibri"/>
                <a:cs typeface="Calibri"/>
              </a:rPr>
              <a:t>…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π</a:t>
            </a:r>
            <a:r>
              <a:rPr sz="2400" dirty="0">
                <a:latin typeface="Calibri"/>
                <a:cs typeface="Calibri"/>
              </a:rPr>
              <a:t>αρο</a:t>
            </a:r>
            <a:r>
              <a:rPr sz="2400" spc="-15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σιά</a:t>
            </a:r>
            <a:r>
              <a:rPr sz="2400" spc="-30" dirty="0">
                <a:latin typeface="Calibri"/>
                <a:cs typeface="Calibri"/>
              </a:rPr>
              <a:t>ζ</a:t>
            </a:r>
            <a:r>
              <a:rPr sz="2400" dirty="0">
                <a:latin typeface="Calibri"/>
                <a:cs typeface="Calibri"/>
              </a:rPr>
              <a:t>ε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αι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η </a:t>
            </a:r>
            <a:r>
              <a:rPr sz="2400" spc="-4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ε</a:t>
            </a:r>
            <a:r>
              <a:rPr sz="2400" spc="5" dirty="0">
                <a:latin typeface="Calibri"/>
                <a:cs typeface="Calibri"/>
              </a:rPr>
              <a:t>ν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ρική </a:t>
            </a:r>
            <a:r>
              <a:rPr sz="2400" spc="-15" dirty="0">
                <a:latin typeface="Calibri"/>
                <a:cs typeface="Calibri"/>
              </a:rPr>
              <a:t>ι</a:t>
            </a:r>
            <a:r>
              <a:rPr sz="2400" dirty="0">
                <a:latin typeface="Calibri"/>
                <a:cs typeface="Calibri"/>
              </a:rPr>
              <a:t>δ</a:t>
            </a:r>
            <a:r>
              <a:rPr sz="2400" spc="-25" dirty="0">
                <a:latin typeface="Calibri"/>
                <a:cs typeface="Calibri"/>
              </a:rPr>
              <a:t>έ</a:t>
            </a:r>
            <a:r>
              <a:rPr sz="2400" dirty="0">
                <a:latin typeface="Calibri"/>
                <a:cs typeface="Calibri"/>
              </a:rPr>
              <a:t>α </a:t>
            </a:r>
            <a:r>
              <a:rPr sz="2400" spc="-2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ου</a:t>
            </a:r>
            <a:r>
              <a:rPr sz="2400" spc="-10" dirty="0">
                <a:latin typeface="Calibri"/>
                <a:cs typeface="Calibri"/>
              </a:rPr>
              <a:t> σ</a:t>
            </a:r>
            <a:r>
              <a:rPr sz="2400" dirty="0">
                <a:latin typeface="Calibri"/>
                <a:cs typeface="Calibri"/>
              </a:rPr>
              <a:t>εναρίου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με έν</a:t>
            </a:r>
            <a:r>
              <a:rPr sz="2400" spc="-10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ν πρω</a:t>
            </a:r>
            <a:r>
              <a:rPr sz="2400" spc="-3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ό</a:t>
            </a:r>
            <a:r>
              <a:rPr sz="2400" spc="-1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υπο </a:t>
            </a:r>
            <a:r>
              <a:rPr sz="2400" spc="-2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ρόπο </a:t>
            </a:r>
            <a:r>
              <a:rPr sz="2400" spc="-10" dirty="0">
                <a:latin typeface="Calibri"/>
                <a:cs typeface="Calibri"/>
              </a:rPr>
              <a:t>.</a:t>
            </a:r>
            <a:r>
              <a:rPr sz="2400" dirty="0">
                <a:latin typeface="Calibri"/>
                <a:cs typeface="Calibri"/>
              </a:rPr>
              <a:t>..</a:t>
            </a: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68"/>
              </a:spcBef>
            </a:pPr>
            <a:endParaRPr sz="1400" dirty="0"/>
          </a:p>
          <a:p>
            <a:pPr marL="584200" indent="-571500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Ø"/>
              <a:tabLst>
                <a:tab pos="583565" algn="l"/>
              </a:tabLst>
            </a:pPr>
            <a:r>
              <a:rPr sz="2400" dirty="0">
                <a:latin typeface="Calibri"/>
                <a:cs typeface="Calibri"/>
              </a:rPr>
              <a:t>ορί</a:t>
            </a:r>
            <a:r>
              <a:rPr sz="2400" spc="-25" dirty="0">
                <a:latin typeface="Calibri"/>
                <a:cs typeface="Calibri"/>
              </a:rPr>
              <a:t>ζ</a:t>
            </a:r>
            <a:r>
              <a:rPr sz="2400" dirty="0">
                <a:latin typeface="Calibri"/>
                <a:cs typeface="Calibri"/>
              </a:rPr>
              <a:t>ει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τη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‘</a:t>
            </a:r>
            <a:r>
              <a:rPr sz="2400" spc="-10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κ</a:t>
            </a:r>
            <a:r>
              <a:rPr sz="2400" spc="-60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νή</a:t>
            </a:r>
            <a:r>
              <a:rPr sz="2400" spc="-235" dirty="0">
                <a:latin typeface="Calibri"/>
                <a:cs typeface="Calibri"/>
              </a:rPr>
              <a:t>’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el-GR" sz="2400" spc="-15" dirty="0" smtClean="0">
                <a:latin typeface="Calibri"/>
                <a:cs typeface="Calibri"/>
              </a:rPr>
              <a:t> </a:t>
            </a:r>
            <a:r>
              <a:rPr sz="2400" spc="-30" dirty="0" err="1" smtClean="0">
                <a:latin typeface="Calibri"/>
                <a:cs typeface="Calibri"/>
              </a:rPr>
              <a:t>τ</a:t>
            </a:r>
            <a:r>
              <a:rPr sz="2400" dirty="0" err="1" smtClean="0">
                <a:latin typeface="Calibri"/>
                <a:cs typeface="Calibri"/>
              </a:rPr>
              <a:t>ο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</a:t>
            </a:r>
            <a:r>
              <a:rPr sz="2400" spc="-30" dirty="0">
                <a:latin typeface="Calibri"/>
                <a:cs typeface="Calibri"/>
              </a:rPr>
              <a:t>λ</a:t>
            </a:r>
            <a:r>
              <a:rPr sz="2400" dirty="0">
                <a:latin typeface="Calibri"/>
                <a:cs typeface="Calibri"/>
              </a:rPr>
              <a:t>αί</a:t>
            </a:r>
            <a:r>
              <a:rPr sz="2400" spc="-10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ιο </a:t>
            </a:r>
            <a:r>
              <a:rPr sz="2400" spc="-2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ου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10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ναρί</a:t>
            </a:r>
            <a:r>
              <a:rPr sz="2400" spc="-10" dirty="0">
                <a:latin typeface="Calibri"/>
                <a:cs typeface="Calibri"/>
              </a:rPr>
              <a:t>ο</a:t>
            </a:r>
            <a:r>
              <a:rPr sz="2400" dirty="0">
                <a:latin typeface="Calibri"/>
                <a:cs typeface="Calibri"/>
              </a:rPr>
              <a:t>υ</a:t>
            </a:r>
          </a:p>
          <a:p>
            <a:pPr>
              <a:lnSpc>
                <a:spcPts val="600"/>
              </a:lnSpc>
              <a:spcBef>
                <a:spcPts val="40"/>
              </a:spcBef>
              <a:buClr>
                <a:srgbClr val="0070C0"/>
              </a:buClr>
              <a:buFont typeface="Wingdings" pitchFamily="2" charset="2"/>
              <a:buChar char="Ø"/>
            </a:pPr>
            <a:endParaRPr sz="600" dirty="0"/>
          </a:p>
          <a:p>
            <a:pPr marL="584200" marR="6350" indent="-571500">
              <a:lnSpc>
                <a:spcPts val="2590"/>
              </a:lnSpc>
              <a:buClr>
                <a:srgbClr val="0070C0"/>
              </a:buClr>
              <a:buFont typeface="Wingdings" pitchFamily="2" charset="2"/>
              <a:buChar char="Ø"/>
              <a:tabLst>
                <a:tab pos="583565" algn="l"/>
              </a:tabLst>
            </a:pPr>
            <a:r>
              <a:rPr lang="el-GR" sz="2400" dirty="0" smtClean="0">
                <a:latin typeface="Calibri"/>
                <a:cs typeface="Calibri"/>
              </a:rPr>
              <a:t>προκαλεί </a:t>
            </a:r>
            <a:r>
              <a:rPr sz="2400" dirty="0" err="1" smtClean="0">
                <a:latin typeface="Calibri"/>
                <a:cs typeface="Calibri"/>
              </a:rPr>
              <a:t>τ</a:t>
            </a:r>
            <a:r>
              <a:rPr sz="2400" spc="-60" dirty="0" err="1" smtClean="0">
                <a:latin typeface="Calibri"/>
                <a:cs typeface="Calibri"/>
              </a:rPr>
              <a:t>η</a:t>
            </a:r>
            <a:r>
              <a:rPr sz="2400" dirty="0" err="1" smtClean="0">
                <a:latin typeface="Calibri"/>
                <a:cs typeface="Calibri"/>
              </a:rPr>
              <a:t>ν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προ</a:t>
            </a:r>
            <a:r>
              <a:rPr sz="2400" spc="-10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οχή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spc="-15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10" dirty="0">
                <a:latin typeface="Calibri"/>
                <a:cs typeface="Calibri"/>
              </a:rPr>
              <a:t>θ</a:t>
            </a:r>
            <a:r>
              <a:rPr sz="2400" spc="-45" dirty="0">
                <a:latin typeface="Calibri"/>
                <a:cs typeface="Calibri"/>
              </a:rPr>
              <a:t>η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spc="-15" dirty="0">
                <a:latin typeface="Calibri"/>
                <a:cs typeface="Calibri"/>
              </a:rPr>
              <a:t>ώ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αι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ς </a:t>
            </a:r>
            <a:r>
              <a:rPr sz="2400" spc="-6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αλεί να προ</a:t>
            </a:r>
            <a:r>
              <a:rPr sz="2400" spc="-20" dirty="0">
                <a:latin typeface="Calibri"/>
                <a:cs typeface="Calibri"/>
              </a:rPr>
              <a:t>β</a:t>
            </a:r>
            <a:r>
              <a:rPr sz="2400" dirty="0">
                <a:latin typeface="Calibri"/>
                <a:cs typeface="Calibri"/>
              </a:rPr>
              <a:t>λη</a:t>
            </a:r>
            <a:r>
              <a:rPr sz="2400" spc="-15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1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ι</a:t>
            </a:r>
            <a:r>
              <a:rPr sz="2400" spc="15" dirty="0">
                <a:latin typeface="Calibri"/>
                <a:cs typeface="Calibri"/>
              </a:rPr>
              <a:t>σ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ύ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σ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 θέ</a:t>
            </a:r>
            <a:r>
              <a:rPr sz="2400" spc="-15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2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 </a:t>
            </a:r>
            <a:r>
              <a:rPr sz="2400" spc="-70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αι ερω</a:t>
            </a:r>
            <a:r>
              <a:rPr sz="2400" spc="-1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ή</a:t>
            </a:r>
            <a:r>
              <a:rPr sz="2400" spc="-20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2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ου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10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ναρίου</a:t>
            </a:r>
          </a:p>
          <a:p>
            <a:pPr marL="584200" indent="-571500">
              <a:lnSpc>
                <a:spcPct val="100000"/>
              </a:lnSpc>
              <a:spcBef>
                <a:spcPts val="275"/>
              </a:spcBef>
              <a:buClr>
                <a:srgbClr val="0070C0"/>
              </a:buClr>
              <a:buFont typeface="Wingdings" pitchFamily="2" charset="2"/>
              <a:buChar char="Ø"/>
              <a:tabLst>
                <a:tab pos="583565" algn="l"/>
              </a:tabLst>
            </a:pPr>
            <a:r>
              <a:rPr sz="2400" spc="-25" dirty="0">
                <a:latin typeface="Calibri"/>
                <a:cs typeface="Calibri"/>
              </a:rPr>
              <a:t>π</a:t>
            </a:r>
            <a:r>
              <a:rPr sz="2400" dirty="0">
                <a:latin typeface="Calibri"/>
                <a:cs typeface="Calibri"/>
              </a:rPr>
              <a:t>αρ</a:t>
            </a:r>
            <a:r>
              <a:rPr sz="2400" spc="-10" dirty="0">
                <a:latin typeface="Calibri"/>
                <a:cs typeface="Calibri"/>
              </a:rPr>
              <a:t>έ</a:t>
            </a:r>
            <a:r>
              <a:rPr sz="2400" spc="-30" dirty="0">
                <a:latin typeface="Calibri"/>
                <a:cs typeface="Calibri"/>
              </a:rPr>
              <a:t>χ</a:t>
            </a:r>
            <a:r>
              <a:rPr sz="2400" dirty="0">
                <a:latin typeface="Calibri"/>
                <a:cs typeface="Calibri"/>
              </a:rPr>
              <a:t>ει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γ</a:t>
            </a:r>
            <a:r>
              <a:rPr sz="2400" dirty="0">
                <a:latin typeface="Calibri"/>
                <a:cs typeface="Calibri"/>
              </a:rPr>
              <a:t>ενι</a:t>
            </a:r>
            <a:r>
              <a:rPr sz="2400" spc="-40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ές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πληρο</a:t>
            </a:r>
            <a:r>
              <a:rPr sz="2400" spc="-10" dirty="0">
                <a:latin typeface="Calibri"/>
                <a:cs typeface="Calibri"/>
              </a:rPr>
              <a:t>φ</a:t>
            </a:r>
            <a:r>
              <a:rPr sz="2400" dirty="0">
                <a:latin typeface="Calibri"/>
                <a:cs typeface="Calibri"/>
              </a:rPr>
              <a:t>ορίες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25" dirty="0">
                <a:latin typeface="Calibri"/>
                <a:cs typeface="Calibri"/>
              </a:rPr>
              <a:t>χ</a:t>
            </a:r>
            <a:r>
              <a:rPr sz="2400" dirty="0">
                <a:latin typeface="Calibri"/>
                <a:cs typeface="Calibri"/>
              </a:rPr>
              <a:t>ε</a:t>
            </a:r>
            <a:r>
              <a:rPr sz="2400" spc="-1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ι</a:t>
            </a:r>
            <a:r>
              <a:rPr sz="2400" spc="-40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ές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με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 </a:t>
            </a:r>
            <a:r>
              <a:rPr sz="2400" dirty="0" err="1">
                <a:latin typeface="Calibri"/>
                <a:cs typeface="Calibri"/>
              </a:rPr>
              <a:t>θέ</a:t>
            </a:r>
            <a:r>
              <a:rPr sz="2400" spc="-20" dirty="0" err="1">
                <a:latin typeface="Calibri"/>
                <a:cs typeface="Calibri"/>
              </a:rPr>
              <a:t>μ</a:t>
            </a:r>
            <a:r>
              <a:rPr sz="2400" dirty="0" err="1">
                <a:latin typeface="Calibri"/>
                <a:cs typeface="Calibri"/>
              </a:rPr>
              <a:t>α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 err="1" smtClean="0">
                <a:latin typeface="Calibri"/>
                <a:cs typeface="Calibri"/>
              </a:rPr>
              <a:t>τ</a:t>
            </a:r>
            <a:r>
              <a:rPr sz="2400" dirty="0" err="1" smtClean="0">
                <a:latin typeface="Calibri"/>
                <a:cs typeface="Calibri"/>
              </a:rPr>
              <a:t>ου</a:t>
            </a:r>
            <a:r>
              <a:rPr lang="el-GR" sz="2400" dirty="0" smtClean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σ</a:t>
            </a:r>
            <a:r>
              <a:rPr sz="2400" spc="-10" dirty="0" err="1" smtClean="0">
                <a:latin typeface="Calibri"/>
                <a:cs typeface="Calibri"/>
              </a:rPr>
              <a:t>ε</a:t>
            </a:r>
            <a:r>
              <a:rPr sz="2400" dirty="0" err="1" smtClean="0">
                <a:latin typeface="Calibri"/>
                <a:cs typeface="Calibri"/>
              </a:rPr>
              <a:t>ναρίου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56673"/>
            <a:ext cx="8229600" cy="778931"/>
          </a:xfrm>
          <a:prstGeom prst="rect">
            <a:avLst/>
          </a:prstGeom>
        </p:spPr>
        <p:txBody>
          <a:bodyPr vert="horz" wrap="square" lIns="0" tIns="222758" rIns="0" bIns="0" rtlCol="0">
            <a:spAutoFit/>
          </a:bodyPr>
          <a:lstStyle/>
          <a:p>
            <a:pPr marL="3810">
              <a:lnSpc>
                <a:spcPct val="100000"/>
              </a:lnSpc>
              <a:tabLst>
                <a:tab pos="8242300" algn="l"/>
              </a:tabLst>
            </a:pPr>
            <a:r>
              <a:rPr sz="3600" b="1" dirty="0" smtClean="0">
                <a:solidFill>
                  <a:srgbClr val="5A6278"/>
                </a:solidFill>
                <a:latin typeface="Calibri"/>
                <a:cs typeface="Calibri"/>
              </a:rPr>
              <a:t>Ισ</a:t>
            </a:r>
            <a:r>
              <a:rPr sz="3600" b="1" spc="-25" dirty="0" smtClean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3600" b="1" dirty="0" smtClean="0">
                <a:solidFill>
                  <a:srgbClr val="5A6278"/>
                </a:solidFill>
                <a:latin typeface="Calibri"/>
                <a:cs typeface="Calibri"/>
              </a:rPr>
              <a:t>οε</a:t>
            </a:r>
            <a:r>
              <a:rPr sz="3600" b="1" spc="-40" dirty="0" smtClean="0">
                <a:solidFill>
                  <a:srgbClr val="5A6278"/>
                </a:solidFill>
                <a:latin typeface="Calibri"/>
                <a:cs typeface="Calibri"/>
              </a:rPr>
              <a:t>ξ</a:t>
            </a:r>
            <a:r>
              <a:rPr sz="3600" b="1" dirty="0" smtClean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spc="-20" dirty="0" smtClean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dirty="0" smtClean="0">
                <a:solidFill>
                  <a:srgbClr val="5A6278"/>
                </a:solidFill>
                <a:latin typeface="Calibri"/>
                <a:cs typeface="Calibri"/>
              </a:rPr>
              <a:t>εύνηση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: </a:t>
            </a:r>
            <a:r>
              <a:rPr sz="3600" b="1" spc="2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spc="-40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γ</a:t>
            </a:r>
            <a:r>
              <a:rPr sz="3600" b="1" spc="-30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σία  ή </a:t>
            </a:r>
            <a:r>
              <a:rPr sz="3600" b="1" spc="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lang="el-GR" sz="3600" b="1" dirty="0" smtClean="0">
                <a:solidFill>
                  <a:srgbClr val="5A6278"/>
                </a:solidFill>
                <a:latin typeface="Calibri"/>
                <a:cs typeface="Calibri"/>
              </a:rPr>
              <a:t>Αποστο</a:t>
            </a:r>
            <a:r>
              <a:rPr lang="el-GR" sz="3600" b="1" spc="-30" dirty="0" smtClean="0">
                <a:solidFill>
                  <a:srgbClr val="5A6278"/>
                </a:solidFill>
                <a:latin typeface="Calibri"/>
                <a:cs typeface="Calibri"/>
              </a:rPr>
              <a:t>λή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692" y="1560828"/>
            <a:ext cx="7700009" cy="3584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cs typeface="Calibri"/>
              </a:rPr>
              <a:t>…</a:t>
            </a:r>
            <a:r>
              <a:rPr sz="2400" spc="-20" dirty="0">
                <a:cs typeface="Calibri"/>
              </a:rPr>
              <a:t> </a:t>
            </a:r>
            <a:r>
              <a:rPr sz="2400" dirty="0">
                <a:cs typeface="Calibri"/>
              </a:rPr>
              <a:t>περ</a:t>
            </a:r>
            <a:r>
              <a:rPr sz="2400" spc="-35" dirty="0">
                <a:cs typeface="Calibri"/>
              </a:rPr>
              <a:t>ι</a:t>
            </a:r>
            <a:r>
              <a:rPr sz="2400" spc="-30" dirty="0">
                <a:cs typeface="Calibri"/>
              </a:rPr>
              <a:t>γ</a:t>
            </a:r>
            <a:r>
              <a:rPr sz="2400" dirty="0">
                <a:cs typeface="Calibri"/>
              </a:rPr>
              <a:t>ρά</a:t>
            </a:r>
            <a:r>
              <a:rPr sz="2400" spc="-10" dirty="0">
                <a:cs typeface="Calibri"/>
              </a:rPr>
              <a:t>φ</a:t>
            </a:r>
            <a:r>
              <a:rPr sz="2400" dirty="0">
                <a:cs typeface="Calibri"/>
              </a:rPr>
              <a:t>ε</a:t>
            </a:r>
            <a:r>
              <a:rPr sz="2400" spc="-25" dirty="0">
                <a:cs typeface="Calibri"/>
              </a:rPr>
              <a:t>τ</a:t>
            </a:r>
            <a:r>
              <a:rPr sz="2400" dirty="0">
                <a:cs typeface="Calibri"/>
              </a:rPr>
              <a:t>αι</a:t>
            </a:r>
          </a:p>
          <a:p>
            <a:pPr marL="539750" indent="-360363">
              <a:lnSpc>
                <a:spcPct val="100000"/>
              </a:lnSpc>
              <a:spcBef>
                <a:spcPts val="25"/>
              </a:spcBef>
              <a:buFont typeface="Arial" pitchFamily="34" charset="0"/>
              <a:buChar char="•"/>
              <a:tabLst>
                <a:tab pos="507365" algn="l"/>
              </a:tabLst>
            </a:pPr>
            <a:r>
              <a:rPr sz="2400" spc="5" dirty="0" smtClean="0">
                <a:cs typeface="Calibri"/>
              </a:rPr>
              <a:t>ο</a:t>
            </a:r>
            <a:r>
              <a:rPr sz="2400" spc="-20" dirty="0" smtClean="0">
                <a:cs typeface="Calibri"/>
              </a:rPr>
              <a:t> </a:t>
            </a:r>
            <a:r>
              <a:rPr sz="2400" dirty="0">
                <a:cs typeface="Calibri"/>
              </a:rPr>
              <a:t>ρ</a:t>
            </a:r>
            <a:r>
              <a:rPr sz="2400" spc="-30" dirty="0">
                <a:cs typeface="Calibri"/>
              </a:rPr>
              <a:t>ό</a:t>
            </a:r>
            <a:r>
              <a:rPr sz="2400" spc="-20" dirty="0">
                <a:cs typeface="Calibri"/>
              </a:rPr>
              <a:t>λ</a:t>
            </a:r>
            <a:r>
              <a:rPr sz="2400" dirty="0">
                <a:cs typeface="Calibri"/>
              </a:rPr>
              <a:t>ος </a:t>
            </a:r>
            <a:r>
              <a:rPr sz="2400" spc="-15" dirty="0">
                <a:cs typeface="Calibri"/>
              </a:rPr>
              <a:t>τω</a:t>
            </a:r>
            <a:r>
              <a:rPr sz="2400" dirty="0">
                <a:cs typeface="Calibri"/>
              </a:rPr>
              <a:t>ν </a:t>
            </a:r>
            <a:r>
              <a:rPr sz="2400" spc="-15" dirty="0">
                <a:cs typeface="Calibri"/>
              </a:rPr>
              <a:t>μ</a:t>
            </a:r>
            <a:r>
              <a:rPr sz="2400" dirty="0">
                <a:cs typeface="Calibri"/>
              </a:rPr>
              <a:t>α</a:t>
            </a:r>
            <a:r>
              <a:rPr sz="2400" spc="-10" dirty="0">
                <a:cs typeface="Calibri"/>
              </a:rPr>
              <a:t>θ</a:t>
            </a:r>
            <a:r>
              <a:rPr sz="2400" spc="-45" dirty="0">
                <a:cs typeface="Calibri"/>
              </a:rPr>
              <a:t>η</a:t>
            </a:r>
            <a:r>
              <a:rPr sz="2400" spc="-20" dirty="0">
                <a:cs typeface="Calibri"/>
              </a:rPr>
              <a:t>τ</a:t>
            </a:r>
            <a:r>
              <a:rPr sz="2400" spc="-15" dirty="0">
                <a:cs typeface="Calibri"/>
              </a:rPr>
              <a:t>ώ</a:t>
            </a:r>
            <a:r>
              <a:rPr sz="2400" dirty="0">
                <a:cs typeface="Calibri"/>
              </a:rPr>
              <a:t>ν</a:t>
            </a:r>
            <a:r>
              <a:rPr sz="2400" spc="20" dirty="0">
                <a:cs typeface="Calibri"/>
              </a:rPr>
              <a:t> </a:t>
            </a:r>
            <a:r>
              <a:rPr sz="2400" spc="15" dirty="0">
                <a:cs typeface="Calibri"/>
              </a:rPr>
              <a:t>σ</a:t>
            </a:r>
            <a:r>
              <a:rPr sz="2400" spc="-30" dirty="0">
                <a:cs typeface="Calibri"/>
              </a:rPr>
              <a:t>τ</a:t>
            </a:r>
            <a:r>
              <a:rPr sz="2400" dirty="0">
                <a:cs typeface="Calibri"/>
              </a:rPr>
              <a:t>ο σενάριο </a:t>
            </a:r>
            <a:r>
              <a:rPr sz="2400" spc="-80" dirty="0">
                <a:cs typeface="Calibri"/>
              </a:rPr>
              <a:t>κ</a:t>
            </a:r>
            <a:r>
              <a:rPr sz="2400" dirty="0">
                <a:cs typeface="Calibri"/>
              </a:rPr>
              <a:t>αι</a:t>
            </a:r>
          </a:p>
          <a:p>
            <a:pPr marL="539750" indent="-360363">
              <a:lnSpc>
                <a:spcPct val="100000"/>
              </a:lnSpc>
              <a:spcBef>
                <a:spcPts val="25"/>
              </a:spcBef>
              <a:buFont typeface="Arial" pitchFamily="34" charset="0"/>
              <a:buChar char="•"/>
              <a:tabLst>
                <a:tab pos="507365" algn="l"/>
              </a:tabLst>
            </a:pPr>
            <a:r>
              <a:rPr sz="2400" spc="5" dirty="0" err="1" smtClean="0">
                <a:cs typeface="Calibri"/>
              </a:rPr>
              <a:t>ορί</a:t>
            </a:r>
            <a:r>
              <a:rPr sz="2400" spc="-20" dirty="0" err="1" smtClean="0">
                <a:cs typeface="Calibri"/>
              </a:rPr>
              <a:t>ζ</a:t>
            </a:r>
            <a:r>
              <a:rPr sz="2400" dirty="0" err="1" smtClean="0">
                <a:cs typeface="Calibri"/>
              </a:rPr>
              <a:t>ε</a:t>
            </a:r>
            <a:r>
              <a:rPr sz="2400" spc="-20" dirty="0" err="1" smtClean="0">
                <a:cs typeface="Calibri"/>
              </a:rPr>
              <a:t>τ</a:t>
            </a:r>
            <a:r>
              <a:rPr sz="2400" dirty="0" err="1" smtClean="0">
                <a:cs typeface="Calibri"/>
              </a:rPr>
              <a:t>αι</a:t>
            </a:r>
            <a:r>
              <a:rPr sz="2400" dirty="0" smtClean="0">
                <a:cs typeface="Calibri"/>
              </a:rPr>
              <a:t> </a:t>
            </a:r>
            <a:r>
              <a:rPr sz="2400" dirty="0">
                <a:cs typeface="Calibri"/>
              </a:rPr>
              <a:t>η</a:t>
            </a:r>
            <a:r>
              <a:rPr sz="2400" spc="-10" dirty="0">
                <a:cs typeface="Calibri"/>
              </a:rPr>
              <a:t> </a:t>
            </a:r>
            <a:r>
              <a:rPr sz="2400" dirty="0">
                <a:cs typeface="Calibri"/>
              </a:rPr>
              <a:t>ε</a:t>
            </a:r>
            <a:r>
              <a:rPr sz="2400" spc="-15" dirty="0">
                <a:cs typeface="Calibri"/>
              </a:rPr>
              <a:t>ρ</a:t>
            </a:r>
            <a:r>
              <a:rPr sz="2400" dirty="0">
                <a:cs typeface="Calibri"/>
              </a:rPr>
              <a:t>γ</a:t>
            </a:r>
            <a:r>
              <a:rPr sz="2400" spc="-35" dirty="0">
                <a:cs typeface="Calibri"/>
              </a:rPr>
              <a:t>α</a:t>
            </a:r>
            <a:r>
              <a:rPr sz="2400" dirty="0">
                <a:cs typeface="Calibri"/>
              </a:rPr>
              <a:t>σία</a:t>
            </a:r>
            <a:r>
              <a:rPr sz="2400" spc="10" dirty="0">
                <a:cs typeface="Calibri"/>
              </a:rPr>
              <a:t> </a:t>
            </a:r>
            <a:r>
              <a:rPr sz="2400" dirty="0">
                <a:cs typeface="Calibri"/>
              </a:rPr>
              <a:t>που</a:t>
            </a:r>
            <a:r>
              <a:rPr sz="2400" spc="-20" dirty="0">
                <a:cs typeface="Calibri"/>
              </a:rPr>
              <a:t> </a:t>
            </a:r>
            <a:r>
              <a:rPr sz="2400" dirty="0">
                <a:cs typeface="Calibri"/>
              </a:rPr>
              <a:t>πρό</a:t>
            </a:r>
            <a:r>
              <a:rPr sz="2400" spc="-45" dirty="0">
                <a:cs typeface="Calibri"/>
              </a:rPr>
              <a:t>κ</a:t>
            </a:r>
            <a:r>
              <a:rPr sz="2400" dirty="0">
                <a:cs typeface="Calibri"/>
              </a:rPr>
              <a:t>ε</a:t>
            </a:r>
            <a:r>
              <a:rPr sz="2400" spc="-40" dirty="0">
                <a:cs typeface="Calibri"/>
              </a:rPr>
              <a:t>ι</a:t>
            </a:r>
            <a:r>
              <a:rPr sz="2400" spc="-20" dirty="0">
                <a:cs typeface="Calibri"/>
              </a:rPr>
              <a:t>τ</a:t>
            </a:r>
            <a:r>
              <a:rPr sz="2400" dirty="0">
                <a:cs typeface="Calibri"/>
              </a:rPr>
              <a:t>αι να</a:t>
            </a:r>
            <a:r>
              <a:rPr sz="2400" spc="-20" dirty="0">
                <a:cs typeface="Calibri"/>
              </a:rPr>
              <a:t> </a:t>
            </a:r>
            <a:r>
              <a:rPr sz="2400" dirty="0">
                <a:cs typeface="Calibri"/>
              </a:rPr>
              <a:t>ανα</a:t>
            </a:r>
            <a:r>
              <a:rPr sz="2400" spc="-40" dirty="0">
                <a:cs typeface="Calibri"/>
              </a:rPr>
              <a:t>λ</a:t>
            </a:r>
            <a:r>
              <a:rPr sz="2400" dirty="0">
                <a:cs typeface="Calibri"/>
              </a:rPr>
              <a:t>ά</a:t>
            </a:r>
            <a:r>
              <a:rPr sz="2400" spc="-10" dirty="0">
                <a:cs typeface="Calibri"/>
              </a:rPr>
              <a:t>β</a:t>
            </a:r>
            <a:r>
              <a:rPr sz="2400" dirty="0">
                <a:cs typeface="Calibri"/>
              </a:rPr>
              <a:t>ο</a:t>
            </a:r>
            <a:r>
              <a:rPr sz="2400" spc="-10" dirty="0">
                <a:cs typeface="Calibri"/>
              </a:rPr>
              <a:t>υ</a:t>
            </a:r>
            <a:r>
              <a:rPr sz="2400" dirty="0">
                <a:cs typeface="Calibri"/>
              </a:rPr>
              <a:t>ν</a:t>
            </a:r>
          </a:p>
          <a:p>
            <a:pPr>
              <a:lnSpc>
                <a:spcPts val="900"/>
              </a:lnSpc>
              <a:spcBef>
                <a:spcPts val="29"/>
              </a:spcBef>
            </a:pPr>
            <a:endParaRPr sz="2400" dirty="0"/>
          </a:p>
          <a:p>
            <a:pPr>
              <a:lnSpc>
                <a:spcPts val="1000"/>
              </a:lnSpc>
            </a:pPr>
            <a:endParaRPr sz="2400" dirty="0"/>
          </a:p>
          <a:p>
            <a:pPr>
              <a:lnSpc>
                <a:spcPts val="1000"/>
              </a:lnSpc>
            </a:pPr>
            <a:endParaRPr sz="2400" dirty="0"/>
          </a:p>
          <a:p>
            <a:pPr marL="508000" indent="-495300">
              <a:lnSpc>
                <a:spcPct val="114000"/>
              </a:lnSpc>
              <a:buClr>
                <a:srgbClr val="0070C0"/>
              </a:buClr>
              <a:buFont typeface="Wingdings"/>
              <a:buChar char=""/>
              <a:tabLst>
                <a:tab pos="507365" algn="l"/>
                <a:tab pos="508000" algn="l"/>
              </a:tabLst>
            </a:pPr>
            <a:r>
              <a:rPr sz="2400" dirty="0">
                <a:cs typeface="Calibri"/>
              </a:rPr>
              <a:t>θ</a:t>
            </a:r>
            <a:r>
              <a:rPr sz="2400" spc="-10" dirty="0">
                <a:cs typeface="Calibri"/>
              </a:rPr>
              <a:t>έ</a:t>
            </a:r>
            <a:r>
              <a:rPr sz="2400" dirty="0">
                <a:cs typeface="Calibri"/>
              </a:rPr>
              <a:t>τ</a:t>
            </a:r>
            <a:r>
              <a:rPr sz="2400" spc="-10" dirty="0">
                <a:cs typeface="Calibri"/>
              </a:rPr>
              <a:t>ε</a:t>
            </a:r>
            <a:r>
              <a:rPr sz="2400" dirty="0">
                <a:cs typeface="Calibri"/>
              </a:rPr>
              <a:t>ι</a:t>
            </a:r>
            <a:r>
              <a:rPr sz="2400" spc="-15" dirty="0">
                <a:cs typeface="Calibri"/>
              </a:rPr>
              <a:t> </a:t>
            </a:r>
            <a:r>
              <a:rPr sz="2400" spc="-30" dirty="0">
                <a:cs typeface="Calibri"/>
              </a:rPr>
              <a:t>τ</a:t>
            </a:r>
            <a:r>
              <a:rPr sz="2400" dirty="0">
                <a:cs typeface="Calibri"/>
              </a:rPr>
              <a:t>ο</a:t>
            </a:r>
            <a:r>
              <a:rPr sz="2400" spc="-10" dirty="0">
                <a:cs typeface="Calibri"/>
              </a:rPr>
              <a:t> </a:t>
            </a:r>
            <a:r>
              <a:rPr sz="2400" dirty="0">
                <a:cs typeface="Calibri"/>
              </a:rPr>
              <a:t>σ</a:t>
            </a:r>
            <a:r>
              <a:rPr sz="2400" spc="-80" dirty="0">
                <a:cs typeface="Calibri"/>
              </a:rPr>
              <a:t>κ</a:t>
            </a:r>
            <a:r>
              <a:rPr sz="2400" dirty="0">
                <a:cs typeface="Calibri"/>
              </a:rPr>
              <a:t>οπό</a:t>
            </a:r>
            <a:r>
              <a:rPr sz="2400" spc="-25" dirty="0">
                <a:cs typeface="Calibri"/>
              </a:rPr>
              <a:t> </a:t>
            </a:r>
            <a:r>
              <a:rPr sz="2400" dirty="0">
                <a:cs typeface="Calibri"/>
              </a:rPr>
              <a:t>τ</a:t>
            </a:r>
            <a:r>
              <a:rPr sz="2400" spc="-15" dirty="0">
                <a:cs typeface="Calibri"/>
              </a:rPr>
              <a:t>η</a:t>
            </a:r>
            <a:r>
              <a:rPr sz="2400" dirty="0">
                <a:cs typeface="Calibri"/>
              </a:rPr>
              <a:t>ς ε</a:t>
            </a:r>
            <a:r>
              <a:rPr sz="2400" spc="-10" dirty="0">
                <a:cs typeface="Calibri"/>
              </a:rPr>
              <a:t>ρ</a:t>
            </a:r>
            <a:r>
              <a:rPr sz="2400" dirty="0">
                <a:cs typeface="Calibri"/>
              </a:rPr>
              <a:t>γ</a:t>
            </a:r>
            <a:r>
              <a:rPr sz="2400" spc="-35" dirty="0">
                <a:cs typeface="Calibri"/>
              </a:rPr>
              <a:t>α</a:t>
            </a:r>
            <a:r>
              <a:rPr sz="2400" dirty="0">
                <a:cs typeface="Calibri"/>
              </a:rPr>
              <a:t>σί</a:t>
            </a:r>
            <a:r>
              <a:rPr sz="2400" spc="-10" dirty="0">
                <a:cs typeface="Calibri"/>
              </a:rPr>
              <a:t>α</a:t>
            </a:r>
            <a:r>
              <a:rPr sz="2400" dirty="0">
                <a:cs typeface="Calibri"/>
              </a:rPr>
              <a:t>ς</a:t>
            </a:r>
            <a:r>
              <a:rPr sz="2400" spc="15" dirty="0">
                <a:cs typeface="Calibri"/>
              </a:rPr>
              <a:t> </a:t>
            </a:r>
            <a:r>
              <a:rPr sz="2400" spc="-20" dirty="0">
                <a:cs typeface="Calibri"/>
              </a:rPr>
              <a:t>τω</a:t>
            </a:r>
            <a:r>
              <a:rPr sz="2400" dirty="0">
                <a:cs typeface="Calibri"/>
              </a:rPr>
              <a:t>ν </a:t>
            </a:r>
            <a:r>
              <a:rPr sz="2400" spc="-15" dirty="0">
                <a:cs typeface="Calibri"/>
              </a:rPr>
              <a:t>μ</a:t>
            </a:r>
            <a:r>
              <a:rPr sz="2400" dirty="0">
                <a:cs typeface="Calibri"/>
              </a:rPr>
              <a:t>α</a:t>
            </a:r>
            <a:r>
              <a:rPr sz="2400" spc="-15" dirty="0">
                <a:cs typeface="Calibri"/>
              </a:rPr>
              <a:t>θ</a:t>
            </a:r>
            <a:r>
              <a:rPr sz="2400" spc="-45" dirty="0">
                <a:cs typeface="Calibri"/>
              </a:rPr>
              <a:t>η</a:t>
            </a:r>
            <a:r>
              <a:rPr sz="2400" spc="-20" dirty="0">
                <a:cs typeface="Calibri"/>
              </a:rPr>
              <a:t>τώ</a:t>
            </a:r>
            <a:r>
              <a:rPr sz="2400" dirty="0">
                <a:cs typeface="Calibri"/>
              </a:rPr>
              <a:t>ν</a:t>
            </a:r>
          </a:p>
          <a:p>
            <a:pPr marL="508000" indent="-495300">
              <a:lnSpc>
                <a:spcPct val="114000"/>
              </a:lnSpc>
              <a:spcBef>
                <a:spcPts val="25"/>
              </a:spcBef>
              <a:buClr>
                <a:srgbClr val="0070C0"/>
              </a:buClr>
              <a:buFont typeface="Wingdings"/>
              <a:buChar char=""/>
              <a:tabLst>
                <a:tab pos="507365" algn="l"/>
                <a:tab pos="508000" algn="l"/>
              </a:tabLst>
            </a:pPr>
            <a:r>
              <a:rPr sz="2400" dirty="0" err="1">
                <a:cs typeface="Calibri"/>
              </a:rPr>
              <a:t>ενημ</a:t>
            </a:r>
            <a:r>
              <a:rPr sz="2400" spc="-10" dirty="0" err="1">
                <a:cs typeface="Calibri"/>
              </a:rPr>
              <a:t>ε</a:t>
            </a:r>
            <a:r>
              <a:rPr sz="2400" dirty="0" err="1">
                <a:cs typeface="Calibri"/>
              </a:rPr>
              <a:t>ρ</a:t>
            </a:r>
            <a:r>
              <a:rPr sz="2400" spc="-15" dirty="0" err="1">
                <a:cs typeface="Calibri"/>
              </a:rPr>
              <a:t>ώ</a:t>
            </a:r>
            <a:r>
              <a:rPr sz="2400" dirty="0" err="1">
                <a:cs typeface="Calibri"/>
              </a:rPr>
              <a:t>νει</a:t>
            </a:r>
            <a:r>
              <a:rPr sz="2400" spc="-25" dirty="0">
                <a:cs typeface="Calibri"/>
              </a:rPr>
              <a:t> </a:t>
            </a:r>
            <a:r>
              <a:rPr sz="2400" spc="-30" dirty="0" err="1" smtClean="0">
                <a:cs typeface="Calibri"/>
              </a:rPr>
              <a:t>τ</a:t>
            </a:r>
            <a:r>
              <a:rPr sz="2400" dirty="0" err="1" smtClean="0">
                <a:cs typeface="Calibri"/>
              </a:rPr>
              <a:t>ου</a:t>
            </a:r>
            <a:r>
              <a:rPr lang="el-GR" sz="2400" dirty="0" smtClean="0">
                <a:cs typeface="Calibri"/>
              </a:rPr>
              <a:t>ς</a:t>
            </a:r>
            <a:r>
              <a:rPr sz="2400" spc="-5" dirty="0" smtClean="0">
                <a:cs typeface="Calibri"/>
              </a:rPr>
              <a:t> </a:t>
            </a:r>
            <a:r>
              <a:rPr sz="2400" spc="-15" dirty="0">
                <a:cs typeface="Calibri"/>
              </a:rPr>
              <a:t>μ</a:t>
            </a:r>
            <a:r>
              <a:rPr sz="2400" dirty="0">
                <a:cs typeface="Calibri"/>
              </a:rPr>
              <a:t>α</a:t>
            </a:r>
            <a:r>
              <a:rPr sz="2400" spc="-10" dirty="0">
                <a:cs typeface="Calibri"/>
              </a:rPr>
              <a:t>θ</a:t>
            </a:r>
            <a:r>
              <a:rPr sz="2400" spc="-45" dirty="0">
                <a:cs typeface="Calibri"/>
              </a:rPr>
              <a:t>η</a:t>
            </a:r>
            <a:r>
              <a:rPr sz="2400" dirty="0">
                <a:cs typeface="Calibri"/>
              </a:rPr>
              <a:t>τ</a:t>
            </a:r>
            <a:r>
              <a:rPr sz="2400" spc="-10" dirty="0">
                <a:cs typeface="Calibri"/>
              </a:rPr>
              <a:t>έ</a:t>
            </a:r>
            <a:r>
              <a:rPr sz="2400" dirty="0">
                <a:cs typeface="Calibri"/>
              </a:rPr>
              <a:t>ς για</a:t>
            </a:r>
            <a:r>
              <a:rPr sz="2400" spc="20" dirty="0">
                <a:cs typeface="Calibri"/>
              </a:rPr>
              <a:t> </a:t>
            </a:r>
            <a:r>
              <a:rPr sz="2400" spc="-30" dirty="0">
                <a:cs typeface="Calibri"/>
              </a:rPr>
              <a:t>τ</a:t>
            </a:r>
            <a:r>
              <a:rPr sz="2400" dirty="0">
                <a:cs typeface="Calibri"/>
              </a:rPr>
              <a:t>ο </a:t>
            </a:r>
            <a:r>
              <a:rPr sz="2400" spc="-10" dirty="0">
                <a:cs typeface="Calibri"/>
              </a:rPr>
              <a:t>έρ</a:t>
            </a:r>
            <a:r>
              <a:rPr sz="2400" dirty="0">
                <a:cs typeface="Calibri"/>
              </a:rPr>
              <a:t>γο</a:t>
            </a:r>
            <a:r>
              <a:rPr sz="2400" spc="-10" dirty="0">
                <a:cs typeface="Calibri"/>
              </a:rPr>
              <a:t> </a:t>
            </a:r>
            <a:r>
              <a:rPr sz="2400" spc="-35" dirty="0">
                <a:cs typeface="Calibri"/>
              </a:rPr>
              <a:t>τ</a:t>
            </a:r>
            <a:r>
              <a:rPr sz="2400" dirty="0">
                <a:cs typeface="Calibri"/>
              </a:rPr>
              <a:t>ο</a:t>
            </a:r>
            <a:r>
              <a:rPr sz="2400" spc="-10" dirty="0">
                <a:cs typeface="Calibri"/>
              </a:rPr>
              <a:t>υ</a:t>
            </a:r>
            <a:r>
              <a:rPr sz="2400" dirty="0">
                <a:cs typeface="Calibri"/>
              </a:rPr>
              <a:t>ς</a:t>
            </a:r>
          </a:p>
          <a:p>
            <a:pPr marL="508000" indent="-495300">
              <a:lnSpc>
                <a:spcPct val="114000"/>
              </a:lnSpc>
              <a:spcBef>
                <a:spcPts val="25"/>
              </a:spcBef>
              <a:buClr>
                <a:srgbClr val="0070C0"/>
              </a:buClr>
              <a:buFont typeface="Wingdings"/>
              <a:buChar char=""/>
              <a:tabLst>
                <a:tab pos="507365" algn="l"/>
                <a:tab pos="508000" algn="l"/>
              </a:tabLst>
            </a:pPr>
            <a:r>
              <a:rPr sz="2400" dirty="0">
                <a:cs typeface="Calibri"/>
              </a:rPr>
              <a:t>περ</a:t>
            </a:r>
            <a:r>
              <a:rPr sz="2400" spc="-30" dirty="0">
                <a:cs typeface="Calibri"/>
              </a:rPr>
              <a:t>ιγ</a:t>
            </a:r>
            <a:r>
              <a:rPr sz="2400" dirty="0">
                <a:cs typeface="Calibri"/>
              </a:rPr>
              <a:t>ράφ</a:t>
            </a:r>
            <a:r>
              <a:rPr sz="2400" spc="-10" dirty="0">
                <a:cs typeface="Calibri"/>
              </a:rPr>
              <a:t>ε</a:t>
            </a:r>
            <a:r>
              <a:rPr sz="2400" dirty="0">
                <a:cs typeface="Calibri"/>
              </a:rPr>
              <a:t>ι</a:t>
            </a:r>
            <a:r>
              <a:rPr sz="2400" spc="-15" dirty="0">
                <a:cs typeface="Calibri"/>
              </a:rPr>
              <a:t> </a:t>
            </a:r>
            <a:r>
              <a:rPr sz="2400" dirty="0">
                <a:cs typeface="Calibri"/>
              </a:rPr>
              <a:t>με λεπ</a:t>
            </a:r>
            <a:r>
              <a:rPr sz="2400" spc="-30" dirty="0">
                <a:cs typeface="Calibri"/>
              </a:rPr>
              <a:t>τ</a:t>
            </a:r>
            <a:r>
              <a:rPr sz="2400" dirty="0">
                <a:cs typeface="Calibri"/>
              </a:rPr>
              <a:t>ομέρ</a:t>
            </a:r>
            <a:r>
              <a:rPr sz="2400" spc="-10" dirty="0">
                <a:cs typeface="Calibri"/>
              </a:rPr>
              <a:t>ε</a:t>
            </a:r>
            <a:r>
              <a:rPr sz="2400" dirty="0">
                <a:cs typeface="Calibri"/>
              </a:rPr>
              <a:t>ια</a:t>
            </a:r>
            <a:r>
              <a:rPr sz="2400" spc="-20" dirty="0">
                <a:cs typeface="Calibri"/>
              </a:rPr>
              <a:t> τ</a:t>
            </a:r>
            <a:r>
              <a:rPr sz="2400" dirty="0">
                <a:cs typeface="Calibri"/>
              </a:rPr>
              <a:t>α αναμενόμ</a:t>
            </a:r>
            <a:r>
              <a:rPr sz="2400" spc="-10" dirty="0">
                <a:cs typeface="Calibri"/>
              </a:rPr>
              <a:t>ε</a:t>
            </a:r>
            <a:r>
              <a:rPr sz="2400" dirty="0">
                <a:cs typeface="Calibri"/>
              </a:rPr>
              <a:t>να έ</a:t>
            </a:r>
            <a:r>
              <a:rPr sz="2400" spc="-20" dirty="0">
                <a:cs typeface="Calibri"/>
              </a:rPr>
              <a:t>ρ</a:t>
            </a:r>
            <a:r>
              <a:rPr sz="2400" dirty="0">
                <a:cs typeface="Calibri"/>
              </a:rPr>
              <a:t>γα</a:t>
            </a:r>
          </a:p>
          <a:p>
            <a:pPr marL="508000">
              <a:lnSpc>
                <a:spcPct val="114000"/>
              </a:lnSpc>
            </a:pPr>
            <a:r>
              <a:rPr sz="2400" dirty="0">
                <a:cs typeface="Calibri"/>
              </a:rPr>
              <a:t>(</a:t>
            </a:r>
            <a:r>
              <a:rPr sz="2400" u="heavy" dirty="0">
                <a:cs typeface="Calibri"/>
              </a:rPr>
              <a:t> </a:t>
            </a:r>
            <a:r>
              <a:rPr sz="2400" u="heavy" spc="-20" dirty="0">
                <a:cs typeface="Calibri"/>
              </a:rPr>
              <a:t>π</a:t>
            </a:r>
            <a:r>
              <a:rPr sz="2400" u="heavy" dirty="0">
                <a:cs typeface="Calibri"/>
              </a:rPr>
              <a:t>αρ</a:t>
            </a:r>
            <a:r>
              <a:rPr sz="2400" u="heavy" spc="-45" dirty="0">
                <a:cs typeface="Calibri"/>
              </a:rPr>
              <a:t>α</a:t>
            </a:r>
            <a:r>
              <a:rPr sz="2400" u="heavy" dirty="0">
                <a:cs typeface="Calibri"/>
              </a:rPr>
              <a:t>δοτ</a:t>
            </a:r>
            <a:r>
              <a:rPr sz="2400" u="heavy" spc="-35" dirty="0">
                <a:cs typeface="Calibri"/>
              </a:rPr>
              <a:t>έ</a:t>
            </a:r>
            <a:r>
              <a:rPr sz="2400" u="heavy" spc="-10" dirty="0">
                <a:cs typeface="Calibri"/>
              </a:rPr>
              <a:t>α </a:t>
            </a:r>
            <a:r>
              <a:rPr sz="2400" dirty="0">
                <a:cs typeface="Calibri"/>
              </a:rPr>
              <a:t>) τ</a:t>
            </a:r>
            <a:r>
              <a:rPr sz="2400" spc="-10" dirty="0">
                <a:cs typeface="Calibri"/>
              </a:rPr>
              <a:t>η</a:t>
            </a:r>
            <a:r>
              <a:rPr sz="2400" dirty="0">
                <a:cs typeface="Calibri"/>
              </a:rPr>
              <a:t>ς </a:t>
            </a:r>
            <a:r>
              <a:rPr sz="2400" spc="-10" dirty="0">
                <a:cs typeface="Calibri"/>
              </a:rPr>
              <a:t>ερ</a:t>
            </a:r>
            <a:r>
              <a:rPr sz="2400" dirty="0">
                <a:cs typeface="Calibri"/>
              </a:rPr>
              <a:t>γ</a:t>
            </a:r>
            <a:r>
              <a:rPr sz="2400" spc="-35" dirty="0">
                <a:cs typeface="Calibri"/>
              </a:rPr>
              <a:t>α</a:t>
            </a:r>
            <a:r>
              <a:rPr sz="2400" dirty="0">
                <a:cs typeface="Calibri"/>
              </a:rPr>
              <a:t>σίας</a:t>
            </a:r>
            <a:r>
              <a:rPr sz="2400" spc="5" dirty="0">
                <a:cs typeface="Calibri"/>
              </a:rPr>
              <a:t> </a:t>
            </a:r>
            <a:r>
              <a:rPr sz="2400" spc="-20" dirty="0">
                <a:cs typeface="Calibri"/>
              </a:rPr>
              <a:t>τ</a:t>
            </a:r>
            <a:r>
              <a:rPr sz="2400" spc="-15" dirty="0">
                <a:cs typeface="Calibri"/>
              </a:rPr>
              <a:t>ω</a:t>
            </a:r>
            <a:r>
              <a:rPr sz="2400" dirty="0">
                <a:cs typeface="Calibri"/>
              </a:rPr>
              <a:t>ν</a:t>
            </a:r>
            <a:r>
              <a:rPr sz="2400" spc="5" dirty="0">
                <a:cs typeface="Calibri"/>
              </a:rPr>
              <a:t> </a:t>
            </a:r>
            <a:r>
              <a:rPr sz="2400" spc="-15" dirty="0">
                <a:cs typeface="Calibri"/>
              </a:rPr>
              <a:t>μ</a:t>
            </a:r>
            <a:r>
              <a:rPr sz="2400" dirty="0">
                <a:cs typeface="Calibri"/>
              </a:rPr>
              <a:t>α</a:t>
            </a:r>
            <a:r>
              <a:rPr sz="2400" spc="-10" dirty="0">
                <a:cs typeface="Calibri"/>
              </a:rPr>
              <a:t>θ</a:t>
            </a:r>
            <a:r>
              <a:rPr sz="2400" spc="-45" dirty="0">
                <a:cs typeface="Calibri"/>
              </a:rPr>
              <a:t>η</a:t>
            </a:r>
            <a:r>
              <a:rPr sz="2400" spc="-20" dirty="0">
                <a:cs typeface="Calibri"/>
              </a:rPr>
              <a:t>τ</a:t>
            </a:r>
            <a:r>
              <a:rPr sz="2400" spc="-15" dirty="0">
                <a:cs typeface="Calibri"/>
              </a:rPr>
              <a:t>ώ</a:t>
            </a:r>
            <a:r>
              <a:rPr sz="2400" dirty="0">
                <a:cs typeface="Calibri"/>
              </a:rPr>
              <a:t>ν</a:t>
            </a:r>
            <a:r>
              <a:rPr sz="2400" spc="20" dirty="0">
                <a:cs typeface="Calibri"/>
              </a:rPr>
              <a:t> </a:t>
            </a:r>
            <a:r>
              <a:rPr sz="2400" spc="-75" dirty="0">
                <a:cs typeface="Calibri"/>
              </a:rPr>
              <a:t>κ</a:t>
            </a:r>
            <a:r>
              <a:rPr sz="2400" dirty="0">
                <a:cs typeface="Calibri"/>
              </a:rPr>
              <a:t>αι</a:t>
            </a:r>
            <a:r>
              <a:rPr sz="2400" spc="-20" dirty="0">
                <a:cs typeface="Calibri"/>
              </a:rPr>
              <a:t> </a:t>
            </a:r>
            <a:r>
              <a:rPr sz="2400" spc="-20" dirty="0" err="1">
                <a:cs typeface="Calibri"/>
              </a:rPr>
              <a:t>τ</a:t>
            </a:r>
            <a:r>
              <a:rPr sz="2400" dirty="0" err="1">
                <a:cs typeface="Calibri"/>
              </a:rPr>
              <a:t>α</a:t>
            </a:r>
            <a:r>
              <a:rPr sz="2400" dirty="0">
                <a:cs typeface="Calibri"/>
              </a:rPr>
              <a:t> </a:t>
            </a:r>
            <a:r>
              <a:rPr sz="2400" spc="5" dirty="0" err="1" smtClean="0">
                <a:cs typeface="Calibri"/>
              </a:rPr>
              <a:t>δ</a:t>
            </a:r>
            <a:r>
              <a:rPr sz="2400" dirty="0" err="1" smtClean="0">
                <a:cs typeface="Calibri"/>
              </a:rPr>
              <a:t>ιαθ</a:t>
            </a:r>
            <a:r>
              <a:rPr sz="2400" spc="-50" dirty="0" err="1" smtClean="0">
                <a:cs typeface="Calibri"/>
              </a:rPr>
              <a:t>έ</a:t>
            </a:r>
            <a:r>
              <a:rPr sz="2400" dirty="0" err="1" smtClean="0">
                <a:cs typeface="Calibri"/>
              </a:rPr>
              <a:t>σι</a:t>
            </a:r>
            <a:r>
              <a:rPr sz="2400" spc="-15" dirty="0" err="1" smtClean="0">
                <a:cs typeface="Calibri"/>
              </a:rPr>
              <a:t>μ</a:t>
            </a:r>
            <a:r>
              <a:rPr sz="2400" dirty="0" err="1" smtClean="0">
                <a:cs typeface="Calibri"/>
              </a:rPr>
              <a:t>α</a:t>
            </a:r>
            <a:r>
              <a:rPr lang="el-GR" sz="2400" dirty="0" smtClean="0">
                <a:cs typeface="Calibri"/>
              </a:rPr>
              <a:t> </a:t>
            </a:r>
            <a:r>
              <a:rPr sz="2400" dirty="0" err="1" smtClean="0">
                <a:cs typeface="Calibri"/>
              </a:rPr>
              <a:t>ε</a:t>
            </a:r>
            <a:r>
              <a:rPr sz="2400" spc="-15" dirty="0" err="1" smtClean="0">
                <a:cs typeface="Calibri"/>
              </a:rPr>
              <a:t>ρ</a:t>
            </a:r>
            <a:r>
              <a:rPr sz="2400" dirty="0" err="1" smtClean="0">
                <a:cs typeface="Calibri"/>
              </a:rPr>
              <a:t>γ</a:t>
            </a:r>
            <a:r>
              <a:rPr sz="2400" spc="-10" dirty="0" err="1" smtClean="0">
                <a:cs typeface="Calibri"/>
              </a:rPr>
              <a:t>α</a:t>
            </a:r>
            <a:r>
              <a:rPr sz="2400" dirty="0" err="1" smtClean="0">
                <a:cs typeface="Calibri"/>
              </a:rPr>
              <a:t>λεία</a:t>
            </a:r>
            <a:r>
              <a:rPr sz="2400" spc="-10" dirty="0" smtClean="0">
                <a:cs typeface="Calibri"/>
              </a:rPr>
              <a:t>/</a:t>
            </a:r>
            <a:r>
              <a:rPr sz="2400" dirty="0" err="1" smtClean="0">
                <a:cs typeface="Calibri"/>
              </a:rPr>
              <a:t>π</a:t>
            </a:r>
            <a:r>
              <a:rPr sz="2400" spc="-40" dirty="0" err="1" smtClean="0">
                <a:cs typeface="Calibri"/>
              </a:rPr>
              <a:t>η</a:t>
            </a:r>
            <a:r>
              <a:rPr sz="2400" spc="-15" dirty="0" err="1" smtClean="0">
                <a:cs typeface="Calibri"/>
              </a:rPr>
              <a:t>γ</a:t>
            </a:r>
            <a:r>
              <a:rPr sz="2400" dirty="0" err="1" smtClean="0">
                <a:cs typeface="Calibri"/>
              </a:rPr>
              <a:t>ές</a:t>
            </a:r>
            <a:r>
              <a:rPr sz="2400" spc="-10" dirty="0" smtClean="0">
                <a:cs typeface="Calibri"/>
              </a:rPr>
              <a:t> </a:t>
            </a:r>
            <a:r>
              <a:rPr sz="2400" dirty="0">
                <a:cs typeface="Calibri"/>
              </a:rPr>
              <a:t>για τ</a:t>
            </a:r>
            <a:r>
              <a:rPr sz="2400" spc="-60" dirty="0">
                <a:cs typeface="Calibri"/>
              </a:rPr>
              <a:t>η</a:t>
            </a:r>
            <a:r>
              <a:rPr sz="2400" dirty="0">
                <a:cs typeface="Calibri"/>
              </a:rPr>
              <a:t>ν πρ</a:t>
            </a:r>
            <a:r>
              <a:rPr sz="2400" spc="-15" dirty="0">
                <a:cs typeface="Calibri"/>
              </a:rPr>
              <a:t>α</a:t>
            </a:r>
            <a:r>
              <a:rPr sz="2400" dirty="0">
                <a:cs typeface="Calibri"/>
              </a:rPr>
              <a:t>γ</a:t>
            </a:r>
            <a:r>
              <a:rPr sz="2400" spc="-20" dirty="0">
                <a:cs typeface="Calibri"/>
              </a:rPr>
              <a:t>μ</a:t>
            </a:r>
            <a:r>
              <a:rPr sz="2400" dirty="0">
                <a:cs typeface="Calibri"/>
              </a:rPr>
              <a:t>α</a:t>
            </a:r>
            <a:r>
              <a:rPr sz="2400" spc="-40" dirty="0">
                <a:cs typeface="Calibri"/>
              </a:rPr>
              <a:t>τ</a:t>
            </a:r>
            <a:r>
              <a:rPr sz="2400" dirty="0">
                <a:cs typeface="Calibri"/>
              </a:rPr>
              <a:t>οπ</a:t>
            </a:r>
            <a:r>
              <a:rPr sz="2400" spc="-10" dirty="0">
                <a:cs typeface="Calibri"/>
              </a:rPr>
              <a:t>ο</a:t>
            </a:r>
            <a:r>
              <a:rPr sz="2400" dirty="0">
                <a:cs typeface="Calibri"/>
              </a:rPr>
              <a:t>ίη</a:t>
            </a:r>
            <a:r>
              <a:rPr sz="2400" spc="-10" dirty="0">
                <a:cs typeface="Calibri"/>
              </a:rPr>
              <a:t>σ</a:t>
            </a:r>
            <a:r>
              <a:rPr sz="2400" dirty="0">
                <a:cs typeface="Calibri"/>
              </a:rPr>
              <a:t>ή</a:t>
            </a:r>
            <a:r>
              <a:rPr sz="2400" spc="20" dirty="0">
                <a:cs typeface="Calibri"/>
              </a:rPr>
              <a:t> </a:t>
            </a:r>
            <a:r>
              <a:rPr sz="2400" spc="-30" dirty="0">
                <a:cs typeface="Calibri"/>
              </a:rPr>
              <a:t>τ</a:t>
            </a:r>
            <a:r>
              <a:rPr sz="2400" dirty="0">
                <a:cs typeface="Calibri"/>
              </a:rPr>
              <a:t>ο</a:t>
            </a:r>
            <a:r>
              <a:rPr sz="2400" spc="-15" dirty="0">
                <a:cs typeface="Calibri"/>
              </a:rPr>
              <a:t>υ</a:t>
            </a:r>
            <a:r>
              <a:rPr sz="2400" dirty="0">
                <a:cs typeface="Calibri"/>
              </a:rPr>
              <a:t>ς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7544" y="476672"/>
            <a:ext cx="8229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Ι</a:t>
            </a:r>
            <a:r>
              <a:rPr sz="3600" b="1" spc="35" dirty="0">
                <a:solidFill>
                  <a:srgbClr val="5A6278"/>
                </a:solidFill>
                <a:latin typeface="Calibri"/>
                <a:cs typeface="Calibri"/>
              </a:rPr>
              <a:t>σ</a:t>
            </a:r>
            <a:r>
              <a:rPr sz="3600" b="1" spc="-25" dirty="0">
                <a:solidFill>
                  <a:srgbClr val="5A6278"/>
                </a:solidFill>
                <a:latin typeface="Calibri"/>
                <a:cs typeface="Calibri"/>
              </a:rPr>
              <a:t>τ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οε</a:t>
            </a:r>
            <a:r>
              <a:rPr sz="3600" b="1" spc="-40" dirty="0">
                <a:solidFill>
                  <a:srgbClr val="5A6278"/>
                </a:solidFill>
                <a:latin typeface="Calibri"/>
                <a:cs typeface="Calibri"/>
              </a:rPr>
              <a:t>ξ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</a:t>
            </a:r>
            <a:r>
              <a:rPr sz="3600" b="1" spc="-20" dirty="0">
                <a:solidFill>
                  <a:srgbClr val="5A6278"/>
                </a:solidFill>
                <a:latin typeface="Calibri"/>
                <a:cs typeface="Calibri"/>
              </a:rPr>
              <a:t>ρ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εύνηση:</a:t>
            </a:r>
            <a:r>
              <a:rPr sz="3600" b="1" spc="25" dirty="0">
                <a:solidFill>
                  <a:srgbClr val="5A627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Δι</a:t>
            </a:r>
            <a:r>
              <a:rPr sz="3600" b="1" spc="-45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δι</a:t>
            </a:r>
            <a:r>
              <a:rPr sz="3600" b="1" spc="-105" dirty="0">
                <a:solidFill>
                  <a:srgbClr val="5A6278"/>
                </a:solidFill>
                <a:latin typeface="Calibri"/>
                <a:cs typeface="Calibri"/>
              </a:rPr>
              <a:t>κ</a:t>
            </a:r>
            <a:r>
              <a:rPr sz="3600" b="1" spc="-30" dirty="0">
                <a:solidFill>
                  <a:srgbClr val="5A6278"/>
                </a:solidFill>
                <a:latin typeface="Calibri"/>
                <a:cs typeface="Calibri"/>
              </a:rPr>
              <a:t>α</a:t>
            </a:r>
            <a:r>
              <a:rPr sz="3600" b="1" dirty="0">
                <a:solidFill>
                  <a:srgbClr val="5A6278"/>
                </a:solidFill>
                <a:latin typeface="Calibri"/>
                <a:cs typeface="Calibri"/>
              </a:rPr>
              <a:t>σία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560" y="1628800"/>
            <a:ext cx="8046720" cy="4372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6350" indent="-27432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…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περ</a:t>
            </a:r>
            <a:r>
              <a:rPr sz="2400" spc="-30" dirty="0">
                <a:latin typeface="Calibri"/>
                <a:cs typeface="Calibri"/>
              </a:rPr>
              <a:t>ιγ</a:t>
            </a:r>
            <a:r>
              <a:rPr sz="2400" dirty="0">
                <a:latin typeface="Calibri"/>
                <a:cs typeface="Calibri"/>
              </a:rPr>
              <a:t>ράφ</a:t>
            </a:r>
            <a:r>
              <a:rPr sz="2400" spc="-10" dirty="0">
                <a:latin typeface="Calibri"/>
                <a:cs typeface="Calibri"/>
              </a:rPr>
              <a:t>ε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αι ο προ</a:t>
            </a:r>
            <a:r>
              <a:rPr sz="2400" spc="-1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ε</a:t>
            </a:r>
            <a:r>
              <a:rPr sz="2400" spc="-40" dirty="0">
                <a:latin typeface="Calibri"/>
                <a:cs typeface="Calibri"/>
              </a:rPr>
              <a:t>ι</a:t>
            </a:r>
            <a:r>
              <a:rPr sz="2400" dirty="0">
                <a:latin typeface="Calibri"/>
                <a:cs typeface="Calibri"/>
              </a:rPr>
              <a:t>νόμενος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ρόπος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</a:t>
            </a:r>
            <a:r>
              <a:rPr sz="2400" spc="-15" dirty="0">
                <a:latin typeface="Calibri"/>
                <a:cs typeface="Calibri"/>
              </a:rPr>
              <a:t>ρ</a:t>
            </a:r>
            <a:r>
              <a:rPr sz="2400" dirty="0">
                <a:latin typeface="Calibri"/>
                <a:cs typeface="Calibri"/>
              </a:rPr>
              <a:t>γ</a:t>
            </a:r>
            <a:r>
              <a:rPr sz="2400" spc="-3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σίας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spc="-15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10" dirty="0">
                <a:latin typeface="Calibri"/>
                <a:cs typeface="Calibri"/>
              </a:rPr>
              <a:t>θ</a:t>
            </a:r>
            <a:r>
              <a:rPr sz="2400" spc="-45" dirty="0">
                <a:latin typeface="Calibri"/>
                <a:cs typeface="Calibri"/>
              </a:rPr>
              <a:t>η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spc="-15" dirty="0">
                <a:latin typeface="Calibri"/>
                <a:cs typeface="Calibri"/>
              </a:rPr>
              <a:t>ώ</a:t>
            </a:r>
            <a:r>
              <a:rPr sz="2400" dirty="0">
                <a:latin typeface="Calibri"/>
                <a:cs typeface="Calibri"/>
              </a:rPr>
              <a:t>ν προ</a:t>
            </a:r>
            <a:r>
              <a:rPr sz="2400" spc="-4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ειμένου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 πρ</a:t>
            </a:r>
            <a:r>
              <a:rPr sz="2400" spc="-1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γ</a:t>
            </a:r>
            <a:r>
              <a:rPr sz="2400" spc="-15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3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οποιή</a:t>
            </a:r>
            <a:r>
              <a:rPr sz="2400" spc="-15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 επ</a:t>
            </a:r>
            <a:r>
              <a:rPr sz="2400" spc="-40" dirty="0">
                <a:latin typeface="Calibri"/>
                <a:cs typeface="Calibri"/>
              </a:rPr>
              <a:t>ι</a:t>
            </a:r>
            <a:r>
              <a:rPr sz="2400" dirty="0">
                <a:latin typeface="Calibri"/>
                <a:cs typeface="Calibri"/>
              </a:rPr>
              <a:t>τ</a:t>
            </a:r>
            <a:r>
              <a:rPr sz="2400" spc="-10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λ</a:t>
            </a:r>
            <a:r>
              <a:rPr sz="2400" spc="-35" dirty="0">
                <a:latin typeface="Calibri"/>
                <a:cs typeface="Calibri"/>
              </a:rPr>
              <a:t>έ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10" dirty="0">
                <a:latin typeface="Calibri"/>
                <a:cs typeface="Calibri"/>
              </a:rPr>
              <a:t>ο</a:t>
            </a:r>
            <a:r>
              <a:rPr sz="2400" dirty="0">
                <a:latin typeface="Calibri"/>
                <a:cs typeface="Calibri"/>
              </a:rPr>
              <a:t>υν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 ρ</a:t>
            </a:r>
            <a:r>
              <a:rPr sz="2400" spc="-35" dirty="0">
                <a:latin typeface="Calibri"/>
                <a:cs typeface="Calibri"/>
              </a:rPr>
              <a:t>ό</a:t>
            </a:r>
            <a:r>
              <a:rPr sz="2400" spc="-20" dirty="0">
                <a:latin typeface="Calibri"/>
                <a:cs typeface="Calibri"/>
              </a:rPr>
              <a:t>λ</a:t>
            </a:r>
            <a:r>
              <a:rPr sz="2400" dirty="0">
                <a:latin typeface="Calibri"/>
                <a:cs typeface="Calibri"/>
              </a:rPr>
              <a:t>ο 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ς</a:t>
            </a: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77"/>
              </a:spcBef>
            </a:pPr>
            <a:endParaRPr sz="1000" dirty="0"/>
          </a:p>
          <a:p>
            <a:pPr marL="539750" marR="715645" indent="-449263">
              <a:lnSpc>
                <a:spcPct val="100099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sz="2400" dirty="0" err="1" smtClean="0">
                <a:latin typeface="Calibri"/>
                <a:cs typeface="Calibri"/>
              </a:rPr>
              <a:t>περ</a:t>
            </a:r>
            <a:r>
              <a:rPr sz="2400" spc="-30" dirty="0" err="1" smtClean="0">
                <a:latin typeface="Calibri"/>
                <a:cs typeface="Calibri"/>
              </a:rPr>
              <a:t>ιγ</a:t>
            </a:r>
            <a:r>
              <a:rPr sz="2400" dirty="0" err="1" smtClean="0">
                <a:latin typeface="Calibri"/>
                <a:cs typeface="Calibri"/>
              </a:rPr>
              <a:t>ράφ</a:t>
            </a:r>
            <a:r>
              <a:rPr sz="2400" spc="-10" dirty="0" err="1" smtClean="0">
                <a:latin typeface="Calibri"/>
                <a:cs typeface="Calibri"/>
              </a:rPr>
              <a:t>ε</a:t>
            </a:r>
            <a:r>
              <a:rPr sz="2400" dirty="0" err="1" smtClean="0">
                <a:latin typeface="Calibri"/>
                <a:cs typeface="Calibri"/>
              </a:rPr>
              <a:t>ι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β</a:t>
            </a:r>
            <a:r>
              <a:rPr sz="2400" spc="-10" dirty="0">
                <a:latin typeface="Calibri"/>
                <a:cs typeface="Calibri"/>
              </a:rPr>
              <a:t>ή</a:t>
            </a:r>
            <a:r>
              <a:rPr sz="2400" spc="-15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προς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β</a:t>
            </a:r>
            <a:r>
              <a:rPr sz="2400" spc="-10" dirty="0">
                <a:latin typeface="Calibri"/>
                <a:cs typeface="Calibri"/>
              </a:rPr>
              <a:t>ή</a:t>
            </a:r>
            <a:r>
              <a:rPr sz="2400" spc="-15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α,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τι </a:t>
            </a:r>
            <a:r>
              <a:rPr sz="2400" spc="-10" dirty="0">
                <a:latin typeface="Calibri"/>
                <a:cs typeface="Calibri"/>
              </a:rPr>
              <a:t>θ</a:t>
            </a:r>
            <a:r>
              <a:rPr sz="2400" dirty="0">
                <a:latin typeface="Calibri"/>
                <a:cs typeface="Calibri"/>
              </a:rPr>
              <a:t>α πρέπει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οι </a:t>
            </a:r>
            <a:r>
              <a:rPr sz="2400" spc="-20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10" dirty="0">
                <a:latin typeface="Calibri"/>
                <a:cs typeface="Calibri"/>
              </a:rPr>
              <a:t>θ</a:t>
            </a:r>
            <a:r>
              <a:rPr sz="2400" spc="-45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τ</a:t>
            </a:r>
            <a:r>
              <a:rPr sz="2400" spc="-10" dirty="0">
                <a:latin typeface="Calibri"/>
                <a:cs typeface="Calibri"/>
              </a:rPr>
              <a:t>έ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 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άν</a:t>
            </a:r>
            <a:r>
              <a:rPr sz="2400" spc="-10" dirty="0">
                <a:latin typeface="Calibri"/>
                <a:cs typeface="Calibri"/>
              </a:rPr>
              <a:t>ο</a:t>
            </a:r>
            <a:r>
              <a:rPr sz="2400" dirty="0">
                <a:latin typeface="Calibri"/>
                <a:cs typeface="Calibri"/>
              </a:rPr>
              <a:t>υν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για να </a:t>
            </a:r>
            <a:r>
              <a:rPr sz="2400" spc="-40" dirty="0">
                <a:latin typeface="Calibri"/>
                <a:cs typeface="Calibri"/>
              </a:rPr>
              <a:t>ο</a:t>
            </a:r>
            <a:r>
              <a:rPr sz="2400" spc="-20" dirty="0">
                <a:latin typeface="Calibri"/>
                <a:cs typeface="Calibri"/>
              </a:rPr>
              <a:t>λ</a:t>
            </a:r>
            <a:r>
              <a:rPr sz="2400" dirty="0">
                <a:latin typeface="Calibri"/>
                <a:cs typeface="Calibri"/>
              </a:rPr>
              <a:t>οκληρώ</a:t>
            </a:r>
            <a:r>
              <a:rPr sz="2400" spc="-10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</a:t>
            </a:r>
            <a:r>
              <a:rPr sz="2400" spc="-60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</a:t>
            </a:r>
            <a:r>
              <a:rPr sz="2400" spc="-15" dirty="0">
                <a:latin typeface="Calibri"/>
                <a:cs typeface="Calibri"/>
              </a:rPr>
              <a:t>ρ</a:t>
            </a:r>
            <a:r>
              <a:rPr sz="2400" dirty="0">
                <a:latin typeface="Calibri"/>
                <a:cs typeface="Calibri"/>
              </a:rPr>
              <a:t>γ</a:t>
            </a:r>
            <a:r>
              <a:rPr sz="2400" spc="-3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σία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ς</a:t>
            </a:r>
          </a:p>
          <a:p>
            <a:pPr marL="539750" indent="-449263">
              <a:lnSpc>
                <a:spcPts val="550"/>
              </a:lnSpc>
              <a:spcBef>
                <a:spcPts val="38"/>
              </a:spcBef>
              <a:buClr>
                <a:srgbClr val="0070C0"/>
              </a:buClr>
              <a:buFont typeface="Wingdings" pitchFamily="2" charset="2"/>
              <a:buChar char="Ø"/>
            </a:pPr>
            <a:endParaRPr sz="550" dirty="0"/>
          </a:p>
          <a:p>
            <a:pPr marL="539750" marR="389255" indent="-449263">
              <a:lnSpc>
                <a:spcPct val="1004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sz="2400" dirty="0" err="1" smtClean="0">
                <a:latin typeface="Calibri"/>
                <a:cs typeface="Calibri"/>
              </a:rPr>
              <a:t>περ</a:t>
            </a:r>
            <a:r>
              <a:rPr sz="2400" spc="-30" dirty="0" err="1" smtClean="0">
                <a:latin typeface="Calibri"/>
                <a:cs typeface="Calibri"/>
              </a:rPr>
              <a:t>ιγ</a:t>
            </a:r>
            <a:r>
              <a:rPr sz="2400" dirty="0" err="1" smtClean="0">
                <a:latin typeface="Calibri"/>
                <a:cs typeface="Calibri"/>
              </a:rPr>
              <a:t>ράφ</a:t>
            </a:r>
            <a:r>
              <a:rPr sz="2400" spc="-10" dirty="0" err="1" smtClean="0">
                <a:latin typeface="Calibri"/>
                <a:cs typeface="Calibri"/>
              </a:rPr>
              <a:t>ε</a:t>
            </a:r>
            <a:r>
              <a:rPr sz="2400" dirty="0" err="1" smtClean="0">
                <a:latin typeface="Calibri"/>
                <a:cs typeface="Calibri"/>
              </a:rPr>
              <a:t>ι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ον </a:t>
            </a:r>
            <a:r>
              <a:rPr sz="2400" spc="-2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ρόπο </a:t>
            </a:r>
            <a:r>
              <a:rPr sz="2400" spc="-10" dirty="0">
                <a:latin typeface="Calibri"/>
                <a:cs typeface="Calibri"/>
              </a:rPr>
              <a:t>ορ</a:t>
            </a:r>
            <a:r>
              <a:rPr sz="2400" dirty="0">
                <a:latin typeface="Calibri"/>
                <a:cs typeface="Calibri"/>
              </a:rPr>
              <a:t>γ</a:t>
            </a:r>
            <a:r>
              <a:rPr sz="2400" spc="-10" dirty="0">
                <a:latin typeface="Calibri"/>
                <a:cs typeface="Calibri"/>
              </a:rPr>
              <a:t>άν</a:t>
            </a:r>
            <a:r>
              <a:rPr sz="2400" dirty="0">
                <a:latin typeface="Calibri"/>
                <a:cs typeface="Calibri"/>
              </a:rPr>
              <a:t>ωσ</a:t>
            </a:r>
            <a:r>
              <a:rPr sz="2400" spc="-15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spc="-15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ν </a:t>
            </a:r>
            <a:r>
              <a:rPr sz="2400" spc="-15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10" dirty="0">
                <a:latin typeface="Calibri"/>
                <a:cs typeface="Calibri"/>
              </a:rPr>
              <a:t>θ</a:t>
            </a:r>
            <a:r>
              <a:rPr sz="2400" spc="-45" dirty="0">
                <a:latin typeface="Calibri"/>
                <a:cs typeface="Calibri"/>
              </a:rPr>
              <a:t>η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spc="-15" dirty="0">
                <a:latin typeface="Calibri"/>
                <a:cs typeface="Calibri"/>
              </a:rPr>
              <a:t>ώ</a:t>
            </a:r>
            <a:r>
              <a:rPr sz="2400" dirty="0">
                <a:latin typeface="Calibri"/>
                <a:cs typeface="Calibri"/>
              </a:rPr>
              <a:t>ν,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τις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φ</a:t>
            </a:r>
            <a:r>
              <a:rPr sz="2400" spc="-35" dirty="0">
                <a:latin typeface="Calibri"/>
                <a:cs typeface="Calibri"/>
              </a:rPr>
              <a:t>ά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10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ις α</a:t>
            </a:r>
            <a:r>
              <a:rPr sz="2400" spc="-3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ομικ</a:t>
            </a:r>
            <a:r>
              <a:rPr sz="2400" spc="-10" dirty="0">
                <a:latin typeface="Calibri"/>
                <a:cs typeface="Calibri"/>
              </a:rPr>
              <a:t>ή</a:t>
            </a:r>
            <a:r>
              <a:rPr sz="2400" spc="-5" dirty="0">
                <a:latin typeface="Calibri"/>
                <a:cs typeface="Calibri"/>
              </a:rPr>
              <a:t>ς-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20" dirty="0">
                <a:latin typeface="Calibri"/>
                <a:cs typeface="Calibri"/>
              </a:rPr>
              <a:t>μ</a:t>
            </a:r>
            <a:r>
              <a:rPr sz="2400" spc="-4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δικής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</a:t>
            </a:r>
            <a:r>
              <a:rPr sz="2400" spc="-15" dirty="0">
                <a:latin typeface="Calibri"/>
                <a:cs typeface="Calibri"/>
              </a:rPr>
              <a:t>ρ</a:t>
            </a:r>
            <a:r>
              <a:rPr sz="2400" dirty="0">
                <a:latin typeface="Calibri"/>
                <a:cs typeface="Calibri"/>
              </a:rPr>
              <a:t>γ</a:t>
            </a:r>
            <a:r>
              <a:rPr sz="2400" spc="-3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σίας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Gill Sans MT"/>
                <a:cs typeface="Gill Sans MT"/>
              </a:rPr>
              <a:t>&amp;</a:t>
            </a:r>
            <a:r>
              <a:rPr sz="2400" spc="-130" dirty="0">
                <a:latin typeface="Gill Sans MT"/>
                <a:cs typeface="Gill Sans MT"/>
              </a:rPr>
              <a:t> 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ς </a:t>
            </a:r>
            <a:r>
              <a:rPr sz="2400" spc="20" dirty="0">
                <a:latin typeface="Calibri"/>
                <a:cs typeface="Calibri"/>
              </a:rPr>
              <a:t>σ</a:t>
            </a:r>
            <a:r>
              <a:rPr sz="2400" spc="-3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ό</a:t>
            </a:r>
            <a:r>
              <a:rPr sz="2400" spc="-35" dirty="0">
                <a:latin typeface="Calibri"/>
                <a:cs typeface="Calibri"/>
              </a:rPr>
              <a:t>χ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ς </a:t>
            </a:r>
            <a:r>
              <a:rPr sz="2400" spc="-2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ς</a:t>
            </a:r>
          </a:p>
          <a:p>
            <a:pPr marL="539750" indent="-449263">
              <a:lnSpc>
                <a:spcPts val="550"/>
              </a:lnSpc>
              <a:spcBef>
                <a:spcPts val="39"/>
              </a:spcBef>
              <a:buClr>
                <a:srgbClr val="0070C0"/>
              </a:buClr>
              <a:buFont typeface="Wingdings" pitchFamily="2" charset="2"/>
              <a:buChar char="Ø"/>
            </a:pPr>
            <a:endParaRPr sz="550" dirty="0"/>
          </a:p>
          <a:p>
            <a:pPr marL="539750" indent="-449263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sz="2400" dirty="0" err="1" smtClean="0">
                <a:latin typeface="Calibri"/>
                <a:cs typeface="Calibri"/>
              </a:rPr>
              <a:t>προτ</a:t>
            </a:r>
            <a:r>
              <a:rPr sz="2400" spc="-10" dirty="0" err="1" smtClean="0">
                <a:latin typeface="Calibri"/>
                <a:cs typeface="Calibri"/>
              </a:rPr>
              <a:t>ε</a:t>
            </a:r>
            <a:r>
              <a:rPr sz="2400" spc="-35" dirty="0" err="1" smtClean="0">
                <a:latin typeface="Calibri"/>
                <a:cs typeface="Calibri"/>
              </a:rPr>
              <a:t>ί</a:t>
            </a:r>
            <a:r>
              <a:rPr sz="2400" dirty="0" err="1" smtClean="0">
                <a:latin typeface="Calibri"/>
                <a:cs typeface="Calibri"/>
              </a:rPr>
              <a:t>νει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αι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</a:t>
            </a:r>
            <a:r>
              <a:rPr sz="2400" spc="-25" dirty="0">
                <a:latin typeface="Calibri"/>
                <a:cs typeface="Calibri"/>
              </a:rPr>
              <a:t>χ</a:t>
            </a:r>
            <a:r>
              <a:rPr sz="2400" spc="-35" dirty="0">
                <a:latin typeface="Calibri"/>
                <a:cs typeface="Calibri"/>
              </a:rPr>
              <a:t>ο</a:t>
            </a:r>
            <a:r>
              <a:rPr sz="2400" spc="-20" dirty="0">
                <a:latin typeface="Calibri"/>
                <a:cs typeface="Calibri"/>
              </a:rPr>
              <a:t>λ</a:t>
            </a:r>
            <a:r>
              <a:rPr sz="2400" dirty="0">
                <a:latin typeface="Calibri"/>
                <a:cs typeface="Calibri"/>
              </a:rPr>
              <a:t>ιά</a:t>
            </a:r>
            <a:r>
              <a:rPr sz="2400" spc="-25" dirty="0">
                <a:latin typeface="Calibri"/>
                <a:cs typeface="Calibri"/>
              </a:rPr>
              <a:t>ζ</a:t>
            </a:r>
            <a:r>
              <a:rPr sz="2400" dirty="0">
                <a:latin typeface="Calibri"/>
                <a:cs typeface="Calibri"/>
              </a:rPr>
              <a:t>ει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</a:t>
            </a:r>
            <a:r>
              <a:rPr sz="2400" spc="-40" dirty="0">
                <a:latin typeface="Calibri"/>
                <a:cs typeface="Calibri"/>
              </a:rPr>
              <a:t>η</a:t>
            </a:r>
            <a:r>
              <a:rPr sz="2400" spc="-15" dirty="0">
                <a:latin typeface="Calibri"/>
                <a:cs typeface="Calibri"/>
              </a:rPr>
              <a:t>γ</a:t>
            </a:r>
            <a:r>
              <a:rPr sz="2400" dirty="0">
                <a:latin typeface="Calibri"/>
                <a:cs typeface="Calibri"/>
              </a:rPr>
              <a:t>ές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προς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διερεύν</a:t>
            </a:r>
            <a:r>
              <a:rPr sz="2400" spc="-15" dirty="0" err="1" smtClean="0">
                <a:latin typeface="Calibri"/>
                <a:cs typeface="Calibri"/>
              </a:rPr>
              <a:t>η</a:t>
            </a:r>
            <a:r>
              <a:rPr sz="2400" dirty="0" err="1" smtClean="0">
                <a:latin typeface="Calibri"/>
                <a:cs typeface="Calibri"/>
              </a:rPr>
              <a:t>ση</a:t>
            </a:r>
            <a:r>
              <a:rPr lang="el-GR" sz="2400" dirty="0" smtClean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υπο</a:t>
            </a:r>
            <a:r>
              <a:rPr sz="2400" spc="10" dirty="0" err="1" smtClean="0">
                <a:latin typeface="Calibri"/>
                <a:cs typeface="Calibri"/>
              </a:rPr>
              <a:t>σ</a:t>
            </a:r>
            <a:r>
              <a:rPr sz="2400" dirty="0" err="1" smtClean="0">
                <a:latin typeface="Calibri"/>
                <a:cs typeface="Calibri"/>
              </a:rPr>
              <a:t>τ</a:t>
            </a:r>
            <a:r>
              <a:rPr sz="2400" spc="-10" dirty="0" err="1" smtClean="0">
                <a:latin typeface="Calibri"/>
                <a:cs typeface="Calibri"/>
              </a:rPr>
              <a:t>η</a:t>
            </a:r>
            <a:r>
              <a:rPr sz="2400" dirty="0" err="1" smtClean="0">
                <a:latin typeface="Calibri"/>
                <a:cs typeface="Calibri"/>
              </a:rPr>
              <a:t>ρί</a:t>
            </a:r>
            <a:r>
              <a:rPr sz="2400" spc="5" dirty="0" err="1" smtClean="0">
                <a:latin typeface="Calibri"/>
                <a:cs typeface="Calibri"/>
              </a:rPr>
              <a:t>ζ</a:t>
            </a:r>
            <a:r>
              <a:rPr sz="2400" dirty="0" err="1" smtClean="0">
                <a:latin typeface="Calibri"/>
                <a:cs typeface="Calibri"/>
              </a:rPr>
              <a:t>ο</a:t>
            </a:r>
            <a:r>
              <a:rPr sz="2400" spc="5" dirty="0" err="1" smtClean="0">
                <a:latin typeface="Calibri"/>
                <a:cs typeface="Calibri"/>
              </a:rPr>
              <a:t>ν</a:t>
            </a:r>
            <a:r>
              <a:rPr sz="2400" spc="-20" dirty="0" err="1" smtClean="0">
                <a:latin typeface="Calibri"/>
                <a:cs typeface="Calibri"/>
              </a:rPr>
              <a:t>τ</a:t>
            </a:r>
            <a:r>
              <a:rPr sz="2400" dirty="0" err="1" smtClean="0">
                <a:latin typeface="Calibri"/>
                <a:cs typeface="Calibri"/>
              </a:rPr>
              <a:t>ας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ά</a:t>
            </a:r>
            <a:r>
              <a:rPr sz="2400" spc="-10" dirty="0">
                <a:latin typeface="Calibri"/>
                <a:cs typeface="Calibri"/>
              </a:rPr>
              <a:t>θ</a:t>
            </a:r>
            <a:r>
              <a:rPr sz="2400" dirty="0">
                <a:latin typeface="Calibri"/>
                <a:cs typeface="Calibri"/>
              </a:rPr>
              <a:t>ε </a:t>
            </a:r>
            <a:r>
              <a:rPr sz="2400" spc="-10" dirty="0">
                <a:latin typeface="Calibri"/>
                <a:cs typeface="Calibri"/>
              </a:rPr>
              <a:t>β</a:t>
            </a:r>
            <a:r>
              <a:rPr sz="2400" dirty="0">
                <a:latin typeface="Calibri"/>
                <a:cs typeface="Calibri"/>
              </a:rPr>
              <a:t>ή</a:t>
            </a:r>
            <a:r>
              <a:rPr sz="2400" spc="-20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α της ε</a:t>
            </a:r>
            <a:r>
              <a:rPr sz="2400" spc="-15" dirty="0">
                <a:latin typeface="Calibri"/>
                <a:cs typeface="Calibri"/>
              </a:rPr>
              <a:t>ρ</a:t>
            </a:r>
            <a:r>
              <a:rPr sz="2400" dirty="0">
                <a:latin typeface="Calibri"/>
                <a:cs typeface="Calibri"/>
              </a:rPr>
              <a:t>γ</a:t>
            </a:r>
            <a:r>
              <a:rPr sz="2400" spc="-3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σίας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spc="-15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ν </a:t>
            </a:r>
            <a:r>
              <a:rPr sz="2400" spc="-15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10" dirty="0">
                <a:latin typeface="Calibri"/>
                <a:cs typeface="Calibri"/>
              </a:rPr>
              <a:t>θ</a:t>
            </a:r>
            <a:r>
              <a:rPr sz="2400" spc="-45" dirty="0">
                <a:latin typeface="Calibri"/>
                <a:cs typeface="Calibri"/>
              </a:rPr>
              <a:t>η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spc="-15" dirty="0">
                <a:latin typeface="Calibri"/>
                <a:cs typeface="Calibri"/>
              </a:rPr>
              <a:t>ώ</a:t>
            </a:r>
            <a:r>
              <a:rPr sz="2400" dirty="0">
                <a:latin typeface="Calibri"/>
                <a:cs typeface="Calibri"/>
              </a:rPr>
              <a:t>ν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3379</TotalTime>
  <Words>2144</Words>
  <Application>Microsoft Macintosh PowerPoint</Application>
  <PresentationFormat>On-screen Show (4:3)</PresentationFormat>
  <Paragraphs>405</Paragraphs>
  <Slides>50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Θέμα του Office</vt:lpstr>
      <vt:lpstr>Διδακτική της Πληροφορικής</vt:lpstr>
      <vt:lpstr>Ιστοεξερευνήσεις</vt:lpstr>
      <vt:lpstr>PowerPoint Presentation</vt:lpstr>
      <vt:lpstr>Ιστοεξερευνήσεις: Σκοπός</vt:lpstr>
      <vt:lpstr>PowerPoint Presentation</vt:lpstr>
      <vt:lpstr>Δομή μιας Ιστοεξερεύνησης</vt:lpstr>
      <vt:lpstr>PowerPoint Presentation</vt:lpstr>
      <vt:lpstr>Ιστοεξερεύνηση :  Εργασία  ή  Αποστολή</vt:lpstr>
      <vt:lpstr>Ιστοεξερεύνηση: Διαδικασία</vt:lpstr>
      <vt:lpstr>PowerPoint Presentation</vt:lpstr>
      <vt:lpstr>Ιστοεξερεύνηση: Συμπέρασμα</vt:lpstr>
      <vt:lpstr>PowerPoint Presentation</vt:lpstr>
      <vt:lpstr>PowerPoint Presentation</vt:lpstr>
      <vt:lpstr>Παραδείγματα Ιστοεξερευνήσεων (1)</vt:lpstr>
      <vt:lpstr>Παραδείγματα Ιστοεξερευνήσεων (2)</vt:lpstr>
      <vt:lpstr>Παραδείγματα Ιστοεξερευνήσεων (3)</vt:lpstr>
      <vt:lpstr>WEB 2.0 Εργαλεία</vt:lpstr>
      <vt:lpstr>PowerPoint Presentation</vt:lpstr>
      <vt:lpstr>PowerPoint Presentation</vt:lpstr>
      <vt:lpstr>PowerPoint Presentation</vt:lpstr>
      <vt:lpstr>Εργαλεία Web 2.0</vt:lpstr>
      <vt:lpstr>Κατάλογοι Εργαλείων</vt:lpstr>
      <vt:lpstr>PowerPoint Presentation</vt:lpstr>
      <vt:lpstr>PowerPoint Presentation</vt:lpstr>
      <vt:lpstr>PowerPoint Presentation</vt:lpstr>
      <vt:lpstr>PowerPoint Presentation</vt:lpstr>
      <vt:lpstr>Εργαλεία Δημιουργίας Νοητικών Χαρτών</vt:lpstr>
      <vt:lpstr>PowerPoint Presentation</vt:lpstr>
      <vt:lpstr>PowerPoint Presentation</vt:lpstr>
      <vt:lpstr>Εργαλεία Δημιουργίας Αφίσας</vt:lpstr>
      <vt:lpstr>Εκπαιδευτικά Παιχνίδια</vt:lpstr>
      <vt:lpstr>Τι δεν είναι παιχνίδι;</vt:lpstr>
      <vt:lpstr>Τι είναι παιχνίδι;</vt:lpstr>
      <vt:lpstr>Κατηγορίες Παιχνιδιών (I)</vt:lpstr>
      <vt:lpstr>Κατηγορίες Παιχνιδιών (II)</vt:lpstr>
      <vt:lpstr>Κατηγορίες Παιχνιδιών (III)</vt:lpstr>
      <vt:lpstr>Κατηγορίες Παιχνιδιών (IV)</vt:lpstr>
      <vt:lpstr>Γιατί μας αρέσουν;</vt:lpstr>
      <vt:lpstr>Περιβάλλοντα ανάπτυξης εκπαιδευτικών παιχνιδιών: Παραδείγματα</vt:lpstr>
      <vt:lpstr>Περιβάλλοντα ανάπτυξης εκπαιδευτικών παιχνιδιών: Παραδείγματα</vt:lpstr>
      <vt:lpstr>Περιβάλλοντα ανάπτυξης εκπαιδευτικών παιχνιδιών: Παραδείγματα</vt:lpstr>
      <vt:lpstr>Περιβάλλοντα ανάπτυξης εκπαιδευτικών παιχνιδιών: Παραδείγματα</vt:lpstr>
      <vt:lpstr>Εκπαιδευτικά Παιχνίδια: Παραδείγματα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Michael</cp:lastModifiedBy>
  <cp:revision>290</cp:revision>
  <dcterms:created xsi:type="dcterms:W3CDTF">2012-09-06T09:03:05Z</dcterms:created>
  <dcterms:modified xsi:type="dcterms:W3CDTF">2015-04-27T17:40:13Z</dcterms:modified>
</cp:coreProperties>
</file>