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01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430" r:id="rId13"/>
    <p:sldId id="310" r:id="rId14"/>
    <p:sldId id="311" r:id="rId15"/>
    <p:sldId id="312" r:id="rId16"/>
    <p:sldId id="314" r:id="rId17"/>
    <p:sldId id="280" r:id="rId18"/>
    <p:sldId id="290" r:id="rId19"/>
    <p:sldId id="295" r:id="rId20"/>
    <p:sldId id="299" r:id="rId21"/>
    <p:sldId id="292" r:id="rId22"/>
    <p:sldId id="291" r:id="rId23"/>
    <p:sldId id="294" r:id="rId24"/>
    <p:sldId id="293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430"/>
            <p14:sldId id="310"/>
            <p14:sldId id="311"/>
            <p14:sldId id="312"/>
            <p14:sldId id="314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3" autoAdjust="0"/>
    <p:restoredTop sz="99309" autoAdjust="0"/>
  </p:normalViewPr>
  <p:slideViewPr>
    <p:cSldViewPr>
      <p:cViewPr varScale="1">
        <p:scale>
          <a:sx n="92" d="100"/>
          <a:sy n="92" d="100"/>
        </p:scale>
        <p:origin x="-9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481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2186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Β’ </a:t>
            </a:r>
            <a:r>
              <a:rPr lang="el-GR" sz="1000" dirty="0" err="1" smtClean="0">
                <a:solidFill>
                  <a:srgbClr val="5075BC"/>
                </a:solidFill>
              </a:rPr>
              <a:t>Πρωτοβυζαντινή</a:t>
            </a:r>
            <a:r>
              <a:rPr lang="el-GR" sz="1000" dirty="0" smtClean="0">
                <a:solidFill>
                  <a:srgbClr val="5075BC"/>
                </a:solidFill>
              </a:rPr>
              <a:t> </a:t>
            </a:r>
            <a:r>
              <a:rPr lang="el-GR" sz="1000" baseline="0" dirty="0" smtClean="0">
                <a:solidFill>
                  <a:srgbClr val="5075BC"/>
                </a:solidFill>
              </a:rPr>
              <a:t>Τέχνη (7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843)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0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Χριστιανική και Βυζαντινή Αρχαιολογία</a:t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Β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Πρωτοβυζαντινή Τέχνη (7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αι. – 843) Αρχιτεκτονική – Η Ζωγραφική της </a:t>
            </a:r>
            <a:r>
              <a:rPr lang="el-GR" sz="2800" dirty="0" err="1" smtClean="0"/>
              <a:t>Εικονομαχικής</a:t>
            </a:r>
            <a:r>
              <a:rPr lang="el-GR" sz="2800" dirty="0" smtClean="0"/>
              <a:t> περιόδου (726-843)</a:t>
            </a:r>
            <a:endParaRPr lang="en-US" sz="2800" dirty="0" smtClean="0"/>
          </a:p>
          <a:p>
            <a:r>
              <a:rPr lang="el-GR" sz="2800" dirty="0" err="1" smtClean="0"/>
              <a:t>Στουφή</a:t>
            </a:r>
            <a:r>
              <a:rPr lang="el-GR" sz="2800" dirty="0" smtClean="0"/>
              <a:t> - Πουλημένου Ιωάννα</a:t>
            </a:r>
          </a:p>
          <a:p>
            <a:r>
              <a:rPr lang="en-US" sz="2800" dirty="0" err="1" smtClean="0">
                <a:sym typeface="Helvetica" pitchFamily="2" charset="0"/>
              </a:rPr>
              <a:t>Ἐθνικὸ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καὶ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Καποδιστριακὸ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Πανεπιστήμιο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Ἀθηνῶν</a:t>
            </a:r>
            <a:endParaRPr lang="en-US" sz="2800" dirty="0" smtClean="0">
              <a:sym typeface="Helvetica" pitchFamily="2" charset="0"/>
            </a:endParaRPr>
          </a:p>
          <a:p>
            <a:r>
              <a:rPr lang="en-US" sz="2800" dirty="0" err="1" smtClean="0">
                <a:sym typeface="Helvetica" pitchFamily="2" charset="0"/>
              </a:rPr>
              <a:t>Τμῆμα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Θεολογίας</a:t>
            </a:r>
            <a:r>
              <a:rPr lang="en-US" sz="2800" dirty="0" smtClean="0">
                <a:sym typeface="Helvetica" pitchFamily="2" charset="0"/>
              </a:rPr>
              <a:t> - </a:t>
            </a:r>
            <a:r>
              <a:rPr lang="en-US" sz="2800" dirty="0" err="1" smtClean="0">
                <a:sym typeface="Helvetica" pitchFamily="2" charset="0"/>
              </a:rPr>
              <a:t>Θεολογικὴ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Σχολή</a:t>
            </a:r>
            <a:endParaRPr lang="en-US" sz="2800" dirty="0" smtClean="0">
              <a:sym typeface="Helvetica" pitchFamily="2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6555548" cy="5490842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726173" cy="4779987"/>
          </a:xfrm>
        </p:spPr>
        <p:txBody>
          <a:bodyPr/>
          <a:lstStyle/>
          <a:p>
            <a:r>
              <a:rPr lang="el-GR" dirty="0" smtClean="0"/>
              <a:t>Άρτα, </a:t>
            </a:r>
            <a:r>
              <a:rPr lang="el-GR" dirty="0" err="1" smtClean="0"/>
              <a:t>Πλησιοί</a:t>
            </a:r>
            <a:r>
              <a:rPr lang="el-GR" dirty="0" smtClean="0"/>
              <a:t>. Άγιος Δημήτριος του «</a:t>
            </a:r>
            <a:r>
              <a:rPr lang="el-GR" dirty="0" err="1" smtClean="0"/>
              <a:t>Κατσούρη</a:t>
            </a:r>
            <a:r>
              <a:rPr lang="el-GR" dirty="0" smtClean="0"/>
              <a:t>», β’ μισό 8</a:t>
            </a:r>
            <a:r>
              <a:rPr lang="el-GR" baseline="30000" dirty="0" smtClean="0"/>
              <a:t>ου</a:t>
            </a:r>
            <a:r>
              <a:rPr lang="el-GR" dirty="0" smtClean="0"/>
              <a:t> – α’ μισό 9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443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910675"/>
            <a:ext cx="7333972" cy="5038606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438141" cy="4779987"/>
          </a:xfrm>
        </p:spPr>
        <p:txBody>
          <a:bodyPr/>
          <a:lstStyle/>
          <a:p>
            <a:r>
              <a:rPr lang="el-GR" dirty="0" smtClean="0"/>
              <a:t>Ευρυτανία. Επισκοπή, β’ μισό 8</a:t>
            </a:r>
            <a:r>
              <a:rPr lang="el-GR" baseline="30000" dirty="0" smtClean="0"/>
              <a:t>ου</a:t>
            </a:r>
            <a:r>
              <a:rPr lang="el-GR" dirty="0" smtClean="0"/>
              <a:t> α’ μισό 9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60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496944" cy="1506091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Η ζωγραφική της </a:t>
            </a:r>
            <a:r>
              <a:rPr lang="el-GR" sz="4400" dirty="0" err="1" smtClean="0"/>
              <a:t>εικονομαχικής</a:t>
            </a:r>
            <a:r>
              <a:rPr lang="el-GR" sz="4400" dirty="0" smtClean="0"/>
              <a:t> </a:t>
            </a:r>
            <a:r>
              <a:rPr lang="el-GR" sz="4400" dirty="0" smtClean="0"/>
              <a:t>                             περιόδου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4159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1798180" cy="4779987"/>
          </a:xfrm>
        </p:spPr>
        <p:txBody>
          <a:bodyPr/>
          <a:lstStyle/>
          <a:p>
            <a:r>
              <a:rPr lang="el-GR" dirty="0" smtClean="0"/>
              <a:t>Θεσσαλονίκη. Αγία Σοφία, </a:t>
            </a:r>
            <a:r>
              <a:rPr lang="el-GR" dirty="0" err="1" smtClean="0"/>
              <a:t>εικονομαχικός</a:t>
            </a:r>
            <a:r>
              <a:rPr lang="el-GR" dirty="0" smtClean="0"/>
              <a:t> σταυρός.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11759"/>
            <a:ext cx="6706678" cy="4471118"/>
          </a:xfrm>
        </p:spPr>
      </p:pic>
    </p:spTree>
    <p:extLst>
      <p:ext uri="{BB962C8B-B14F-4D97-AF65-F5344CB8AC3E}">
        <p14:creationId xmlns="" xmlns:p14="http://schemas.microsoft.com/office/powerpoint/2010/main" val="1154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1726173" cy="4779987"/>
          </a:xfrm>
        </p:spPr>
        <p:txBody>
          <a:bodyPr/>
          <a:lstStyle/>
          <a:p>
            <a:r>
              <a:rPr lang="el-GR" dirty="0" smtClean="0"/>
              <a:t>Νάξος. Άγιος Ιωάννης «στ’ </a:t>
            </a:r>
            <a:r>
              <a:rPr lang="el-GR" dirty="0" err="1" smtClean="0"/>
              <a:t>Αδησαρού</a:t>
            </a:r>
            <a:r>
              <a:rPr lang="el-GR" dirty="0" smtClean="0"/>
              <a:t>», </a:t>
            </a:r>
            <a:r>
              <a:rPr lang="el-GR" dirty="0" err="1" smtClean="0"/>
              <a:t>εικονομαχικός</a:t>
            </a:r>
            <a:r>
              <a:rPr lang="el-GR" dirty="0" smtClean="0"/>
              <a:t> διάκοσμος.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5265"/>
            <a:ext cx="6265686" cy="5887040"/>
          </a:xfrm>
        </p:spPr>
      </p:pic>
    </p:spTree>
    <p:extLst>
      <p:ext uri="{BB962C8B-B14F-4D97-AF65-F5344CB8AC3E}">
        <p14:creationId xmlns="" xmlns:p14="http://schemas.microsoft.com/office/powerpoint/2010/main" val="31979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Νάξος. Άγιος Ιωάννης «στ’ </a:t>
            </a:r>
            <a:r>
              <a:rPr lang="el-GR" dirty="0" err="1"/>
              <a:t>Αδησαρού</a:t>
            </a:r>
            <a:r>
              <a:rPr lang="el-GR" dirty="0"/>
              <a:t>», </a:t>
            </a:r>
            <a:r>
              <a:rPr lang="el-GR" dirty="0" err="1"/>
              <a:t>εικονομαχικός</a:t>
            </a:r>
            <a:r>
              <a:rPr lang="el-GR" dirty="0"/>
              <a:t> διάκοσμος.</a:t>
            </a:r>
          </a:p>
          <a:p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6632"/>
            <a:ext cx="5184576" cy="6276565"/>
          </a:xfrm>
        </p:spPr>
      </p:pic>
    </p:spTree>
    <p:extLst>
      <p:ext uri="{BB962C8B-B14F-4D97-AF65-F5344CB8AC3E}">
        <p14:creationId xmlns="" xmlns:p14="http://schemas.microsoft.com/office/powerpoint/2010/main" val="1859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Ιωάννου Δαμασκηνού, Ιερά Παράλληλα, 800-840 (Εθνική Βιβλιοθήκη </a:t>
            </a:r>
            <a:r>
              <a:rPr lang="el-GR" dirty="0" err="1" smtClean="0"/>
              <a:t>Παρισίων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41389"/>
            <a:ext cx="3117036" cy="4221552"/>
          </a:xfrm>
        </p:spPr>
      </p:pic>
    </p:spTree>
    <p:extLst>
      <p:ext uri="{BB962C8B-B14F-4D97-AF65-F5344CB8AC3E}">
        <p14:creationId xmlns="" xmlns:p14="http://schemas.microsoft.com/office/powerpoint/2010/main" val="4169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683568" y="2924944"/>
            <a:ext cx="7666111" cy="1481956"/>
          </a:xfrm>
        </p:spPr>
        <p:txBody>
          <a:bodyPr/>
          <a:lstStyle/>
          <a:p>
            <a:r>
              <a:rPr lang="el-GR" dirty="0" smtClean="0"/>
              <a:t>        </a:t>
            </a:r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11560" y="3140968"/>
            <a:ext cx="7883153" cy="2628007"/>
          </a:xfrm>
        </p:spPr>
        <p:txBody>
          <a:bodyPr>
            <a:normAutofit/>
          </a:bodyPr>
          <a:lstStyle/>
          <a:p>
            <a:r>
              <a:rPr lang="el-GR" sz="4400" dirty="0" smtClean="0"/>
              <a:t>                  Αρχιτεκτονική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 </a:t>
            </a:r>
            <a:r>
              <a:rPr lang="el-GR" sz="2000" dirty="0" err="1" smtClean="0"/>
              <a:t>Στουφή</a:t>
            </a:r>
            <a:r>
              <a:rPr lang="el-GR" sz="2000" dirty="0" smtClean="0"/>
              <a:t> </a:t>
            </a:r>
            <a:r>
              <a:rPr lang="el-GR" sz="2000" dirty="0"/>
              <a:t>- Πουλημένου </a:t>
            </a:r>
            <a:r>
              <a:rPr lang="el-GR" sz="2000" dirty="0" smtClean="0"/>
              <a:t>Ιωάννα</a:t>
            </a:r>
            <a:r>
              <a:rPr lang="el-GR" sz="2000" dirty="0"/>
              <a:t>. «Χριστιανική και Βυζαντινή </a:t>
            </a:r>
            <a:r>
              <a:rPr lang="el-GR" sz="2000" dirty="0" smtClean="0"/>
              <a:t>Αρχαιολογία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/>
              <a:t>Πρωτοβυζαντινή Τέχνη (7</a:t>
            </a:r>
            <a:r>
              <a:rPr lang="el-GR" sz="2000" baseline="30000" dirty="0"/>
              <a:t>ος</a:t>
            </a:r>
            <a:r>
              <a:rPr lang="el-GR" sz="2000" dirty="0"/>
              <a:t> αι. – 843) Αρχιτεκτονική – Η Ζωγραφική της </a:t>
            </a:r>
            <a:r>
              <a:rPr lang="el-GR" sz="2000" dirty="0" err="1"/>
              <a:t>Εικονομαχικής</a:t>
            </a:r>
            <a:r>
              <a:rPr lang="el-GR" sz="2000" dirty="0"/>
              <a:t> περιόδου (726-843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opencourses.uoa.gr/courses/THEOL100/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 smtClean="0"/>
              <a:t>Εικόνες: 1-13 </a:t>
            </a:r>
            <a:r>
              <a:rPr lang="en-US" sz="2000" dirty="0" smtClean="0"/>
              <a:t>Copyrighted</a:t>
            </a:r>
            <a:r>
              <a:rPr lang="el-GR" sz="2000" dirty="0" smtClean="0"/>
              <a:t> από το βιβλίο: </a:t>
            </a:r>
            <a:r>
              <a:rPr lang="el-GR" altLang="el-G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Στουφή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-Πουλημένου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Ι. (2013). </a:t>
            </a:r>
            <a:r>
              <a:rPr lang="el-GR" altLang="el-G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Χριστιανική και Βυζαντινή Αρχαιολογία και Τέχνη.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Αθήνα: Εκδόσεις 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«Παρρησία», σελ. </a:t>
            </a:r>
            <a:r>
              <a:rPr lang="el-GR" altLang="el-GR" sz="2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255-272.</a:t>
            </a:r>
            <a:endParaRPr lang="el-GR" altLang="el-GR" sz="1200" dirty="0"/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Σπάρτη. Βασιλική Αγίου </a:t>
            </a:r>
            <a:r>
              <a:rPr lang="el-GR" dirty="0" err="1" smtClean="0"/>
              <a:t>Νίκωνος</a:t>
            </a:r>
            <a:r>
              <a:rPr lang="el-GR" dirty="0" smtClean="0"/>
              <a:t>, 7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13" y="1124744"/>
            <a:ext cx="6563072" cy="5214279"/>
          </a:xfrm>
        </p:spPr>
      </p:pic>
    </p:spTree>
    <p:extLst>
      <p:ext uri="{BB962C8B-B14F-4D97-AF65-F5344CB8AC3E}">
        <p14:creationId xmlns="" xmlns:p14="http://schemas.microsoft.com/office/powerpoint/2010/main" val="44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Μάνη. Τηγάνι, Βασιλική, 7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115"/>
            <a:ext cx="5611316" cy="6350122"/>
          </a:xfrm>
        </p:spPr>
      </p:pic>
    </p:spTree>
    <p:extLst>
      <p:ext uri="{BB962C8B-B14F-4D97-AF65-F5344CB8AC3E}">
        <p14:creationId xmlns="" xmlns:p14="http://schemas.microsoft.com/office/powerpoint/2010/main" val="10444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6262677" cy="4779987"/>
          </a:xfrm>
        </p:spPr>
        <p:txBody>
          <a:bodyPr/>
          <a:lstStyle/>
          <a:p>
            <a:r>
              <a:rPr lang="el-GR" dirty="0" smtClean="0"/>
              <a:t>Βουλγαρία, </a:t>
            </a:r>
            <a:r>
              <a:rPr lang="en-US" dirty="0" err="1" smtClean="0"/>
              <a:t>Adoba-Pliska</a:t>
            </a:r>
            <a:r>
              <a:rPr lang="en-US" dirty="0" smtClean="0"/>
              <a:t>. </a:t>
            </a:r>
            <a:r>
              <a:rPr lang="el-GR" dirty="0" smtClean="0"/>
              <a:t>Βασιλική, αρχές 7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429" r="3421"/>
          <a:stretch/>
        </p:blipFill>
        <p:spPr>
          <a:xfrm>
            <a:off x="107504" y="1856897"/>
            <a:ext cx="8964487" cy="4380415"/>
          </a:xfrm>
        </p:spPr>
      </p:pic>
    </p:spTree>
    <p:extLst>
      <p:ext uri="{BB962C8B-B14F-4D97-AF65-F5344CB8AC3E}">
        <p14:creationId xmlns="" xmlns:p14="http://schemas.microsoft.com/office/powerpoint/2010/main" val="35302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387146"/>
            <a:ext cx="7404649" cy="6845468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Νίκαια Βιθυνίας. Ναός Κοιμήσεως της Θεοτόκου, αρχές 7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715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Θεσσαλονίκη. Αγία Σοφία, αρχές 7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6" name="Θέση περιεχομένου 5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91" y="116632"/>
            <a:ext cx="5105003" cy="6224282"/>
          </a:xfrm>
        </p:spPr>
      </p:pic>
    </p:spTree>
    <p:extLst>
      <p:ext uri="{BB962C8B-B14F-4D97-AF65-F5344CB8AC3E}">
        <p14:creationId xmlns="" xmlns:p14="http://schemas.microsoft.com/office/powerpoint/2010/main" val="35385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3674"/>
            <a:ext cx="7499176" cy="5549932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Κρήτη, Γόρτυνα. Ο ναός του Αγίου </a:t>
            </a:r>
            <a:r>
              <a:rPr lang="el-GR" dirty="0" err="1" smtClean="0"/>
              <a:t>Τϊτου</a:t>
            </a:r>
            <a:r>
              <a:rPr lang="el-GR" dirty="0" smtClean="0"/>
              <a:t>, 7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0996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270789" cy="4779987"/>
          </a:xfrm>
        </p:spPr>
        <p:txBody>
          <a:bodyPr/>
          <a:lstStyle/>
          <a:p>
            <a:r>
              <a:rPr lang="el-GR" dirty="0" smtClean="0"/>
              <a:t>Βιθυνία, </a:t>
            </a:r>
            <a:r>
              <a:rPr lang="el-GR" dirty="0" err="1" smtClean="0"/>
              <a:t>Τρίγλεια</a:t>
            </a:r>
            <a:r>
              <a:rPr lang="el-GR" dirty="0" smtClean="0"/>
              <a:t>. Καθολικό μονής (εγγεγραμμένος σταυροειδής ναός με τρούλο), τέλος 8</a:t>
            </a:r>
            <a:r>
              <a:rPr lang="el-GR" baseline="30000" dirty="0" smtClean="0"/>
              <a:t>ου</a:t>
            </a:r>
            <a:r>
              <a:rPr lang="el-GR" dirty="0" smtClean="0"/>
              <a:t>-αρχές 9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3" name="Θέση περιεχομένου 2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03082"/>
            <a:ext cx="7776046" cy="3934230"/>
          </a:xfrm>
        </p:spPr>
      </p:pic>
    </p:spTree>
    <p:extLst>
      <p:ext uri="{BB962C8B-B14F-4D97-AF65-F5344CB8AC3E}">
        <p14:creationId xmlns="" xmlns:p14="http://schemas.microsoft.com/office/powerpoint/2010/main" val="335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567</Words>
  <Application>Microsoft Office PowerPoint</Application>
  <PresentationFormat>Προβολή στην οθόνη (4:3)</PresentationFormat>
  <Paragraphs>75</Paragraphs>
  <Slides>24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Χριστιανική και Βυζαντινή Αρχαιολογία </vt:lpstr>
      <vt:lpstr>                  Αρχιτεκτονική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Η ζωγραφική της εικονομαχικής                              περιόδου</vt:lpstr>
      <vt:lpstr>Εικόνα 10</vt:lpstr>
      <vt:lpstr>Εικόνα 11</vt:lpstr>
      <vt:lpstr>Εικόνα 12</vt:lpstr>
      <vt:lpstr>Εικόνα 13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ioanna</cp:lastModifiedBy>
  <cp:revision>249</cp:revision>
  <dcterms:created xsi:type="dcterms:W3CDTF">2012-09-06T09:03:05Z</dcterms:created>
  <dcterms:modified xsi:type="dcterms:W3CDTF">2015-10-01T21:51:45Z</dcterms:modified>
</cp:coreProperties>
</file>