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64" r:id="rId3"/>
    <p:sldId id="261" r:id="rId4"/>
    <p:sldId id="262" r:id="rId5"/>
    <p:sldId id="266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280" r:id="rId17"/>
    <p:sldId id="290" r:id="rId18"/>
    <p:sldId id="295" r:id="rId19"/>
    <p:sldId id="299" r:id="rId20"/>
    <p:sldId id="292" r:id="rId21"/>
    <p:sldId id="291" r:id="rId22"/>
    <p:sldId id="294" r:id="rId23"/>
    <p:sldId id="293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9309" autoAdjust="0"/>
  </p:normalViewPr>
  <p:slideViewPr>
    <p:cSldViewPr>
      <p:cViewPr varScale="1">
        <p:scale>
          <a:sx n="61" d="100"/>
          <a:sy n="61" d="100"/>
        </p:scale>
        <p:origin x="90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enauto.nl/wp-content/uploads/2014/12/koppoters02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nstlinks.de/kusem/pdf/kap10.pdf" TargetMode="External"/><Relationship Id="rId4" Type="http://schemas.openxmlformats.org/officeDocument/2006/relationships/hyperlink" Target="http://4.bp.blogspot.com/-aI96hAEUdfc/Uqn95iCBr9I/AAAAAAAAOFM/4FK93Pl7DFU/s640/L'Arte+dei+Bambini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2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199982" cy="5098006"/>
          </a:xfrm>
        </p:spPr>
      </p:pic>
    </p:spTree>
    <p:extLst>
      <p:ext uri="{BB962C8B-B14F-4D97-AF65-F5344CB8AC3E}">
        <p14:creationId xmlns:p14="http://schemas.microsoft.com/office/powerpoint/2010/main" val="4100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127974" cy="5049403"/>
          </a:xfrm>
        </p:spPr>
      </p:pic>
    </p:spTree>
    <p:extLst>
      <p:ext uri="{BB962C8B-B14F-4D97-AF65-F5344CB8AC3E}">
        <p14:creationId xmlns:p14="http://schemas.microsoft.com/office/powerpoint/2010/main" val="2451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Φωτογραφία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-6100"/>
            <a:ext cx="4680520" cy="6459436"/>
          </a:xfrm>
        </p:spPr>
      </p:pic>
    </p:spTree>
    <p:extLst>
      <p:ext uri="{BB962C8B-B14F-4D97-AF65-F5344CB8AC3E}">
        <p14:creationId xmlns:p14="http://schemas.microsoft.com/office/powerpoint/2010/main" val="31632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Φωτογραφία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7122368" cy="5110299"/>
          </a:xfrm>
        </p:spPr>
      </p:pic>
    </p:spTree>
    <p:extLst>
      <p:ext uri="{BB962C8B-B14F-4D97-AF65-F5344CB8AC3E}">
        <p14:creationId xmlns:p14="http://schemas.microsoft.com/office/powerpoint/2010/main" val="13311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ές ζωγραφιέ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14"/>
            <a:ext cx="4464496" cy="6379114"/>
          </a:xfrm>
        </p:spPr>
      </p:pic>
    </p:spTree>
    <p:extLst>
      <p:ext uri="{BB962C8B-B14F-4D97-AF65-F5344CB8AC3E}">
        <p14:creationId xmlns:p14="http://schemas.microsoft.com/office/powerpoint/2010/main" val="22832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9214"/>
            <a:ext cx="7128792" cy="5196803"/>
          </a:xfrm>
        </p:spPr>
      </p:pic>
    </p:spTree>
    <p:extLst>
      <p:ext uri="{BB962C8B-B14F-4D97-AF65-F5344CB8AC3E}">
        <p14:creationId xmlns:p14="http://schemas.microsoft.com/office/powerpoint/2010/main" val="25289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1ο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pPr lvl="0"/>
            <a:r>
              <a:rPr lang="el-GR" sz="4400" dirty="0"/>
              <a:t>Ενότητα </a:t>
            </a:r>
            <a:r>
              <a:rPr lang="el-GR" sz="4400" dirty="0" smtClean="0"/>
              <a:t>2. </a:t>
            </a:r>
            <a:br>
              <a:rPr lang="el-GR" sz="4400" dirty="0" smtClean="0"/>
            </a:br>
            <a:r>
              <a:rPr lang="el-GR" sz="4400" dirty="0"/>
              <a:t>Το παιδικό σχέδιο ως γνωστική διεργασία: αναπαραστατικές ικανότητες.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l-GR" sz="2000" dirty="0" smtClean="0"/>
              <a:t>2</a:t>
            </a:r>
            <a:r>
              <a:rPr lang="el-GR" sz="2000" dirty="0"/>
              <a:t>. Το παιδικό σχέδιο ως γνωστική διεργασία: αναπαραστατικές </a:t>
            </a:r>
            <a:r>
              <a:rPr lang="el-GR" sz="2000" dirty="0" smtClean="0"/>
              <a:t>ικανότητες».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/>
              <a:t>1: </a:t>
            </a:r>
            <a:r>
              <a:rPr lang="en-US" sz="2000" b="1" dirty="0" smtClean="0"/>
              <a:t>Copyrighted, </a:t>
            </a:r>
            <a:r>
              <a:rPr lang="el-GR" sz="2000" b="1" dirty="0" smtClean="0"/>
              <a:t>Πηγή: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www.artsenauto.nl/wp-content/uploads/2014/12/koppoters02.jpg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2-3: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Εικόνα 4: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4"/>
              </a:rPr>
              <a:t>http://4.bp.blogspot.com/-</a:t>
            </a:r>
            <a:r>
              <a:rPr lang="en-US" sz="2000" b="1" dirty="0" smtClean="0">
                <a:hlinkClick r:id="rId4"/>
              </a:rPr>
              <a:t>aI96hAEUdfc/Uqn95iCBr9I/AAAAAAAAOFM/4FK93Pl7DFU/s640/L'Arte+dei+Bambini.jpg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5-6: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Εικόνες 7-8: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kunstlinks.de/kusem/pdf/kap10.pdf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9-10: </a:t>
            </a:r>
            <a:r>
              <a:rPr lang="en-US" sz="2000" b="1" dirty="0"/>
              <a:t>Copyrighted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Ικανότητα αναγνώρισης και περιγραφής των αναπαραστατικών ικανοτήτων του παιδιού όπως αυτές αναφαίνονται μέσα στο σχέδιό του χρησιμοποιώντας την σχετική βιβλιογραφία.</a:t>
            </a:r>
          </a:p>
          <a:p>
            <a:pPr lvl="0"/>
            <a:r>
              <a:rPr lang="el-GR" dirty="0"/>
              <a:t>Κριτική θεώρηση των διαφορετικών προσεγγίσεων στην ανάλυση του παιδικού σχεδίου και των ποικίλων θεωριών στην διδακτική της τέχνης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τάση των μικρών παιδιών να κάνουν σημάδια σε μία επίπεδη επιφάνεια εξετάζεται έως η απαρχή της αναπαραστατικής διαδικασίας, αλλά και της ικανότητας για συμβολική και αφαιρετική σκέψη. Αναγνωρίζονται στάδια στην αναδίπλωση αυτών των ικανοτήτων και συσχετίζονται με την </a:t>
            </a:r>
            <a:r>
              <a:rPr lang="el-GR" dirty="0" smtClean="0"/>
              <a:t>διανοητική </a:t>
            </a:r>
            <a:r>
              <a:rPr lang="el-GR" dirty="0"/>
              <a:t>και αντιληπτική ανάπτυξη του παιδιού. Πιο συγκεκριμένα, το σχέδιο του μικρού παιδιού δεν θεωρείται ως μία προσπάθεια ρεαλιστικής </a:t>
            </a:r>
            <a:r>
              <a:rPr lang="el-GR" dirty="0" smtClean="0"/>
              <a:t>αναπαράστασης </a:t>
            </a:r>
            <a:r>
              <a:rPr lang="el-GR" dirty="0"/>
              <a:t>του κόσμου, αλλά ως η δημιουργία συμβόλων και γραφιστικών στερεοτύπων που θα το  βοηθήσουν να αντιληφθεί και να κατανοήσει τον κόσμο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</a:t>
            </a:r>
            <a:r>
              <a:rPr lang="en-US" smtClean="0"/>
              <a:t>4</a:t>
            </a:r>
            <a:r>
              <a:rPr lang="el-GR" smtClean="0"/>
              <a:t>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92920"/>
            <a:ext cx="7190660" cy="4475819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6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ές ζωγραφιές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6479902" cy="5115927"/>
          </a:xfrm>
        </p:spPr>
      </p:pic>
    </p:spTree>
    <p:extLst>
      <p:ext uri="{BB962C8B-B14F-4D97-AF65-F5344CB8AC3E}">
        <p14:creationId xmlns:p14="http://schemas.microsoft.com/office/powerpoint/2010/main" val="146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Φωτογραφία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431"/>
            <a:ext cx="3960440" cy="6366897"/>
          </a:xfrm>
        </p:spPr>
      </p:pic>
    </p:spTree>
    <p:extLst>
      <p:ext uri="{BB962C8B-B14F-4D97-AF65-F5344CB8AC3E}">
        <p14:creationId xmlns:p14="http://schemas.microsoft.com/office/powerpoint/2010/main" val="3432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72" y="257175"/>
            <a:ext cx="6965863" cy="6201529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23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528</Words>
  <Application>Microsoft Office PowerPoint</Application>
  <PresentationFormat>Προβολή στην οθόνη (4:3)</PresentationFormat>
  <Paragraphs>74</Paragraphs>
  <Slides>23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2</vt:lpstr>
      <vt:lpstr>Ενότητα 2.  Το παιδικό σχέδιο ως γνωστική διεργασία: αναπαραστατικές ικανότητες.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205</cp:revision>
  <dcterms:created xsi:type="dcterms:W3CDTF">2012-09-06T09:03:05Z</dcterms:created>
  <dcterms:modified xsi:type="dcterms:W3CDTF">2015-10-27T10:41:41Z</dcterms:modified>
</cp:coreProperties>
</file>