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58" r:id="rId1"/>
  </p:sldMasterIdLst>
  <p:notesMasterIdLst>
    <p:notesMasterId r:id="rId40"/>
  </p:notesMasterIdLst>
  <p:sldIdLst>
    <p:sldId id="302" r:id="rId2"/>
    <p:sldId id="337" r:id="rId3"/>
    <p:sldId id="339" r:id="rId4"/>
    <p:sldId id="261" r:id="rId5"/>
    <p:sldId id="309" r:id="rId6"/>
    <p:sldId id="318" r:id="rId7"/>
    <p:sldId id="265" r:id="rId8"/>
    <p:sldId id="274" r:id="rId9"/>
    <p:sldId id="319" r:id="rId10"/>
    <p:sldId id="320" r:id="rId11"/>
    <p:sldId id="304" r:id="rId12"/>
    <p:sldId id="303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10" r:id="rId26"/>
    <p:sldId id="300" r:id="rId27"/>
    <p:sldId id="333" r:id="rId28"/>
    <p:sldId id="277" r:id="rId29"/>
    <p:sldId id="335" r:id="rId30"/>
    <p:sldId id="336" r:id="rId31"/>
    <p:sldId id="317" r:id="rId32"/>
    <p:sldId id="340" r:id="rId33"/>
    <p:sldId id="341" r:id="rId34"/>
    <p:sldId id="342" r:id="rId35"/>
    <p:sldId id="343" r:id="rId36"/>
    <p:sldId id="344" r:id="rId37"/>
    <p:sldId id="345" r:id="rId38"/>
    <p:sldId id="346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79" d="100"/>
          <a:sy n="79" d="100"/>
        </p:scale>
        <p:origin x="10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5AD8E-798A-454E-88C5-48B93B319D1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D4F6D48-AB41-4FC6-A3D6-A91AD2768EEB}">
      <dgm:prSet phldrT="[Text]"/>
      <dgm:spPr/>
      <dgm:t>
        <a:bodyPr/>
        <a:lstStyle/>
        <a:p>
          <a:r>
            <a:rPr lang="en-US" dirty="0" smtClean="0"/>
            <a:t>Politeness devices</a:t>
          </a:r>
          <a:endParaRPr lang="el-GR" dirty="0"/>
        </a:p>
      </dgm:t>
    </dgm:pt>
    <dgm:pt modelId="{111056ED-CD63-4F44-B2B1-9DA8412FA9D9}" type="parTrans" cxnId="{070F964C-96C7-4374-B8E4-10B3FD5951AF}">
      <dgm:prSet/>
      <dgm:spPr/>
      <dgm:t>
        <a:bodyPr/>
        <a:lstStyle/>
        <a:p>
          <a:endParaRPr lang="el-GR"/>
        </a:p>
      </dgm:t>
    </dgm:pt>
    <dgm:pt modelId="{55C38DB9-5CE7-43F0-9A36-0D2AC6E5A78D}" type="sibTrans" cxnId="{070F964C-96C7-4374-B8E4-10B3FD5951AF}">
      <dgm:prSet/>
      <dgm:spPr/>
      <dgm:t>
        <a:bodyPr/>
        <a:lstStyle/>
        <a:p>
          <a:endParaRPr lang="el-GR"/>
        </a:p>
      </dgm:t>
    </dgm:pt>
    <dgm:pt modelId="{8D43E4F6-4E37-4FCE-9F69-198BF6E3856D}">
      <dgm:prSet phldrT="[Text]"/>
      <dgm:spPr/>
      <dgm:t>
        <a:bodyPr/>
        <a:lstStyle/>
        <a:p>
          <a:r>
            <a:rPr lang="en-US" dirty="0" smtClean="0"/>
            <a:t>Negative</a:t>
          </a:r>
          <a:endParaRPr lang="el-GR" dirty="0"/>
        </a:p>
      </dgm:t>
    </dgm:pt>
    <dgm:pt modelId="{901AC2AF-FA02-4740-9023-956F9F6973E9}" type="parTrans" cxnId="{A1C583BA-DF67-4BE6-8BC6-A1E629996C10}">
      <dgm:prSet/>
      <dgm:spPr/>
      <dgm:t>
        <a:bodyPr/>
        <a:lstStyle/>
        <a:p>
          <a:endParaRPr lang="el-GR"/>
        </a:p>
      </dgm:t>
    </dgm:pt>
    <dgm:pt modelId="{318D4365-F455-46CB-B4CA-7C8FD2D8503D}" type="sibTrans" cxnId="{A1C583BA-DF67-4BE6-8BC6-A1E629996C10}">
      <dgm:prSet/>
      <dgm:spPr/>
      <dgm:t>
        <a:bodyPr/>
        <a:lstStyle/>
        <a:p>
          <a:endParaRPr lang="el-GR"/>
        </a:p>
      </dgm:t>
    </dgm:pt>
    <dgm:pt modelId="{717C1120-137A-4FAF-A866-D7BCC1A5962B}">
      <dgm:prSet phldrT="[Text]"/>
      <dgm:spPr/>
      <dgm:t>
        <a:bodyPr/>
        <a:lstStyle/>
        <a:p>
          <a:r>
            <a:rPr lang="en-US" dirty="0" smtClean="0"/>
            <a:t>S’s not </a:t>
          </a:r>
          <a:r>
            <a:rPr lang="en-US" dirty="0" err="1" smtClean="0"/>
            <a:t>coarsing</a:t>
          </a:r>
          <a:r>
            <a:rPr lang="en-US" dirty="0" smtClean="0"/>
            <a:t> H</a:t>
          </a:r>
          <a:endParaRPr lang="el-GR" dirty="0"/>
        </a:p>
      </dgm:t>
    </dgm:pt>
    <dgm:pt modelId="{2ABABDC7-61B2-4EDC-8B09-DC84CF544468}" type="parTrans" cxnId="{6B291D7C-D1A9-461E-B3BD-94F5C26A37ED}">
      <dgm:prSet/>
      <dgm:spPr/>
      <dgm:t>
        <a:bodyPr/>
        <a:lstStyle/>
        <a:p>
          <a:endParaRPr lang="el-GR"/>
        </a:p>
      </dgm:t>
    </dgm:pt>
    <dgm:pt modelId="{0DA6B6AC-A2FA-48B3-9DA5-87BF7D0F33B7}" type="sibTrans" cxnId="{6B291D7C-D1A9-461E-B3BD-94F5C26A37ED}">
      <dgm:prSet/>
      <dgm:spPr/>
      <dgm:t>
        <a:bodyPr/>
        <a:lstStyle/>
        <a:p>
          <a:endParaRPr lang="el-GR"/>
        </a:p>
      </dgm:t>
    </dgm:pt>
    <dgm:pt modelId="{DB8FBBC6-3E58-46A6-AE44-D0655DFA03B4}">
      <dgm:prSet phldrT="[Text]"/>
      <dgm:spPr/>
      <dgm:t>
        <a:bodyPr/>
        <a:lstStyle/>
        <a:p>
          <a:r>
            <a:rPr lang="en-US" dirty="0" smtClean="0"/>
            <a:t>S’s minimizing threat</a:t>
          </a:r>
          <a:endParaRPr lang="el-GR" dirty="0"/>
        </a:p>
      </dgm:t>
    </dgm:pt>
    <dgm:pt modelId="{E2EB9057-2ABB-440F-998F-A2F68C259F30}" type="parTrans" cxnId="{8677BA4E-6F51-42F2-9CFD-F3BE345E9B76}">
      <dgm:prSet/>
      <dgm:spPr/>
      <dgm:t>
        <a:bodyPr/>
        <a:lstStyle/>
        <a:p>
          <a:endParaRPr lang="el-GR"/>
        </a:p>
      </dgm:t>
    </dgm:pt>
    <dgm:pt modelId="{912B9970-97B6-49BA-A855-0CC75A27A5E2}" type="sibTrans" cxnId="{8677BA4E-6F51-42F2-9CFD-F3BE345E9B76}">
      <dgm:prSet/>
      <dgm:spPr/>
      <dgm:t>
        <a:bodyPr/>
        <a:lstStyle/>
        <a:p>
          <a:endParaRPr lang="el-GR"/>
        </a:p>
      </dgm:t>
    </dgm:pt>
    <dgm:pt modelId="{74CC1D07-DA06-4CA9-B4D5-FE98468D4E4F}">
      <dgm:prSet phldrT="[Text]"/>
      <dgm:spPr/>
      <dgm:t>
        <a:bodyPr/>
        <a:lstStyle/>
        <a:p>
          <a:r>
            <a:rPr lang="en-US" dirty="0" smtClean="0"/>
            <a:t>Positive</a:t>
          </a:r>
          <a:endParaRPr lang="el-GR" dirty="0"/>
        </a:p>
      </dgm:t>
    </dgm:pt>
    <dgm:pt modelId="{CCD01378-59A0-4566-BC1B-D4CD420FCA04}" type="parTrans" cxnId="{09CDAE8C-623B-4821-B498-EE271AF3775D}">
      <dgm:prSet/>
      <dgm:spPr/>
      <dgm:t>
        <a:bodyPr/>
        <a:lstStyle/>
        <a:p>
          <a:endParaRPr lang="el-GR"/>
        </a:p>
      </dgm:t>
    </dgm:pt>
    <dgm:pt modelId="{A7E7C55F-8920-4D6C-A18D-761B79A26C92}" type="sibTrans" cxnId="{09CDAE8C-623B-4821-B498-EE271AF3775D}">
      <dgm:prSet/>
      <dgm:spPr/>
      <dgm:t>
        <a:bodyPr/>
        <a:lstStyle/>
        <a:p>
          <a:endParaRPr lang="el-GR"/>
        </a:p>
      </dgm:t>
    </dgm:pt>
    <dgm:pt modelId="{AECBDBCA-219B-46C1-AD7C-649EA7D0FACF}">
      <dgm:prSet phldrT="[Text]"/>
      <dgm:spPr/>
      <dgm:t>
        <a:bodyPr/>
        <a:lstStyle/>
        <a:p>
          <a:r>
            <a:rPr lang="en-US" dirty="0" smtClean="0"/>
            <a:t>Claiming common ground</a:t>
          </a:r>
          <a:endParaRPr lang="el-GR" dirty="0"/>
        </a:p>
      </dgm:t>
    </dgm:pt>
    <dgm:pt modelId="{32EF6362-84AD-4121-B743-0E5D07023820}" type="parTrans" cxnId="{59F3DD57-4E7A-48C2-B9D1-60A71DA3D133}">
      <dgm:prSet/>
      <dgm:spPr/>
      <dgm:t>
        <a:bodyPr/>
        <a:lstStyle/>
        <a:p>
          <a:endParaRPr lang="el-GR"/>
        </a:p>
      </dgm:t>
    </dgm:pt>
    <dgm:pt modelId="{446E189D-D232-4A3F-AE0F-E1DCF327C482}" type="sibTrans" cxnId="{59F3DD57-4E7A-48C2-B9D1-60A71DA3D133}">
      <dgm:prSet/>
      <dgm:spPr/>
      <dgm:t>
        <a:bodyPr/>
        <a:lstStyle/>
        <a:p>
          <a:endParaRPr lang="el-GR"/>
        </a:p>
      </dgm:t>
    </dgm:pt>
    <dgm:pt modelId="{B07220BC-9DCC-4E3D-AA1E-2A0D1EA937C3}">
      <dgm:prSet/>
      <dgm:spPr/>
      <dgm:t>
        <a:bodyPr/>
        <a:lstStyle/>
        <a:p>
          <a:r>
            <a:rPr lang="en-US" dirty="0" smtClean="0"/>
            <a:t>S’s concern not to presume/assume</a:t>
          </a:r>
          <a:endParaRPr lang="el-GR" dirty="0"/>
        </a:p>
      </dgm:t>
    </dgm:pt>
    <dgm:pt modelId="{093E96E8-5144-4B29-8CF7-BA49D935C03F}" type="parTrans" cxnId="{66A550CB-89F7-43E5-B993-451340E7E305}">
      <dgm:prSet/>
      <dgm:spPr/>
      <dgm:t>
        <a:bodyPr/>
        <a:lstStyle/>
        <a:p>
          <a:endParaRPr lang="el-GR"/>
        </a:p>
      </dgm:t>
    </dgm:pt>
    <dgm:pt modelId="{276BFBE2-F135-44F1-B294-4160BE91ECF4}" type="sibTrans" cxnId="{66A550CB-89F7-43E5-B993-451340E7E305}">
      <dgm:prSet/>
      <dgm:spPr/>
      <dgm:t>
        <a:bodyPr/>
        <a:lstStyle/>
        <a:p>
          <a:endParaRPr lang="el-GR"/>
        </a:p>
      </dgm:t>
    </dgm:pt>
    <dgm:pt modelId="{6FEC3032-4032-456C-90C7-266CE1ABE7B7}">
      <dgm:prSet/>
      <dgm:spPr/>
      <dgm:t>
        <a:bodyPr/>
        <a:lstStyle/>
        <a:p>
          <a:r>
            <a:rPr lang="en-US" dirty="0" smtClean="0"/>
            <a:t>Conveying that S and H are co-operators</a:t>
          </a:r>
          <a:endParaRPr lang="el-GR" dirty="0"/>
        </a:p>
      </dgm:t>
    </dgm:pt>
    <dgm:pt modelId="{B245DC34-6A50-49F6-95CF-F1171F0659F1}" type="parTrans" cxnId="{4A1871E9-8808-4EBE-BD64-76C6B0F0E75B}">
      <dgm:prSet/>
      <dgm:spPr/>
      <dgm:t>
        <a:bodyPr/>
        <a:lstStyle/>
        <a:p>
          <a:endParaRPr lang="el-GR"/>
        </a:p>
      </dgm:t>
    </dgm:pt>
    <dgm:pt modelId="{C1B5A42B-EC68-4ED0-9FC3-453A53B41648}" type="sibTrans" cxnId="{4A1871E9-8808-4EBE-BD64-76C6B0F0E75B}">
      <dgm:prSet/>
      <dgm:spPr/>
      <dgm:t>
        <a:bodyPr/>
        <a:lstStyle/>
        <a:p>
          <a:endParaRPr lang="el-GR"/>
        </a:p>
      </dgm:t>
    </dgm:pt>
    <dgm:pt modelId="{FAFD717E-D9DA-4CEA-87FF-A3037A9FC2D3}" type="pres">
      <dgm:prSet presAssocID="{C015AD8E-798A-454E-88C5-48B93B319D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712200-7243-4E9A-A2F5-CFCE09CFD260}" type="pres">
      <dgm:prSet presAssocID="{7D4F6D48-AB41-4FC6-A3D6-A91AD2768EEB}" presName="root1" presStyleCnt="0"/>
      <dgm:spPr/>
    </dgm:pt>
    <dgm:pt modelId="{3049E964-DB5C-4122-95F5-EBAEAF9857A2}" type="pres">
      <dgm:prSet presAssocID="{7D4F6D48-AB41-4FC6-A3D6-A91AD2768EE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845A8AC-331D-4932-B130-D5F3238F6883}" type="pres">
      <dgm:prSet presAssocID="{7D4F6D48-AB41-4FC6-A3D6-A91AD2768EEB}" presName="level2hierChild" presStyleCnt="0"/>
      <dgm:spPr/>
    </dgm:pt>
    <dgm:pt modelId="{26398CC4-CDD5-49F9-8824-59860228B934}" type="pres">
      <dgm:prSet presAssocID="{901AC2AF-FA02-4740-9023-956F9F6973E9}" presName="conn2-1" presStyleLbl="parChTrans1D2" presStyleIdx="0" presStyleCnt="2"/>
      <dgm:spPr/>
      <dgm:t>
        <a:bodyPr/>
        <a:lstStyle/>
        <a:p>
          <a:endParaRPr lang="el-GR"/>
        </a:p>
      </dgm:t>
    </dgm:pt>
    <dgm:pt modelId="{18541C8E-94A1-4B04-BCD8-1A90D841E863}" type="pres">
      <dgm:prSet presAssocID="{901AC2AF-FA02-4740-9023-956F9F6973E9}" presName="connTx" presStyleLbl="parChTrans1D2" presStyleIdx="0" presStyleCnt="2"/>
      <dgm:spPr/>
      <dgm:t>
        <a:bodyPr/>
        <a:lstStyle/>
        <a:p>
          <a:endParaRPr lang="el-GR"/>
        </a:p>
      </dgm:t>
    </dgm:pt>
    <dgm:pt modelId="{36DD346D-AD73-40C8-A4E7-FCCD155DFCCA}" type="pres">
      <dgm:prSet presAssocID="{8D43E4F6-4E37-4FCE-9F69-198BF6E3856D}" presName="root2" presStyleCnt="0"/>
      <dgm:spPr/>
    </dgm:pt>
    <dgm:pt modelId="{5035A69B-DFD1-4305-9E53-D0915898FEF3}" type="pres">
      <dgm:prSet presAssocID="{8D43E4F6-4E37-4FCE-9F69-198BF6E3856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13475C-C507-45FA-81C8-AA7C796BEE4E}" type="pres">
      <dgm:prSet presAssocID="{8D43E4F6-4E37-4FCE-9F69-198BF6E3856D}" presName="level3hierChild" presStyleCnt="0"/>
      <dgm:spPr/>
    </dgm:pt>
    <dgm:pt modelId="{48A3691A-FF06-429F-97A6-26810C1029CE}" type="pres">
      <dgm:prSet presAssocID="{2ABABDC7-61B2-4EDC-8B09-DC84CF544468}" presName="conn2-1" presStyleLbl="parChTrans1D3" presStyleIdx="0" presStyleCnt="5"/>
      <dgm:spPr/>
      <dgm:t>
        <a:bodyPr/>
        <a:lstStyle/>
        <a:p>
          <a:endParaRPr lang="el-GR"/>
        </a:p>
      </dgm:t>
    </dgm:pt>
    <dgm:pt modelId="{FB6539FD-D424-44F0-99D3-01009D9F307C}" type="pres">
      <dgm:prSet presAssocID="{2ABABDC7-61B2-4EDC-8B09-DC84CF544468}" presName="connTx" presStyleLbl="parChTrans1D3" presStyleIdx="0" presStyleCnt="5"/>
      <dgm:spPr/>
      <dgm:t>
        <a:bodyPr/>
        <a:lstStyle/>
        <a:p>
          <a:endParaRPr lang="el-GR"/>
        </a:p>
      </dgm:t>
    </dgm:pt>
    <dgm:pt modelId="{B867D225-752C-4AEB-AC24-BFD97B1AF2E1}" type="pres">
      <dgm:prSet presAssocID="{717C1120-137A-4FAF-A866-D7BCC1A5962B}" presName="root2" presStyleCnt="0"/>
      <dgm:spPr/>
    </dgm:pt>
    <dgm:pt modelId="{659511C2-D42C-484F-A159-4E88D4AD2F51}" type="pres">
      <dgm:prSet presAssocID="{717C1120-137A-4FAF-A866-D7BCC1A5962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196EBBA-1B04-48C0-87A8-F24211713502}" type="pres">
      <dgm:prSet presAssocID="{717C1120-137A-4FAF-A866-D7BCC1A5962B}" presName="level3hierChild" presStyleCnt="0"/>
      <dgm:spPr/>
    </dgm:pt>
    <dgm:pt modelId="{CB5D3094-20D9-4A96-A0F7-C19FABAF0B3D}" type="pres">
      <dgm:prSet presAssocID="{093E96E8-5144-4B29-8CF7-BA49D935C03F}" presName="conn2-1" presStyleLbl="parChTrans1D3" presStyleIdx="1" presStyleCnt="5"/>
      <dgm:spPr/>
      <dgm:t>
        <a:bodyPr/>
        <a:lstStyle/>
        <a:p>
          <a:endParaRPr lang="el-GR"/>
        </a:p>
      </dgm:t>
    </dgm:pt>
    <dgm:pt modelId="{3E3A32C3-99F9-4BA7-BAD6-0A2299A17C58}" type="pres">
      <dgm:prSet presAssocID="{093E96E8-5144-4B29-8CF7-BA49D935C03F}" presName="connTx" presStyleLbl="parChTrans1D3" presStyleIdx="1" presStyleCnt="5"/>
      <dgm:spPr/>
      <dgm:t>
        <a:bodyPr/>
        <a:lstStyle/>
        <a:p>
          <a:endParaRPr lang="el-GR"/>
        </a:p>
      </dgm:t>
    </dgm:pt>
    <dgm:pt modelId="{4CA2F272-61DD-4581-A46A-D069433846B7}" type="pres">
      <dgm:prSet presAssocID="{B07220BC-9DCC-4E3D-AA1E-2A0D1EA937C3}" presName="root2" presStyleCnt="0"/>
      <dgm:spPr/>
    </dgm:pt>
    <dgm:pt modelId="{F060A6DB-F6BF-4B83-B956-3844C121AA5C}" type="pres">
      <dgm:prSet presAssocID="{B07220BC-9DCC-4E3D-AA1E-2A0D1EA937C3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74BBE80-7E45-4248-81F1-1DB5E7901F15}" type="pres">
      <dgm:prSet presAssocID="{B07220BC-9DCC-4E3D-AA1E-2A0D1EA937C3}" presName="level3hierChild" presStyleCnt="0"/>
      <dgm:spPr/>
    </dgm:pt>
    <dgm:pt modelId="{ACD2A867-9CBF-4722-8DE2-A2073DF3FA99}" type="pres">
      <dgm:prSet presAssocID="{E2EB9057-2ABB-440F-998F-A2F68C259F30}" presName="conn2-1" presStyleLbl="parChTrans1D3" presStyleIdx="2" presStyleCnt="5"/>
      <dgm:spPr/>
      <dgm:t>
        <a:bodyPr/>
        <a:lstStyle/>
        <a:p>
          <a:endParaRPr lang="el-GR"/>
        </a:p>
      </dgm:t>
    </dgm:pt>
    <dgm:pt modelId="{AA086AB2-6E9F-411F-A80B-A675FD91698B}" type="pres">
      <dgm:prSet presAssocID="{E2EB9057-2ABB-440F-998F-A2F68C259F30}" presName="connTx" presStyleLbl="parChTrans1D3" presStyleIdx="2" presStyleCnt="5"/>
      <dgm:spPr/>
      <dgm:t>
        <a:bodyPr/>
        <a:lstStyle/>
        <a:p>
          <a:endParaRPr lang="el-GR"/>
        </a:p>
      </dgm:t>
    </dgm:pt>
    <dgm:pt modelId="{6D959662-01F2-4A3B-9459-0DCA6FFF0957}" type="pres">
      <dgm:prSet presAssocID="{DB8FBBC6-3E58-46A6-AE44-D0655DFA03B4}" presName="root2" presStyleCnt="0"/>
      <dgm:spPr/>
    </dgm:pt>
    <dgm:pt modelId="{9311FFBD-01B3-40A0-A8FD-E10FC0967443}" type="pres">
      <dgm:prSet presAssocID="{DB8FBBC6-3E58-46A6-AE44-D0655DFA03B4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DD333A-229E-4E84-A2A8-5E3563F517F6}" type="pres">
      <dgm:prSet presAssocID="{DB8FBBC6-3E58-46A6-AE44-D0655DFA03B4}" presName="level3hierChild" presStyleCnt="0"/>
      <dgm:spPr/>
    </dgm:pt>
    <dgm:pt modelId="{AF96E23D-692F-4313-A22D-76312A83D019}" type="pres">
      <dgm:prSet presAssocID="{CCD01378-59A0-4566-BC1B-D4CD420FCA04}" presName="conn2-1" presStyleLbl="parChTrans1D2" presStyleIdx="1" presStyleCnt="2"/>
      <dgm:spPr/>
      <dgm:t>
        <a:bodyPr/>
        <a:lstStyle/>
        <a:p>
          <a:endParaRPr lang="el-GR"/>
        </a:p>
      </dgm:t>
    </dgm:pt>
    <dgm:pt modelId="{2B5D54A2-3D98-4E79-9C2B-29D7F4A7C2A3}" type="pres">
      <dgm:prSet presAssocID="{CCD01378-59A0-4566-BC1B-D4CD420FCA04}" presName="connTx" presStyleLbl="parChTrans1D2" presStyleIdx="1" presStyleCnt="2"/>
      <dgm:spPr/>
      <dgm:t>
        <a:bodyPr/>
        <a:lstStyle/>
        <a:p>
          <a:endParaRPr lang="el-GR"/>
        </a:p>
      </dgm:t>
    </dgm:pt>
    <dgm:pt modelId="{493B1E49-4AE6-4012-9C35-2BAE82D854C2}" type="pres">
      <dgm:prSet presAssocID="{74CC1D07-DA06-4CA9-B4D5-FE98468D4E4F}" presName="root2" presStyleCnt="0"/>
      <dgm:spPr/>
    </dgm:pt>
    <dgm:pt modelId="{4959A609-DC16-4B16-8384-E2AF3B16C93E}" type="pres">
      <dgm:prSet presAssocID="{74CC1D07-DA06-4CA9-B4D5-FE98468D4E4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699DEC8-B6B9-479F-A52C-BC4F66B172E0}" type="pres">
      <dgm:prSet presAssocID="{74CC1D07-DA06-4CA9-B4D5-FE98468D4E4F}" presName="level3hierChild" presStyleCnt="0"/>
      <dgm:spPr/>
    </dgm:pt>
    <dgm:pt modelId="{C179F8BC-B88C-4B1C-BFF6-DFA16918B362}" type="pres">
      <dgm:prSet presAssocID="{32EF6362-84AD-4121-B743-0E5D07023820}" presName="conn2-1" presStyleLbl="parChTrans1D3" presStyleIdx="3" presStyleCnt="5"/>
      <dgm:spPr/>
      <dgm:t>
        <a:bodyPr/>
        <a:lstStyle/>
        <a:p>
          <a:endParaRPr lang="el-GR"/>
        </a:p>
      </dgm:t>
    </dgm:pt>
    <dgm:pt modelId="{35DC9137-45D0-4382-AAA6-8F425C8B068B}" type="pres">
      <dgm:prSet presAssocID="{32EF6362-84AD-4121-B743-0E5D07023820}" presName="connTx" presStyleLbl="parChTrans1D3" presStyleIdx="3" presStyleCnt="5"/>
      <dgm:spPr/>
      <dgm:t>
        <a:bodyPr/>
        <a:lstStyle/>
        <a:p>
          <a:endParaRPr lang="el-GR"/>
        </a:p>
      </dgm:t>
    </dgm:pt>
    <dgm:pt modelId="{8FC1D7BC-0618-4D1E-9EEB-E096BAE10F1D}" type="pres">
      <dgm:prSet presAssocID="{AECBDBCA-219B-46C1-AD7C-649EA7D0FACF}" presName="root2" presStyleCnt="0"/>
      <dgm:spPr/>
    </dgm:pt>
    <dgm:pt modelId="{7388A399-4364-4E88-B859-D298A2A69744}" type="pres">
      <dgm:prSet presAssocID="{AECBDBCA-219B-46C1-AD7C-649EA7D0FACF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57424E7-A602-4729-8E30-D9B821C950DD}" type="pres">
      <dgm:prSet presAssocID="{AECBDBCA-219B-46C1-AD7C-649EA7D0FACF}" presName="level3hierChild" presStyleCnt="0"/>
      <dgm:spPr/>
    </dgm:pt>
    <dgm:pt modelId="{C897194D-8CD9-4136-9654-1604D344A214}" type="pres">
      <dgm:prSet presAssocID="{B245DC34-6A50-49F6-95CF-F1171F0659F1}" presName="conn2-1" presStyleLbl="parChTrans1D3" presStyleIdx="4" presStyleCnt="5"/>
      <dgm:spPr/>
      <dgm:t>
        <a:bodyPr/>
        <a:lstStyle/>
        <a:p>
          <a:endParaRPr lang="el-GR"/>
        </a:p>
      </dgm:t>
    </dgm:pt>
    <dgm:pt modelId="{0073798A-7FC3-4AEC-BDF8-FCE9A8D4AD5E}" type="pres">
      <dgm:prSet presAssocID="{B245DC34-6A50-49F6-95CF-F1171F0659F1}" presName="connTx" presStyleLbl="parChTrans1D3" presStyleIdx="4" presStyleCnt="5"/>
      <dgm:spPr/>
      <dgm:t>
        <a:bodyPr/>
        <a:lstStyle/>
        <a:p>
          <a:endParaRPr lang="el-GR"/>
        </a:p>
      </dgm:t>
    </dgm:pt>
    <dgm:pt modelId="{98F88857-E981-403B-BA46-9C0C5B912BDC}" type="pres">
      <dgm:prSet presAssocID="{6FEC3032-4032-456C-90C7-266CE1ABE7B7}" presName="root2" presStyleCnt="0"/>
      <dgm:spPr/>
    </dgm:pt>
    <dgm:pt modelId="{02AFE9F1-B090-4A49-A254-07AEE53E65DC}" type="pres">
      <dgm:prSet presAssocID="{6FEC3032-4032-456C-90C7-266CE1ABE7B7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64EC8CE-81B2-46A2-962A-773B30CC9561}" type="pres">
      <dgm:prSet presAssocID="{6FEC3032-4032-456C-90C7-266CE1ABE7B7}" presName="level3hierChild" presStyleCnt="0"/>
      <dgm:spPr/>
    </dgm:pt>
  </dgm:ptLst>
  <dgm:cxnLst>
    <dgm:cxn modelId="{41ED198A-7D2A-45AA-9B84-A35E61E9B412}" type="presOf" srcId="{901AC2AF-FA02-4740-9023-956F9F6973E9}" destId="{26398CC4-CDD5-49F9-8824-59860228B934}" srcOrd="0" destOrd="0" presId="urn:microsoft.com/office/officeart/2005/8/layout/hierarchy2"/>
    <dgm:cxn modelId="{0E2D1440-C3D6-4B3F-8934-7A85C208D8E0}" type="presOf" srcId="{32EF6362-84AD-4121-B743-0E5D07023820}" destId="{C179F8BC-B88C-4B1C-BFF6-DFA16918B362}" srcOrd="0" destOrd="0" presId="urn:microsoft.com/office/officeart/2005/8/layout/hierarchy2"/>
    <dgm:cxn modelId="{A1C583BA-DF67-4BE6-8BC6-A1E629996C10}" srcId="{7D4F6D48-AB41-4FC6-A3D6-A91AD2768EEB}" destId="{8D43E4F6-4E37-4FCE-9F69-198BF6E3856D}" srcOrd="0" destOrd="0" parTransId="{901AC2AF-FA02-4740-9023-956F9F6973E9}" sibTransId="{318D4365-F455-46CB-B4CA-7C8FD2D8503D}"/>
    <dgm:cxn modelId="{ED7ADAC7-2A63-45F1-9405-F27F43216030}" type="presOf" srcId="{E2EB9057-2ABB-440F-998F-A2F68C259F30}" destId="{ACD2A867-9CBF-4722-8DE2-A2073DF3FA99}" srcOrd="0" destOrd="0" presId="urn:microsoft.com/office/officeart/2005/8/layout/hierarchy2"/>
    <dgm:cxn modelId="{5399E844-8DA1-4E18-A6B9-FF7198CA1D26}" type="presOf" srcId="{B245DC34-6A50-49F6-95CF-F1171F0659F1}" destId="{0073798A-7FC3-4AEC-BDF8-FCE9A8D4AD5E}" srcOrd="1" destOrd="0" presId="urn:microsoft.com/office/officeart/2005/8/layout/hierarchy2"/>
    <dgm:cxn modelId="{948BD9AF-C778-4EA1-A20B-5A4EB45FBDE8}" type="presOf" srcId="{B07220BC-9DCC-4E3D-AA1E-2A0D1EA937C3}" destId="{F060A6DB-F6BF-4B83-B956-3844C121AA5C}" srcOrd="0" destOrd="0" presId="urn:microsoft.com/office/officeart/2005/8/layout/hierarchy2"/>
    <dgm:cxn modelId="{19952069-821B-4D00-9F2F-A2D28B73BA6C}" type="presOf" srcId="{6FEC3032-4032-456C-90C7-266CE1ABE7B7}" destId="{02AFE9F1-B090-4A49-A254-07AEE53E65DC}" srcOrd="0" destOrd="0" presId="urn:microsoft.com/office/officeart/2005/8/layout/hierarchy2"/>
    <dgm:cxn modelId="{59F3DD57-4E7A-48C2-B9D1-60A71DA3D133}" srcId="{74CC1D07-DA06-4CA9-B4D5-FE98468D4E4F}" destId="{AECBDBCA-219B-46C1-AD7C-649EA7D0FACF}" srcOrd="0" destOrd="0" parTransId="{32EF6362-84AD-4121-B743-0E5D07023820}" sibTransId="{446E189D-D232-4A3F-AE0F-E1DCF327C482}"/>
    <dgm:cxn modelId="{76363DA5-66FC-4000-98BC-B619343A88B0}" type="presOf" srcId="{2ABABDC7-61B2-4EDC-8B09-DC84CF544468}" destId="{48A3691A-FF06-429F-97A6-26810C1029CE}" srcOrd="0" destOrd="0" presId="urn:microsoft.com/office/officeart/2005/8/layout/hierarchy2"/>
    <dgm:cxn modelId="{4B966FD0-6145-4BEC-B8E6-72005EAB3349}" type="presOf" srcId="{2ABABDC7-61B2-4EDC-8B09-DC84CF544468}" destId="{FB6539FD-D424-44F0-99D3-01009D9F307C}" srcOrd="1" destOrd="0" presId="urn:microsoft.com/office/officeart/2005/8/layout/hierarchy2"/>
    <dgm:cxn modelId="{66A550CB-89F7-43E5-B993-451340E7E305}" srcId="{8D43E4F6-4E37-4FCE-9F69-198BF6E3856D}" destId="{B07220BC-9DCC-4E3D-AA1E-2A0D1EA937C3}" srcOrd="1" destOrd="0" parTransId="{093E96E8-5144-4B29-8CF7-BA49D935C03F}" sibTransId="{276BFBE2-F135-44F1-B294-4160BE91ECF4}"/>
    <dgm:cxn modelId="{6B291D7C-D1A9-461E-B3BD-94F5C26A37ED}" srcId="{8D43E4F6-4E37-4FCE-9F69-198BF6E3856D}" destId="{717C1120-137A-4FAF-A866-D7BCC1A5962B}" srcOrd="0" destOrd="0" parTransId="{2ABABDC7-61B2-4EDC-8B09-DC84CF544468}" sibTransId="{0DA6B6AC-A2FA-48B3-9DA5-87BF7D0F33B7}"/>
    <dgm:cxn modelId="{24A83015-EB34-44F1-B9ED-4C6665E4199C}" type="presOf" srcId="{C015AD8E-798A-454E-88C5-48B93B319D13}" destId="{FAFD717E-D9DA-4CEA-87FF-A3037A9FC2D3}" srcOrd="0" destOrd="0" presId="urn:microsoft.com/office/officeart/2005/8/layout/hierarchy2"/>
    <dgm:cxn modelId="{4A36AAE7-91EB-40B0-B025-3F4FB7FF8D72}" type="presOf" srcId="{093E96E8-5144-4B29-8CF7-BA49D935C03F}" destId="{CB5D3094-20D9-4A96-A0F7-C19FABAF0B3D}" srcOrd="0" destOrd="0" presId="urn:microsoft.com/office/officeart/2005/8/layout/hierarchy2"/>
    <dgm:cxn modelId="{0199AA0C-49C0-4686-B13D-FFC27DE3FDF3}" type="presOf" srcId="{32EF6362-84AD-4121-B743-0E5D07023820}" destId="{35DC9137-45D0-4382-AAA6-8F425C8B068B}" srcOrd="1" destOrd="0" presId="urn:microsoft.com/office/officeart/2005/8/layout/hierarchy2"/>
    <dgm:cxn modelId="{7709388D-1E41-4BA3-8A50-357ADE43FB80}" type="presOf" srcId="{8D43E4F6-4E37-4FCE-9F69-198BF6E3856D}" destId="{5035A69B-DFD1-4305-9E53-D0915898FEF3}" srcOrd="0" destOrd="0" presId="urn:microsoft.com/office/officeart/2005/8/layout/hierarchy2"/>
    <dgm:cxn modelId="{4A1871E9-8808-4EBE-BD64-76C6B0F0E75B}" srcId="{74CC1D07-DA06-4CA9-B4D5-FE98468D4E4F}" destId="{6FEC3032-4032-456C-90C7-266CE1ABE7B7}" srcOrd="1" destOrd="0" parTransId="{B245DC34-6A50-49F6-95CF-F1171F0659F1}" sibTransId="{C1B5A42B-EC68-4ED0-9FC3-453A53B41648}"/>
    <dgm:cxn modelId="{A4358FF8-3EDE-46A2-96CC-70262AB04444}" type="presOf" srcId="{E2EB9057-2ABB-440F-998F-A2F68C259F30}" destId="{AA086AB2-6E9F-411F-A80B-A675FD91698B}" srcOrd="1" destOrd="0" presId="urn:microsoft.com/office/officeart/2005/8/layout/hierarchy2"/>
    <dgm:cxn modelId="{0496F994-EB37-4C0F-9598-66006515881D}" type="presOf" srcId="{7D4F6D48-AB41-4FC6-A3D6-A91AD2768EEB}" destId="{3049E964-DB5C-4122-95F5-EBAEAF9857A2}" srcOrd="0" destOrd="0" presId="urn:microsoft.com/office/officeart/2005/8/layout/hierarchy2"/>
    <dgm:cxn modelId="{8677BA4E-6F51-42F2-9CFD-F3BE345E9B76}" srcId="{8D43E4F6-4E37-4FCE-9F69-198BF6E3856D}" destId="{DB8FBBC6-3E58-46A6-AE44-D0655DFA03B4}" srcOrd="2" destOrd="0" parTransId="{E2EB9057-2ABB-440F-998F-A2F68C259F30}" sibTransId="{912B9970-97B6-49BA-A855-0CC75A27A5E2}"/>
    <dgm:cxn modelId="{DB8DC33E-E2F2-472D-8584-06B4F84DEDCB}" type="presOf" srcId="{DB8FBBC6-3E58-46A6-AE44-D0655DFA03B4}" destId="{9311FFBD-01B3-40A0-A8FD-E10FC0967443}" srcOrd="0" destOrd="0" presId="urn:microsoft.com/office/officeart/2005/8/layout/hierarchy2"/>
    <dgm:cxn modelId="{A5EBA277-E7B3-4534-87AE-451943287A8A}" type="presOf" srcId="{CCD01378-59A0-4566-BC1B-D4CD420FCA04}" destId="{AF96E23D-692F-4313-A22D-76312A83D019}" srcOrd="0" destOrd="0" presId="urn:microsoft.com/office/officeart/2005/8/layout/hierarchy2"/>
    <dgm:cxn modelId="{070F964C-96C7-4374-B8E4-10B3FD5951AF}" srcId="{C015AD8E-798A-454E-88C5-48B93B319D13}" destId="{7D4F6D48-AB41-4FC6-A3D6-A91AD2768EEB}" srcOrd="0" destOrd="0" parTransId="{111056ED-CD63-4F44-B2B1-9DA8412FA9D9}" sibTransId="{55C38DB9-5CE7-43F0-9A36-0D2AC6E5A78D}"/>
    <dgm:cxn modelId="{6597244E-DADE-4CF5-8D2C-C4C67391069D}" type="presOf" srcId="{CCD01378-59A0-4566-BC1B-D4CD420FCA04}" destId="{2B5D54A2-3D98-4E79-9C2B-29D7F4A7C2A3}" srcOrd="1" destOrd="0" presId="urn:microsoft.com/office/officeart/2005/8/layout/hierarchy2"/>
    <dgm:cxn modelId="{1E28F3B0-F875-4E92-8131-918E72C2FFBE}" type="presOf" srcId="{B245DC34-6A50-49F6-95CF-F1171F0659F1}" destId="{C897194D-8CD9-4136-9654-1604D344A214}" srcOrd="0" destOrd="0" presId="urn:microsoft.com/office/officeart/2005/8/layout/hierarchy2"/>
    <dgm:cxn modelId="{D0DC6121-7F0D-4BC2-AB14-B2E23DF67FCC}" type="presOf" srcId="{901AC2AF-FA02-4740-9023-956F9F6973E9}" destId="{18541C8E-94A1-4B04-BCD8-1A90D841E863}" srcOrd="1" destOrd="0" presId="urn:microsoft.com/office/officeart/2005/8/layout/hierarchy2"/>
    <dgm:cxn modelId="{09CDAE8C-623B-4821-B498-EE271AF3775D}" srcId="{7D4F6D48-AB41-4FC6-A3D6-A91AD2768EEB}" destId="{74CC1D07-DA06-4CA9-B4D5-FE98468D4E4F}" srcOrd="1" destOrd="0" parTransId="{CCD01378-59A0-4566-BC1B-D4CD420FCA04}" sibTransId="{A7E7C55F-8920-4D6C-A18D-761B79A26C92}"/>
    <dgm:cxn modelId="{362F09FE-C1B7-4970-9BA0-D4D2324E572C}" type="presOf" srcId="{74CC1D07-DA06-4CA9-B4D5-FE98468D4E4F}" destId="{4959A609-DC16-4B16-8384-E2AF3B16C93E}" srcOrd="0" destOrd="0" presId="urn:microsoft.com/office/officeart/2005/8/layout/hierarchy2"/>
    <dgm:cxn modelId="{B7AAE72C-C164-45FB-BF29-11EEDC21F1DB}" type="presOf" srcId="{AECBDBCA-219B-46C1-AD7C-649EA7D0FACF}" destId="{7388A399-4364-4E88-B859-D298A2A69744}" srcOrd="0" destOrd="0" presId="urn:microsoft.com/office/officeart/2005/8/layout/hierarchy2"/>
    <dgm:cxn modelId="{4C8DB9A8-6226-4C6C-8758-C0BEEC29C25D}" type="presOf" srcId="{093E96E8-5144-4B29-8CF7-BA49D935C03F}" destId="{3E3A32C3-99F9-4BA7-BAD6-0A2299A17C58}" srcOrd="1" destOrd="0" presId="urn:microsoft.com/office/officeart/2005/8/layout/hierarchy2"/>
    <dgm:cxn modelId="{934368E5-7DFF-42B9-86CA-6EBA55735050}" type="presOf" srcId="{717C1120-137A-4FAF-A866-D7BCC1A5962B}" destId="{659511C2-D42C-484F-A159-4E88D4AD2F51}" srcOrd="0" destOrd="0" presId="urn:microsoft.com/office/officeart/2005/8/layout/hierarchy2"/>
    <dgm:cxn modelId="{21755085-C8CC-453F-A8AF-E8403F4C05AE}" type="presParOf" srcId="{FAFD717E-D9DA-4CEA-87FF-A3037A9FC2D3}" destId="{43712200-7243-4E9A-A2F5-CFCE09CFD260}" srcOrd="0" destOrd="0" presId="urn:microsoft.com/office/officeart/2005/8/layout/hierarchy2"/>
    <dgm:cxn modelId="{CC8D96E9-F2B4-4506-9523-134449DDAE0D}" type="presParOf" srcId="{43712200-7243-4E9A-A2F5-CFCE09CFD260}" destId="{3049E964-DB5C-4122-95F5-EBAEAF9857A2}" srcOrd="0" destOrd="0" presId="urn:microsoft.com/office/officeart/2005/8/layout/hierarchy2"/>
    <dgm:cxn modelId="{ADEFBD19-8E8B-48A8-882D-527EFAE0A022}" type="presParOf" srcId="{43712200-7243-4E9A-A2F5-CFCE09CFD260}" destId="{3845A8AC-331D-4932-B130-D5F3238F6883}" srcOrd="1" destOrd="0" presId="urn:microsoft.com/office/officeart/2005/8/layout/hierarchy2"/>
    <dgm:cxn modelId="{2F7AC2D5-ED97-4032-9C84-D219FFB17578}" type="presParOf" srcId="{3845A8AC-331D-4932-B130-D5F3238F6883}" destId="{26398CC4-CDD5-49F9-8824-59860228B934}" srcOrd="0" destOrd="0" presId="urn:microsoft.com/office/officeart/2005/8/layout/hierarchy2"/>
    <dgm:cxn modelId="{9361CCA1-83F0-4C7E-BBF9-7197D212657F}" type="presParOf" srcId="{26398CC4-CDD5-49F9-8824-59860228B934}" destId="{18541C8E-94A1-4B04-BCD8-1A90D841E863}" srcOrd="0" destOrd="0" presId="urn:microsoft.com/office/officeart/2005/8/layout/hierarchy2"/>
    <dgm:cxn modelId="{07BA7B0F-3A30-4453-B478-D7B0CB14F11A}" type="presParOf" srcId="{3845A8AC-331D-4932-B130-D5F3238F6883}" destId="{36DD346D-AD73-40C8-A4E7-FCCD155DFCCA}" srcOrd="1" destOrd="0" presId="urn:microsoft.com/office/officeart/2005/8/layout/hierarchy2"/>
    <dgm:cxn modelId="{62BFBD11-EEDD-4277-B01E-16E4865A1994}" type="presParOf" srcId="{36DD346D-AD73-40C8-A4E7-FCCD155DFCCA}" destId="{5035A69B-DFD1-4305-9E53-D0915898FEF3}" srcOrd="0" destOrd="0" presId="urn:microsoft.com/office/officeart/2005/8/layout/hierarchy2"/>
    <dgm:cxn modelId="{68A7CC30-F522-4C01-9D71-44CC30C121D6}" type="presParOf" srcId="{36DD346D-AD73-40C8-A4E7-FCCD155DFCCA}" destId="{3E13475C-C507-45FA-81C8-AA7C796BEE4E}" srcOrd="1" destOrd="0" presId="urn:microsoft.com/office/officeart/2005/8/layout/hierarchy2"/>
    <dgm:cxn modelId="{39E3FEC1-0EF1-4BD4-A6FA-631982392E68}" type="presParOf" srcId="{3E13475C-C507-45FA-81C8-AA7C796BEE4E}" destId="{48A3691A-FF06-429F-97A6-26810C1029CE}" srcOrd="0" destOrd="0" presId="urn:microsoft.com/office/officeart/2005/8/layout/hierarchy2"/>
    <dgm:cxn modelId="{2707A727-B1B5-45FF-9EB0-AF53E9B8EDE7}" type="presParOf" srcId="{48A3691A-FF06-429F-97A6-26810C1029CE}" destId="{FB6539FD-D424-44F0-99D3-01009D9F307C}" srcOrd="0" destOrd="0" presId="urn:microsoft.com/office/officeart/2005/8/layout/hierarchy2"/>
    <dgm:cxn modelId="{63A861E3-DB60-46E7-80EE-36C754AEC2FE}" type="presParOf" srcId="{3E13475C-C507-45FA-81C8-AA7C796BEE4E}" destId="{B867D225-752C-4AEB-AC24-BFD97B1AF2E1}" srcOrd="1" destOrd="0" presId="urn:microsoft.com/office/officeart/2005/8/layout/hierarchy2"/>
    <dgm:cxn modelId="{7EE3B685-26DB-485B-9EFD-91B284BC8682}" type="presParOf" srcId="{B867D225-752C-4AEB-AC24-BFD97B1AF2E1}" destId="{659511C2-D42C-484F-A159-4E88D4AD2F51}" srcOrd="0" destOrd="0" presId="urn:microsoft.com/office/officeart/2005/8/layout/hierarchy2"/>
    <dgm:cxn modelId="{E9A5858D-FE63-4DED-9D1A-B5B6868D0373}" type="presParOf" srcId="{B867D225-752C-4AEB-AC24-BFD97B1AF2E1}" destId="{6196EBBA-1B04-48C0-87A8-F24211713502}" srcOrd="1" destOrd="0" presId="urn:microsoft.com/office/officeart/2005/8/layout/hierarchy2"/>
    <dgm:cxn modelId="{9F8743D4-79FB-4F3C-AB28-A34DFE3D1C4F}" type="presParOf" srcId="{3E13475C-C507-45FA-81C8-AA7C796BEE4E}" destId="{CB5D3094-20D9-4A96-A0F7-C19FABAF0B3D}" srcOrd="2" destOrd="0" presId="urn:microsoft.com/office/officeart/2005/8/layout/hierarchy2"/>
    <dgm:cxn modelId="{A300389B-282B-4A43-B8A1-A9E4D3200236}" type="presParOf" srcId="{CB5D3094-20D9-4A96-A0F7-C19FABAF0B3D}" destId="{3E3A32C3-99F9-4BA7-BAD6-0A2299A17C58}" srcOrd="0" destOrd="0" presId="urn:microsoft.com/office/officeart/2005/8/layout/hierarchy2"/>
    <dgm:cxn modelId="{FEBD7ED0-AE55-49B7-BAF1-113DEA4C1BC4}" type="presParOf" srcId="{3E13475C-C507-45FA-81C8-AA7C796BEE4E}" destId="{4CA2F272-61DD-4581-A46A-D069433846B7}" srcOrd="3" destOrd="0" presId="urn:microsoft.com/office/officeart/2005/8/layout/hierarchy2"/>
    <dgm:cxn modelId="{76C13819-4A65-4C86-845B-B6662E37BE70}" type="presParOf" srcId="{4CA2F272-61DD-4581-A46A-D069433846B7}" destId="{F060A6DB-F6BF-4B83-B956-3844C121AA5C}" srcOrd="0" destOrd="0" presId="urn:microsoft.com/office/officeart/2005/8/layout/hierarchy2"/>
    <dgm:cxn modelId="{676E5A26-BE43-41C0-8554-1E1FD21AF08A}" type="presParOf" srcId="{4CA2F272-61DD-4581-A46A-D069433846B7}" destId="{F74BBE80-7E45-4248-81F1-1DB5E7901F15}" srcOrd="1" destOrd="0" presId="urn:microsoft.com/office/officeart/2005/8/layout/hierarchy2"/>
    <dgm:cxn modelId="{99FF27E1-BA78-4D2B-AE34-0C34593A883B}" type="presParOf" srcId="{3E13475C-C507-45FA-81C8-AA7C796BEE4E}" destId="{ACD2A867-9CBF-4722-8DE2-A2073DF3FA99}" srcOrd="4" destOrd="0" presId="urn:microsoft.com/office/officeart/2005/8/layout/hierarchy2"/>
    <dgm:cxn modelId="{0302BE8E-F7DA-4F3B-83F5-9E8036FDCAE5}" type="presParOf" srcId="{ACD2A867-9CBF-4722-8DE2-A2073DF3FA99}" destId="{AA086AB2-6E9F-411F-A80B-A675FD91698B}" srcOrd="0" destOrd="0" presId="urn:microsoft.com/office/officeart/2005/8/layout/hierarchy2"/>
    <dgm:cxn modelId="{4C68AC8C-E90F-455F-A78C-1B63794CC3B4}" type="presParOf" srcId="{3E13475C-C507-45FA-81C8-AA7C796BEE4E}" destId="{6D959662-01F2-4A3B-9459-0DCA6FFF0957}" srcOrd="5" destOrd="0" presId="urn:microsoft.com/office/officeart/2005/8/layout/hierarchy2"/>
    <dgm:cxn modelId="{969C45F0-56F7-4C54-A999-A0AB7F9A8E49}" type="presParOf" srcId="{6D959662-01F2-4A3B-9459-0DCA6FFF0957}" destId="{9311FFBD-01B3-40A0-A8FD-E10FC0967443}" srcOrd="0" destOrd="0" presId="urn:microsoft.com/office/officeart/2005/8/layout/hierarchy2"/>
    <dgm:cxn modelId="{74E26E89-C5E8-4E72-A475-620006F04652}" type="presParOf" srcId="{6D959662-01F2-4A3B-9459-0DCA6FFF0957}" destId="{3EDD333A-229E-4E84-A2A8-5E3563F517F6}" srcOrd="1" destOrd="0" presId="urn:microsoft.com/office/officeart/2005/8/layout/hierarchy2"/>
    <dgm:cxn modelId="{970E5FB0-C788-461F-9AAD-7205F6F587F4}" type="presParOf" srcId="{3845A8AC-331D-4932-B130-D5F3238F6883}" destId="{AF96E23D-692F-4313-A22D-76312A83D019}" srcOrd="2" destOrd="0" presId="urn:microsoft.com/office/officeart/2005/8/layout/hierarchy2"/>
    <dgm:cxn modelId="{A1234BBD-779D-42E8-A123-2F6B93F14588}" type="presParOf" srcId="{AF96E23D-692F-4313-A22D-76312A83D019}" destId="{2B5D54A2-3D98-4E79-9C2B-29D7F4A7C2A3}" srcOrd="0" destOrd="0" presId="urn:microsoft.com/office/officeart/2005/8/layout/hierarchy2"/>
    <dgm:cxn modelId="{FDE3AD1A-F53F-4F1F-B1E6-31ABD17C3B7D}" type="presParOf" srcId="{3845A8AC-331D-4932-B130-D5F3238F6883}" destId="{493B1E49-4AE6-4012-9C35-2BAE82D854C2}" srcOrd="3" destOrd="0" presId="urn:microsoft.com/office/officeart/2005/8/layout/hierarchy2"/>
    <dgm:cxn modelId="{A7B08243-610C-47A8-A6B7-08FE6C13292D}" type="presParOf" srcId="{493B1E49-4AE6-4012-9C35-2BAE82D854C2}" destId="{4959A609-DC16-4B16-8384-E2AF3B16C93E}" srcOrd="0" destOrd="0" presId="urn:microsoft.com/office/officeart/2005/8/layout/hierarchy2"/>
    <dgm:cxn modelId="{4CD49F4F-F773-468B-8B6E-E8907C07059E}" type="presParOf" srcId="{493B1E49-4AE6-4012-9C35-2BAE82D854C2}" destId="{6699DEC8-B6B9-479F-A52C-BC4F66B172E0}" srcOrd="1" destOrd="0" presId="urn:microsoft.com/office/officeart/2005/8/layout/hierarchy2"/>
    <dgm:cxn modelId="{40AA7EAD-ABDC-42C9-87A1-FC162D7101C3}" type="presParOf" srcId="{6699DEC8-B6B9-479F-A52C-BC4F66B172E0}" destId="{C179F8BC-B88C-4B1C-BFF6-DFA16918B362}" srcOrd="0" destOrd="0" presId="urn:microsoft.com/office/officeart/2005/8/layout/hierarchy2"/>
    <dgm:cxn modelId="{AFB45D9E-4F81-4E6A-BF6E-FBFD61CEFC0A}" type="presParOf" srcId="{C179F8BC-B88C-4B1C-BFF6-DFA16918B362}" destId="{35DC9137-45D0-4382-AAA6-8F425C8B068B}" srcOrd="0" destOrd="0" presId="urn:microsoft.com/office/officeart/2005/8/layout/hierarchy2"/>
    <dgm:cxn modelId="{2745CD9E-D962-48B0-96F4-63C6277F85AA}" type="presParOf" srcId="{6699DEC8-B6B9-479F-A52C-BC4F66B172E0}" destId="{8FC1D7BC-0618-4D1E-9EEB-E096BAE10F1D}" srcOrd="1" destOrd="0" presId="urn:microsoft.com/office/officeart/2005/8/layout/hierarchy2"/>
    <dgm:cxn modelId="{84671F3C-00AD-41EA-AC3D-FFC3A7E266A8}" type="presParOf" srcId="{8FC1D7BC-0618-4D1E-9EEB-E096BAE10F1D}" destId="{7388A399-4364-4E88-B859-D298A2A69744}" srcOrd="0" destOrd="0" presId="urn:microsoft.com/office/officeart/2005/8/layout/hierarchy2"/>
    <dgm:cxn modelId="{D87806B7-EF98-4DED-8D3A-1E5F4B9772FB}" type="presParOf" srcId="{8FC1D7BC-0618-4D1E-9EEB-E096BAE10F1D}" destId="{E57424E7-A602-4729-8E30-D9B821C950DD}" srcOrd="1" destOrd="0" presId="urn:microsoft.com/office/officeart/2005/8/layout/hierarchy2"/>
    <dgm:cxn modelId="{4AB13757-043F-4A51-8E06-9CD10DDF2D40}" type="presParOf" srcId="{6699DEC8-B6B9-479F-A52C-BC4F66B172E0}" destId="{C897194D-8CD9-4136-9654-1604D344A214}" srcOrd="2" destOrd="0" presId="urn:microsoft.com/office/officeart/2005/8/layout/hierarchy2"/>
    <dgm:cxn modelId="{16E4DF52-A12B-4AF7-97CF-7866B4E0E100}" type="presParOf" srcId="{C897194D-8CD9-4136-9654-1604D344A214}" destId="{0073798A-7FC3-4AEC-BDF8-FCE9A8D4AD5E}" srcOrd="0" destOrd="0" presId="urn:microsoft.com/office/officeart/2005/8/layout/hierarchy2"/>
    <dgm:cxn modelId="{569359B7-E97B-4CC7-B084-92C0B28A224B}" type="presParOf" srcId="{6699DEC8-B6B9-479F-A52C-BC4F66B172E0}" destId="{98F88857-E981-403B-BA46-9C0C5B912BDC}" srcOrd="3" destOrd="0" presId="urn:microsoft.com/office/officeart/2005/8/layout/hierarchy2"/>
    <dgm:cxn modelId="{5BE078C4-997A-4206-98D1-4E10B116B739}" type="presParOf" srcId="{98F88857-E981-403B-BA46-9C0C5B912BDC}" destId="{02AFE9F1-B090-4A49-A254-07AEE53E65DC}" srcOrd="0" destOrd="0" presId="urn:microsoft.com/office/officeart/2005/8/layout/hierarchy2"/>
    <dgm:cxn modelId="{EF48E6DD-F5B5-43EE-AF03-0A8F0F471F31}" type="presParOf" srcId="{98F88857-E981-403B-BA46-9C0C5B912BDC}" destId="{664EC8CE-81B2-46A2-962A-773B30CC9561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15AD8E-798A-454E-88C5-48B93B319D1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D4F6D48-AB41-4FC6-A3D6-A91AD2768EEB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Negative</a:t>
          </a:r>
          <a:endParaRPr lang="el-GR" dirty="0" smtClean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politeness devices</a:t>
          </a:r>
          <a:endParaRPr lang="el-GR" dirty="0"/>
        </a:p>
      </dgm:t>
    </dgm:pt>
    <dgm:pt modelId="{111056ED-CD63-4F44-B2B1-9DA8412FA9D9}" type="parTrans" cxnId="{070F964C-96C7-4374-B8E4-10B3FD5951AF}">
      <dgm:prSet/>
      <dgm:spPr/>
      <dgm:t>
        <a:bodyPr/>
        <a:lstStyle/>
        <a:p>
          <a:endParaRPr lang="el-GR"/>
        </a:p>
      </dgm:t>
    </dgm:pt>
    <dgm:pt modelId="{55C38DB9-5CE7-43F0-9A36-0D2AC6E5A78D}" type="sibTrans" cxnId="{070F964C-96C7-4374-B8E4-10B3FD5951AF}">
      <dgm:prSet/>
      <dgm:spPr/>
      <dgm:t>
        <a:bodyPr/>
        <a:lstStyle/>
        <a:p>
          <a:endParaRPr lang="el-GR"/>
        </a:p>
      </dgm:t>
    </dgm:pt>
    <dgm:pt modelId="{8D43E4F6-4E37-4FCE-9F69-198BF6E3856D}">
      <dgm:prSet phldrT="[Text]"/>
      <dgm:spPr/>
      <dgm:t>
        <a:bodyPr/>
        <a:lstStyle/>
        <a:p>
          <a:pPr marL="0" marR="0" indent="0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S’s concern not to presume/assume</a:t>
          </a:r>
          <a:endParaRPr lang="el-GR" dirty="0" smtClean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dirty="0"/>
        </a:p>
      </dgm:t>
    </dgm:pt>
    <dgm:pt modelId="{901AC2AF-FA02-4740-9023-956F9F6973E9}" type="parTrans" cxnId="{A1C583BA-DF67-4BE6-8BC6-A1E629996C10}">
      <dgm:prSet/>
      <dgm:spPr/>
      <dgm:t>
        <a:bodyPr/>
        <a:lstStyle/>
        <a:p>
          <a:endParaRPr lang="el-GR"/>
        </a:p>
      </dgm:t>
    </dgm:pt>
    <dgm:pt modelId="{318D4365-F455-46CB-B4CA-7C8FD2D8503D}" type="sibTrans" cxnId="{A1C583BA-DF67-4BE6-8BC6-A1E629996C10}">
      <dgm:prSet/>
      <dgm:spPr/>
      <dgm:t>
        <a:bodyPr/>
        <a:lstStyle/>
        <a:p>
          <a:endParaRPr lang="el-GR"/>
        </a:p>
      </dgm:t>
    </dgm:pt>
    <dgm:pt modelId="{74CC1D07-DA06-4CA9-B4D5-FE98468D4E4F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S’s minimizing threat</a:t>
          </a:r>
          <a:endParaRPr lang="el-GR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dirty="0"/>
        </a:p>
      </dgm:t>
    </dgm:pt>
    <dgm:pt modelId="{CCD01378-59A0-4566-BC1B-D4CD420FCA04}" type="parTrans" cxnId="{09CDAE8C-623B-4821-B498-EE271AF3775D}">
      <dgm:prSet/>
      <dgm:spPr/>
      <dgm:t>
        <a:bodyPr/>
        <a:lstStyle/>
        <a:p>
          <a:endParaRPr lang="el-GR"/>
        </a:p>
      </dgm:t>
    </dgm:pt>
    <dgm:pt modelId="{A7E7C55F-8920-4D6C-A18D-761B79A26C92}" type="sibTrans" cxnId="{09CDAE8C-623B-4821-B498-EE271AF3775D}">
      <dgm:prSet/>
      <dgm:spPr/>
      <dgm:t>
        <a:bodyPr/>
        <a:lstStyle/>
        <a:p>
          <a:endParaRPr lang="el-GR"/>
        </a:p>
      </dgm:t>
    </dgm:pt>
    <dgm:pt modelId="{AECBDBCA-219B-46C1-AD7C-649EA7D0FACF}">
      <dgm:prSet phldrT="[Text]"/>
      <dgm:spPr/>
      <dgm:t>
        <a:bodyPr/>
        <a:lstStyle/>
        <a:p>
          <a:r>
            <a:rPr lang="en-US" dirty="0" smtClean="0"/>
            <a:t>by minimizing imposition and giving deference</a:t>
          </a:r>
          <a:endParaRPr lang="el-GR" dirty="0"/>
        </a:p>
      </dgm:t>
    </dgm:pt>
    <dgm:pt modelId="{32EF6362-84AD-4121-B743-0E5D07023820}" type="parTrans" cxnId="{59F3DD57-4E7A-48C2-B9D1-60A71DA3D133}">
      <dgm:prSet/>
      <dgm:spPr/>
      <dgm:t>
        <a:bodyPr/>
        <a:lstStyle/>
        <a:p>
          <a:endParaRPr lang="el-GR"/>
        </a:p>
      </dgm:t>
    </dgm:pt>
    <dgm:pt modelId="{446E189D-D232-4A3F-AE0F-E1DCF327C482}" type="sibTrans" cxnId="{59F3DD57-4E7A-48C2-B9D1-60A71DA3D133}">
      <dgm:prSet/>
      <dgm:spPr/>
      <dgm:t>
        <a:bodyPr/>
        <a:lstStyle/>
        <a:p>
          <a:endParaRPr lang="el-GR"/>
        </a:p>
      </dgm:t>
    </dgm:pt>
    <dgm:pt modelId="{B07220BC-9DCC-4E3D-AA1E-2A0D1EA937C3}">
      <dgm:prSet/>
      <dgm:spPr/>
      <dgm:t>
        <a:bodyPr/>
        <a:lstStyle/>
        <a:p>
          <a:r>
            <a:rPr lang="en-US" dirty="0" smtClean="0"/>
            <a:t>by being indirect </a:t>
          </a:r>
          <a:endParaRPr lang="el-GR" dirty="0"/>
        </a:p>
      </dgm:t>
    </dgm:pt>
    <dgm:pt modelId="{093E96E8-5144-4B29-8CF7-BA49D935C03F}" type="parTrans" cxnId="{66A550CB-89F7-43E5-B993-451340E7E305}">
      <dgm:prSet/>
      <dgm:spPr/>
      <dgm:t>
        <a:bodyPr/>
        <a:lstStyle/>
        <a:p>
          <a:endParaRPr lang="el-GR"/>
        </a:p>
      </dgm:t>
    </dgm:pt>
    <dgm:pt modelId="{276BFBE2-F135-44F1-B294-4160BE91ECF4}" type="sibTrans" cxnId="{66A550CB-89F7-43E5-B993-451340E7E305}">
      <dgm:prSet/>
      <dgm:spPr/>
      <dgm:t>
        <a:bodyPr/>
        <a:lstStyle/>
        <a:p>
          <a:endParaRPr lang="el-GR"/>
        </a:p>
      </dgm:t>
    </dgm:pt>
    <dgm:pt modelId="{B2BB80F8-E023-498A-B039-392E2CFF2420}">
      <dgm:prSet/>
      <dgm:spPr/>
      <dgm:t>
        <a:bodyPr/>
        <a:lstStyle/>
        <a:p>
          <a:pPr marL="0" marR="0" indent="0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S’s not </a:t>
          </a:r>
          <a:r>
            <a:rPr lang="en-US" dirty="0" err="1" smtClean="0"/>
            <a:t>coarsing</a:t>
          </a:r>
          <a:r>
            <a:rPr lang="en-US" dirty="0" smtClean="0"/>
            <a:t> H</a:t>
          </a:r>
          <a:endParaRPr lang="el-GR" dirty="0" smtClean="0"/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dirty="0"/>
        </a:p>
      </dgm:t>
    </dgm:pt>
    <dgm:pt modelId="{8EC6AF3A-08A6-4B5F-96C0-433DFCB860A8}" type="parTrans" cxnId="{DBC49E65-33B5-4262-9FD6-8C2AC0423FEC}">
      <dgm:prSet/>
      <dgm:spPr/>
      <dgm:t>
        <a:bodyPr/>
        <a:lstStyle/>
        <a:p>
          <a:endParaRPr lang="el-GR"/>
        </a:p>
      </dgm:t>
    </dgm:pt>
    <dgm:pt modelId="{3621E795-8357-4EF3-BD06-DB58B4873417}" type="sibTrans" cxnId="{DBC49E65-33B5-4262-9FD6-8C2AC0423FEC}">
      <dgm:prSet/>
      <dgm:spPr/>
      <dgm:t>
        <a:bodyPr/>
        <a:lstStyle/>
        <a:p>
          <a:endParaRPr lang="el-GR"/>
        </a:p>
      </dgm:t>
    </dgm:pt>
    <dgm:pt modelId="{FAC9D291-F3A0-4AF0-AF52-CD12CCFACD6E}">
      <dgm:prSet/>
      <dgm:spPr/>
      <dgm:t>
        <a:bodyPr/>
        <a:lstStyle/>
        <a:p>
          <a:r>
            <a:rPr lang="en-US" dirty="0" smtClean="0"/>
            <a:t>by questioning or hedging</a:t>
          </a:r>
          <a:endParaRPr lang="el-GR" dirty="0"/>
        </a:p>
      </dgm:t>
    </dgm:pt>
    <dgm:pt modelId="{788CCCA9-DA07-4C03-8D00-2DA6F8C3E612}" type="parTrans" cxnId="{EAF77617-89D2-4710-A4C5-0B0DE7665716}">
      <dgm:prSet/>
      <dgm:spPr/>
      <dgm:t>
        <a:bodyPr/>
        <a:lstStyle/>
        <a:p>
          <a:endParaRPr lang="el-GR"/>
        </a:p>
      </dgm:t>
    </dgm:pt>
    <dgm:pt modelId="{B4CEDB1F-BAEB-4623-92BA-D7328D688929}" type="sibTrans" cxnId="{EAF77617-89D2-4710-A4C5-0B0DE7665716}">
      <dgm:prSet/>
      <dgm:spPr/>
      <dgm:t>
        <a:bodyPr/>
        <a:lstStyle/>
        <a:p>
          <a:endParaRPr lang="el-GR"/>
        </a:p>
      </dgm:t>
    </dgm:pt>
    <dgm:pt modelId="{42DBBC7B-15A0-4696-880F-A293038D1C3A}">
      <dgm:prSet/>
      <dgm:spPr/>
      <dgm:t>
        <a:bodyPr/>
        <a:lstStyle/>
        <a:p>
          <a:r>
            <a:rPr lang="en-US" dirty="0" smtClean="0"/>
            <a:t>S’s want not to impinge on H</a:t>
          </a:r>
          <a:endParaRPr lang="el-GR" dirty="0"/>
        </a:p>
      </dgm:t>
    </dgm:pt>
    <dgm:pt modelId="{BC819ABA-DCC4-4B3E-BB5E-3FAFEEB56331}" type="parTrans" cxnId="{0375A566-245A-487E-ABD3-98DB9378286A}">
      <dgm:prSet/>
      <dgm:spPr/>
      <dgm:t>
        <a:bodyPr/>
        <a:lstStyle/>
        <a:p>
          <a:endParaRPr lang="el-GR"/>
        </a:p>
      </dgm:t>
    </dgm:pt>
    <dgm:pt modelId="{F3716744-891A-4D6B-9F83-C1E6439E440B}" type="sibTrans" cxnId="{0375A566-245A-487E-ABD3-98DB9378286A}">
      <dgm:prSet/>
      <dgm:spPr/>
      <dgm:t>
        <a:bodyPr/>
        <a:lstStyle/>
        <a:p>
          <a:endParaRPr lang="el-GR"/>
        </a:p>
      </dgm:t>
    </dgm:pt>
    <dgm:pt modelId="{73F35340-72F0-473A-A5CA-D6C147AD51D6}">
      <dgm:prSet/>
      <dgm:spPr/>
      <dgm:t>
        <a:bodyPr/>
        <a:lstStyle/>
        <a:p>
          <a:r>
            <a:rPr lang="en-US" dirty="0" smtClean="0"/>
            <a:t>by apologizing, </a:t>
          </a:r>
          <a:r>
            <a:rPr lang="en-US" dirty="0" err="1" smtClean="0"/>
            <a:t>impersonalising</a:t>
          </a:r>
          <a:endParaRPr lang="el-GR" dirty="0"/>
        </a:p>
      </dgm:t>
    </dgm:pt>
    <dgm:pt modelId="{4B88CAF1-1E0D-49EE-B178-C3673BB4C095}" type="parTrans" cxnId="{405E467D-2210-47C4-922E-2EE8E7069A00}">
      <dgm:prSet/>
      <dgm:spPr/>
      <dgm:t>
        <a:bodyPr/>
        <a:lstStyle/>
        <a:p>
          <a:endParaRPr lang="el-GR"/>
        </a:p>
      </dgm:t>
    </dgm:pt>
    <dgm:pt modelId="{A7BC2CDA-E505-4628-AD6A-BDFF368000F5}" type="sibTrans" cxnId="{405E467D-2210-47C4-922E-2EE8E7069A00}">
      <dgm:prSet/>
      <dgm:spPr/>
      <dgm:t>
        <a:bodyPr/>
        <a:lstStyle/>
        <a:p>
          <a:endParaRPr lang="el-GR"/>
        </a:p>
      </dgm:t>
    </dgm:pt>
    <dgm:pt modelId="{464B36EE-EE61-49A0-BD6B-2443EC4A72B1}">
      <dgm:prSet/>
      <dgm:spPr/>
      <dgm:t>
        <a:bodyPr/>
        <a:lstStyle/>
        <a:p>
          <a:r>
            <a:rPr lang="en-US" dirty="0" smtClean="0"/>
            <a:t>by being pessimistic</a:t>
          </a:r>
          <a:endParaRPr lang="el-GR" dirty="0"/>
        </a:p>
      </dgm:t>
    </dgm:pt>
    <dgm:pt modelId="{CEE9B570-52BB-4CB1-87FD-85F81CCFEABC}" type="parTrans" cxnId="{27DCCF94-17F5-437F-AD57-AB70D981557F}">
      <dgm:prSet/>
      <dgm:spPr/>
      <dgm:t>
        <a:bodyPr/>
        <a:lstStyle/>
        <a:p>
          <a:endParaRPr lang="el-GR"/>
        </a:p>
      </dgm:t>
    </dgm:pt>
    <dgm:pt modelId="{FF937B74-BA19-4061-960E-A90C23D3C7CF}" type="sibTrans" cxnId="{27DCCF94-17F5-437F-AD57-AB70D981557F}">
      <dgm:prSet/>
      <dgm:spPr/>
      <dgm:t>
        <a:bodyPr/>
        <a:lstStyle/>
        <a:p>
          <a:endParaRPr lang="el-GR"/>
        </a:p>
      </dgm:t>
    </dgm:pt>
    <dgm:pt modelId="{FAFD717E-D9DA-4CEA-87FF-A3037A9FC2D3}" type="pres">
      <dgm:prSet presAssocID="{C015AD8E-798A-454E-88C5-48B93B319D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712200-7243-4E9A-A2F5-CFCE09CFD260}" type="pres">
      <dgm:prSet presAssocID="{7D4F6D48-AB41-4FC6-A3D6-A91AD2768EEB}" presName="root1" presStyleCnt="0"/>
      <dgm:spPr/>
    </dgm:pt>
    <dgm:pt modelId="{3049E964-DB5C-4122-95F5-EBAEAF9857A2}" type="pres">
      <dgm:prSet presAssocID="{7D4F6D48-AB41-4FC6-A3D6-A91AD2768EE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845A8AC-331D-4932-B130-D5F3238F6883}" type="pres">
      <dgm:prSet presAssocID="{7D4F6D48-AB41-4FC6-A3D6-A91AD2768EEB}" presName="level2hierChild" presStyleCnt="0"/>
      <dgm:spPr/>
    </dgm:pt>
    <dgm:pt modelId="{26398CC4-CDD5-49F9-8824-59860228B934}" type="pres">
      <dgm:prSet presAssocID="{901AC2AF-FA02-4740-9023-956F9F6973E9}" presName="conn2-1" presStyleLbl="parChTrans1D2" presStyleIdx="0" presStyleCnt="4"/>
      <dgm:spPr/>
      <dgm:t>
        <a:bodyPr/>
        <a:lstStyle/>
        <a:p>
          <a:endParaRPr lang="el-GR"/>
        </a:p>
      </dgm:t>
    </dgm:pt>
    <dgm:pt modelId="{18541C8E-94A1-4B04-BCD8-1A90D841E863}" type="pres">
      <dgm:prSet presAssocID="{901AC2AF-FA02-4740-9023-956F9F6973E9}" presName="connTx" presStyleLbl="parChTrans1D2" presStyleIdx="0" presStyleCnt="4"/>
      <dgm:spPr/>
      <dgm:t>
        <a:bodyPr/>
        <a:lstStyle/>
        <a:p>
          <a:endParaRPr lang="el-GR"/>
        </a:p>
      </dgm:t>
    </dgm:pt>
    <dgm:pt modelId="{36DD346D-AD73-40C8-A4E7-FCCD155DFCCA}" type="pres">
      <dgm:prSet presAssocID="{8D43E4F6-4E37-4FCE-9F69-198BF6E3856D}" presName="root2" presStyleCnt="0"/>
      <dgm:spPr/>
    </dgm:pt>
    <dgm:pt modelId="{5035A69B-DFD1-4305-9E53-D0915898FEF3}" type="pres">
      <dgm:prSet presAssocID="{8D43E4F6-4E37-4FCE-9F69-198BF6E3856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13475C-C507-45FA-81C8-AA7C796BEE4E}" type="pres">
      <dgm:prSet presAssocID="{8D43E4F6-4E37-4FCE-9F69-198BF6E3856D}" presName="level3hierChild" presStyleCnt="0"/>
      <dgm:spPr/>
    </dgm:pt>
    <dgm:pt modelId="{CB5D3094-20D9-4A96-A0F7-C19FABAF0B3D}" type="pres">
      <dgm:prSet presAssocID="{093E96E8-5144-4B29-8CF7-BA49D935C03F}" presName="conn2-1" presStyleLbl="parChTrans1D3" presStyleIdx="0" presStyleCnt="5"/>
      <dgm:spPr/>
      <dgm:t>
        <a:bodyPr/>
        <a:lstStyle/>
        <a:p>
          <a:endParaRPr lang="el-GR"/>
        </a:p>
      </dgm:t>
    </dgm:pt>
    <dgm:pt modelId="{3E3A32C3-99F9-4BA7-BAD6-0A2299A17C58}" type="pres">
      <dgm:prSet presAssocID="{093E96E8-5144-4B29-8CF7-BA49D935C03F}" presName="connTx" presStyleLbl="parChTrans1D3" presStyleIdx="0" presStyleCnt="5"/>
      <dgm:spPr/>
      <dgm:t>
        <a:bodyPr/>
        <a:lstStyle/>
        <a:p>
          <a:endParaRPr lang="el-GR"/>
        </a:p>
      </dgm:t>
    </dgm:pt>
    <dgm:pt modelId="{4CA2F272-61DD-4581-A46A-D069433846B7}" type="pres">
      <dgm:prSet presAssocID="{B07220BC-9DCC-4E3D-AA1E-2A0D1EA937C3}" presName="root2" presStyleCnt="0"/>
      <dgm:spPr/>
    </dgm:pt>
    <dgm:pt modelId="{F060A6DB-F6BF-4B83-B956-3844C121AA5C}" type="pres">
      <dgm:prSet presAssocID="{B07220BC-9DCC-4E3D-AA1E-2A0D1EA937C3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74BBE80-7E45-4248-81F1-1DB5E7901F15}" type="pres">
      <dgm:prSet presAssocID="{B07220BC-9DCC-4E3D-AA1E-2A0D1EA937C3}" presName="level3hierChild" presStyleCnt="0"/>
      <dgm:spPr/>
    </dgm:pt>
    <dgm:pt modelId="{6FFDA56E-FB44-4A80-830F-8726B612545E}" type="pres">
      <dgm:prSet presAssocID="{788CCCA9-DA07-4C03-8D00-2DA6F8C3E612}" presName="conn2-1" presStyleLbl="parChTrans1D3" presStyleIdx="1" presStyleCnt="5"/>
      <dgm:spPr/>
      <dgm:t>
        <a:bodyPr/>
        <a:lstStyle/>
        <a:p>
          <a:endParaRPr lang="el-GR"/>
        </a:p>
      </dgm:t>
    </dgm:pt>
    <dgm:pt modelId="{10F9523B-5262-4C8D-B729-F5B078BC0CC4}" type="pres">
      <dgm:prSet presAssocID="{788CCCA9-DA07-4C03-8D00-2DA6F8C3E612}" presName="connTx" presStyleLbl="parChTrans1D3" presStyleIdx="1" presStyleCnt="5"/>
      <dgm:spPr/>
      <dgm:t>
        <a:bodyPr/>
        <a:lstStyle/>
        <a:p>
          <a:endParaRPr lang="el-GR"/>
        </a:p>
      </dgm:t>
    </dgm:pt>
    <dgm:pt modelId="{9EA8CA2E-A890-45F8-8C98-FD97561041C3}" type="pres">
      <dgm:prSet presAssocID="{FAC9D291-F3A0-4AF0-AF52-CD12CCFACD6E}" presName="root2" presStyleCnt="0"/>
      <dgm:spPr/>
    </dgm:pt>
    <dgm:pt modelId="{789628B3-FA3B-4218-90DF-6A1E022FCFE7}" type="pres">
      <dgm:prSet presAssocID="{FAC9D291-F3A0-4AF0-AF52-CD12CCFACD6E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684D2EF-339F-4876-8372-07808D3DB7C0}" type="pres">
      <dgm:prSet presAssocID="{FAC9D291-F3A0-4AF0-AF52-CD12CCFACD6E}" presName="level3hierChild" presStyleCnt="0"/>
      <dgm:spPr/>
    </dgm:pt>
    <dgm:pt modelId="{94633C9C-5A26-4165-BCE2-23A8FA74EA4F}" type="pres">
      <dgm:prSet presAssocID="{8EC6AF3A-08A6-4B5F-96C0-433DFCB860A8}" presName="conn2-1" presStyleLbl="parChTrans1D2" presStyleIdx="1" presStyleCnt="4"/>
      <dgm:spPr/>
      <dgm:t>
        <a:bodyPr/>
        <a:lstStyle/>
        <a:p>
          <a:endParaRPr lang="el-GR"/>
        </a:p>
      </dgm:t>
    </dgm:pt>
    <dgm:pt modelId="{C52BF217-6A70-49CD-8EE2-0141EC021459}" type="pres">
      <dgm:prSet presAssocID="{8EC6AF3A-08A6-4B5F-96C0-433DFCB860A8}" presName="connTx" presStyleLbl="parChTrans1D2" presStyleIdx="1" presStyleCnt="4"/>
      <dgm:spPr/>
      <dgm:t>
        <a:bodyPr/>
        <a:lstStyle/>
        <a:p>
          <a:endParaRPr lang="el-GR"/>
        </a:p>
      </dgm:t>
    </dgm:pt>
    <dgm:pt modelId="{CB793285-5267-44A1-B450-91087656FF8F}" type="pres">
      <dgm:prSet presAssocID="{B2BB80F8-E023-498A-B039-392E2CFF2420}" presName="root2" presStyleCnt="0"/>
      <dgm:spPr/>
    </dgm:pt>
    <dgm:pt modelId="{14DFCE15-26BD-4914-B7A8-748AAA419B81}" type="pres">
      <dgm:prSet presAssocID="{B2BB80F8-E023-498A-B039-392E2CFF242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184DEF8-CDED-4045-BD3C-5F449587E1C7}" type="pres">
      <dgm:prSet presAssocID="{B2BB80F8-E023-498A-B039-392E2CFF2420}" presName="level3hierChild" presStyleCnt="0"/>
      <dgm:spPr/>
    </dgm:pt>
    <dgm:pt modelId="{3A954C75-014D-4EEE-96C4-D71C5E9A43D0}" type="pres">
      <dgm:prSet presAssocID="{CEE9B570-52BB-4CB1-87FD-85F81CCFEABC}" presName="conn2-1" presStyleLbl="parChTrans1D3" presStyleIdx="2" presStyleCnt="5"/>
      <dgm:spPr/>
      <dgm:t>
        <a:bodyPr/>
        <a:lstStyle/>
        <a:p>
          <a:endParaRPr lang="el-GR"/>
        </a:p>
      </dgm:t>
    </dgm:pt>
    <dgm:pt modelId="{5670E4E8-5C38-4423-895F-B18FC2D8335E}" type="pres">
      <dgm:prSet presAssocID="{CEE9B570-52BB-4CB1-87FD-85F81CCFEABC}" presName="connTx" presStyleLbl="parChTrans1D3" presStyleIdx="2" presStyleCnt="5"/>
      <dgm:spPr/>
      <dgm:t>
        <a:bodyPr/>
        <a:lstStyle/>
        <a:p>
          <a:endParaRPr lang="el-GR"/>
        </a:p>
      </dgm:t>
    </dgm:pt>
    <dgm:pt modelId="{C88FF895-A978-40E6-A850-9AF0F34E3157}" type="pres">
      <dgm:prSet presAssocID="{464B36EE-EE61-49A0-BD6B-2443EC4A72B1}" presName="root2" presStyleCnt="0"/>
      <dgm:spPr/>
    </dgm:pt>
    <dgm:pt modelId="{286259B8-B9D2-42D9-99B2-C424C18BFD9F}" type="pres">
      <dgm:prSet presAssocID="{464B36EE-EE61-49A0-BD6B-2443EC4A72B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DF76746-CBE3-4286-8154-DDBF169DF383}" type="pres">
      <dgm:prSet presAssocID="{464B36EE-EE61-49A0-BD6B-2443EC4A72B1}" presName="level3hierChild" presStyleCnt="0"/>
      <dgm:spPr/>
    </dgm:pt>
    <dgm:pt modelId="{AF96E23D-692F-4313-A22D-76312A83D019}" type="pres">
      <dgm:prSet presAssocID="{CCD01378-59A0-4566-BC1B-D4CD420FCA04}" presName="conn2-1" presStyleLbl="parChTrans1D2" presStyleIdx="2" presStyleCnt="4"/>
      <dgm:spPr/>
      <dgm:t>
        <a:bodyPr/>
        <a:lstStyle/>
        <a:p>
          <a:endParaRPr lang="el-GR"/>
        </a:p>
      </dgm:t>
    </dgm:pt>
    <dgm:pt modelId="{2B5D54A2-3D98-4E79-9C2B-29D7F4A7C2A3}" type="pres">
      <dgm:prSet presAssocID="{CCD01378-59A0-4566-BC1B-D4CD420FCA04}" presName="connTx" presStyleLbl="parChTrans1D2" presStyleIdx="2" presStyleCnt="4"/>
      <dgm:spPr/>
      <dgm:t>
        <a:bodyPr/>
        <a:lstStyle/>
        <a:p>
          <a:endParaRPr lang="el-GR"/>
        </a:p>
      </dgm:t>
    </dgm:pt>
    <dgm:pt modelId="{493B1E49-4AE6-4012-9C35-2BAE82D854C2}" type="pres">
      <dgm:prSet presAssocID="{74CC1D07-DA06-4CA9-B4D5-FE98468D4E4F}" presName="root2" presStyleCnt="0"/>
      <dgm:spPr/>
    </dgm:pt>
    <dgm:pt modelId="{4959A609-DC16-4B16-8384-E2AF3B16C93E}" type="pres">
      <dgm:prSet presAssocID="{74CC1D07-DA06-4CA9-B4D5-FE98468D4E4F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699DEC8-B6B9-479F-A52C-BC4F66B172E0}" type="pres">
      <dgm:prSet presAssocID="{74CC1D07-DA06-4CA9-B4D5-FE98468D4E4F}" presName="level3hierChild" presStyleCnt="0"/>
      <dgm:spPr/>
    </dgm:pt>
    <dgm:pt modelId="{C179F8BC-B88C-4B1C-BFF6-DFA16918B362}" type="pres">
      <dgm:prSet presAssocID="{32EF6362-84AD-4121-B743-0E5D07023820}" presName="conn2-1" presStyleLbl="parChTrans1D3" presStyleIdx="3" presStyleCnt="5"/>
      <dgm:spPr/>
      <dgm:t>
        <a:bodyPr/>
        <a:lstStyle/>
        <a:p>
          <a:endParaRPr lang="el-GR"/>
        </a:p>
      </dgm:t>
    </dgm:pt>
    <dgm:pt modelId="{35DC9137-45D0-4382-AAA6-8F425C8B068B}" type="pres">
      <dgm:prSet presAssocID="{32EF6362-84AD-4121-B743-0E5D07023820}" presName="connTx" presStyleLbl="parChTrans1D3" presStyleIdx="3" presStyleCnt="5"/>
      <dgm:spPr/>
      <dgm:t>
        <a:bodyPr/>
        <a:lstStyle/>
        <a:p>
          <a:endParaRPr lang="el-GR"/>
        </a:p>
      </dgm:t>
    </dgm:pt>
    <dgm:pt modelId="{8FC1D7BC-0618-4D1E-9EEB-E096BAE10F1D}" type="pres">
      <dgm:prSet presAssocID="{AECBDBCA-219B-46C1-AD7C-649EA7D0FACF}" presName="root2" presStyleCnt="0"/>
      <dgm:spPr/>
    </dgm:pt>
    <dgm:pt modelId="{7388A399-4364-4E88-B859-D298A2A69744}" type="pres">
      <dgm:prSet presAssocID="{AECBDBCA-219B-46C1-AD7C-649EA7D0FACF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57424E7-A602-4729-8E30-D9B821C950DD}" type="pres">
      <dgm:prSet presAssocID="{AECBDBCA-219B-46C1-AD7C-649EA7D0FACF}" presName="level3hierChild" presStyleCnt="0"/>
      <dgm:spPr/>
    </dgm:pt>
    <dgm:pt modelId="{C39900F0-9A3D-49DE-9060-18758F6DFA1F}" type="pres">
      <dgm:prSet presAssocID="{BC819ABA-DCC4-4B3E-BB5E-3FAFEEB56331}" presName="conn2-1" presStyleLbl="parChTrans1D2" presStyleIdx="3" presStyleCnt="4"/>
      <dgm:spPr/>
      <dgm:t>
        <a:bodyPr/>
        <a:lstStyle/>
        <a:p>
          <a:endParaRPr lang="el-GR"/>
        </a:p>
      </dgm:t>
    </dgm:pt>
    <dgm:pt modelId="{9ED8388E-0EF2-4643-B8A7-BBDF44A9A47D}" type="pres">
      <dgm:prSet presAssocID="{BC819ABA-DCC4-4B3E-BB5E-3FAFEEB56331}" presName="connTx" presStyleLbl="parChTrans1D2" presStyleIdx="3" presStyleCnt="4"/>
      <dgm:spPr/>
      <dgm:t>
        <a:bodyPr/>
        <a:lstStyle/>
        <a:p>
          <a:endParaRPr lang="el-GR"/>
        </a:p>
      </dgm:t>
    </dgm:pt>
    <dgm:pt modelId="{9750FDE2-7AD1-4C84-AF7F-C376466FFCAE}" type="pres">
      <dgm:prSet presAssocID="{42DBBC7B-15A0-4696-880F-A293038D1C3A}" presName="root2" presStyleCnt="0"/>
      <dgm:spPr/>
    </dgm:pt>
    <dgm:pt modelId="{462984E5-EE6F-47F1-9185-41D7DAFD15E0}" type="pres">
      <dgm:prSet presAssocID="{42DBBC7B-15A0-4696-880F-A293038D1C3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9FF7008-C6EE-4B76-9E3A-88DD964AE34B}" type="pres">
      <dgm:prSet presAssocID="{42DBBC7B-15A0-4696-880F-A293038D1C3A}" presName="level3hierChild" presStyleCnt="0"/>
      <dgm:spPr/>
    </dgm:pt>
    <dgm:pt modelId="{BB3C3E49-7951-4994-A8D8-AE0005598A24}" type="pres">
      <dgm:prSet presAssocID="{4B88CAF1-1E0D-49EE-B178-C3673BB4C095}" presName="conn2-1" presStyleLbl="parChTrans1D3" presStyleIdx="4" presStyleCnt="5"/>
      <dgm:spPr/>
      <dgm:t>
        <a:bodyPr/>
        <a:lstStyle/>
        <a:p>
          <a:endParaRPr lang="el-GR"/>
        </a:p>
      </dgm:t>
    </dgm:pt>
    <dgm:pt modelId="{1D7C1745-3550-47DB-A2FC-E2E19F23120F}" type="pres">
      <dgm:prSet presAssocID="{4B88CAF1-1E0D-49EE-B178-C3673BB4C095}" presName="connTx" presStyleLbl="parChTrans1D3" presStyleIdx="4" presStyleCnt="5"/>
      <dgm:spPr/>
      <dgm:t>
        <a:bodyPr/>
        <a:lstStyle/>
        <a:p>
          <a:endParaRPr lang="el-GR"/>
        </a:p>
      </dgm:t>
    </dgm:pt>
    <dgm:pt modelId="{E9DF11F5-3659-485A-A6B6-77D9AA948BB0}" type="pres">
      <dgm:prSet presAssocID="{73F35340-72F0-473A-A5CA-D6C147AD51D6}" presName="root2" presStyleCnt="0"/>
      <dgm:spPr/>
    </dgm:pt>
    <dgm:pt modelId="{73624970-A437-4CF6-83D0-1A7335199E6B}" type="pres">
      <dgm:prSet presAssocID="{73F35340-72F0-473A-A5CA-D6C147AD51D6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B9A648C-FE2C-4340-8AD7-E651F5D930D1}" type="pres">
      <dgm:prSet presAssocID="{73F35340-72F0-473A-A5CA-D6C147AD51D6}" presName="level3hierChild" presStyleCnt="0"/>
      <dgm:spPr/>
    </dgm:pt>
  </dgm:ptLst>
  <dgm:cxnLst>
    <dgm:cxn modelId="{4622A850-7FF7-4A77-983B-537811B5488D}" type="presOf" srcId="{FAC9D291-F3A0-4AF0-AF52-CD12CCFACD6E}" destId="{789628B3-FA3B-4218-90DF-6A1E022FCFE7}" srcOrd="0" destOrd="0" presId="urn:microsoft.com/office/officeart/2005/8/layout/hierarchy2"/>
    <dgm:cxn modelId="{9A5C0D5E-81E8-4D4A-928F-5A9206B22D87}" type="presOf" srcId="{901AC2AF-FA02-4740-9023-956F9F6973E9}" destId="{26398CC4-CDD5-49F9-8824-59860228B934}" srcOrd="0" destOrd="0" presId="urn:microsoft.com/office/officeart/2005/8/layout/hierarchy2"/>
    <dgm:cxn modelId="{2AA17112-E650-4C84-B151-A1AB2A74EF9C}" type="presOf" srcId="{CEE9B570-52BB-4CB1-87FD-85F81CCFEABC}" destId="{3A954C75-014D-4EEE-96C4-D71C5E9A43D0}" srcOrd="0" destOrd="0" presId="urn:microsoft.com/office/officeart/2005/8/layout/hierarchy2"/>
    <dgm:cxn modelId="{E8395615-B4F3-4F18-A6D1-1B6768E2CFCB}" type="presOf" srcId="{CCD01378-59A0-4566-BC1B-D4CD420FCA04}" destId="{2B5D54A2-3D98-4E79-9C2B-29D7F4A7C2A3}" srcOrd="1" destOrd="0" presId="urn:microsoft.com/office/officeart/2005/8/layout/hierarchy2"/>
    <dgm:cxn modelId="{A1C583BA-DF67-4BE6-8BC6-A1E629996C10}" srcId="{7D4F6D48-AB41-4FC6-A3D6-A91AD2768EEB}" destId="{8D43E4F6-4E37-4FCE-9F69-198BF6E3856D}" srcOrd="0" destOrd="0" parTransId="{901AC2AF-FA02-4740-9023-956F9F6973E9}" sibTransId="{318D4365-F455-46CB-B4CA-7C8FD2D8503D}"/>
    <dgm:cxn modelId="{682A3DDA-9ACF-405F-9C6D-A1E57F881748}" type="presOf" srcId="{AECBDBCA-219B-46C1-AD7C-649EA7D0FACF}" destId="{7388A399-4364-4E88-B859-D298A2A69744}" srcOrd="0" destOrd="0" presId="urn:microsoft.com/office/officeart/2005/8/layout/hierarchy2"/>
    <dgm:cxn modelId="{EB7CFC27-6FA6-4D09-8A82-4131B633C174}" type="presOf" srcId="{B07220BC-9DCC-4E3D-AA1E-2A0D1EA937C3}" destId="{F060A6DB-F6BF-4B83-B956-3844C121AA5C}" srcOrd="0" destOrd="0" presId="urn:microsoft.com/office/officeart/2005/8/layout/hierarchy2"/>
    <dgm:cxn modelId="{2BAF92E8-9E35-40AA-AAAE-845D24E44152}" type="presOf" srcId="{4B88CAF1-1E0D-49EE-B178-C3673BB4C095}" destId="{1D7C1745-3550-47DB-A2FC-E2E19F23120F}" srcOrd="1" destOrd="0" presId="urn:microsoft.com/office/officeart/2005/8/layout/hierarchy2"/>
    <dgm:cxn modelId="{59F3DD57-4E7A-48C2-B9D1-60A71DA3D133}" srcId="{74CC1D07-DA06-4CA9-B4D5-FE98468D4E4F}" destId="{AECBDBCA-219B-46C1-AD7C-649EA7D0FACF}" srcOrd="0" destOrd="0" parTransId="{32EF6362-84AD-4121-B743-0E5D07023820}" sibTransId="{446E189D-D232-4A3F-AE0F-E1DCF327C482}"/>
    <dgm:cxn modelId="{7EB9E0AC-13D5-4F8B-94A2-DF1CD9AD3767}" type="presOf" srcId="{32EF6362-84AD-4121-B743-0E5D07023820}" destId="{35DC9137-45D0-4382-AAA6-8F425C8B068B}" srcOrd="1" destOrd="0" presId="urn:microsoft.com/office/officeart/2005/8/layout/hierarchy2"/>
    <dgm:cxn modelId="{DBC49E65-33B5-4262-9FD6-8C2AC0423FEC}" srcId="{7D4F6D48-AB41-4FC6-A3D6-A91AD2768EEB}" destId="{B2BB80F8-E023-498A-B039-392E2CFF2420}" srcOrd="1" destOrd="0" parTransId="{8EC6AF3A-08A6-4B5F-96C0-433DFCB860A8}" sibTransId="{3621E795-8357-4EF3-BD06-DB58B4873417}"/>
    <dgm:cxn modelId="{AB2B0CFB-08AD-498D-9D7F-012BF33EEC2E}" type="presOf" srcId="{788CCCA9-DA07-4C03-8D00-2DA6F8C3E612}" destId="{6FFDA56E-FB44-4A80-830F-8726B612545E}" srcOrd="0" destOrd="0" presId="urn:microsoft.com/office/officeart/2005/8/layout/hierarchy2"/>
    <dgm:cxn modelId="{73CDCA76-E412-4322-8C9F-9881E7C37027}" type="presOf" srcId="{464B36EE-EE61-49A0-BD6B-2443EC4A72B1}" destId="{286259B8-B9D2-42D9-99B2-C424C18BFD9F}" srcOrd="0" destOrd="0" presId="urn:microsoft.com/office/officeart/2005/8/layout/hierarchy2"/>
    <dgm:cxn modelId="{A4DF5B57-D0DD-4493-B81E-5EA054155935}" type="presOf" srcId="{788CCCA9-DA07-4C03-8D00-2DA6F8C3E612}" destId="{10F9523B-5262-4C8D-B729-F5B078BC0CC4}" srcOrd="1" destOrd="0" presId="urn:microsoft.com/office/officeart/2005/8/layout/hierarchy2"/>
    <dgm:cxn modelId="{91E1E4C9-63F4-4BF7-AEF4-4CE8CE453B91}" type="presOf" srcId="{4B88CAF1-1E0D-49EE-B178-C3673BB4C095}" destId="{BB3C3E49-7951-4994-A8D8-AE0005598A24}" srcOrd="0" destOrd="0" presId="urn:microsoft.com/office/officeart/2005/8/layout/hierarchy2"/>
    <dgm:cxn modelId="{5ED6747E-5250-4081-90AC-6F1FA4CA6BEF}" type="presOf" srcId="{CEE9B570-52BB-4CB1-87FD-85F81CCFEABC}" destId="{5670E4E8-5C38-4423-895F-B18FC2D8335E}" srcOrd="1" destOrd="0" presId="urn:microsoft.com/office/officeart/2005/8/layout/hierarchy2"/>
    <dgm:cxn modelId="{D1D6AC65-FF3F-4EA7-87E0-61DE81A5BD7C}" type="presOf" srcId="{7D4F6D48-AB41-4FC6-A3D6-A91AD2768EEB}" destId="{3049E964-DB5C-4122-95F5-EBAEAF9857A2}" srcOrd="0" destOrd="0" presId="urn:microsoft.com/office/officeart/2005/8/layout/hierarchy2"/>
    <dgm:cxn modelId="{66A550CB-89F7-43E5-B993-451340E7E305}" srcId="{8D43E4F6-4E37-4FCE-9F69-198BF6E3856D}" destId="{B07220BC-9DCC-4E3D-AA1E-2A0D1EA937C3}" srcOrd="0" destOrd="0" parTransId="{093E96E8-5144-4B29-8CF7-BA49D935C03F}" sibTransId="{276BFBE2-F135-44F1-B294-4160BE91ECF4}"/>
    <dgm:cxn modelId="{AF736BAE-CD5A-4075-BD2A-3227A7929CFD}" type="presOf" srcId="{C015AD8E-798A-454E-88C5-48B93B319D13}" destId="{FAFD717E-D9DA-4CEA-87FF-A3037A9FC2D3}" srcOrd="0" destOrd="0" presId="urn:microsoft.com/office/officeart/2005/8/layout/hierarchy2"/>
    <dgm:cxn modelId="{15EB860C-EA0C-41F2-AA63-91BD8706DF98}" type="presOf" srcId="{8D43E4F6-4E37-4FCE-9F69-198BF6E3856D}" destId="{5035A69B-DFD1-4305-9E53-D0915898FEF3}" srcOrd="0" destOrd="0" presId="urn:microsoft.com/office/officeart/2005/8/layout/hierarchy2"/>
    <dgm:cxn modelId="{27DCCF94-17F5-437F-AD57-AB70D981557F}" srcId="{B2BB80F8-E023-498A-B039-392E2CFF2420}" destId="{464B36EE-EE61-49A0-BD6B-2443EC4A72B1}" srcOrd="0" destOrd="0" parTransId="{CEE9B570-52BB-4CB1-87FD-85F81CCFEABC}" sibTransId="{FF937B74-BA19-4061-960E-A90C23D3C7CF}"/>
    <dgm:cxn modelId="{07218C4E-3B10-4871-8191-6005B4127590}" type="presOf" srcId="{CCD01378-59A0-4566-BC1B-D4CD420FCA04}" destId="{AF96E23D-692F-4313-A22D-76312A83D019}" srcOrd="0" destOrd="0" presId="urn:microsoft.com/office/officeart/2005/8/layout/hierarchy2"/>
    <dgm:cxn modelId="{CCA5B171-FD2B-43CE-B54C-D60009FF9A39}" type="presOf" srcId="{BC819ABA-DCC4-4B3E-BB5E-3FAFEEB56331}" destId="{C39900F0-9A3D-49DE-9060-18758F6DFA1F}" srcOrd="0" destOrd="0" presId="urn:microsoft.com/office/officeart/2005/8/layout/hierarchy2"/>
    <dgm:cxn modelId="{F1B41701-2A2A-4683-8B13-ED474A5F98BA}" type="presOf" srcId="{B2BB80F8-E023-498A-B039-392E2CFF2420}" destId="{14DFCE15-26BD-4914-B7A8-748AAA419B81}" srcOrd="0" destOrd="0" presId="urn:microsoft.com/office/officeart/2005/8/layout/hierarchy2"/>
    <dgm:cxn modelId="{2318DB41-9D06-4EF1-B8FD-3FAF762891CD}" type="presOf" srcId="{32EF6362-84AD-4121-B743-0E5D07023820}" destId="{C179F8BC-B88C-4B1C-BFF6-DFA16918B362}" srcOrd="0" destOrd="0" presId="urn:microsoft.com/office/officeart/2005/8/layout/hierarchy2"/>
    <dgm:cxn modelId="{405E467D-2210-47C4-922E-2EE8E7069A00}" srcId="{42DBBC7B-15A0-4696-880F-A293038D1C3A}" destId="{73F35340-72F0-473A-A5CA-D6C147AD51D6}" srcOrd="0" destOrd="0" parTransId="{4B88CAF1-1E0D-49EE-B178-C3673BB4C095}" sibTransId="{A7BC2CDA-E505-4628-AD6A-BDFF368000F5}"/>
    <dgm:cxn modelId="{6019BFDC-09B5-468E-B5A8-61092BE316B0}" type="presOf" srcId="{BC819ABA-DCC4-4B3E-BB5E-3FAFEEB56331}" destId="{9ED8388E-0EF2-4643-B8A7-BBDF44A9A47D}" srcOrd="1" destOrd="0" presId="urn:microsoft.com/office/officeart/2005/8/layout/hierarchy2"/>
    <dgm:cxn modelId="{FC0C49A8-F16B-4461-A83F-62F860FCEAF0}" type="presOf" srcId="{8EC6AF3A-08A6-4B5F-96C0-433DFCB860A8}" destId="{C52BF217-6A70-49CD-8EE2-0141EC021459}" srcOrd="1" destOrd="0" presId="urn:microsoft.com/office/officeart/2005/8/layout/hierarchy2"/>
    <dgm:cxn modelId="{070F964C-96C7-4374-B8E4-10B3FD5951AF}" srcId="{C015AD8E-798A-454E-88C5-48B93B319D13}" destId="{7D4F6D48-AB41-4FC6-A3D6-A91AD2768EEB}" srcOrd="0" destOrd="0" parTransId="{111056ED-CD63-4F44-B2B1-9DA8412FA9D9}" sibTransId="{55C38DB9-5CE7-43F0-9A36-0D2AC6E5A78D}"/>
    <dgm:cxn modelId="{7EA23B06-C5B8-4FE7-A49D-DBE9D2875086}" type="presOf" srcId="{093E96E8-5144-4B29-8CF7-BA49D935C03F}" destId="{3E3A32C3-99F9-4BA7-BAD6-0A2299A17C58}" srcOrd="1" destOrd="0" presId="urn:microsoft.com/office/officeart/2005/8/layout/hierarchy2"/>
    <dgm:cxn modelId="{6190C251-4704-407F-8E69-4E186A04C685}" type="presOf" srcId="{74CC1D07-DA06-4CA9-B4D5-FE98468D4E4F}" destId="{4959A609-DC16-4B16-8384-E2AF3B16C93E}" srcOrd="0" destOrd="0" presId="urn:microsoft.com/office/officeart/2005/8/layout/hierarchy2"/>
    <dgm:cxn modelId="{EAF77617-89D2-4710-A4C5-0B0DE7665716}" srcId="{8D43E4F6-4E37-4FCE-9F69-198BF6E3856D}" destId="{FAC9D291-F3A0-4AF0-AF52-CD12CCFACD6E}" srcOrd="1" destOrd="0" parTransId="{788CCCA9-DA07-4C03-8D00-2DA6F8C3E612}" sibTransId="{B4CEDB1F-BAEB-4623-92BA-D7328D688929}"/>
    <dgm:cxn modelId="{0375A566-245A-487E-ABD3-98DB9378286A}" srcId="{7D4F6D48-AB41-4FC6-A3D6-A91AD2768EEB}" destId="{42DBBC7B-15A0-4696-880F-A293038D1C3A}" srcOrd="3" destOrd="0" parTransId="{BC819ABA-DCC4-4B3E-BB5E-3FAFEEB56331}" sibTransId="{F3716744-891A-4D6B-9F83-C1E6439E440B}"/>
    <dgm:cxn modelId="{93886042-C753-4863-B14E-1D86A0F8C377}" type="presOf" srcId="{093E96E8-5144-4B29-8CF7-BA49D935C03F}" destId="{CB5D3094-20D9-4A96-A0F7-C19FABAF0B3D}" srcOrd="0" destOrd="0" presId="urn:microsoft.com/office/officeart/2005/8/layout/hierarchy2"/>
    <dgm:cxn modelId="{8C95F6F8-F611-4107-816E-DCCAD4ABB8C5}" type="presOf" srcId="{73F35340-72F0-473A-A5CA-D6C147AD51D6}" destId="{73624970-A437-4CF6-83D0-1A7335199E6B}" srcOrd="0" destOrd="0" presId="urn:microsoft.com/office/officeart/2005/8/layout/hierarchy2"/>
    <dgm:cxn modelId="{88ED0985-944B-44B5-BD79-84A617A753B5}" type="presOf" srcId="{42DBBC7B-15A0-4696-880F-A293038D1C3A}" destId="{462984E5-EE6F-47F1-9185-41D7DAFD15E0}" srcOrd="0" destOrd="0" presId="urn:microsoft.com/office/officeart/2005/8/layout/hierarchy2"/>
    <dgm:cxn modelId="{E839F040-8571-45C0-B9BD-842DCE402223}" type="presOf" srcId="{8EC6AF3A-08A6-4B5F-96C0-433DFCB860A8}" destId="{94633C9C-5A26-4165-BCE2-23A8FA74EA4F}" srcOrd="0" destOrd="0" presId="urn:microsoft.com/office/officeart/2005/8/layout/hierarchy2"/>
    <dgm:cxn modelId="{09CDAE8C-623B-4821-B498-EE271AF3775D}" srcId="{7D4F6D48-AB41-4FC6-A3D6-A91AD2768EEB}" destId="{74CC1D07-DA06-4CA9-B4D5-FE98468D4E4F}" srcOrd="2" destOrd="0" parTransId="{CCD01378-59A0-4566-BC1B-D4CD420FCA04}" sibTransId="{A7E7C55F-8920-4D6C-A18D-761B79A26C92}"/>
    <dgm:cxn modelId="{DE373078-E985-4233-8333-0F54665038C7}" type="presOf" srcId="{901AC2AF-FA02-4740-9023-956F9F6973E9}" destId="{18541C8E-94A1-4B04-BCD8-1A90D841E863}" srcOrd="1" destOrd="0" presId="urn:microsoft.com/office/officeart/2005/8/layout/hierarchy2"/>
    <dgm:cxn modelId="{32839A39-766B-4C60-81A7-D2AF626020BC}" type="presParOf" srcId="{FAFD717E-D9DA-4CEA-87FF-A3037A9FC2D3}" destId="{43712200-7243-4E9A-A2F5-CFCE09CFD260}" srcOrd="0" destOrd="0" presId="urn:microsoft.com/office/officeart/2005/8/layout/hierarchy2"/>
    <dgm:cxn modelId="{4D1F074C-42E8-4890-A7F7-8BDD5FEA2119}" type="presParOf" srcId="{43712200-7243-4E9A-A2F5-CFCE09CFD260}" destId="{3049E964-DB5C-4122-95F5-EBAEAF9857A2}" srcOrd="0" destOrd="0" presId="urn:microsoft.com/office/officeart/2005/8/layout/hierarchy2"/>
    <dgm:cxn modelId="{7D61F612-0613-4BB5-BBF5-0E26E8B510B3}" type="presParOf" srcId="{43712200-7243-4E9A-A2F5-CFCE09CFD260}" destId="{3845A8AC-331D-4932-B130-D5F3238F6883}" srcOrd="1" destOrd="0" presId="urn:microsoft.com/office/officeart/2005/8/layout/hierarchy2"/>
    <dgm:cxn modelId="{5A2B8E52-6094-4882-942F-41C85625B418}" type="presParOf" srcId="{3845A8AC-331D-4932-B130-D5F3238F6883}" destId="{26398CC4-CDD5-49F9-8824-59860228B934}" srcOrd="0" destOrd="0" presId="urn:microsoft.com/office/officeart/2005/8/layout/hierarchy2"/>
    <dgm:cxn modelId="{848B6216-5E8A-4791-8F7A-AAE78653E35B}" type="presParOf" srcId="{26398CC4-CDD5-49F9-8824-59860228B934}" destId="{18541C8E-94A1-4B04-BCD8-1A90D841E863}" srcOrd="0" destOrd="0" presId="urn:microsoft.com/office/officeart/2005/8/layout/hierarchy2"/>
    <dgm:cxn modelId="{410F0557-4D38-4548-BA70-E1DAF11D146D}" type="presParOf" srcId="{3845A8AC-331D-4932-B130-D5F3238F6883}" destId="{36DD346D-AD73-40C8-A4E7-FCCD155DFCCA}" srcOrd="1" destOrd="0" presId="urn:microsoft.com/office/officeart/2005/8/layout/hierarchy2"/>
    <dgm:cxn modelId="{AF1C930C-1A4C-4E66-9A22-FCDB84E6E616}" type="presParOf" srcId="{36DD346D-AD73-40C8-A4E7-FCCD155DFCCA}" destId="{5035A69B-DFD1-4305-9E53-D0915898FEF3}" srcOrd="0" destOrd="0" presId="urn:microsoft.com/office/officeart/2005/8/layout/hierarchy2"/>
    <dgm:cxn modelId="{15923812-572C-42FE-A601-6F2BB2AE6177}" type="presParOf" srcId="{36DD346D-AD73-40C8-A4E7-FCCD155DFCCA}" destId="{3E13475C-C507-45FA-81C8-AA7C796BEE4E}" srcOrd="1" destOrd="0" presId="urn:microsoft.com/office/officeart/2005/8/layout/hierarchy2"/>
    <dgm:cxn modelId="{D0EE2018-4997-48CA-B57D-ABD19EEA3D4A}" type="presParOf" srcId="{3E13475C-C507-45FA-81C8-AA7C796BEE4E}" destId="{CB5D3094-20D9-4A96-A0F7-C19FABAF0B3D}" srcOrd="0" destOrd="0" presId="urn:microsoft.com/office/officeart/2005/8/layout/hierarchy2"/>
    <dgm:cxn modelId="{709723AC-CA18-4FE3-8CEC-2DEB1BBAC59D}" type="presParOf" srcId="{CB5D3094-20D9-4A96-A0F7-C19FABAF0B3D}" destId="{3E3A32C3-99F9-4BA7-BAD6-0A2299A17C58}" srcOrd="0" destOrd="0" presId="urn:microsoft.com/office/officeart/2005/8/layout/hierarchy2"/>
    <dgm:cxn modelId="{E35CCBEE-FE58-4B1C-8F20-D6BB4933F816}" type="presParOf" srcId="{3E13475C-C507-45FA-81C8-AA7C796BEE4E}" destId="{4CA2F272-61DD-4581-A46A-D069433846B7}" srcOrd="1" destOrd="0" presId="urn:microsoft.com/office/officeart/2005/8/layout/hierarchy2"/>
    <dgm:cxn modelId="{7EE7044A-F752-4C4F-B3F4-7DF9F20C09F1}" type="presParOf" srcId="{4CA2F272-61DD-4581-A46A-D069433846B7}" destId="{F060A6DB-F6BF-4B83-B956-3844C121AA5C}" srcOrd="0" destOrd="0" presId="urn:microsoft.com/office/officeart/2005/8/layout/hierarchy2"/>
    <dgm:cxn modelId="{3287BB40-0856-489E-915F-936BFCC7494C}" type="presParOf" srcId="{4CA2F272-61DD-4581-A46A-D069433846B7}" destId="{F74BBE80-7E45-4248-81F1-1DB5E7901F15}" srcOrd="1" destOrd="0" presId="urn:microsoft.com/office/officeart/2005/8/layout/hierarchy2"/>
    <dgm:cxn modelId="{8F4B28A8-5673-4B4B-95FF-27F311707573}" type="presParOf" srcId="{3E13475C-C507-45FA-81C8-AA7C796BEE4E}" destId="{6FFDA56E-FB44-4A80-830F-8726B612545E}" srcOrd="2" destOrd="0" presId="urn:microsoft.com/office/officeart/2005/8/layout/hierarchy2"/>
    <dgm:cxn modelId="{4FB5E78C-E00A-489D-B95D-2E12856E9D08}" type="presParOf" srcId="{6FFDA56E-FB44-4A80-830F-8726B612545E}" destId="{10F9523B-5262-4C8D-B729-F5B078BC0CC4}" srcOrd="0" destOrd="0" presId="urn:microsoft.com/office/officeart/2005/8/layout/hierarchy2"/>
    <dgm:cxn modelId="{ECFE58B6-5704-4B35-9797-1F8B33D79AD9}" type="presParOf" srcId="{3E13475C-C507-45FA-81C8-AA7C796BEE4E}" destId="{9EA8CA2E-A890-45F8-8C98-FD97561041C3}" srcOrd="3" destOrd="0" presId="urn:microsoft.com/office/officeart/2005/8/layout/hierarchy2"/>
    <dgm:cxn modelId="{5A2D0BFF-931A-4290-BAE3-8749F79E0F4F}" type="presParOf" srcId="{9EA8CA2E-A890-45F8-8C98-FD97561041C3}" destId="{789628B3-FA3B-4218-90DF-6A1E022FCFE7}" srcOrd="0" destOrd="0" presId="urn:microsoft.com/office/officeart/2005/8/layout/hierarchy2"/>
    <dgm:cxn modelId="{3052BE6A-9E10-42E5-841F-509C5E903D6F}" type="presParOf" srcId="{9EA8CA2E-A890-45F8-8C98-FD97561041C3}" destId="{B684D2EF-339F-4876-8372-07808D3DB7C0}" srcOrd="1" destOrd="0" presId="urn:microsoft.com/office/officeart/2005/8/layout/hierarchy2"/>
    <dgm:cxn modelId="{16988020-22BF-45B7-AD1A-E773BA931CEB}" type="presParOf" srcId="{3845A8AC-331D-4932-B130-D5F3238F6883}" destId="{94633C9C-5A26-4165-BCE2-23A8FA74EA4F}" srcOrd="2" destOrd="0" presId="urn:microsoft.com/office/officeart/2005/8/layout/hierarchy2"/>
    <dgm:cxn modelId="{AC5503A2-A242-4778-ADE2-607F01B4CBE7}" type="presParOf" srcId="{94633C9C-5A26-4165-BCE2-23A8FA74EA4F}" destId="{C52BF217-6A70-49CD-8EE2-0141EC021459}" srcOrd="0" destOrd="0" presId="urn:microsoft.com/office/officeart/2005/8/layout/hierarchy2"/>
    <dgm:cxn modelId="{AC99EFFA-BA27-46B2-BA39-5F1555F1C885}" type="presParOf" srcId="{3845A8AC-331D-4932-B130-D5F3238F6883}" destId="{CB793285-5267-44A1-B450-91087656FF8F}" srcOrd="3" destOrd="0" presId="urn:microsoft.com/office/officeart/2005/8/layout/hierarchy2"/>
    <dgm:cxn modelId="{5906052B-28C4-44EB-A8B1-5E9A04367E3E}" type="presParOf" srcId="{CB793285-5267-44A1-B450-91087656FF8F}" destId="{14DFCE15-26BD-4914-B7A8-748AAA419B81}" srcOrd="0" destOrd="0" presId="urn:microsoft.com/office/officeart/2005/8/layout/hierarchy2"/>
    <dgm:cxn modelId="{612246D6-7F2C-42BF-9839-97C05692A575}" type="presParOf" srcId="{CB793285-5267-44A1-B450-91087656FF8F}" destId="{D184DEF8-CDED-4045-BD3C-5F449587E1C7}" srcOrd="1" destOrd="0" presId="urn:microsoft.com/office/officeart/2005/8/layout/hierarchy2"/>
    <dgm:cxn modelId="{F721182B-B434-4B67-B9C9-A027B182343F}" type="presParOf" srcId="{D184DEF8-CDED-4045-BD3C-5F449587E1C7}" destId="{3A954C75-014D-4EEE-96C4-D71C5E9A43D0}" srcOrd="0" destOrd="0" presId="urn:microsoft.com/office/officeart/2005/8/layout/hierarchy2"/>
    <dgm:cxn modelId="{1A23F72B-3BD5-4DFC-981E-74851591ACD6}" type="presParOf" srcId="{3A954C75-014D-4EEE-96C4-D71C5E9A43D0}" destId="{5670E4E8-5C38-4423-895F-B18FC2D8335E}" srcOrd="0" destOrd="0" presId="urn:microsoft.com/office/officeart/2005/8/layout/hierarchy2"/>
    <dgm:cxn modelId="{BC1DB0E1-7F3F-49EB-909B-FADB1F724C3D}" type="presParOf" srcId="{D184DEF8-CDED-4045-BD3C-5F449587E1C7}" destId="{C88FF895-A978-40E6-A850-9AF0F34E3157}" srcOrd="1" destOrd="0" presId="urn:microsoft.com/office/officeart/2005/8/layout/hierarchy2"/>
    <dgm:cxn modelId="{A8AE373B-7912-47E9-BD12-A119CAF17706}" type="presParOf" srcId="{C88FF895-A978-40E6-A850-9AF0F34E3157}" destId="{286259B8-B9D2-42D9-99B2-C424C18BFD9F}" srcOrd="0" destOrd="0" presId="urn:microsoft.com/office/officeart/2005/8/layout/hierarchy2"/>
    <dgm:cxn modelId="{FCBA24C4-AE4A-47F8-B808-D41E8C72C3BD}" type="presParOf" srcId="{C88FF895-A978-40E6-A850-9AF0F34E3157}" destId="{ADF76746-CBE3-4286-8154-DDBF169DF383}" srcOrd="1" destOrd="0" presId="urn:microsoft.com/office/officeart/2005/8/layout/hierarchy2"/>
    <dgm:cxn modelId="{D61A2867-7C53-4E71-A430-B6AD5FA9C2B7}" type="presParOf" srcId="{3845A8AC-331D-4932-B130-D5F3238F6883}" destId="{AF96E23D-692F-4313-A22D-76312A83D019}" srcOrd="4" destOrd="0" presId="urn:microsoft.com/office/officeart/2005/8/layout/hierarchy2"/>
    <dgm:cxn modelId="{C17CD9C8-1AD8-40AE-AC7C-8C9D38641697}" type="presParOf" srcId="{AF96E23D-692F-4313-A22D-76312A83D019}" destId="{2B5D54A2-3D98-4E79-9C2B-29D7F4A7C2A3}" srcOrd="0" destOrd="0" presId="urn:microsoft.com/office/officeart/2005/8/layout/hierarchy2"/>
    <dgm:cxn modelId="{0C1CAA95-6D53-46D2-BABF-C4290113A7F0}" type="presParOf" srcId="{3845A8AC-331D-4932-B130-D5F3238F6883}" destId="{493B1E49-4AE6-4012-9C35-2BAE82D854C2}" srcOrd="5" destOrd="0" presId="urn:microsoft.com/office/officeart/2005/8/layout/hierarchy2"/>
    <dgm:cxn modelId="{38F97179-0691-4A3E-A713-5A2C07CAB905}" type="presParOf" srcId="{493B1E49-4AE6-4012-9C35-2BAE82D854C2}" destId="{4959A609-DC16-4B16-8384-E2AF3B16C93E}" srcOrd="0" destOrd="0" presId="urn:microsoft.com/office/officeart/2005/8/layout/hierarchy2"/>
    <dgm:cxn modelId="{412EB0A2-1C60-4BAE-970B-F0042E12EE25}" type="presParOf" srcId="{493B1E49-4AE6-4012-9C35-2BAE82D854C2}" destId="{6699DEC8-B6B9-479F-A52C-BC4F66B172E0}" srcOrd="1" destOrd="0" presId="urn:microsoft.com/office/officeart/2005/8/layout/hierarchy2"/>
    <dgm:cxn modelId="{A9183658-F28E-4D99-A9F9-A3EE3050EEBE}" type="presParOf" srcId="{6699DEC8-B6B9-479F-A52C-BC4F66B172E0}" destId="{C179F8BC-B88C-4B1C-BFF6-DFA16918B362}" srcOrd="0" destOrd="0" presId="urn:microsoft.com/office/officeart/2005/8/layout/hierarchy2"/>
    <dgm:cxn modelId="{45F2E6B1-26F5-4821-BC09-56C488558178}" type="presParOf" srcId="{C179F8BC-B88C-4B1C-BFF6-DFA16918B362}" destId="{35DC9137-45D0-4382-AAA6-8F425C8B068B}" srcOrd="0" destOrd="0" presId="urn:microsoft.com/office/officeart/2005/8/layout/hierarchy2"/>
    <dgm:cxn modelId="{1144ECED-7745-4BD3-84CF-4E747C43B504}" type="presParOf" srcId="{6699DEC8-B6B9-479F-A52C-BC4F66B172E0}" destId="{8FC1D7BC-0618-4D1E-9EEB-E096BAE10F1D}" srcOrd="1" destOrd="0" presId="urn:microsoft.com/office/officeart/2005/8/layout/hierarchy2"/>
    <dgm:cxn modelId="{A1166327-E408-4E75-9335-F833AAAECB35}" type="presParOf" srcId="{8FC1D7BC-0618-4D1E-9EEB-E096BAE10F1D}" destId="{7388A399-4364-4E88-B859-D298A2A69744}" srcOrd="0" destOrd="0" presId="urn:microsoft.com/office/officeart/2005/8/layout/hierarchy2"/>
    <dgm:cxn modelId="{253B7B55-5FDA-4A94-9CE1-1EFA2FD4EC1B}" type="presParOf" srcId="{8FC1D7BC-0618-4D1E-9EEB-E096BAE10F1D}" destId="{E57424E7-A602-4729-8E30-D9B821C950DD}" srcOrd="1" destOrd="0" presId="urn:microsoft.com/office/officeart/2005/8/layout/hierarchy2"/>
    <dgm:cxn modelId="{2BC953E9-4C5C-4F37-B5DD-BF942BAFD29D}" type="presParOf" srcId="{3845A8AC-331D-4932-B130-D5F3238F6883}" destId="{C39900F0-9A3D-49DE-9060-18758F6DFA1F}" srcOrd="6" destOrd="0" presId="urn:microsoft.com/office/officeart/2005/8/layout/hierarchy2"/>
    <dgm:cxn modelId="{88E2C46E-C636-43F0-A3BF-726C2309D6B5}" type="presParOf" srcId="{C39900F0-9A3D-49DE-9060-18758F6DFA1F}" destId="{9ED8388E-0EF2-4643-B8A7-BBDF44A9A47D}" srcOrd="0" destOrd="0" presId="urn:microsoft.com/office/officeart/2005/8/layout/hierarchy2"/>
    <dgm:cxn modelId="{0FA1B326-C0C4-47F3-935E-A92C1E4FA35E}" type="presParOf" srcId="{3845A8AC-331D-4932-B130-D5F3238F6883}" destId="{9750FDE2-7AD1-4C84-AF7F-C376466FFCAE}" srcOrd="7" destOrd="0" presId="urn:microsoft.com/office/officeart/2005/8/layout/hierarchy2"/>
    <dgm:cxn modelId="{A845E673-54C0-4E0F-BC05-385109EB4B5B}" type="presParOf" srcId="{9750FDE2-7AD1-4C84-AF7F-C376466FFCAE}" destId="{462984E5-EE6F-47F1-9185-41D7DAFD15E0}" srcOrd="0" destOrd="0" presId="urn:microsoft.com/office/officeart/2005/8/layout/hierarchy2"/>
    <dgm:cxn modelId="{B81B57D3-A23E-4B3F-8228-59577CE3272E}" type="presParOf" srcId="{9750FDE2-7AD1-4C84-AF7F-C376466FFCAE}" destId="{09FF7008-C6EE-4B76-9E3A-88DD964AE34B}" srcOrd="1" destOrd="0" presId="urn:microsoft.com/office/officeart/2005/8/layout/hierarchy2"/>
    <dgm:cxn modelId="{D3FFBF13-C3F1-40D7-B47D-BAAA9F58FD37}" type="presParOf" srcId="{09FF7008-C6EE-4B76-9E3A-88DD964AE34B}" destId="{BB3C3E49-7951-4994-A8D8-AE0005598A24}" srcOrd="0" destOrd="0" presId="urn:microsoft.com/office/officeart/2005/8/layout/hierarchy2"/>
    <dgm:cxn modelId="{ECBFCE6E-C2EE-4876-A955-5958B18AC464}" type="presParOf" srcId="{BB3C3E49-7951-4994-A8D8-AE0005598A24}" destId="{1D7C1745-3550-47DB-A2FC-E2E19F23120F}" srcOrd="0" destOrd="0" presId="urn:microsoft.com/office/officeart/2005/8/layout/hierarchy2"/>
    <dgm:cxn modelId="{E47D0C45-B116-438B-B726-DF50DD9665BB}" type="presParOf" srcId="{09FF7008-C6EE-4B76-9E3A-88DD964AE34B}" destId="{E9DF11F5-3659-485A-A6B6-77D9AA948BB0}" srcOrd="1" destOrd="0" presId="urn:microsoft.com/office/officeart/2005/8/layout/hierarchy2"/>
    <dgm:cxn modelId="{60E2D321-43AC-4623-AB99-FFD2143ACB23}" type="presParOf" srcId="{E9DF11F5-3659-485A-A6B6-77D9AA948BB0}" destId="{73624970-A437-4CF6-83D0-1A7335199E6B}" srcOrd="0" destOrd="0" presId="urn:microsoft.com/office/officeart/2005/8/layout/hierarchy2"/>
    <dgm:cxn modelId="{5C377261-EB36-4C20-BA5E-64D5521F80ED}" type="presParOf" srcId="{E9DF11F5-3659-485A-A6B6-77D9AA948BB0}" destId="{2B9A648C-FE2C-4340-8AD7-E651F5D930D1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15AD8E-798A-454E-88C5-48B93B319D1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D4F6D48-AB41-4FC6-A3D6-A91AD2768EEB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positive</a:t>
          </a:r>
          <a:endParaRPr lang="el-GR" dirty="0" smtClean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politeness devices</a:t>
          </a:r>
          <a:endParaRPr lang="el-GR" dirty="0"/>
        </a:p>
      </dgm:t>
    </dgm:pt>
    <dgm:pt modelId="{111056ED-CD63-4F44-B2B1-9DA8412FA9D9}" type="parTrans" cxnId="{070F964C-96C7-4374-B8E4-10B3FD5951AF}">
      <dgm:prSet/>
      <dgm:spPr/>
      <dgm:t>
        <a:bodyPr/>
        <a:lstStyle/>
        <a:p>
          <a:endParaRPr lang="el-GR"/>
        </a:p>
      </dgm:t>
    </dgm:pt>
    <dgm:pt modelId="{55C38DB9-5CE7-43F0-9A36-0D2AC6E5A78D}" type="sibTrans" cxnId="{070F964C-96C7-4374-B8E4-10B3FD5951AF}">
      <dgm:prSet/>
      <dgm:spPr/>
      <dgm:t>
        <a:bodyPr/>
        <a:lstStyle/>
        <a:p>
          <a:endParaRPr lang="el-GR"/>
        </a:p>
      </dgm:t>
    </dgm:pt>
    <dgm:pt modelId="{8D43E4F6-4E37-4FCE-9F69-198BF6E3856D}">
      <dgm:prSet phldrT="[Text]"/>
      <dgm:spPr/>
      <dgm:t>
        <a:bodyPr/>
        <a:lstStyle/>
        <a:p>
          <a:pPr marL="0" marR="0" indent="0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Claiming common ground</a:t>
          </a:r>
          <a:endParaRPr lang="el-GR" dirty="0"/>
        </a:p>
      </dgm:t>
    </dgm:pt>
    <dgm:pt modelId="{901AC2AF-FA02-4740-9023-956F9F6973E9}" type="parTrans" cxnId="{A1C583BA-DF67-4BE6-8BC6-A1E629996C10}">
      <dgm:prSet/>
      <dgm:spPr/>
      <dgm:t>
        <a:bodyPr/>
        <a:lstStyle/>
        <a:p>
          <a:endParaRPr lang="el-GR"/>
        </a:p>
      </dgm:t>
    </dgm:pt>
    <dgm:pt modelId="{318D4365-F455-46CB-B4CA-7C8FD2D8503D}" type="sibTrans" cxnId="{A1C583BA-DF67-4BE6-8BC6-A1E629996C10}">
      <dgm:prSet/>
      <dgm:spPr/>
      <dgm:t>
        <a:bodyPr/>
        <a:lstStyle/>
        <a:p>
          <a:endParaRPr lang="el-GR"/>
        </a:p>
      </dgm:t>
    </dgm:pt>
    <dgm:pt modelId="{AECBDBCA-219B-46C1-AD7C-649EA7D0FACF}">
      <dgm:prSet phldrT="[Text]"/>
      <dgm:spPr/>
      <dgm:t>
        <a:bodyPr/>
        <a:lstStyle/>
        <a:p>
          <a:r>
            <a:rPr lang="en-US" dirty="0" smtClean="0"/>
            <a:t>Conveying that S and H are co-operators</a:t>
          </a:r>
          <a:endParaRPr lang="el-GR" dirty="0"/>
        </a:p>
      </dgm:t>
    </dgm:pt>
    <dgm:pt modelId="{32EF6362-84AD-4121-B743-0E5D07023820}" type="parTrans" cxnId="{59F3DD57-4E7A-48C2-B9D1-60A71DA3D133}">
      <dgm:prSet/>
      <dgm:spPr/>
      <dgm:t>
        <a:bodyPr/>
        <a:lstStyle/>
        <a:p>
          <a:endParaRPr lang="el-GR"/>
        </a:p>
      </dgm:t>
    </dgm:pt>
    <dgm:pt modelId="{446E189D-D232-4A3F-AE0F-E1DCF327C482}" type="sibTrans" cxnId="{59F3DD57-4E7A-48C2-B9D1-60A71DA3D133}">
      <dgm:prSet/>
      <dgm:spPr/>
      <dgm:t>
        <a:bodyPr/>
        <a:lstStyle/>
        <a:p>
          <a:endParaRPr lang="el-GR"/>
        </a:p>
      </dgm:t>
    </dgm:pt>
    <dgm:pt modelId="{FAC9D291-F3A0-4AF0-AF52-CD12CCFACD6E}">
      <dgm:prSet/>
      <dgm:spPr/>
      <dgm:t>
        <a:bodyPr/>
        <a:lstStyle/>
        <a:p>
          <a:r>
            <a:rPr lang="en-US" dirty="0" smtClean="0"/>
            <a:t>S’s concern to exaggerate and intensify interest to H</a:t>
          </a:r>
          <a:endParaRPr lang="el-GR" dirty="0"/>
        </a:p>
      </dgm:t>
    </dgm:pt>
    <dgm:pt modelId="{788CCCA9-DA07-4C03-8D00-2DA6F8C3E612}" type="parTrans" cxnId="{EAF77617-89D2-4710-A4C5-0B0DE7665716}">
      <dgm:prSet/>
      <dgm:spPr/>
      <dgm:t>
        <a:bodyPr/>
        <a:lstStyle/>
        <a:p>
          <a:endParaRPr lang="el-GR"/>
        </a:p>
      </dgm:t>
    </dgm:pt>
    <dgm:pt modelId="{B4CEDB1F-BAEB-4623-92BA-D7328D688929}" type="sibTrans" cxnId="{EAF77617-89D2-4710-A4C5-0B0DE7665716}">
      <dgm:prSet/>
      <dgm:spPr/>
      <dgm:t>
        <a:bodyPr/>
        <a:lstStyle/>
        <a:p>
          <a:endParaRPr lang="el-GR"/>
        </a:p>
      </dgm:t>
    </dgm:pt>
    <dgm:pt modelId="{718F732D-25EC-42BE-A841-F56D4095ECD0}">
      <dgm:prSet/>
      <dgm:spPr/>
      <dgm:t>
        <a:bodyPr/>
        <a:lstStyle/>
        <a:p>
          <a:r>
            <a:rPr lang="en-US" dirty="0" smtClean="0"/>
            <a:t>S using in-group identity markers, to seek agreement or joke</a:t>
          </a:r>
          <a:endParaRPr lang="el-GR" dirty="0"/>
        </a:p>
      </dgm:t>
    </dgm:pt>
    <dgm:pt modelId="{2F81BF2D-FB13-4B6F-922D-346BAA38B010}" type="parTrans" cxnId="{07E38D41-BCCF-409C-A4FA-DEEA7D51E18A}">
      <dgm:prSet/>
      <dgm:spPr/>
      <dgm:t>
        <a:bodyPr/>
        <a:lstStyle/>
        <a:p>
          <a:endParaRPr lang="el-GR"/>
        </a:p>
      </dgm:t>
    </dgm:pt>
    <dgm:pt modelId="{22CAF216-F540-4EE0-BDC6-BE5C0EECE68E}" type="sibTrans" cxnId="{07E38D41-BCCF-409C-A4FA-DEEA7D51E18A}">
      <dgm:prSet/>
      <dgm:spPr/>
      <dgm:t>
        <a:bodyPr/>
        <a:lstStyle/>
        <a:p>
          <a:endParaRPr lang="el-GR"/>
        </a:p>
      </dgm:t>
    </dgm:pt>
    <dgm:pt modelId="{2D65388F-D7E5-4D63-8C27-1787159F431A}">
      <dgm:prSet/>
      <dgm:spPr/>
      <dgm:t>
        <a:bodyPr/>
        <a:lstStyle/>
        <a:p>
          <a:r>
            <a:rPr lang="en-US" dirty="0" smtClean="0"/>
            <a:t>assuming or asserting reciprocity</a:t>
          </a:r>
          <a:endParaRPr lang="el-GR" dirty="0"/>
        </a:p>
      </dgm:t>
    </dgm:pt>
    <dgm:pt modelId="{1E2A3BD1-7C1B-4238-A951-E64D58809D3F}" type="parTrans" cxnId="{6769D130-4123-457A-B3F3-F589922C0353}">
      <dgm:prSet/>
      <dgm:spPr/>
      <dgm:t>
        <a:bodyPr/>
        <a:lstStyle/>
        <a:p>
          <a:endParaRPr lang="el-GR"/>
        </a:p>
      </dgm:t>
    </dgm:pt>
    <dgm:pt modelId="{BCE2753C-A2A2-4A68-B676-6917C17BC302}" type="sibTrans" cxnId="{6769D130-4123-457A-B3F3-F589922C0353}">
      <dgm:prSet/>
      <dgm:spPr/>
      <dgm:t>
        <a:bodyPr/>
        <a:lstStyle/>
        <a:p>
          <a:endParaRPr lang="el-GR"/>
        </a:p>
      </dgm:t>
    </dgm:pt>
    <dgm:pt modelId="{9E5C28EF-5A9D-4812-BF57-7D26351F4CD4}">
      <dgm:prSet/>
      <dgm:spPr/>
      <dgm:t>
        <a:bodyPr/>
        <a:lstStyle/>
        <a:p>
          <a:r>
            <a:rPr lang="en-US" dirty="0" smtClean="0"/>
            <a:t>S giving (or asking for) reasons, S appearing optimistic</a:t>
          </a:r>
          <a:endParaRPr lang="el-GR" dirty="0"/>
        </a:p>
      </dgm:t>
    </dgm:pt>
    <dgm:pt modelId="{4086FE76-8AEE-4424-80BB-870A4E4D8A20}" type="parTrans" cxnId="{32D8BC76-EB59-4043-A210-BE74730B2525}">
      <dgm:prSet/>
      <dgm:spPr/>
      <dgm:t>
        <a:bodyPr/>
        <a:lstStyle/>
        <a:p>
          <a:endParaRPr lang="el-GR"/>
        </a:p>
      </dgm:t>
    </dgm:pt>
    <dgm:pt modelId="{61A8290E-3872-4D9C-A734-520A7F37496B}" type="sibTrans" cxnId="{32D8BC76-EB59-4043-A210-BE74730B2525}">
      <dgm:prSet/>
      <dgm:spPr/>
      <dgm:t>
        <a:bodyPr/>
        <a:lstStyle/>
        <a:p>
          <a:endParaRPr lang="el-GR"/>
        </a:p>
      </dgm:t>
    </dgm:pt>
    <dgm:pt modelId="{FAFD717E-D9DA-4CEA-87FF-A3037A9FC2D3}" type="pres">
      <dgm:prSet presAssocID="{C015AD8E-798A-454E-88C5-48B93B319D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712200-7243-4E9A-A2F5-CFCE09CFD260}" type="pres">
      <dgm:prSet presAssocID="{7D4F6D48-AB41-4FC6-A3D6-A91AD2768EEB}" presName="root1" presStyleCnt="0"/>
      <dgm:spPr/>
    </dgm:pt>
    <dgm:pt modelId="{3049E964-DB5C-4122-95F5-EBAEAF9857A2}" type="pres">
      <dgm:prSet presAssocID="{7D4F6D48-AB41-4FC6-A3D6-A91AD2768EE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845A8AC-331D-4932-B130-D5F3238F6883}" type="pres">
      <dgm:prSet presAssocID="{7D4F6D48-AB41-4FC6-A3D6-A91AD2768EEB}" presName="level2hierChild" presStyleCnt="0"/>
      <dgm:spPr/>
    </dgm:pt>
    <dgm:pt modelId="{26398CC4-CDD5-49F9-8824-59860228B934}" type="pres">
      <dgm:prSet presAssocID="{901AC2AF-FA02-4740-9023-956F9F6973E9}" presName="conn2-1" presStyleLbl="parChTrans1D2" presStyleIdx="0" presStyleCnt="2"/>
      <dgm:spPr/>
      <dgm:t>
        <a:bodyPr/>
        <a:lstStyle/>
        <a:p>
          <a:endParaRPr lang="el-GR"/>
        </a:p>
      </dgm:t>
    </dgm:pt>
    <dgm:pt modelId="{18541C8E-94A1-4B04-BCD8-1A90D841E863}" type="pres">
      <dgm:prSet presAssocID="{901AC2AF-FA02-4740-9023-956F9F6973E9}" presName="connTx" presStyleLbl="parChTrans1D2" presStyleIdx="0" presStyleCnt="2"/>
      <dgm:spPr/>
      <dgm:t>
        <a:bodyPr/>
        <a:lstStyle/>
        <a:p>
          <a:endParaRPr lang="el-GR"/>
        </a:p>
      </dgm:t>
    </dgm:pt>
    <dgm:pt modelId="{36DD346D-AD73-40C8-A4E7-FCCD155DFCCA}" type="pres">
      <dgm:prSet presAssocID="{8D43E4F6-4E37-4FCE-9F69-198BF6E3856D}" presName="root2" presStyleCnt="0"/>
      <dgm:spPr/>
    </dgm:pt>
    <dgm:pt modelId="{5035A69B-DFD1-4305-9E53-D0915898FEF3}" type="pres">
      <dgm:prSet presAssocID="{8D43E4F6-4E37-4FCE-9F69-198BF6E3856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13475C-C507-45FA-81C8-AA7C796BEE4E}" type="pres">
      <dgm:prSet presAssocID="{8D43E4F6-4E37-4FCE-9F69-198BF6E3856D}" presName="level3hierChild" presStyleCnt="0"/>
      <dgm:spPr/>
    </dgm:pt>
    <dgm:pt modelId="{6FFDA56E-FB44-4A80-830F-8726B612545E}" type="pres">
      <dgm:prSet presAssocID="{788CCCA9-DA07-4C03-8D00-2DA6F8C3E612}" presName="conn2-1" presStyleLbl="parChTrans1D3" presStyleIdx="0" presStyleCnt="4"/>
      <dgm:spPr/>
      <dgm:t>
        <a:bodyPr/>
        <a:lstStyle/>
        <a:p>
          <a:endParaRPr lang="el-GR"/>
        </a:p>
      </dgm:t>
    </dgm:pt>
    <dgm:pt modelId="{10F9523B-5262-4C8D-B729-F5B078BC0CC4}" type="pres">
      <dgm:prSet presAssocID="{788CCCA9-DA07-4C03-8D00-2DA6F8C3E612}" presName="connTx" presStyleLbl="parChTrans1D3" presStyleIdx="0" presStyleCnt="4"/>
      <dgm:spPr/>
      <dgm:t>
        <a:bodyPr/>
        <a:lstStyle/>
        <a:p>
          <a:endParaRPr lang="el-GR"/>
        </a:p>
      </dgm:t>
    </dgm:pt>
    <dgm:pt modelId="{9EA8CA2E-A890-45F8-8C98-FD97561041C3}" type="pres">
      <dgm:prSet presAssocID="{FAC9D291-F3A0-4AF0-AF52-CD12CCFACD6E}" presName="root2" presStyleCnt="0"/>
      <dgm:spPr/>
    </dgm:pt>
    <dgm:pt modelId="{789628B3-FA3B-4218-90DF-6A1E022FCFE7}" type="pres">
      <dgm:prSet presAssocID="{FAC9D291-F3A0-4AF0-AF52-CD12CCFACD6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684D2EF-339F-4876-8372-07808D3DB7C0}" type="pres">
      <dgm:prSet presAssocID="{FAC9D291-F3A0-4AF0-AF52-CD12CCFACD6E}" presName="level3hierChild" presStyleCnt="0"/>
      <dgm:spPr/>
    </dgm:pt>
    <dgm:pt modelId="{B637D475-6372-44EF-828D-23691832A2B8}" type="pres">
      <dgm:prSet presAssocID="{2F81BF2D-FB13-4B6F-922D-346BAA38B010}" presName="conn2-1" presStyleLbl="parChTrans1D3" presStyleIdx="1" presStyleCnt="4"/>
      <dgm:spPr/>
      <dgm:t>
        <a:bodyPr/>
        <a:lstStyle/>
        <a:p>
          <a:endParaRPr lang="el-GR"/>
        </a:p>
      </dgm:t>
    </dgm:pt>
    <dgm:pt modelId="{CA8F4E7B-E7A7-48BB-A9F3-C4EDF142FDA8}" type="pres">
      <dgm:prSet presAssocID="{2F81BF2D-FB13-4B6F-922D-346BAA38B010}" presName="connTx" presStyleLbl="parChTrans1D3" presStyleIdx="1" presStyleCnt="4"/>
      <dgm:spPr/>
      <dgm:t>
        <a:bodyPr/>
        <a:lstStyle/>
        <a:p>
          <a:endParaRPr lang="el-GR"/>
        </a:p>
      </dgm:t>
    </dgm:pt>
    <dgm:pt modelId="{5C1EA4E8-D19B-4B2D-A8D2-8284317F8F20}" type="pres">
      <dgm:prSet presAssocID="{718F732D-25EC-42BE-A841-F56D4095ECD0}" presName="root2" presStyleCnt="0"/>
      <dgm:spPr/>
    </dgm:pt>
    <dgm:pt modelId="{23B0893A-6CCB-4130-9631-DFAFC2371A41}" type="pres">
      <dgm:prSet presAssocID="{718F732D-25EC-42BE-A841-F56D4095ECD0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05B73D2-7E18-476F-82D1-9A8A82286E54}" type="pres">
      <dgm:prSet presAssocID="{718F732D-25EC-42BE-A841-F56D4095ECD0}" presName="level3hierChild" presStyleCnt="0"/>
      <dgm:spPr/>
    </dgm:pt>
    <dgm:pt modelId="{C179F8BC-B88C-4B1C-BFF6-DFA16918B362}" type="pres">
      <dgm:prSet presAssocID="{32EF6362-84AD-4121-B743-0E5D07023820}" presName="conn2-1" presStyleLbl="parChTrans1D2" presStyleIdx="1" presStyleCnt="2"/>
      <dgm:spPr/>
      <dgm:t>
        <a:bodyPr/>
        <a:lstStyle/>
        <a:p>
          <a:endParaRPr lang="el-GR"/>
        </a:p>
      </dgm:t>
    </dgm:pt>
    <dgm:pt modelId="{35DC9137-45D0-4382-AAA6-8F425C8B068B}" type="pres">
      <dgm:prSet presAssocID="{32EF6362-84AD-4121-B743-0E5D07023820}" presName="connTx" presStyleLbl="parChTrans1D2" presStyleIdx="1" presStyleCnt="2"/>
      <dgm:spPr/>
      <dgm:t>
        <a:bodyPr/>
        <a:lstStyle/>
        <a:p>
          <a:endParaRPr lang="el-GR"/>
        </a:p>
      </dgm:t>
    </dgm:pt>
    <dgm:pt modelId="{8FC1D7BC-0618-4D1E-9EEB-E096BAE10F1D}" type="pres">
      <dgm:prSet presAssocID="{AECBDBCA-219B-46C1-AD7C-649EA7D0FACF}" presName="root2" presStyleCnt="0"/>
      <dgm:spPr/>
    </dgm:pt>
    <dgm:pt modelId="{7388A399-4364-4E88-B859-D298A2A69744}" type="pres">
      <dgm:prSet presAssocID="{AECBDBCA-219B-46C1-AD7C-649EA7D0FAC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57424E7-A602-4729-8E30-D9B821C950DD}" type="pres">
      <dgm:prSet presAssocID="{AECBDBCA-219B-46C1-AD7C-649EA7D0FACF}" presName="level3hierChild" presStyleCnt="0"/>
      <dgm:spPr/>
    </dgm:pt>
    <dgm:pt modelId="{4A6C50A1-0BF8-46D2-B369-6750043BFB10}" type="pres">
      <dgm:prSet presAssocID="{1E2A3BD1-7C1B-4238-A951-E64D58809D3F}" presName="conn2-1" presStyleLbl="parChTrans1D3" presStyleIdx="2" presStyleCnt="4"/>
      <dgm:spPr/>
      <dgm:t>
        <a:bodyPr/>
        <a:lstStyle/>
        <a:p>
          <a:endParaRPr lang="el-GR"/>
        </a:p>
      </dgm:t>
    </dgm:pt>
    <dgm:pt modelId="{A1B0E51C-CE2F-43E9-96BA-E447733E3E00}" type="pres">
      <dgm:prSet presAssocID="{1E2A3BD1-7C1B-4238-A951-E64D58809D3F}" presName="connTx" presStyleLbl="parChTrans1D3" presStyleIdx="2" presStyleCnt="4"/>
      <dgm:spPr/>
      <dgm:t>
        <a:bodyPr/>
        <a:lstStyle/>
        <a:p>
          <a:endParaRPr lang="el-GR"/>
        </a:p>
      </dgm:t>
    </dgm:pt>
    <dgm:pt modelId="{0089E372-F82D-4528-B41C-F977C6F0EAB0}" type="pres">
      <dgm:prSet presAssocID="{2D65388F-D7E5-4D63-8C27-1787159F431A}" presName="root2" presStyleCnt="0"/>
      <dgm:spPr/>
    </dgm:pt>
    <dgm:pt modelId="{6FCB284E-5E6F-4D3C-B8EA-1292CFEABFB7}" type="pres">
      <dgm:prSet presAssocID="{2D65388F-D7E5-4D63-8C27-1787159F431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AE6EB82-4797-4C11-A28B-6B9F9B872157}" type="pres">
      <dgm:prSet presAssocID="{2D65388F-D7E5-4D63-8C27-1787159F431A}" presName="level3hierChild" presStyleCnt="0"/>
      <dgm:spPr/>
    </dgm:pt>
    <dgm:pt modelId="{B01ABBEB-674C-4024-9092-6937ABC3A3B9}" type="pres">
      <dgm:prSet presAssocID="{4086FE76-8AEE-4424-80BB-870A4E4D8A20}" presName="conn2-1" presStyleLbl="parChTrans1D3" presStyleIdx="3" presStyleCnt="4"/>
      <dgm:spPr/>
      <dgm:t>
        <a:bodyPr/>
        <a:lstStyle/>
        <a:p>
          <a:endParaRPr lang="el-GR"/>
        </a:p>
      </dgm:t>
    </dgm:pt>
    <dgm:pt modelId="{85E11468-5105-45C2-9FCA-1B25711AE396}" type="pres">
      <dgm:prSet presAssocID="{4086FE76-8AEE-4424-80BB-870A4E4D8A20}" presName="connTx" presStyleLbl="parChTrans1D3" presStyleIdx="3" presStyleCnt="4"/>
      <dgm:spPr/>
      <dgm:t>
        <a:bodyPr/>
        <a:lstStyle/>
        <a:p>
          <a:endParaRPr lang="el-GR"/>
        </a:p>
      </dgm:t>
    </dgm:pt>
    <dgm:pt modelId="{7D744D75-3030-4C00-8214-91CD2892F772}" type="pres">
      <dgm:prSet presAssocID="{9E5C28EF-5A9D-4812-BF57-7D26351F4CD4}" presName="root2" presStyleCnt="0"/>
      <dgm:spPr/>
    </dgm:pt>
    <dgm:pt modelId="{AA49833B-3D54-4816-B5CB-AD4B0A6DBAAD}" type="pres">
      <dgm:prSet presAssocID="{9E5C28EF-5A9D-4812-BF57-7D26351F4CD4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C93CF41-08BD-48E8-9EAF-3D892A73460F}" type="pres">
      <dgm:prSet presAssocID="{9E5C28EF-5A9D-4812-BF57-7D26351F4CD4}" presName="level3hierChild" presStyleCnt="0"/>
      <dgm:spPr/>
    </dgm:pt>
  </dgm:ptLst>
  <dgm:cxnLst>
    <dgm:cxn modelId="{5A297BA2-E668-4BD8-ACFD-A0C381C64854}" type="presOf" srcId="{7D4F6D48-AB41-4FC6-A3D6-A91AD2768EEB}" destId="{3049E964-DB5C-4122-95F5-EBAEAF9857A2}" srcOrd="0" destOrd="0" presId="urn:microsoft.com/office/officeart/2005/8/layout/hierarchy2"/>
    <dgm:cxn modelId="{CA9BAC5C-FC62-4791-8555-E9A4D9C763A2}" type="presOf" srcId="{1E2A3BD1-7C1B-4238-A951-E64D58809D3F}" destId="{4A6C50A1-0BF8-46D2-B369-6750043BFB10}" srcOrd="0" destOrd="0" presId="urn:microsoft.com/office/officeart/2005/8/layout/hierarchy2"/>
    <dgm:cxn modelId="{22413AF0-7B2C-4901-8552-ADE37C7B4305}" type="presOf" srcId="{788CCCA9-DA07-4C03-8D00-2DA6F8C3E612}" destId="{6FFDA56E-FB44-4A80-830F-8726B612545E}" srcOrd="0" destOrd="0" presId="urn:microsoft.com/office/officeart/2005/8/layout/hierarchy2"/>
    <dgm:cxn modelId="{59F3DD57-4E7A-48C2-B9D1-60A71DA3D133}" srcId="{7D4F6D48-AB41-4FC6-A3D6-A91AD2768EEB}" destId="{AECBDBCA-219B-46C1-AD7C-649EA7D0FACF}" srcOrd="1" destOrd="0" parTransId="{32EF6362-84AD-4121-B743-0E5D07023820}" sibTransId="{446E189D-D232-4A3F-AE0F-E1DCF327C482}"/>
    <dgm:cxn modelId="{C1244D57-C4BC-4808-AB44-1172DDF13051}" type="presOf" srcId="{4086FE76-8AEE-4424-80BB-870A4E4D8A20}" destId="{B01ABBEB-674C-4024-9092-6937ABC3A3B9}" srcOrd="0" destOrd="0" presId="urn:microsoft.com/office/officeart/2005/8/layout/hierarchy2"/>
    <dgm:cxn modelId="{C612340A-C13C-46E2-8D52-A010C0C326BB}" type="presOf" srcId="{2F81BF2D-FB13-4B6F-922D-346BAA38B010}" destId="{CA8F4E7B-E7A7-48BB-A9F3-C4EDF142FDA8}" srcOrd="1" destOrd="0" presId="urn:microsoft.com/office/officeart/2005/8/layout/hierarchy2"/>
    <dgm:cxn modelId="{985B241A-6C2F-4A2B-8B84-A9DD77AE9AB5}" type="presOf" srcId="{9E5C28EF-5A9D-4812-BF57-7D26351F4CD4}" destId="{AA49833B-3D54-4816-B5CB-AD4B0A6DBAAD}" srcOrd="0" destOrd="0" presId="urn:microsoft.com/office/officeart/2005/8/layout/hierarchy2"/>
    <dgm:cxn modelId="{19E4CAC8-48E5-4D3E-9293-56648C2CFF77}" type="presOf" srcId="{2F81BF2D-FB13-4B6F-922D-346BAA38B010}" destId="{B637D475-6372-44EF-828D-23691832A2B8}" srcOrd="0" destOrd="0" presId="urn:microsoft.com/office/officeart/2005/8/layout/hierarchy2"/>
    <dgm:cxn modelId="{070F964C-96C7-4374-B8E4-10B3FD5951AF}" srcId="{C015AD8E-798A-454E-88C5-48B93B319D13}" destId="{7D4F6D48-AB41-4FC6-A3D6-A91AD2768EEB}" srcOrd="0" destOrd="0" parTransId="{111056ED-CD63-4F44-B2B1-9DA8412FA9D9}" sibTransId="{55C38DB9-5CE7-43F0-9A36-0D2AC6E5A78D}"/>
    <dgm:cxn modelId="{63F0FD97-97AD-4C2E-904B-ACC2943E7111}" type="presOf" srcId="{788CCCA9-DA07-4C03-8D00-2DA6F8C3E612}" destId="{10F9523B-5262-4C8D-B729-F5B078BC0CC4}" srcOrd="1" destOrd="0" presId="urn:microsoft.com/office/officeart/2005/8/layout/hierarchy2"/>
    <dgm:cxn modelId="{D79A635A-189F-4B92-BEAB-D756E5745BC7}" type="presOf" srcId="{1E2A3BD1-7C1B-4238-A951-E64D58809D3F}" destId="{A1B0E51C-CE2F-43E9-96BA-E447733E3E00}" srcOrd="1" destOrd="0" presId="urn:microsoft.com/office/officeart/2005/8/layout/hierarchy2"/>
    <dgm:cxn modelId="{EAF77617-89D2-4710-A4C5-0B0DE7665716}" srcId="{8D43E4F6-4E37-4FCE-9F69-198BF6E3856D}" destId="{FAC9D291-F3A0-4AF0-AF52-CD12CCFACD6E}" srcOrd="0" destOrd="0" parTransId="{788CCCA9-DA07-4C03-8D00-2DA6F8C3E612}" sibTransId="{B4CEDB1F-BAEB-4623-92BA-D7328D688929}"/>
    <dgm:cxn modelId="{AB3442FA-BAD4-41AA-80F8-74F688B85C14}" type="presOf" srcId="{2D65388F-D7E5-4D63-8C27-1787159F431A}" destId="{6FCB284E-5E6F-4D3C-B8EA-1292CFEABFB7}" srcOrd="0" destOrd="0" presId="urn:microsoft.com/office/officeart/2005/8/layout/hierarchy2"/>
    <dgm:cxn modelId="{81B3AAB1-21E9-4592-B7C9-6629DB18ABD4}" type="presOf" srcId="{AECBDBCA-219B-46C1-AD7C-649EA7D0FACF}" destId="{7388A399-4364-4E88-B859-D298A2A69744}" srcOrd="0" destOrd="0" presId="urn:microsoft.com/office/officeart/2005/8/layout/hierarchy2"/>
    <dgm:cxn modelId="{FF260378-FDCE-4787-93E5-8648F16918DC}" type="presOf" srcId="{FAC9D291-F3A0-4AF0-AF52-CD12CCFACD6E}" destId="{789628B3-FA3B-4218-90DF-6A1E022FCFE7}" srcOrd="0" destOrd="0" presId="urn:microsoft.com/office/officeart/2005/8/layout/hierarchy2"/>
    <dgm:cxn modelId="{62435432-693B-4EA0-A3CC-DAA7DB5F9514}" type="presOf" srcId="{901AC2AF-FA02-4740-9023-956F9F6973E9}" destId="{26398CC4-CDD5-49F9-8824-59860228B934}" srcOrd="0" destOrd="0" presId="urn:microsoft.com/office/officeart/2005/8/layout/hierarchy2"/>
    <dgm:cxn modelId="{32D8BC76-EB59-4043-A210-BE74730B2525}" srcId="{AECBDBCA-219B-46C1-AD7C-649EA7D0FACF}" destId="{9E5C28EF-5A9D-4812-BF57-7D26351F4CD4}" srcOrd="1" destOrd="0" parTransId="{4086FE76-8AEE-4424-80BB-870A4E4D8A20}" sibTransId="{61A8290E-3872-4D9C-A734-520A7F37496B}"/>
    <dgm:cxn modelId="{D9EF04C1-E6E5-4BF5-9D28-022881F67769}" type="presOf" srcId="{C015AD8E-798A-454E-88C5-48B93B319D13}" destId="{FAFD717E-D9DA-4CEA-87FF-A3037A9FC2D3}" srcOrd="0" destOrd="0" presId="urn:microsoft.com/office/officeart/2005/8/layout/hierarchy2"/>
    <dgm:cxn modelId="{8C6634A9-476C-4909-B3D1-54A7B4ACD7D0}" type="presOf" srcId="{32EF6362-84AD-4121-B743-0E5D07023820}" destId="{C179F8BC-B88C-4B1C-BFF6-DFA16918B362}" srcOrd="0" destOrd="0" presId="urn:microsoft.com/office/officeart/2005/8/layout/hierarchy2"/>
    <dgm:cxn modelId="{63C97F16-6A81-42F4-8704-B9C3595A8EB2}" type="presOf" srcId="{718F732D-25EC-42BE-A841-F56D4095ECD0}" destId="{23B0893A-6CCB-4130-9631-DFAFC2371A41}" srcOrd="0" destOrd="0" presId="urn:microsoft.com/office/officeart/2005/8/layout/hierarchy2"/>
    <dgm:cxn modelId="{07E38D41-BCCF-409C-A4FA-DEEA7D51E18A}" srcId="{8D43E4F6-4E37-4FCE-9F69-198BF6E3856D}" destId="{718F732D-25EC-42BE-A841-F56D4095ECD0}" srcOrd="1" destOrd="0" parTransId="{2F81BF2D-FB13-4B6F-922D-346BAA38B010}" sibTransId="{22CAF216-F540-4EE0-BDC6-BE5C0EECE68E}"/>
    <dgm:cxn modelId="{77B1105E-3B9D-4CEA-9D9F-585FA231F3B7}" type="presOf" srcId="{901AC2AF-FA02-4740-9023-956F9F6973E9}" destId="{18541C8E-94A1-4B04-BCD8-1A90D841E863}" srcOrd="1" destOrd="0" presId="urn:microsoft.com/office/officeart/2005/8/layout/hierarchy2"/>
    <dgm:cxn modelId="{E10AE302-D889-4EBE-B98E-6D6208F8B111}" type="presOf" srcId="{32EF6362-84AD-4121-B743-0E5D07023820}" destId="{35DC9137-45D0-4382-AAA6-8F425C8B068B}" srcOrd="1" destOrd="0" presId="urn:microsoft.com/office/officeart/2005/8/layout/hierarchy2"/>
    <dgm:cxn modelId="{5DA3DD91-9312-4F2B-8D28-4A6E2D15A2EC}" type="presOf" srcId="{8D43E4F6-4E37-4FCE-9F69-198BF6E3856D}" destId="{5035A69B-DFD1-4305-9E53-D0915898FEF3}" srcOrd="0" destOrd="0" presId="urn:microsoft.com/office/officeart/2005/8/layout/hierarchy2"/>
    <dgm:cxn modelId="{A1C583BA-DF67-4BE6-8BC6-A1E629996C10}" srcId="{7D4F6D48-AB41-4FC6-A3D6-A91AD2768EEB}" destId="{8D43E4F6-4E37-4FCE-9F69-198BF6E3856D}" srcOrd="0" destOrd="0" parTransId="{901AC2AF-FA02-4740-9023-956F9F6973E9}" sibTransId="{318D4365-F455-46CB-B4CA-7C8FD2D8503D}"/>
    <dgm:cxn modelId="{6769D130-4123-457A-B3F3-F589922C0353}" srcId="{AECBDBCA-219B-46C1-AD7C-649EA7D0FACF}" destId="{2D65388F-D7E5-4D63-8C27-1787159F431A}" srcOrd="0" destOrd="0" parTransId="{1E2A3BD1-7C1B-4238-A951-E64D58809D3F}" sibTransId="{BCE2753C-A2A2-4A68-B676-6917C17BC302}"/>
    <dgm:cxn modelId="{EC24DB41-AE70-4BD8-8CDF-2124323B6A95}" type="presOf" srcId="{4086FE76-8AEE-4424-80BB-870A4E4D8A20}" destId="{85E11468-5105-45C2-9FCA-1B25711AE396}" srcOrd="1" destOrd="0" presId="urn:microsoft.com/office/officeart/2005/8/layout/hierarchy2"/>
    <dgm:cxn modelId="{A09DE0BD-2115-4AAA-AE14-A5891FC240E4}" type="presParOf" srcId="{FAFD717E-D9DA-4CEA-87FF-A3037A9FC2D3}" destId="{43712200-7243-4E9A-A2F5-CFCE09CFD260}" srcOrd="0" destOrd="0" presId="urn:microsoft.com/office/officeart/2005/8/layout/hierarchy2"/>
    <dgm:cxn modelId="{C47C6AA4-1D94-48F1-9A52-2C04DD5EBBE0}" type="presParOf" srcId="{43712200-7243-4E9A-A2F5-CFCE09CFD260}" destId="{3049E964-DB5C-4122-95F5-EBAEAF9857A2}" srcOrd="0" destOrd="0" presId="urn:microsoft.com/office/officeart/2005/8/layout/hierarchy2"/>
    <dgm:cxn modelId="{37F3EB3A-9BE3-4849-A63F-D5EE1DE1B1C7}" type="presParOf" srcId="{43712200-7243-4E9A-A2F5-CFCE09CFD260}" destId="{3845A8AC-331D-4932-B130-D5F3238F6883}" srcOrd="1" destOrd="0" presId="urn:microsoft.com/office/officeart/2005/8/layout/hierarchy2"/>
    <dgm:cxn modelId="{989515F4-80AD-44E8-93EA-675F1AB1E5CC}" type="presParOf" srcId="{3845A8AC-331D-4932-B130-D5F3238F6883}" destId="{26398CC4-CDD5-49F9-8824-59860228B934}" srcOrd="0" destOrd="0" presId="urn:microsoft.com/office/officeart/2005/8/layout/hierarchy2"/>
    <dgm:cxn modelId="{B9BB51D5-FE83-4091-9FD8-9895554197A1}" type="presParOf" srcId="{26398CC4-CDD5-49F9-8824-59860228B934}" destId="{18541C8E-94A1-4B04-BCD8-1A90D841E863}" srcOrd="0" destOrd="0" presId="urn:microsoft.com/office/officeart/2005/8/layout/hierarchy2"/>
    <dgm:cxn modelId="{6CE8211E-5E11-4581-BC9D-DAB1354F260C}" type="presParOf" srcId="{3845A8AC-331D-4932-B130-D5F3238F6883}" destId="{36DD346D-AD73-40C8-A4E7-FCCD155DFCCA}" srcOrd="1" destOrd="0" presId="urn:microsoft.com/office/officeart/2005/8/layout/hierarchy2"/>
    <dgm:cxn modelId="{E9B36628-2C17-4F03-B639-F1E59103D75F}" type="presParOf" srcId="{36DD346D-AD73-40C8-A4E7-FCCD155DFCCA}" destId="{5035A69B-DFD1-4305-9E53-D0915898FEF3}" srcOrd="0" destOrd="0" presId="urn:microsoft.com/office/officeart/2005/8/layout/hierarchy2"/>
    <dgm:cxn modelId="{E004B6AF-A3E1-4E07-8660-E5814C41A7E9}" type="presParOf" srcId="{36DD346D-AD73-40C8-A4E7-FCCD155DFCCA}" destId="{3E13475C-C507-45FA-81C8-AA7C796BEE4E}" srcOrd="1" destOrd="0" presId="urn:microsoft.com/office/officeart/2005/8/layout/hierarchy2"/>
    <dgm:cxn modelId="{0052C818-482C-480C-AC6D-0D9C167B449A}" type="presParOf" srcId="{3E13475C-C507-45FA-81C8-AA7C796BEE4E}" destId="{6FFDA56E-FB44-4A80-830F-8726B612545E}" srcOrd="0" destOrd="0" presId="urn:microsoft.com/office/officeart/2005/8/layout/hierarchy2"/>
    <dgm:cxn modelId="{C88CA696-8750-4662-8554-8CE5635CDEEA}" type="presParOf" srcId="{6FFDA56E-FB44-4A80-830F-8726B612545E}" destId="{10F9523B-5262-4C8D-B729-F5B078BC0CC4}" srcOrd="0" destOrd="0" presId="urn:microsoft.com/office/officeart/2005/8/layout/hierarchy2"/>
    <dgm:cxn modelId="{C13011F4-815E-4FD6-835C-E80AC40B6202}" type="presParOf" srcId="{3E13475C-C507-45FA-81C8-AA7C796BEE4E}" destId="{9EA8CA2E-A890-45F8-8C98-FD97561041C3}" srcOrd="1" destOrd="0" presId="urn:microsoft.com/office/officeart/2005/8/layout/hierarchy2"/>
    <dgm:cxn modelId="{4CCF5EDA-D1F4-45ED-AC18-F961517B7C25}" type="presParOf" srcId="{9EA8CA2E-A890-45F8-8C98-FD97561041C3}" destId="{789628B3-FA3B-4218-90DF-6A1E022FCFE7}" srcOrd="0" destOrd="0" presId="urn:microsoft.com/office/officeart/2005/8/layout/hierarchy2"/>
    <dgm:cxn modelId="{48D10B7B-1C1D-4A66-84C1-DA4D015C2D93}" type="presParOf" srcId="{9EA8CA2E-A890-45F8-8C98-FD97561041C3}" destId="{B684D2EF-339F-4876-8372-07808D3DB7C0}" srcOrd="1" destOrd="0" presId="urn:microsoft.com/office/officeart/2005/8/layout/hierarchy2"/>
    <dgm:cxn modelId="{2E61BDE0-4E01-4E3E-98E4-DDD6C3575FD9}" type="presParOf" srcId="{3E13475C-C507-45FA-81C8-AA7C796BEE4E}" destId="{B637D475-6372-44EF-828D-23691832A2B8}" srcOrd="2" destOrd="0" presId="urn:microsoft.com/office/officeart/2005/8/layout/hierarchy2"/>
    <dgm:cxn modelId="{F577E645-ED65-42FA-B2B4-7E7E4176B87B}" type="presParOf" srcId="{B637D475-6372-44EF-828D-23691832A2B8}" destId="{CA8F4E7B-E7A7-48BB-A9F3-C4EDF142FDA8}" srcOrd="0" destOrd="0" presId="urn:microsoft.com/office/officeart/2005/8/layout/hierarchy2"/>
    <dgm:cxn modelId="{BE953246-831C-461C-9E91-4EEED5FA07FC}" type="presParOf" srcId="{3E13475C-C507-45FA-81C8-AA7C796BEE4E}" destId="{5C1EA4E8-D19B-4B2D-A8D2-8284317F8F20}" srcOrd="3" destOrd="0" presId="urn:microsoft.com/office/officeart/2005/8/layout/hierarchy2"/>
    <dgm:cxn modelId="{E6E95610-2568-4328-A4B5-41FE61DDB080}" type="presParOf" srcId="{5C1EA4E8-D19B-4B2D-A8D2-8284317F8F20}" destId="{23B0893A-6CCB-4130-9631-DFAFC2371A41}" srcOrd="0" destOrd="0" presId="urn:microsoft.com/office/officeart/2005/8/layout/hierarchy2"/>
    <dgm:cxn modelId="{724C6B18-6349-4894-B610-75D012FA79E0}" type="presParOf" srcId="{5C1EA4E8-D19B-4B2D-A8D2-8284317F8F20}" destId="{A05B73D2-7E18-476F-82D1-9A8A82286E54}" srcOrd="1" destOrd="0" presId="urn:microsoft.com/office/officeart/2005/8/layout/hierarchy2"/>
    <dgm:cxn modelId="{74842B6F-83F7-4CDE-9D01-796881A9E858}" type="presParOf" srcId="{3845A8AC-331D-4932-B130-D5F3238F6883}" destId="{C179F8BC-B88C-4B1C-BFF6-DFA16918B362}" srcOrd="2" destOrd="0" presId="urn:microsoft.com/office/officeart/2005/8/layout/hierarchy2"/>
    <dgm:cxn modelId="{00E82F0A-D5B8-4763-82AF-C174F7553595}" type="presParOf" srcId="{C179F8BC-B88C-4B1C-BFF6-DFA16918B362}" destId="{35DC9137-45D0-4382-AAA6-8F425C8B068B}" srcOrd="0" destOrd="0" presId="urn:microsoft.com/office/officeart/2005/8/layout/hierarchy2"/>
    <dgm:cxn modelId="{38F232A3-80BB-4430-8425-7980B0DA47DC}" type="presParOf" srcId="{3845A8AC-331D-4932-B130-D5F3238F6883}" destId="{8FC1D7BC-0618-4D1E-9EEB-E096BAE10F1D}" srcOrd="3" destOrd="0" presId="urn:microsoft.com/office/officeart/2005/8/layout/hierarchy2"/>
    <dgm:cxn modelId="{16A4794D-C8F2-4F3A-B0C4-41239E206F69}" type="presParOf" srcId="{8FC1D7BC-0618-4D1E-9EEB-E096BAE10F1D}" destId="{7388A399-4364-4E88-B859-D298A2A69744}" srcOrd="0" destOrd="0" presId="urn:microsoft.com/office/officeart/2005/8/layout/hierarchy2"/>
    <dgm:cxn modelId="{F9C0B7EF-00CE-47AA-A2C6-75207EB6B7FC}" type="presParOf" srcId="{8FC1D7BC-0618-4D1E-9EEB-E096BAE10F1D}" destId="{E57424E7-A602-4729-8E30-D9B821C950DD}" srcOrd="1" destOrd="0" presId="urn:microsoft.com/office/officeart/2005/8/layout/hierarchy2"/>
    <dgm:cxn modelId="{4EBAF558-6CA6-415A-B62D-317FA8158C6D}" type="presParOf" srcId="{E57424E7-A602-4729-8E30-D9B821C950DD}" destId="{4A6C50A1-0BF8-46D2-B369-6750043BFB10}" srcOrd="0" destOrd="0" presId="urn:microsoft.com/office/officeart/2005/8/layout/hierarchy2"/>
    <dgm:cxn modelId="{C56581B2-B596-4858-8677-1F6275EC41C7}" type="presParOf" srcId="{4A6C50A1-0BF8-46D2-B369-6750043BFB10}" destId="{A1B0E51C-CE2F-43E9-96BA-E447733E3E00}" srcOrd="0" destOrd="0" presId="urn:microsoft.com/office/officeart/2005/8/layout/hierarchy2"/>
    <dgm:cxn modelId="{091A528A-5987-4B6D-8342-1C6672696F98}" type="presParOf" srcId="{E57424E7-A602-4729-8E30-D9B821C950DD}" destId="{0089E372-F82D-4528-B41C-F977C6F0EAB0}" srcOrd="1" destOrd="0" presId="urn:microsoft.com/office/officeart/2005/8/layout/hierarchy2"/>
    <dgm:cxn modelId="{C358765D-0AB9-4C85-877A-4BE39BE37CDD}" type="presParOf" srcId="{0089E372-F82D-4528-B41C-F977C6F0EAB0}" destId="{6FCB284E-5E6F-4D3C-B8EA-1292CFEABFB7}" srcOrd="0" destOrd="0" presId="urn:microsoft.com/office/officeart/2005/8/layout/hierarchy2"/>
    <dgm:cxn modelId="{62D7F7CC-2C27-4105-93E8-435112C6E355}" type="presParOf" srcId="{0089E372-F82D-4528-B41C-F977C6F0EAB0}" destId="{5AE6EB82-4797-4C11-A28B-6B9F9B872157}" srcOrd="1" destOrd="0" presId="urn:microsoft.com/office/officeart/2005/8/layout/hierarchy2"/>
    <dgm:cxn modelId="{F9FFFB2F-429A-4CB2-A30E-4311163094A7}" type="presParOf" srcId="{E57424E7-A602-4729-8E30-D9B821C950DD}" destId="{B01ABBEB-674C-4024-9092-6937ABC3A3B9}" srcOrd="2" destOrd="0" presId="urn:microsoft.com/office/officeart/2005/8/layout/hierarchy2"/>
    <dgm:cxn modelId="{27E34E09-18A1-4405-AD8B-9927F474F59C}" type="presParOf" srcId="{B01ABBEB-674C-4024-9092-6937ABC3A3B9}" destId="{85E11468-5105-45C2-9FCA-1B25711AE396}" srcOrd="0" destOrd="0" presId="urn:microsoft.com/office/officeart/2005/8/layout/hierarchy2"/>
    <dgm:cxn modelId="{3F4B3C48-E085-4B51-809D-FC230AAD42DE}" type="presParOf" srcId="{E57424E7-A602-4729-8E30-D9B821C950DD}" destId="{7D744D75-3030-4C00-8214-91CD2892F772}" srcOrd="3" destOrd="0" presId="urn:microsoft.com/office/officeart/2005/8/layout/hierarchy2"/>
    <dgm:cxn modelId="{1E171D51-8AA1-4079-93AB-D26A6C59CCEC}" type="presParOf" srcId="{7D744D75-3030-4C00-8214-91CD2892F772}" destId="{AA49833B-3D54-4816-B5CB-AD4B0A6DBAAD}" srcOrd="0" destOrd="0" presId="urn:microsoft.com/office/officeart/2005/8/layout/hierarchy2"/>
    <dgm:cxn modelId="{3B96F2D8-FBEA-4D42-BBDD-03DD4639597B}" type="presParOf" srcId="{7D744D75-3030-4C00-8214-91CD2892F772}" destId="{BC93CF41-08BD-48E8-9EAF-3D892A73460F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9E964-DB5C-4122-95F5-EBAEAF9857A2}">
      <dsp:nvSpPr>
        <dsp:cNvPr id="0" name=""/>
        <dsp:cNvSpPr/>
      </dsp:nvSpPr>
      <dsp:spPr>
        <a:xfrm>
          <a:off x="595514" y="2170044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Politeness devices</a:t>
          </a:r>
          <a:endParaRPr lang="el-GR" sz="1700" kern="1200" dirty="0"/>
        </a:p>
      </dsp:txBody>
      <dsp:txXfrm>
        <a:off x="620062" y="2194592"/>
        <a:ext cx="1627169" cy="789036"/>
      </dsp:txXfrm>
    </dsp:sp>
    <dsp:sp modelId="{26398CC4-CDD5-49F9-8824-59860228B934}">
      <dsp:nvSpPr>
        <dsp:cNvPr id="0" name=""/>
        <dsp:cNvSpPr/>
      </dsp:nvSpPr>
      <dsp:spPr>
        <a:xfrm rot="17945813">
          <a:off x="1917621" y="1970641"/>
          <a:ext cx="13788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78825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572563" y="1952232"/>
        <a:ext cx="68941" cy="68941"/>
      </dsp:txXfrm>
    </dsp:sp>
    <dsp:sp modelId="{5035A69B-DFD1-4305-9E53-D0915898FEF3}">
      <dsp:nvSpPr>
        <dsp:cNvPr id="0" name=""/>
        <dsp:cNvSpPr/>
      </dsp:nvSpPr>
      <dsp:spPr>
        <a:xfrm>
          <a:off x="2942287" y="965228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Negative</a:t>
          </a:r>
          <a:endParaRPr lang="el-GR" sz="1700" kern="1200" dirty="0"/>
        </a:p>
      </dsp:txBody>
      <dsp:txXfrm>
        <a:off x="2966835" y="989776"/>
        <a:ext cx="1627169" cy="789036"/>
      </dsp:txXfrm>
    </dsp:sp>
    <dsp:sp modelId="{48A3691A-FF06-429F-97A6-26810C1029CE}">
      <dsp:nvSpPr>
        <dsp:cNvPr id="0" name=""/>
        <dsp:cNvSpPr/>
      </dsp:nvSpPr>
      <dsp:spPr>
        <a:xfrm rot="18289469">
          <a:off x="4366738" y="886306"/>
          <a:ext cx="11741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74134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24452" y="873015"/>
        <a:ext cx="58706" cy="58706"/>
      </dsp:txXfrm>
    </dsp:sp>
    <dsp:sp modelId="{659511C2-D42C-484F-A159-4E88D4AD2F51}">
      <dsp:nvSpPr>
        <dsp:cNvPr id="0" name=""/>
        <dsp:cNvSpPr/>
      </dsp:nvSpPr>
      <dsp:spPr>
        <a:xfrm>
          <a:off x="5289059" y="1375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S’s not </a:t>
          </a:r>
          <a:r>
            <a:rPr lang="en-US" sz="1700" kern="1200" dirty="0" err="1" smtClean="0"/>
            <a:t>coarsing</a:t>
          </a:r>
          <a:r>
            <a:rPr lang="en-US" sz="1700" kern="1200" dirty="0" smtClean="0"/>
            <a:t> H</a:t>
          </a:r>
          <a:endParaRPr lang="el-GR" sz="1700" kern="1200" dirty="0"/>
        </a:p>
      </dsp:txBody>
      <dsp:txXfrm>
        <a:off x="5313607" y="25923"/>
        <a:ext cx="1627169" cy="789036"/>
      </dsp:txXfrm>
    </dsp:sp>
    <dsp:sp modelId="{CB5D3094-20D9-4A96-A0F7-C19FABAF0B3D}">
      <dsp:nvSpPr>
        <dsp:cNvPr id="0" name=""/>
        <dsp:cNvSpPr/>
      </dsp:nvSpPr>
      <dsp:spPr>
        <a:xfrm>
          <a:off x="4618552" y="1368233"/>
          <a:ext cx="6705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0506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7043" y="1367532"/>
        <a:ext cx="33525" cy="33525"/>
      </dsp:txXfrm>
    </dsp:sp>
    <dsp:sp modelId="{F060A6DB-F6BF-4B83-B956-3844C121AA5C}">
      <dsp:nvSpPr>
        <dsp:cNvPr id="0" name=""/>
        <dsp:cNvSpPr/>
      </dsp:nvSpPr>
      <dsp:spPr>
        <a:xfrm>
          <a:off x="5289059" y="965228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S’s concern not to presume/assume</a:t>
          </a:r>
          <a:endParaRPr lang="el-GR" sz="1700" kern="1200" dirty="0"/>
        </a:p>
      </dsp:txBody>
      <dsp:txXfrm>
        <a:off x="5313607" y="989776"/>
        <a:ext cx="1627169" cy="789036"/>
      </dsp:txXfrm>
    </dsp:sp>
    <dsp:sp modelId="{ACD2A867-9CBF-4722-8DE2-A2073DF3FA99}">
      <dsp:nvSpPr>
        <dsp:cNvPr id="0" name=""/>
        <dsp:cNvSpPr/>
      </dsp:nvSpPr>
      <dsp:spPr>
        <a:xfrm rot="3310531">
          <a:off x="4366738" y="1850159"/>
          <a:ext cx="11741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74134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24452" y="1836868"/>
        <a:ext cx="58706" cy="58706"/>
      </dsp:txXfrm>
    </dsp:sp>
    <dsp:sp modelId="{9311FFBD-01B3-40A0-A8FD-E10FC0967443}">
      <dsp:nvSpPr>
        <dsp:cNvPr id="0" name=""/>
        <dsp:cNvSpPr/>
      </dsp:nvSpPr>
      <dsp:spPr>
        <a:xfrm>
          <a:off x="5289059" y="1929081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S’s minimizing threat</a:t>
          </a:r>
          <a:endParaRPr lang="el-GR" sz="1700" kern="1200" dirty="0"/>
        </a:p>
      </dsp:txBody>
      <dsp:txXfrm>
        <a:off x="5313607" y="1953629"/>
        <a:ext cx="1627169" cy="789036"/>
      </dsp:txXfrm>
    </dsp:sp>
    <dsp:sp modelId="{AF96E23D-692F-4313-A22D-76312A83D019}">
      <dsp:nvSpPr>
        <dsp:cNvPr id="0" name=""/>
        <dsp:cNvSpPr/>
      </dsp:nvSpPr>
      <dsp:spPr>
        <a:xfrm rot="3654187">
          <a:off x="1917621" y="3175457"/>
          <a:ext cx="13788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78825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572563" y="3157048"/>
        <a:ext cx="68941" cy="68941"/>
      </dsp:txXfrm>
    </dsp:sp>
    <dsp:sp modelId="{4959A609-DC16-4B16-8384-E2AF3B16C93E}">
      <dsp:nvSpPr>
        <dsp:cNvPr id="0" name=""/>
        <dsp:cNvSpPr/>
      </dsp:nvSpPr>
      <dsp:spPr>
        <a:xfrm>
          <a:off x="2942287" y="3374860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Positive</a:t>
          </a:r>
          <a:endParaRPr lang="el-GR" sz="1700" kern="1200" dirty="0"/>
        </a:p>
      </dsp:txBody>
      <dsp:txXfrm>
        <a:off x="2966835" y="3399408"/>
        <a:ext cx="1627169" cy="789036"/>
      </dsp:txXfrm>
    </dsp:sp>
    <dsp:sp modelId="{C179F8BC-B88C-4B1C-BFF6-DFA16918B362}">
      <dsp:nvSpPr>
        <dsp:cNvPr id="0" name=""/>
        <dsp:cNvSpPr/>
      </dsp:nvSpPr>
      <dsp:spPr>
        <a:xfrm rot="19457599">
          <a:off x="4540940" y="3536902"/>
          <a:ext cx="8257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5731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3162" y="3532320"/>
        <a:ext cx="41286" cy="41286"/>
      </dsp:txXfrm>
    </dsp:sp>
    <dsp:sp modelId="{7388A399-4364-4E88-B859-D298A2A69744}">
      <dsp:nvSpPr>
        <dsp:cNvPr id="0" name=""/>
        <dsp:cNvSpPr/>
      </dsp:nvSpPr>
      <dsp:spPr>
        <a:xfrm>
          <a:off x="5289059" y="2892934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Claiming common ground</a:t>
          </a:r>
          <a:endParaRPr lang="el-GR" sz="1700" kern="1200" dirty="0"/>
        </a:p>
      </dsp:txBody>
      <dsp:txXfrm>
        <a:off x="5313607" y="2917482"/>
        <a:ext cx="1627169" cy="789036"/>
      </dsp:txXfrm>
    </dsp:sp>
    <dsp:sp modelId="{C897194D-8CD9-4136-9654-1604D344A214}">
      <dsp:nvSpPr>
        <dsp:cNvPr id="0" name=""/>
        <dsp:cNvSpPr/>
      </dsp:nvSpPr>
      <dsp:spPr>
        <a:xfrm rot="2142401">
          <a:off x="4540940" y="4018828"/>
          <a:ext cx="8257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5731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3162" y="4014247"/>
        <a:ext cx="41286" cy="41286"/>
      </dsp:txXfrm>
    </dsp:sp>
    <dsp:sp modelId="{02AFE9F1-B090-4A49-A254-07AEE53E65DC}">
      <dsp:nvSpPr>
        <dsp:cNvPr id="0" name=""/>
        <dsp:cNvSpPr/>
      </dsp:nvSpPr>
      <dsp:spPr>
        <a:xfrm>
          <a:off x="5289059" y="3856787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Conveying that S and H are co-operators</a:t>
          </a:r>
          <a:endParaRPr lang="el-GR" sz="1700" kern="1200" dirty="0"/>
        </a:p>
      </dsp:txBody>
      <dsp:txXfrm>
        <a:off x="5313607" y="3881335"/>
        <a:ext cx="1627169" cy="789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9E964-DB5C-4122-95F5-EBAEAF9857A2}">
      <dsp:nvSpPr>
        <dsp:cNvPr id="0" name=""/>
        <dsp:cNvSpPr/>
      </dsp:nvSpPr>
      <dsp:spPr>
        <a:xfrm>
          <a:off x="595514" y="2170044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Negative</a:t>
          </a:r>
          <a:endParaRPr lang="el-GR" sz="16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politeness devices</a:t>
          </a:r>
          <a:endParaRPr lang="el-GR" sz="1600" kern="1200" dirty="0"/>
        </a:p>
      </dsp:txBody>
      <dsp:txXfrm>
        <a:off x="620062" y="2194592"/>
        <a:ext cx="1627169" cy="789036"/>
      </dsp:txXfrm>
    </dsp:sp>
    <dsp:sp modelId="{26398CC4-CDD5-49F9-8824-59860228B934}">
      <dsp:nvSpPr>
        <dsp:cNvPr id="0" name=""/>
        <dsp:cNvSpPr/>
      </dsp:nvSpPr>
      <dsp:spPr>
        <a:xfrm rot="17500715">
          <a:off x="1699471" y="1729677"/>
          <a:ext cx="18151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815125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00" kern="1200"/>
        </a:p>
      </dsp:txBody>
      <dsp:txXfrm>
        <a:off x="2561655" y="1700361"/>
        <a:ext cx="90756" cy="90756"/>
      </dsp:txXfrm>
    </dsp:sp>
    <dsp:sp modelId="{5035A69B-DFD1-4305-9E53-D0915898FEF3}">
      <dsp:nvSpPr>
        <dsp:cNvPr id="0" name=""/>
        <dsp:cNvSpPr/>
      </dsp:nvSpPr>
      <dsp:spPr>
        <a:xfrm>
          <a:off x="2942287" y="483302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S’s concern not to presume/assume</a:t>
          </a:r>
          <a:endParaRPr lang="el-GR" sz="16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kern="1200" dirty="0"/>
        </a:p>
      </dsp:txBody>
      <dsp:txXfrm>
        <a:off x="2966835" y="507850"/>
        <a:ext cx="1627169" cy="789036"/>
      </dsp:txXfrm>
    </dsp:sp>
    <dsp:sp modelId="{CB5D3094-20D9-4A96-A0F7-C19FABAF0B3D}">
      <dsp:nvSpPr>
        <dsp:cNvPr id="0" name=""/>
        <dsp:cNvSpPr/>
      </dsp:nvSpPr>
      <dsp:spPr>
        <a:xfrm rot="19457599">
          <a:off x="4540940" y="645343"/>
          <a:ext cx="8257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5731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3162" y="640762"/>
        <a:ext cx="41286" cy="41286"/>
      </dsp:txXfrm>
    </dsp:sp>
    <dsp:sp modelId="{F060A6DB-F6BF-4B83-B956-3844C121AA5C}">
      <dsp:nvSpPr>
        <dsp:cNvPr id="0" name=""/>
        <dsp:cNvSpPr/>
      </dsp:nvSpPr>
      <dsp:spPr>
        <a:xfrm>
          <a:off x="5289059" y="1375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 being indirect </a:t>
          </a:r>
          <a:endParaRPr lang="el-GR" sz="1600" kern="1200" dirty="0"/>
        </a:p>
      </dsp:txBody>
      <dsp:txXfrm>
        <a:off x="5313607" y="25923"/>
        <a:ext cx="1627169" cy="789036"/>
      </dsp:txXfrm>
    </dsp:sp>
    <dsp:sp modelId="{6FFDA56E-FB44-4A80-830F-8726B612545E}">
      <dsp:nvSpPr>
        <dsp:cNvPr id="0" name=""/>
        <dsp:cNvSpPr/>
      </dsp:nvSpPr>
      <dsp:spPr>
        <a:xfrm rot="2142401">
          <a:off x="4540940" y="1127269"/>
          <a:ext cx="8257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5731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3162" y="1122688"/>
        <a:ext cx="41286" cy="41286"/>
      </dsp:txXfrm>
    </dsp:sp>
    <dsp:sp modelId="{789628B3-FA3B-4218-90DF-6A1E022FCFE7}">
      <dsp:nvSpPr>
        <dsp:cNvPr id="0" name=""/>
        <dsp:cNvSpPr/>
      </dsp:nvSpPr>
      <dsp:spPr>
        <a:xfrm>
          <a:off x="5289059" y="965228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 questioning or hedging</a:t>
          </a:r>
          <a:endParaRPr lang="el-GR" sz="1600" kern="1200" dirty="0"/>
        </a:p>
      </dsp:txBody>
      <dsp:txXfrm>
        <a:off x="5313607" y="989776"/>
        <a:ext cx="1627169" cy="789036"/>
      </dsp:txXfrm>
    </dsp:sp>
    <dsp:sp modelId="{94633C9C-5A26-4165-BCE2-23A8FA74EA4F}">
      <dsp:nvSpPr>
        <dsp:cNvPr id="0" name=""/>
        <dsp:cNvSpPr/>
      </dsp:nvSpPr>
      <dsp:spPr>
        <a:xfrm rot="20413970">
          <a:off x="2250788" y="2452567"/>
          <a:ext cx="71248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2489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589221" y="2450817"/>
        <a:ext cx="35624" cy="35624"/>
      </dsp:txXfrm>
    </dsp:sp>
    <dsp:sp modelId="{14DFCE15-26BD-4914-B7A8-748AAA419B81}">
      <dsp:nvSpPr>
        <dsp:cNvPr id="0" name=""/>
        <dsp:cNvSpPr/>
      </dsp:nvSpPr>
      <dsp:spPr>
        <a:xfrm>
          <a:off x="2942287" y="1929081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S’s not </a:t>
          </a:r>
          <a:r>
            <a:rPr lang="en-US" sz="1600" kern="1200" dirty="0" err="1" smtClean="0"/>
            <a:t>coarsing</a:t>
          </a:r>
          <a:r>
            <a:rPr lang="en-US" sz="1600" kern="1200" dirty="0" smtClean="0"/>
            <a:t> H</a:t>
          </a:r>
          <a:endParaRPr lang="el-GR" sz="16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kern="1200" dirty="0"/>
        </a:p>
      </dsp:txBody>
      <dsp:txXfrm>
        <a:off x="2966835" y="1953629"/>
        <a:ext cx="1627169" cy="789036"/>
      </dsp:txXfrm>
    </dsp:sp>
    <dsp:sp modelId="{3A954C75-014D-4EEE-96C4-D71C5E9A43D0}">
      <dsp:nvSpPr>
        <dsp:cNvPr id="0" name=""/>
        <dsp:cNvSpPr/>
      </dsp:nvSpPr>
      <dsp:spPr>
        <a:xfrm>
          <a:off x="4618552" y="2332085"/>
          <a:ext cx="6705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0506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7043" y="2331385"/>
        <a:ext cx="33525" cy="33525"/>
      </dsp:txXfrm>
    </dsp:sp>
    <dsp:sp modelId="{286259B8-B9D2-42D9-99B2-C424C18BFD9F}">
      <dsp:nvSpPr>
        <dsp:cNvPr id="0" name=""/>
        <dsp:cNvSpPr/>
      </dsp:nvSpPr>
      <dsp:spPr>
        <a:xfrm>
          <a:off x="5289059" y="1929081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 being pessimistic</a:t>
          </a:r>
          <a:endParaRPr lang="el-GR" sz="1600" kern="1200" dirty="0"/>
        </a:p>
      </dsp:txBody>
      <dsp:txXfrm>
        <a:off x="5313607" y="1953629"/>
        <a:ext cx="1627169" cy="789036"/>
      </dsp:txXfrm>
    </dsp:sp>
    <dsp:sp modelId="{AF96E23D-692F-4313-A22D-76312A83D019}">
      <dsp:nvSpPr>
        <dsp:cNvPr id="0" name=""/>
        <dsp:cNvSpPr/>
      </dsp:nvSpPr>
      <dsp:spPr>
        <a:xfrm rot="2829178">
          <a:off x="2114046" y="2934494"/>
          <a:ext cx="98597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85975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582384" y="2925906"/>
        <a:ext cx="49298" cy="49298"/>
      </dsp:txXfrm>
    </dsp:sp>
    <dsp:sp modelId="{4959A609-DC16-4B16-8384-E2AF3B16C93E}">
      <dsp:nvSpPr>
        <dsp:cNvPr id="0" name=""/>
        <dsp:cNvSpPr/>
      </dsp:nvSpPr>
      <dsp:spPr>
        <a:xfrm>
          <a:off x="2942287" y="2892934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S’s minimizing threat</a:t>
          </a:r>
          <a:endParaRPr lang="el-GR" sz="16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kern="1200" dirty="0"/>
        </a:p>
      </dsp:txBody>
      <dsp:txXfrm>
        <a:off x="2966835" y="2917482"/>
        <a:ext cx="1627169" cy="789036"/>
      </dsp:txXfrm>
    </dsp:sp>
    <dsp:sp modelId="{C179F8BC-B88C-4B1C-BFF6-DFA16918B362}">
      <dsp:nvSpPr>
        <dsp:cNvPr id="0" name=""/>
        <dsp:cNvSpPr/>
      </dsp:nvSpPr>
      <dsp:spPr>
        <a:xfrm>
          <a:off x="4618552" y="3295938"/>
          <a:ext cx="6705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0506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7043" y="3295238"/>
        <a:ext cx="33525" cy="33525"/>
      </dsp:txXfrm>
    </dsp:sp>
    <dsp:sp modelId="{7388A399-4364-4E88-B859-D298A2A69744}">
      <dsp:nvSpPr>
        <dsp:cNvPr id="0" name=""/>
        <dsp:cNvSpPr/>
      </dsp:nvSpPr>
      <dsp:spPr>
        <a:xfrm>
          <a:off x="5289059" y="2892934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 minimizing imposition and giving deference</a:t>
          </a:r>
          <a:endParaRPr lang="el-GR" sz="1600" kern="1200" dirty="0"/>
        </a:p>
      </dsp:txBody>
      <dsp:txXfrm>
        <a:off x="5313607" y="2917482"/>
        <a:ext cx="1627169" cy="789036"/>
      </dsp:txXfrm>
    </dsp:sp>
    <dsp:sp modelId="{C39900F0-9A3D-49DE-9060-18758F6DFA1F}">
      <dsp:nvSpPr>
        <dsp:cNvPr id="0" name=""/>
        <dsp:cNvSpPr/>
      </dsp:nvSpPr>
      <dsp:spPr>
        <a:xfrm rot="4099285">
          <a:off x="1699471" y="3416420"/>
          <a:ext cx="18151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815125" y="16062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00" kern="1200"/>
        </a:p>
      </dsp:txBody>
      <dsp:txXfrm>
        <a:off x="2561655" y="3387104"/>
        <a:ext cx="90756" cy="90756"/>
      </dsp:txXfrm>
    </dsp:sp>
    <dsp:sp modelId="{462984E5-EE6F-47F1-9185-41D7DAFD15E0}">
      <dsp:nvSpPr>
        <dsp:cNvPr id="0" name=""/>
        <dsp:cNvSpPr/>
      </dsp:nvSpPr>
      <dsp:spPr>
        <a:xfrm>
          <a:off x="2942287" y="3856787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S’s want not to impinge on H</a:t>
          </a:r>
          <a:endParaRPr lang="el-GR" sz="1600" kern="1200" dirty="0"/>
        </a:p>
      </dsp:txBody>
      <dsp:txXfrm>
        <a:off x="2966835" y="3881335"/>
        <a:ext cx="1627169" cy="789036"/>
      </dsp:txXfrm>
    </dsp:sp>
    <dsp:sp modelId="{BB3C3E49-7951-4994-A8D8-AE0005598A24}">
      <dsp:nvSpPr>
        <dsp:cNvPr id="0" name=""/>
        <dsp:cNvSpPr/>
      </dsp:nvSpPr>
      <dsp:spPr>
        <a:xfrm>
          <a:off x="4618552" y="4259791"/>
          <a:ext cx="6705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70506" y="16062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4937043" y="4259091"/>
        <a:ext cx="33525" cy="33525"/>
      </dsp:txXfrm>
    </dsp:sp>
    <dsp:sp modelId="{73624970-A437-4CF6-83D0-1A7335199E6B}">
      <dsp:nvSpPr>
        <dsp:cNvPr id="0" name=""/>
        <dsp:cNvSpPr/>
      </dsp:nvSpPr>
      <dsp:spPr>
        <a:xfrm>
          <a:off x="5289059" y="3856787"/>
          <a:ext cx="1676265" cy="83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 apologizing, </a:t>
          </a:r>
          <a:r>
            <a:rPr lang="en-US" sz="1600" kern="1200" dirty="0" err="1" smtClean="0"/>
            <a:t>impersonalising</a:t>
          </a:r>
          <a:endParaRPr lang="el-GR" sz="1600" kern="1200" dirty="0"/>
        </a:p>
      </dsp:txBody>
      <dsp:txXfrm>
        <a:off x="5313607" y="3881335"/>
        <a:ext cx="1627169" cy="789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9E964-DB5C-4122-95F5-EBAEAF9857A2}">
      <dsp:nvSpPr>
        <dsp:cNvPr id="0" name=""/>
        <dsp:cNvSpPr/>
      </dsp:nvSpPr>
      <dsp:spPr>
        <a:xfrm>
          <a:off x="2974" y="1851115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positive</a:t>
          </a:r>
          <a:endParaRPr lang="el-GR" sz="16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politeness devices</a:t>
          </a:r>
          <a:endParaRPr lang="el-GR" sz="1600" kern="1200" dirty="0"/>
        </a:p>
      </dsp:txBody>
      <dsp:txXfrm>
        <a:off x="32089" y="1880230"/>
        <a:ext cx="1929899" cy="935834"/>
      </dsp:txXfrm>
    </dsp:sp>
    <dsp:sp modelId="{26398CC4-CDD5-49F9-8824-59860228B934}">
      <dsp:nvSpPr>
        <dsp:cNvPr id="0" name=""/>
        <dsp:cNvSpPr/>
      </dsp:nvSpPr>
      <dsp:spPr>
        <a:xfrm rot="18289469">
          <a:off x="1692440" y="1757510"/>
          <a:ext cx="1392577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1392577" y="1905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353915" y="1741746"/>
        <a:ext cx="69628" cy="69628"/>
      </dsp:txXfrm>
    </dsp:sp>
    <dsp:sp modelId="{5035A69B-DFD1-4305-9E53-D0915898FEF3}">
      <dsp:nvSpPr>
        <dsp:cNvPr id="0" name=""/>
        <dsp:cNvSpPr/>
      </dsp:nvSpPr>
      <dsp:spPr>
        <a:xfrm>
          <a:off x="2786355" y="707941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600" kern="1200" dirty="0" smtClean="0"/>
            <a:t>Claiming common ground</a:t>
          </a:r>
          <a:endParaRPr lang="el-GR" sz="1600" kern="1200" dirty="0"/>
        </a:p>
      </dsp:txBody>
      <dsp:txXfrm>
        <a:off x="2815470" y="737056"/>
        <a:ext cx="1929899" cy="935834"/>
      </dsp:txXfrm>
    </dsp:sp>
    <dsp:sp modelId="{6FFDA56E-FB44-4A80-830F-8726B612545E}">
      <dsp:nvSpPr>
        <dsp:cNvPr id="0" name=""/>
        <dsp:cNvSpPr/>
      </dsp:nvSpPr>
      <dsp:spPr>
        <a:xfrm rot="19457599">
          <a:off x="4682432" y="900129"/>
          <a:ext cx="979355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979355" y="1905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147626" y="894696"/>
        <a:ext cx="48967" cy="48967"/>
      </dsp:txXfrm>
    </dsp:sp>
    <dsp:sp modelId="{789628B3-FA3B-4218-90DF-6A1E022FCFE7}">
      <dsp:nvSpPr>
        <dsp:cNvPr id="0" name=""/>
        <dsp:cNvSpPr/>
      </dsp:nvSpPr>
      <dsp:spPr>
        <a:xfrm>
          <a:off x="5569736" y="136354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S’s concern to exaggerate and intensify interest to H</a:t>
          </a:r>
          <a:endParaRPr lang="el-GR" sz="1600" kern="1200" dirty="0"/>
        </a:p>
      </dsp:txBody>
      <dsp:txXfrm>
        <a:off x="5598851" y="165469"/>
        <a:ext cx="1929899" cy="935834"/>
      </dsp:txXfrm>
    </dsp:sp>
    <dsp:sp modelId="{B637D475-6372-44EF-828D-23691832A2B8}">
      <dsp:nvSpPr>
        <dsp:cNvPr id="0" name=""/>
        <dsp:cNvSpPr/>
      </dsp:nvSpPr>
      <dsp:spPr>
        <a:xfrm rot="2142401">
          <a:off x="4682432" y="1471716"/>
          <a:ext cx="979355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979355" y="1905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147626" y="1466283"/>
        <a:ext cx="48967" cy="48967"/>
      </dsp:txXfrm>
    </dsp:sp>
    <dsp:sp modelId="{23B0893A-6CCB-4130-9631-DFAFC2371A41}">
      <dsp:nvSpPr>
        <dsp:cNvPr id="0" name=""/>
        <dsp:cNvSpPr/>
      </dsp:nvSpPr>
      <dsp:spPr>
        <a:xfrm>
          <a:off x="5569736" y="1279528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 using in-group identity markers, to seek agreement or joke</a:t>
          </a:r>
          <a:endParaRPr lang="el-GR" sz="1600" kern="1200" dirty="0"/>
        </a:p>
      </dsp:txBody>
      <dsp:txXfrm>
        <a:off x="5598851" y="1308643"/>
        <a:ext cx="1929899" cy="935834"/>
      </dsp:txXfrm>
    </dsp:sp>
    <dsp:sp modelId="{C179F8BC-B88C-4B1C-BFF6-DFA16918B362}">
      <dsp:nvSpPr>
        <dsp:cNvPr id="0" name=""/>
        <dsp:cNvSpPr/>
      </dsp:nvSpPr>
      <dsp:spPr>
        <a:xfrm rot="3310531">
          <a:off x="1692440" y="2900684"/>
          <a:ext cx="1392577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1392577" y="1905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2353915" y="2884920"/>
        <a:ext cx="69628" cy="69628"/>
      </dsp:txXfrm>
    </dsp:sp>
    <dsp:sp modelId="{7388A399-4364-4E88-B859-D298A2A69744}">
      <dsp:nvSpPr>
        <dsp:cNvPr id="0" name=""/>
        <dsp:cNvSpPr/>
      </dsp:nvSpPr>
      <dsp:spPr>
        <a:xfrm>
          <a:off x="2786355" y="2994289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Conveying that S and H are co-operators</a:t>
          </a:r>
          <a:endParaRPr lang="el-GR" sz="1600" kern="1200" dirty="0"/>
        </a:p>
      </dsp:txBody>
      <dsp:txXfrm>
        <a:off x="2815470" y="3023404"/>
        <a:ext cx="1929899" cy="935834"/>
      </dsp:txXfrm>
    </dsp:sp>
    <dsp:sp modelId="{4A6C50A1-0BF8-46D2-B369-6750043BFB10}">
      <dsp:nvSpPr>
        <dsp:cNvPr id="0" name=""/>
        <dsp:cNvSpPr/>
      </dsp:nvSpPr>
      <dsp:spPr>
        <a:xfrm rot="19457599">
          <a:off x="4682432" y="3186478"/>
          <a:ext cx="979355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979355" y="1905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147626" y="3181044"/>
        <a:ext cx="48967" cy="48967"/>
      </dsp:txXfrm>
    </dsp:sp>
    <dsp:sp modelId="{6FCB284E-5E6F-4D3C-B8EA-1292CFEABFB7}">
      <dsp:nvSpPr>
        <dsp:cNvPr id="0" name=""/>
        <dsp:cNvSpPr/>
      </dsp:nvSpPr>
      <dsp:spPr>
        <a:xfrm>
          <a:off x="5569736" y="2422702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assuming or asserting reciprocity</a:t>
          </a:r>
          <a:endParaRPr lang="el-GR" sz="1600" kern="1200" dirty="0"/>
        </a:p>
      </dsp:txBody>
      <dsp:txXfrm>
        <a:off x="5598851" y="2451817"/>
        <a:ext cx="1929899" cy="935834"/>
      </dsp:txXfrm>
    </dsp:sp>
    <dsp:sp modelId="{B01ABBEB-674C-4024-9092-6937ABC3A3B9}">
      <dsp:nvSpPr>
        <dsp:cNvPr id="0" name=""/>
        <dsp:cNvSpPr/>
      </dsp:nvSpPr>
      <dsp:spPr>
        <a:xfrm rot="2142401">
          <a:off x="4682432" y="3758065"/>
          <a:ext cx="979355" cy="38100"/>
        </a:xfrm>
        <a:custGeom>
          <a:avLst/>
          <a:gdLst/>
          <a:ahLst/>
          <a:cxnLst/>
          <a:rect l="0" t="0" r="0" b="0"/>
          <a:pathLst>
            <a:path>
              <a:moveTo>
                <a:pt x="0" y="19050"/>
              </a:moveTo>
              <a:lnTo>
                <a:pt x="979355" y="1905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5147626" y="3752631"/>
        <a:ext cx="48967" cy="48967"/>
      </dsp:txXfrm>
    </dsp:sp>
    <dsp:sp modelId="{AA49833B-3D54-4816-B5CB-AD4B0A6DBAAD}">
      <dsp:nvSpPr>
        <dsp:cNvPr id="0" name=""/>
        <dsp:cNvSpPr/>
      </dsp:nvSpPr>
      <dsp:spPr>
        <a:xfrm>
          <a:off x="5569736" y="3565877"/>
          <a:ext cx="1988129" cy="994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 giving (or asking for) reasons, S appearing optimistic</a:t>
          </a:r>
          <a:endParaRPr lang="el-GR" sz="1600" kern="1200" dirty="0"/>
        </a:p>
      </dsp:txBody>
      <dsp:txXfrm>
        <a:off x="5598851" y="3594992"/>
        <a:ext cx="1929899" cy="93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4/2/2015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155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6471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3021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343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8004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4492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242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8371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4727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1099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28602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8677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810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13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895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016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77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463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96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30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222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77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048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99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81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26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/>
              <a:pPr algn="ctr"/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Translation and Spectacle_</a:t>
            </a:r>
            <a:r>
              <a:rPr lang="el-GR" sz="1000" dirty="0" smtClean="0">
                <a:solidFill>
                  <a:schemeClr val="accent1"/>
                </a:solidFill>
              </a:rPr>
              <a:t>Μετάφραση και Θέαμα </a:t>
            </a:r>
            <a:r>
              <a:rPr lang="en-US" sz="1000" dirty="0" smtClean="0">
                <a:solidFill>
                  <a:schemeClr val="accent1"/>
                </a:solidFill>
              </a:rPr>
              <a:t>Unit </a:t>
            </a:r>
            <a:r>
              <a:rPr lang="el-GR" sz="1000" dirty="0" smtClean="0">
                <a:solidFill>
                  <a:schemeClr val="accent1"/>
                </a:solidFill>
              </a:rPr>
              <a:t>2</a:t>
            </a:r>
            <a:r>
              <a:rPr lang="en-US" sz="1000" dirty="0" smtClean="0">
                <a:solidFill>
                  <a:schemeClr val="accent1"/>
                </a:solidFill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mbridgescholars.com/translating-identities-on-stage-and-screen-18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lGrGJxIbNB4" TargetMode="External"/><Relationship Id="rId5" Type="http://schemas.openxmlformats.org/officeDocument/2006/relationships/hyperlink" Target="https://www.youtube.com/watch?v=VPbCQZ_MavI" TargetMode="External"/><Relationship Id="rId4" Type="http://schemas.openxmlformats.org/officeDocument/2006/relationships/hyperlink" Target="https://www.youtube.com/watch?v=0vbXyXeEDh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youtube.com/watch?v=-StqzDP-eT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5rNP0bQUho0" TargetMode="External"/><Relationship Id="rId5" Type="http://schemas.openxmlformats.org/officeDocument/2006/relationships/hyperlink" Target="https://www.youtube.com/watch?v=LnhNrpzTh0g" TargetMode="External"/><Relationship Id="rId4" Type="http://schemas.openxmlformats.org/officeDocument/2006/relationships/hyperlink" Target="https://www.youtube.com/watch?v=Wd6iKPkXMq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ourses.uoa.gr/courses/ENL3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%5b1%5d%20http:/creativecommons.org/licenses/by-nc-sa/4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scholars.com/translating-identities-on-stage-and-screen-18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legraph.co.uk/news/obituaries/3949227/Harold-Pinter-the-most-original-stylish-and-enigmatic-writer-in-the-post-war-revival-of-British-theatre.html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  <a:t>Translation and Spectacle </a:t>
            </a:r>
            <a:b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l-GR" sz="3600" i="1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Μετάφραση και Θέαμα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</a:t>
            </a:r>
            <a:endParaRPr lang="el-GR" sz="3600" dirty="0"/>
          </a:p>
        </p:txBody>
      </p:sp>
      <p:sp>
        <p:nvSpPr>
          <p:cNvPr id="9" name="Subtitle 4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Maria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Sidiropoulou</a:t>
            </a:r>
            <a:endParaRPr lang="el-GR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School of Philosophy</a:t>
            </a:r>
            <a:endParaRPr lang="el-GR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Faculty of English Language and Literature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2015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Positive politeness devices</a:t>
            </a: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 title="Positive politeness devices"/>
          <p:cNvGraphicFramePr/>
          <p:nvPr>
            <p:extLst>
              <p:ext uri="{D42A27DB-BD31-4B8C-83A1-F6EECF244321}">
                <p14:modId xmlns:p14="http://schemas.microsoft.com/office/powerpoint/2010/main" val="4008564634"/>
              </p:ext>
            </p:extLst>
          </p:nvPr>
        </p:nvGraphicFramePr>
        <p:xfrm>
          <a:off x="971600" y="1397000"/>
          <a:ext cx="756084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6696744" cy="2592288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Dramatic texts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are a valuable supplement to controlled experimental methods 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(Brown and Gilman 1989: 208).</a:t>
            </a:r>
            <a:endParaRPr lang="el-G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89040"/>
            <a:ext cx="3672408" cy="18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755576" y="404665"/>
            <a:ext cx="7772400" cy="936104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ST/TT pairs of plays, used as sources of data</a:t>
            </a:r>
            <a:endParaRPr lang="el-G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Table 4" title="ST/TT pairs of plays, used as sources of dat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62798"/>
              </p:ext>
            </p:extLst>
          </p:nvPr>
        </p:nvGraphicFramePr>
        <p:xfrm>
          <a:off x="467543" y="1700808"/>
          <a:ext cx="7920881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053"/>
                <a:gridCol w="1941420"/>
                <a:gridCol w="36724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translated/STAGED BY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Man’s Land 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Νεκρή Ζώνη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Pavlos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Matessis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APLO THEATRO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Director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Antonis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Antypas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Hothouse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 Θερμοκήπι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unpublished translation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Athens University, Translation postgraduate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Seminar 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Birthday Party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Πάρτυ Γενεθλίων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Pavlos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Matessis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 TECHNIS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Director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Karolos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Koun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Caretaker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 Επιστάτης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Kostas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Stamatiou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 TECHNIS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Director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Karolos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Koun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Old Times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Παλιοί Καιροί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Maya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Lymberopoulou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 TECHNIS Director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Karolos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Koun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Moonlight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Φεγγαρόφωτο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arlena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Georgiadi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APLO THEATRO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Director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Antonis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Antypas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No Man’s Land</a:t>
            </a:r>
            <a:r>
              <a:rPr lang="en-US" sz="2700" dirty="0" smtClean="0"/>
              <a:t>/ </a:t>
            </a:r>
            <a:r>
              <a:rPr lang="el-GR" sz="2700" i="1" dirty="0" smtClean="0"/>
              <a:t>Νεκρή Ζώνη, </a:t>
            </a:r>
            <a:r>
              <a:rPr lang="en-US" sz="2700" dirty="0" smtClean="0"/>
              <a:t>translator </a:t>
            </a:r>
            <a:r>
              <a:rPr lang="en-US" sz="2700" dirty="0" err="1" smtClean="0"/>
              <a:t>Pavlos</a:t>
            </a:r>
            <a:r>
              <a:rPr lang="en-US" sz="2700" dirty="0" smtClean="0"/>
              <a:t> </a:t>
            </a:r>
            <a:r>
              <a:rPr lang="en-US" sz="2700" dirty="0" err="1" smtClean="0"/>
              <a:t>Matessis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_1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&#10;" title="No Man’s Land/ Νεκρή Ζώνη, translator Pavlos Matessi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34633"/>
              </p:ext>
            </p:extLst>
          </p:nvPr>
        </p:nvGraphicFramePr>
        <p:xfrm>
          <a:off x="611560" y="1268760"/>
          <a:ext cx="806489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i="1" dirty="0" smtClean="0"/>
                        <a:t>Spooner</a:t>
                      </a:r>
                      <a:endParaRPr lang="el-GR" i="1" dirty="0" smtClean="0"/>
                    </a:p>
                    <a:p>
                      <a:pPr>
                        <a:buNone/>
                      </a:pPr>
                      <a:r>
                        <a:rPr lang="en-US" dirty="0" smtClean="0"/>
                        <a:t>…A wit once entitled me a </a:t>
                      </a:r>
                      <a:r>
                        <a:rPr lang="en-US" i="1" dirty="0" smtClean="0"/>
                        <a:t>betwixt</a:t>
                      </a:r>
                      <a:r>
                        <a:rPr lang="el-GR" i="1" dirty="0" smtClean="0"/>
                        <a:t> </a:t>
                      </a:r>
                      <a:r>
                        <a:rPr lang="en-US" i="1" dirty="0" smtClean="0"/>
                        <a:t>twig peeper…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i="1" dirty="0" smtClean="0"/>
                        <a:t>Σπούνερ</a:t>
                      </a:r>
                    </a:p>
                    <a:p>
                      <a:pPr>
                        <a:buNone/>
                      </a:pPr>
                      <a:r>
                        <a:rPr lang="el-GR" dirty="0" smtClean="0"/>
                        <a:t>…Ένας κατ’ επάγγελμα εξυπνάκιας με τιτλοφόρησε «ο ματάκιας της κλαδικής»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speak to you with this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starlting</a:t>
                      </a:r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candour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because you are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clearly a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reticent man, which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appeals, and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because you are a stranger to me, and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because you are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clearly kindness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itself.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Pause.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 you often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hang about Hampstead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Heath?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Ξανοίγομαι σε σας μ’ αυτή την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εκθαμβωτική ειλικρίνεια επειδή είστε,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φως φανάρι, άτομο κλειστό – κι αυτό με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ερεθίζει – κι επειδή εμένα μου είστε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ξένος. Κι επειδή,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φως φανάρι, είστε η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καλοσύνη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 σάρκα και οστά. Παύση.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Βγαίνετε συχνά…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τσάρκα στο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Hampstead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Heath ,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στο πάρκο εδώ;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 me perhaps be your boatman.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if and when we talk of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river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 talk of a deep and dank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architecture…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Πάρε με.. νά ’χω το κουμάντο στη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βάρκα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που θα σε πάρει. Επειδή, εάν και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όταν μιλάμε για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ποταμό, μιλάμε για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Αχέροντα, αρχιτεκτόνημα βαθύ και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νοτισμένο…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800" i="1" dirty="0" smtClean="0"/>
              <a:t>No Man’s Land</a:t>
            </a:r>
            <a:r>
              <a:rPr lang="en-US" sz="2800" dirty="0" smtClean="0"/>
              <a:t>/ </a:t>
            </a:r>
            <a:r>
              <a:rPr lang="el-GR" sz="2800" i="1" dirty="0" smtClean="0"/>
              <a:t>Νεκρή Ζώνη, </a:t>
            </a:r>
            <a:r>
              <a:rPr lang="en-US" sz="2800" dirty="0" smtClean="0"/>
              <a:t>translator </a:t>
            </a:r>
            <a:r>
              <a:rPr lang="en-US" sz="2800" dirty="0" err="1" smtClean="0"/>
              <a:t>Pavlos</a:t>
            </a:r>
            <a:r>
              <a:rPr lang="en-US" sz="2800" dirty="0" smtClean="0"/>
              <a:t> </a:t>
            </a:r>
            <a:r>
              <a:rPr lang="en-US" sz="2800" dirty="0" err="1" smtClean="0"/>
              <a:t>Matessis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_2</a:t>
            </a:r>
            <a:endParaRPr lang="el-GR" sz="2400" dirty="0"/>
          </a:p>
        </p:txBody>
      </p:sp>
      <p:graphicFrame>
        <p:nvGraphicFramePr>
          <p:cNvPr id="5" name="Table 4" descr="Implementation of Politeness Patterns" title="No Man’s Land/ Νεκρή Ζώνη, translator Pavlos Matessi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96363"/>
              </p:ext>
            </p:extLst>
          </p:nvPr>
        </p:nvGraphicFramePr>
        <p:xfrm>
          <a:off x="611560" y="1700808"/>
          <a:ext cx="8064896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Spooner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…finding no-one here, just furniture,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staring at you?…I tried laughing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alone.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Pathetic…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Σπούνερ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…και κανένας να μην είναι εδώ, μόνο τα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έπιπλα να σε κοιτάζουν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κατάματα…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Δοκίμασα να γελάσω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ολομόναχος.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Μιζέρια,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σκέτη θλίψη…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a: By the way,…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b: …poetry readings.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c:…After the reading, which I am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confident will be a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remarkable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success,…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a: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 προπό,…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b: …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ποιητικά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σουαρέ.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c: …Μετά την απαγγελία μου που,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είμαι σιγοτατος θα είναι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γκραν-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σουξέ,…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Hothouse</a:t>
            </a:r>
            <a:r>
              <a:rPr lang="en-US" sz="2700" dirty="0" smtClean="0"/>
              <a:t>/ </a:t>
            </a:r>
            <a:r>
              <a:rPr lang="el-GR" sz="2700" i="1" dirty="0" smtClean="0"/>
              <a:t>Το Θερμοκήπιο, </a:t>
            </a:r>
            <a:r>
              <a:rPr lang="en-US" sz="2700" i="1" dirty="0" smtClean="0"/>
              <a:t>transl. </a:t>
            </a:r>
            <a:r>
              <a:rPr lang="en-US" sz="2700" i="1" dirty="0" err="1" smtClean="0"/>
              <a:t>postgrads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_3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Hothouse/ Το Θερμοκήπιο, transl. postgrad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389495"/>
              </p:ext>
            </p:extLst>
          </p:nvPr>
        </p:nvGraphicFramePr>
        <p:xfrm>
          <a:off x="611560" y="1268760"/>
          <a:ext cx="8064896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…Why don’t we use their names,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God’s sake? They’ve got names,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haven’t they?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Γιατί δεν χρησιμοποιούμε τα ονόματά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τους,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ρε αδερφέ; Έχουν ονόματα οι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άνθρωποι ή δεν έχουν;</a:t>
                      </a:r>
                      <a:endParaRPr lang="el-G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Who, for God’s sake?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Ποιος είναι,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παιδί μου;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Still, I sometimes think I could have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instituted a few more changes – if I’d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had time.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I’m not talking about many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changes or drastic changes. That’s not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necessary. But on this number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business, for instance. It would make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things so much simpler if we called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them by their names. Then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we’d know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where we were. After all, they are not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criminals. They’re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only people in need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help…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Ωστόσο θα μπορούσα νάχα επιβάλλειμερικές αλλαγές ακόμα, να το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βελτιώσω το σύστημα – όσο θα είχα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χρόνο, βέβαια.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Όχι να του αλλάξω τον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αδόξαστο, όχι! Δε χρειάζεται. Αλλά να!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Αυτό το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ρεζιλίκι με τους αριθμούς, ας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πούμε. Θάταν πολύ πιo εύκολο να τους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φωνάζουμε με τ’ όνομά τους. Κι έτσι δε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θα χάναμε και το μπούσουλα. Δεν είναι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δα κι εγκληματίες.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Απλοί άνθρωποι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είναι που χρειάζονται τη βοήθειά μας…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Hothouse</a:t>
            </a:r>
            <a:r>
              <a:rPr lang="en-US" sz="2700" dirty="0" smtClean="0"/>
              <a:t>/ </a:t>
            </a:r>
            <a:r>
              <a:rPr lang="el-GR" sz="2700" i="1" dirty="0" smtClean="0"/>
              <a:t>Το Θερμοκήπιο, </a:t>
            </a:r>
            <a:r>
              <a:rPr lang="en-US" sz="2700" i="1" dirty="0" smtClean="0"/>
              <a:t>transl. </a:t>
            </a:r>
            <a:r>
              <a:rPr lang="en-US" sz="2700" i="1" dirty="0" err="1" smtClean="0"/>
              <a:t>postgrads</a:t>
            </a:r>
            <a:r>
              <a:rPr lang="en-US" sz="2700" i="1" dirty="0" smtClean="0"/>
              <a:t> 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_4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Hothouse/ Το Θερμοκήπιο, transl. postgrads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80891"/>
              </p:ext>
            </p:extLst>
          </p:nvPr>
        </p:nvGraphicFramePr>
        <p:xfrm>
          <a:off x="467544" y="1700808"/>
          <a:ext cx="8064896" cy="403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…Right!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There’s work to be done. Find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culprit. Who is he?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</a:t>
                      </a:r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…Το λοιπόν!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Σου έχω δουλειά. Βρες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τον ένοχο. Ποιος είναι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 μπαγάσας;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Gibbs …sir. I must point out that…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Γκίμπς   Αν μου επιτρέπετε, κύριε, 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Cutts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But how did she manage it?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She had an accomplice.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Cutts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No? Who?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That’s what we’ve got to find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Κατς Και πώς τα κατάφερε;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 Είχε συνεργό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Κατς Άντε! Ποιόν;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 Το θέμα ερευνάται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Roote</a:t>
                      </a:r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Are you taking the piss out of me?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Gibbs Most decidedly not, sir.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Ρουτ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 δουλεύεις,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άνθρωπέ μου;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Γκιμπς Προς θεού, κύριε. Τι λέτε;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</a:t>
            </a:r>
            <a:r>
              <a:rPr lang="el-GR" sz="2700" i="1" dirty="0" smtClean="0"/>
              <a:t>Β</a:t>
            </a:r>
            <a:r>
              <a:rPr lang="en-US" sz="2700" i="1" dirty="0" err="1" smtClean="0"/>
              <a:t>irthday</a:t>
            </a:r>
            <a:r>
              <a:rPr lang="en-US" sz="2700" i="1" dirty="0" smtClean="0"/>
              <a:t> Party</a:t>
            </a:r>
            <a:r>
              <a:rPr lang="en-US" sz="2700" dirty="0" smtClean="0"/>
              <a:t>/ </a:t>
            </a:r>
            <a:r>
              <a:rPr lang="el-GR" sz="2700" i="1" dirty="0" smtClean="0"/>
              <a:t>Πάρτυ Γενεθλίων,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</a:t>
            </a:r>
            <a:r>
              <a:rPr lang="en-US" sz="2700" dirty="0" err="1" smtClean="0"/>
              <a:t>Pavlos</a:t>
            </a:r>
            <a:r>
              <a:rPr lang="en-US" sz="2700" dirty="0" smtClean="0"/>
              <a:t> </a:t>
            </a:r>
            <a:r>
              <a:rPr lang="en-US" sz="2700" dirty="0" err="1" smtClean="0"/>
              <a:t>Matessis</a:t>
            </a:r>
            <a:r>
              <a:rPr lang="en-US" sz="2700" dirty="0" smtClean="0"/>
              <a:t> 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_5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Βirthday Party/ Πάρτυ Γενεθλίων, trans. Pavlos Matessis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31811"/>
              </p:ext>
            </p:extLst>
          </p:nvPr>
        </p:nvGraphicFramePr>
        <p:xfrm>
          <a:off x="467544" y="1700808"/>
          <a:ext cx="8064896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Tell him I won’t be long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I’ll tell him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Mεγκ Πες του δε θ’ αργήσω. Βγαίνει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Πητ Έννοια σου.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Petey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Leave him alone!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Πητ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Ν’ αφήσετε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τον άνθρωπο ήσυχο!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(broken)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Stan, don’t let them tell you what to do!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Πητ (τσακισμένος)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Στάνλεϋ! Μη σε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κουμαντάρουνε αυτοί!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Those flakes? Those lovely flakes?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 are a liar, a little liar. They’re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refreshing. It says so. For people when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get up late.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Μεγκ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Τα κορν-φλέηκς αυτά; Που είναι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ωραία-ωραία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χωνευτικά! Ψεύτη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εσύ, ψευταράκο!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Ίσα-ίσα… αλαφρύ,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θρεφτικό πρωινό…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Αφού το γράφει και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 κουτί: o,τι πρέπει για υπναράδες.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You’ll be lonely, all by yourself.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εγκ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να σ’ αφίσω μοναχ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ούλη; Θα πλήξεις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</a:t>
            </a:r>
            <a:r>
              <a:rPr lang="el-GR" sz="2700" i="1" dirty="0" smtClean="0"/>
              <a:t>Β</a:t>
            </a:r>
            <a:r>
              <a:rPr lang="en-US" sz="2700" i="1" dirty="0" err="1" smtClean="0"/>
              <a:t>irthday</a:t>
            </a:r>
            <a:r>
              <a:rPr lang="en-US" sz="2700" i="1" dirty="0" smtClean="0"/>
              <a:t> Party</a:t>
            </a:r>
            <a:r>
              <a:rPr lang="en-US" sz="2700" dirty="0" smtClean="0"/>
              <a:t>/ </a:t>
            </a:r>
            <a:r>
              <a:rPr lang="el-GR" sz="2700" i="1" dirty="0" smtClean="0"/>
              <a:t>Πάρτυ Γενεθλίων,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</a:t>
            </a:r>
            <a:r>
              <a:rPr lang="en-US" sz="2700" dirty="0" err="1" smtClean="0"/>
              <a:t>Pavlos</a:t>
            </a:r>
            <a:r>
              <a:rPr lang="en-US" sz="2700" dirty="0" smtClean="0"/>
              <a:t> </a:t>
            </a:r>
            <a:r>
              <a:rPr lang="en-US" sz="2700" dirty="0" err="1" smtClean="0"/>
              <a:t>Matessis</a:t>
            </a:r>
            <a:r>
              <a:rPr lang="en-US" sz="2700" dirty="0" smtClean="0"/>
              <a:t> 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_6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&#10;" title="The Βirthday Party/ Πάρτυ Γενεθλίων, trans. Pavlos Matessis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138411"/>
              </p:ext>
            </p:extLst>
          </p:nvPr>
        </p:nvGraphicFramePr>
        <p:xfrm>
          <a:off x="539552" y="1484784"/>
          <a:ext cx="8064896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 It’s true.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Μεγκ Να στραβωθώ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…Sit back, McCann. Relax…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…Βολέψου Μακ Καν,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τέντωσε την αρίδα σου. Ηρέμησε…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Lulu …your ugly thirst….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Λούλου …τη σιχαμερή σου δίψα…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…My father…He was dying… Never,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never forget your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family…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…Ο πατέρας μου…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Ψυχοραγούσε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….Ποτέ, ποτέ μην ξεχνάς τη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φαμίλια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…my wife was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identical.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…Η γυναίκα μου –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τάλε-κουάλε.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thought he was coming down for his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breakfast. He hasn’t had his breakfast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yet.…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what a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breakfast he’s going to get.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Νόμιζα πως κατέβαινε για το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πρωινό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του. Δεν έφαγε το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πρωινό του ακόμη.…</a:t>
                      </a:r>
                    </a:p>
                    <a:p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με τέτοιο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μπρέκφαστ που τον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περιμένει!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</a:t>
            </a:r>
            <a:r>
              <a:rPr lang="el-GR" sz="2700" i="1" dirty="0" smtClean="0"/>
              <a:t>Β</a:t>
            </a:r>
            <a:r>
              <a:rPr lang="en-US" sz="2700" i="1" dirty="0" err="1" smtClean="0"/>
              <a:t>irthday</a:t>
            </a:r>
            <a:r>
              <a:rPr lang="en-US" sz="2700" i="1" dirty="0" smtClean="0"/>
              <a:t> Party</a:t>
            </a:r>
            <a:r>
              <a:rPr lang="en-US" sz="2700" dirty="0" smtClean="0"/>
              <a:t>/ </a:t>
            </a:r>
            <a:r>
              <a:rPr lang="el-GR" sz="2700" i="1" dirty="0" smtClean="0"/>
              <a:t>Πάρτυ Γενεθλίων,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</a:t>
            </a:r>
            <a:r>
              <a:rPr lang="en-US" sz="2700" dirty="0" err="1" smtClean="0"/>
              <a:t>Pavlos</a:t>
            </a:r>
            <a:r>
              <a:rPr lang="en-US" sz="2700" dirty="0" smtClean="0"/>
              <a:t> </a:t>
            </a:r>
            <a:r>
              <a:rPr lang="en-US" sz="2700" dirty="0" err="1" smtClean="0"/>
              <a:t>Matessis</a:t>
            </a:r>
            <a:r>
              <a:rPr lang="en-US" sz="2700" dirty="0" smtClean="0"/>
              <a:t> 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_7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Βirthday Party/ Πάρτυ Γενεθλίων, trans. Pavlos Matessis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690870"/>
              </p:ext>
            </p:extLst>
          </p:nvPr>
        </p:nvGraphicFramePr>
        <p:xfrm>
          <a:off x="539552" y="1484784"/>
          <a:ext cx="8064896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46085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Lulu (to Goldberg).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 are the dead image of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first man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ever loved.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Λούλου (Στον Γκόλντμπεργκ).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Λοιπόν είσαι ολόϊδιος με το πρώτο μου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αμόρε. Φτυστός.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a game of pontoon first, for old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time’s sake.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Lulu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I’ve had enough games.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girl like you, at your age,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 your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of health, and you don’t take to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games?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Κάτσε να παίξουμε μια παρτίδα ραμί πρώτα… να θυμηθούμε τα παληά μας.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Λούλου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Από παιχνίδια είμαι ίσαμ’ εδώ –άσε με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Έλα τώρα!… Κορίτσι πράμα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επάνω στις φουσκοδεντριές σου και να μη γουστάρεις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τα παιγνίδια!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Stanley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know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Ireland very well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I’ve many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friends there. I love that country and I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admire and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trust its people. I trust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them…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Στάνλεϋ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Ιρλανδία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Την ξέρω καλά εγώ την</a:t>
                      </a:r>
                    </a:p>
                    <a:p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Ιρλανδία, έχω φίλους εκεί. Εγώ αυτό το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μέρος το αγαπώ, το θαυμάζω –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έχετε</a:t>
                      </a:r>
                    </a:p>
                    <a:p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μπέσα οι Ιρλανδέζοι…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Goldberg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…Uncle Barney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Respected by the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whole community…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Γκόλντμπεργκ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…Ο θείος μου ο Μπάρνυ…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Όλη η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συνοικία τούβγαζε το καπέλλο…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Source: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 title="Sidiropoulou, Maria. Translating Identities on Stage and Screen – Pragmatic perspectives and discoursal tendencies."/>
          <p:cNvSpPr>
            <a:spLocks noGrp="1"/>
          </p:cNvSpPr>
          <p:nvPr>
            <p:ph idx="1"/>
          </p:nvPr>
        </p:nvSpPr>
        <p:spPr>
          <a:xfrm>
            <a:off x="3851920" y="1484784"/>
            <a:ext cx="3168352" cy="40072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Sidiropoulou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, Maria.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2012/2013. 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Translating Identities on Stage and Screen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– Pragmatic perspectives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iscoursal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tendencies.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Newcastle-upon-Tyne: Cambridge Scholars</a:t>
            </a:r>
          </a:p>
        </p:txBody>
      </p:sp>
      <p:pic>
        <p:nvPicPr>
          <p:cNvPr id="6" name="Picture 3" title="Sidiropoulou, Maria. Translating Identities on Stage and Screen – Pragmatic perspectives and discoursal tendencie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1870">
            <a:off x="1101581" y="1615754"/>
            <a:ext cx="2661005" cy="3922326"/>
          </a:xfrm>
          <a:prstGeom prst="rect">
            <a:avLst/>
          </a:prstGeom>
          <a:noFill/>
        </p:spPr>
      </p:pic>
      <p:sp>
        <p:nvSpPr>
          <p:cNvPr id="7" name="Rectangle 6" title="Translating Identities on Stage and Screen – Pragmatic perspectives and discoursal tendencies."/>
          <p:cNvSpPr/>
          <p:nvPr/>
        </p:nvSpPr>
        <p:spPr>
          <a:xfrm>
            <a:off x="719064" y="566124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http://www.cambridgescholars.com/translating-identities-on-stage-and-screen-18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628450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700" i="1" dirty="0" smtClean="0"/>
              <a:t>The </a:t>
            </a:r>
            <a:r>
              <a:rPr lang="el-GR" sz="2700" i="1" dirty="0" smtClean="0"/>
              <a:t>Β</a:t>
            </a:r>
            <a:r>
              <a:rPr lang="en-US" sz="2700" i="1" dirty="0" err="1" smtClean="0"/>
              <a:t>irthday</a:t>
            </a:r>
            <a:r>
              <a:rPr lang="en-US" sz="2700" i="1" dirty="0" smtClean="0"/>
              <a:t> Party</a:t>
            </a:r>
            <a:r>
              <a:rPr lang="en-US" sz="2700" dirty="0" smtClean="0"/>
              <a:t>/ </a:t>
            </a:r>
            <a:r>
              <a:rPr lang="el-GR" sz="2700" i="1" dirty="0" smtClean="0"/>
              <a:t>Πάρτυ Γενεθλίων,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</a:t>
            </a:r>
            <a:r>
              <a:rPr lang="en-US" sz="2700" dirty="0" err="1" smtClean="0"/>
              <a:t>Pavlos</a:t>
            </a:r>
            <a:r>
              <a:rPr lang="en-US" sz="2700" dirty="0" smtClean="0"/>
              <a:t> </a:t>
            </a:r>
            <a:r>
              <a:rPr lang="en-US" sz="2700" dirty="0" err="1" smtClean="0"/>
              <a:t>Matessis</a:t>
            </a:r>
            <a:r>
              <a:rPr lang="en-US" sz="2700" dirty="0" smtClean="0"/>
              <a:t> 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_8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Βirthday Party/ Πάρτυ Γενεθλίων, trans. Pavlos Matessis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79342"/>
              </p:ext>
            </p:extLst>
          </p:nvPr>
        </p:nvGraphicFramePr>
        <p:xfrm>
          <a:off x="539552" y="1484784"/>
          <a:ext cx="806489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2498"/>
                <a:gridCol w="42523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Meg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gentlemen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had the last of the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fry this morning</a:t>
                      </a:r>
                      <a:endParaRPr lang="el-GR" sz="18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Μέγκ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Είχα ένα πιάτο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τηγανιτά, τα φάγανε οι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ξένοι μας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McCann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Oh, is that so? I’m sorry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Μακ Καν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Αλήθεια; Με συγχωρείτε.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Κρίμα.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9552" y="3140968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i="1" dirty="0" smtClean="0"/>
          </a:p>
          <a:p>
            <a:pPr>
              <a:buFont typeface="Arial" pitchFamily="34" charset="0"/>
              <a:buChar char="•"/>
            </a:pPr>
            <a:r>
              <a:rPr lang="el-GR" i="1" dirty="0" smtClean="0"/>
              <a:t> </a:t>
            </a:r>
            <a:r>
              <a:rPr lang="el-GR" sz="2400" i="1" dirty="0" smtClean="0">
                <a:solidFill>
                  <a:srgbClr val="0070C0"/>
                </a:solidFill>
              </a:rPr>
              <a:t>Τ</a:t>
            </a:r>
            <a:r>
              <a:rPr lang="en-US" sz="2400" i="1" dirty="0" err="1" smtClean="0">
                <a:solidFill>
                  <a:srgbClr val="0070C0"/>
                </a:solidFill>
              </a:rPr>
              <a:t>ranslators</a:t>
            </a:r>
            <a:r>
              <a:rPr lang="en-US" sz="2400" i="1" dirty="0" smtClean="0">
                <a:solidFill>
                  <a:srgbClr val="0070C0"/>
                </a:solidFill>
              </a:rPr>
              <a:t> have to cope with bridging the gap</a:t>
            </a:r>
            <a:r>
              <a:rPr lang="el-GR" sz="2400" i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between varying politeness strategies across cultures, i.e. a preference</a:t>
            </a:r>
            <a:r>
              <a:rPr lang="el-GR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that has been anticipated in socio-linguistic research.</a:t>
            </a:r>
            <a:endParaRPr lang="el-GR" sz="2400" dirty="0" smtClean="0">
              <a:solidFill>
                <a:srgbClr val="0070C0"/>
              </a:solidFill>
            </a:endParaRPr>
          </a:p>
          <a:p>
            <a:endParaRPr lang="el-GR" i="1" dirty="0" smtClean="0"/>
          </a:p>
          <a:p>
            <a:endParaRPr lang="el-GR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7544" y="494116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Pinter’s ‘struggle for power’ plays. Struggle is likely to involve more</a:t>
            </a:r>
            <a:r>
              <a:rPr lang="el-GR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FTAs than, say, ‘reminiscing’, the main theme in the other category</a:t>
            </a:r>
            <a:r>
              <a:rPr lang="el-GR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of Pinter’s dramatic texts, the ‘memory’ plays.</a:t>
            </a:r>
            <a:endParaRPr lang="el-G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The Caretaker</a:t>
            </a:r>
            <a:r>
              <a:rPr lang="en-US" sz="2700" dirty="0" smtClean="0"/>
              <a:t>/ </a:t>
            </a:r>
            <a:r>
              <a:rPr lang="el-GR" sz="2700" i="1" dirty="0" smtClean="0"/>
              <a:t>Ο Επιστάτης,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Kostas </a:t>
            </a:r>
            <a:r>
              <a:rPr lang="en-US" sz="2700" dirty="0" err="1" smtClean="0"/>
              <a:t>Stamatiou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_9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Caretaker/ Ο Επιστάτης, trans. Kostas Stamatio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265632"/>
              </p:ext>
            </p:extLst>
          </p:nvPr>
        </p:nvGraphicFramePr>
        <p:xfrm>
          <a:off x="539552" y="1196752"/>
          <a:ext cx="8064896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Davies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Well…don’t you want me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go out?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Νταίηβις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Δηλαδή…δε θες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να σου αδειάζω τη γωνιά;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…I’m not the sort of man who wants to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take any liberties.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…εγώ δεν είμαι απ’ τους ανθρώπους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που γίνονται τσιμπούρι στους άλλους.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…Some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bloke tried to flog me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some suede the other day.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wouldn’t wear them. Can’t beat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leather for wear.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Suede goes off,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 creases it stains for life in five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minutes. You can’t beat leather.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Yes. Good shoe this.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…Ένας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αρχικατέργαρος πήγε να μου πασάρει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κάτι καστόρια τις προάλλες.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Σβήσε με, του κάνω. Μπορεί νaχει φιγούρα το καστόρι, μα για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φόρεμα το δέρμα είν’ αχτύπητο. Το καστόρι ξεφτίζει, λεκιάζει,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πιάνει μάκα για τα καλά ώσπου να πεις κίμινο. Το δέρμα είν’ αχτύπητο.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Ναι. Καλά παπούτσια τούτα δώ.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[a]. I said to this monk, here, I said,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 here,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mister, I said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[b].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Τhat’s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kind of you,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mister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[c]. Don’t you worry about that,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mister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Λέω, που λες, του καλόγερου, για πρόσεξέ με, του λέω,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κύριος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αλοσύνη σου,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αφεντικό…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Μη χολοσκάς για κάτι τέτοια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λεβέντη μου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The Caretaker</a:t>
            </a:r>
            <a:r>
              <a:rPr lang="en-US" sz="2700" dirty="0" smtClean="0"/>
              <a:t>/ </a:t>
            </a:r>
            <a:r>
              <a:rPr lang="el-GR" sz="2700" i="1" dirty="0" smtClean="0"/>
              <a:t>Ο Επιστάτης,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Kostas </a:t>
            </a:r>
            <a:r>
              <a:rPr lang="en-US" sz="2700" dirty="0" err="1" smtClean="0"/>
              <a:t>Stamatiou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The Caretaker/ Ο Επιστάτης, trans. Kostas Stamatio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11707"/>
              </p:ext>
            </p:extLst>
          </p:nvPr>
        </p:nvGraphicFramePr>
        <p:xfrm>
          <a:off x="539552" y="1124744"/>
          <a:ext cx="8064896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Davies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Gets very draughty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Aston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Ah.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Davies I’m very sensitive to it.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Νταίηβις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Πολύ βρωμόκαιρος έξω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Αστον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Χμ…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Νταίηβις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Κι είμαι, ξέρεις, πολύ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ευαίσθητος.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When he came to me tonight I told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him. Didn’t I?…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Όταν με ζύγωσε,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που λες, απόψε του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τάπα χύμα. Μπροστά δεν ήσουνα;…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…All them Greeks had it, Poles,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Blacks, a lot of them aliens had it…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…Όλες [τις καρέκλες] τις είχανε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πιασμένες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εκείν’ οι Έλληνες, Πολω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νέζοι, Έλληνες, Αραπάδες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όλο το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σκυλολόϊ, τις είχανε βουτήξει οι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ξενοφερμένοι,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καταλαβαίνεις;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Bit heavy.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Βαρύ,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ασήκωτο.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…Can’t get them from one place to another…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…Αδύνατο να συνεχίσω το δρόμο μου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έτσι…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…Now look here, 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said, I’m an old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man, you can’t talk to me like that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I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don’t care who you are.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…Για πρόσεξε,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του λέω, είμαι γέρος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άνθρωπος, δε μπορείς να μου μιλάς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εμένα έτσι,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σε γράφω εκεί που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ξέρεις όποιος και νάσαι.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Old Times</a:t>
            </a:r>
            <a:r>
              <a:rPr lang="en-US" sz="2700" dirty="0" smtClean="0"/>
              <a:t>/ </a:t>
            </a:r>
            <a:r>
              <a:rPr lang="el-GR" sz="2700" i="1" dirty="0" smtClean="0"/>
              <a:t>Παλιοί Καιροί, </a:t>
            </a:r>
            <a:r>
              <a:rPr lang="en-US" sz="2700" dirty="0" smtClean="0"/>
              <a:t>trans</a:t>
            </a:r>
            <a:r>
              <a:rPr lang="el-GR" sz="2700" dirty="0" smtClean="0"/>
              <a:t>.</a:t>
            </a:r>
            <a:r>
              <a:rPr lang="en-US" sz="2700" dirty="0" smtClean="0"/>
              <a:t> </a:t>
            </a:r>
            <a:r>
              <a:rPr lang="el-GR" sz="2700" dirty="0" smtClean="0"/>
              <a:t>Μ</a:t>
            </a:r>
            <a:r>
              <a:rPr lang="en-US" sz="2700" dirty="0" err="1" smtClean="0"/>
              <a:t>aya</a:t>
            </a:r>
            <a:r>
              <a:rPr lang="en-US" sz="2700" dirty="0" smtClean="0"/>
              <a:t> </a:t>
            </a:r>
            <a:r>
              <a:rPr lang="en-US" sz="2700" dirty="0" err="1" smtClean="0"/>
              <a:t>Lymberopoulou</a:t>
            </a: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n-US" sz="2700" dirty="0" smtClean="0">
                <a:solidFill>
                  <a:srgbClr val="0070C0"/>
                </a:solidFill>
              </a:rPr>
              <a:t>Implementation of Politeness Pat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terns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descr="Implementation of Politeness Patterns" title="Old Times/ Παλιοί Καιροί, trans. Μaya Lymberopoulo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27134"/>
              </p:ext>
            </p:extLst>
          </p:nvPr>
        </p:nvGraphicFramePr>
        <p:xfrm>
          <a:off x="539552" y="1124744"/>
          <a:ext cx="806489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SOURCE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TEXT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Anna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I’m so delighted to be here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Deeley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It’s nice I know for </a:t>
                      </a:r>
                      <a:r>
                        <a:rPr lang="en-US" sz="18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Katey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 you. She hasn’t many friends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Άννα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Είμαι τόσο χαρούμενη που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βρίσκομαι εδώ.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Ντήλυ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Ξέρω πως κάνει πολύ καλό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στην Κέητ που σε βλέπει.</a:t>
                      </a:r>
                      <a:endParaRPr lang="el-GR" sz="18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Deeley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 you looking forward to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seeing her?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Kate 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Deeley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 am. I shall be very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interested.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Ντήλυ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Ανυπομονείς να την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ξαναδείς;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Κέητ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Όχι.</a:t>
                      </a:r>
                    </a:p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Ντήλυ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Εγώ ανυπομονώ. Θα ’χει</a:t>
                      </a:r>
                      <a:r>
                        <a:rPr lang="en-US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πολύ ενδιαφέρον.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Deeley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It’s quite common to powder yourself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after a bath but it’s quite uncommon to be powdered. Or is it? It’s not common where I come from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I can tell you. My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mother would have a fit…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Ντήλυ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Είναι αρκετά συνηθισμένο να βάζεις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ταλκ μετά το μπάνιο αλλά είναι αρκετά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ασυνήθιστο να σου βάζουνε ταλκ. Ή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μπας και δεν είναι; Στο περιβάλλον που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μεγάλωσα εγώ δεν ήταν και τόσο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συνηθισμένο 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αν θες να ξέρεις. Η μάνα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μου θα πάθαινε κρίση…</a:t>
                      </a:r>
                      <a:endParaRPr lang="el-GR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Distribution of positive/negative politeness shifts per play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sz="2200" dirty="0"/>
          </a:p>
        </p:txBody>
      </p:sp>
      <p:graphicFrame>
        <p:nvGraphicFramePr>
          <p:cNvPr id="5" name="Table 4" title="Distribution of positive/negative politeness shifts per play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45926"/>
              </p:ext>
            </p:extLst>
          </p:nvPr>
        </p:nvGraphicFramePr>
        <p:xfrm>
          <a:off x="467544" y="1844824"/>
          <a:ext cx="784887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111"/>
                <a:gridCol w="1900254"/>
                <a:gridCol w="2288339"/>
                <a:gridCol w="1512169"/>
              </a:tblGrid>
              <a:tr h="226824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PLAY TYPE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PLAY TEXT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STAGED in Greece</a:t>
                      </a:r>
                    </a:p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Year-translator-theatre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INFLOW of </a:t>
                      </a:r>
                      <a:r>
                        <a:rPr lang="en-US" sz="1800" b="1" i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p/n</a:t>
                      </a:r>
                      <a:endParaRPr lang="en-US" sz="1800" b="1" i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politeness</a:t>
                      </a:r>
                    </a:p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options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Struggle-for-power</a:t>
                      </a:r>
                      <a:endParaRPr lang="el-GR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Birthday Party</a:t>
                      </a:r>
                      <a:endParaRPr lang="el-GR" sz="18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1969 (P.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Matessis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Technis</a:t>
                      </a:r>
                      <a:endParaRPr lang="el-GR" sz="18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8-9/1</a:t>
                      </a:r>
                      <a:endParaRPr lang="el-GR" sz="18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Caretaker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1965 (K.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Stamatiou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Technis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8/1 – 5/1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Memory</a:t>
                      </a:r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Old Times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1973 (M.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Lymberopoulou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Technis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3,4/1</a:t>
                      </a:r>
                      <a:endParaRPr lang="el-GR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Moonlight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1995 (M.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Georgiadi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Aplo</a:t>
                      </a: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Theatro</a:t>
                      </a:r>
                      <a:endParaRPr lang="el-GR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2,7/1</a:t>
                      </a:r>
                      <a:endParaRPr lang="el-GR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Taste and politeness polarity: a test</a:t>
            </a:r>
            <a:r>
              <a:rPr lang="el-GR" b="1" dirty="0" smtClean="0">
                <a:solidFill>
                  <a:srgbClr val="0070C0"/>
                </a:solidFill>
              </a:rPr>
              <a:t/>
            </a:r>
            <a:br>
              <a:rPr lang="el-GR" b="1" dirty="0" smtClean="0">
                <a:solidFill>
                  <a:srgbClr val="0070C0"/>
                </a:solidFill>
              </a:rPr>
            </a:br>
            <a:r>
              <a:rPr lang="en-US" sz="2000" dirty="0" smtClean="0"/>
              <a:t> [</a:t>
            </a:r>
            <a:r>
              <a:rPr lang="en-US" sz="2000" i="1" dirty="0" smtClean="0"/>
              <a:t>Please use your insight into Greek to identify the options that you would most</a:t>
            </a:r>
            <a:br>
              <a:rPr lang="en-US" sz="2000" i="1" dirty="0" smtClean="0"/>
            </a:br>
            <a:r>
              <a:rPr lang="en-US" sz="2000" i="1" dirty="0" smtClean="0"/>
              <a:t>appreciate on stage as members of a Greek audience. Choose option (a) or (b) for</a:t>
            </a:r>
            <a:br>
              <a:rPr lang="en-US" sz="2000" i="1" dirty="0" smtClean="0"/>
            </a:br>
            <a:r>
              <a:rPr lang="en-US" sz="2000" i="1" dirty="0" smtClean="0"/>
              <a:t>each one of the pairs of options indicated by the numbers]</a:t>
            </a:r>
            <a:endParaRPr lang="el-GR" sz="2200" dirty="0">
              <a:solidFill>
                <a:srgbClr val="0070C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67544" y="1988840"/>
            <a:ext cx="4038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i="1" dirty="0" smtClean="0"/>
              <a:t>Α</a:t>
            </a:r>
          </a:p>
          <a:p>
            <a:pPr>
              <a:buNone/>
            </a:pPr>
            <a:r>
              <a:rPr lang="el-GR" i="1" dirty="0" smtClean="0"/>
              <a:t>Μπρίτζετ</a:t>
            </a:r>
          </a:p>
          <a:p>
            <a:pPr>
              <a:buNone/>
            </a:pPr>
            <a:r>
              <a:rPr lang="el-GR" dirty="0" smtClean="0"/>
              <a:t>Δεν μπορώ να κοιμηθώ [-]. </a:t>
            </a:r>
          </a:p>
          <a:p>
            <a:pPr>
              <a:buNone/>
            </a:pPr>
            <a:r>
              <a:rPr lang="el-GR" dirty="0" smtClean="0"/>
              <a:t>Δενέχει φεγγάρι. Είναι </a:t>
            </a:r>
            <a:r>
              <a:rPr lang="el-GR" b="1" dirty="0" smtClean="0"/>
              <a:t>πολύ</a:t>
            </a:r>
            <a:r>
              <a:rPr lang="el-GR" dirty="0" smtClean="0"/>
              <a:t>σκοτεινά</a:t>
            </a:r>
            <a:r>
              <a:rPr lang="el-GR" b="1" dirty="0" smtClean="0"/>
              <a:t>. Λέω να </a:t>
            </a:r>
            <a:r>
              <a:rPr lang="el-GR" dirty="0" smtClean="0"/>
              <a:t>κατεβώ να κάνω μια βόλτα. Δεν θα κάνω θόρυβο. Ήσυχα, ήσυχα. Κανένας δεν θα μ’ ακούσει.</a:t>
            </a:r>
          </a:p>
          <a:p>
            <a:pPr>
              <a:buNone/>
            </a:pPr>
            <a:r>
              <a:rPr lang="el-GR" b="1" dirty="0" smtClean="0"/>
              <a:t>Τόσο σκοτεινά </a:t>
            </a:r>
            <a:r>
              <a:rPr lang="el-GR" dirty="0" smtClean="0"/>
              <a:t>που είναι, η ησυχία γίνεται ακόμα πιο μεγάλη στο σκοτάδι.</a:t>
            </a:r>
          </a:p>
          <a:p>
            <a:pPr>
              <a:buNone/>
            </a:pPr>
            <a:r>
              <a:rPr lang="el-GR" dirty="0" smtClean="0"/>
              <a:t>Αλλά</a:t>
            </a:r>
            <a:r>
              <a:rPr lang="el-GR" b="1" dirty="0" smtClean="0"/>
              <a:t>, </a:t>
            </a:r>
            <a:r>
              <a:rPr lang="el-GR" dirty="0" smtClean="0"/>
              <a:t>δεν θέλω να ξέρει κανείς πως γυρίζω τις νύχτες. Δεν θέλω να ξυπνήσω τους γονείς μου.</a:t>
            </a:r>
          </a:p>
          <a:p>
            <a:pPr>
              <a:buNone/>
            </a:pPr>
            <a:r>
              <a:rPr lang="el-GR" dirty="0" smtClean="0"/>
              <a:t>Είναι τόσο κουρασμένοι.</a:t>
            </a:r>
          </a:p>
          <a:p>
            <a:pPr>
              <a:buNone/>
            </a:pPr>
            <a:r>
              <a:rPr lang="el-GR" b="1" dirty="0" smtClean="0"/>
              <a:t>Έδωσαν</a:t>
            </a:r>
            <a:r>
              <a:rPr lang="el-GR" dirty="0" smtClean="0"/>
              <a:t> τη ζωή τους [-] σ’ εμένα και τ’αδέλφια μου. ..</a:t>
            </a:r>
            <a:endParaRPr lang="el-GR" i="1" dirty="0" smtClean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355976" y="2060848"/>
            <a:ext cx="4038600" cy="4525963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i="1" dirty="0" smtClean="0"/>
              <a:t>Β</a:t>
            </a:r>
          </a:p>
          <a:p>
            <a:pPr>
              <a:buNone/>
            </a:pPr>
            <a:r>
              <a:rPr lang="el-GR" i="1" dirty="0" smtClean="0"/>
              <a:t>Μπρίτζετ</a:t>
            </a:r>
          </a:p>
          <a:p>
            <a:pPr>
              <a:buNone/>
            </a:pPr>
            <a:r>
              <a:rPr lang="el-GR" dirty="0" smtClean="0"/>
              <a:t>Δεν μπορώ να κοιμηθώ </a:t>
            </a:r>
            <a:r>
              <a:rPr lang="el-GR" b="1" dirty="0" smtClean="0"/>
              <a:t>απόψε</a:t>
            </a:r>
            <a:r>
              <a:rPr lang="el-GR" dirty="0" smtClean="0"/>
              <a:t>.</a:t>
            </a:r>
          </a:p>
          <a:p>
            <a:pPr>
              <a:buNone/>
            </a:pPr>
            <a:r>
              <a:rPr lang="el-GR" dirty="0" smtClean="0"/>
              <a:t>Δεν έχει φεγγάρι. Είναι </a:t>
            </a:r>
            <a:r>
              <a:rPr lang="el-GR" b="1" dirty="0" smtClean="0"/>
              <a:t>θεο</a:t>
            </a:r>
            <a:r>
              <a:rPr lang="el-GR" dirty="0" smtClean="0"/>
              <a:t>σκότεινα. </a:t>
            </a:r>
            <a:r>
              <a:rPr lang="el-GR" b="1" dirty="0" smtClean="0"/>
              <a:t>Θα</a:t>
            </a:r>
            <a:r>
              <a:rPr lang="el-GR" dirty="0" smtClean="0"/>
              <a:t> κατεβώ να κάνω μια βόλτα. Δεν θα κάνω θόρυβο. Ήσυχα, ήσυχα. Κανένας δεν θα μ’ ακούσει.</a:t>
            </a:r>
          </a:p>
          <a:p>
            <a:pPr>
              <a:buNone/>
            </a:pPr>
            <a:r>
              <a:rPr lang="el-GR" dirty="0" smtClean="0"/>
              <a:t>Είναι </a:t>
            </a:r>
            <a:r>
              <a:rPr lang="el-GR" b="1" dirty="0" smtClean="0"/>
              <a:t>τόσο σκοτεινά </a:t>
            </a:r>
            <a:r>
              <a:rPr lang="el-GR" dirty="0" smtClean="0"/>
              <a:t>και η ησυχία είναι ακόμα πιο μεγάλη στο σκοτάδι.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Όμως</a:t>
            </a:r>
            <a:r>
              <a:rPr lang="el-GR" b="1" dirty="0" smtClean="0"/>
              <a:t>, </a:t>
            </a:r>
            <a:r>
              <a:rPr lang="el-GR" dirty="0" smtClean="0"/>
              <a:t>δεν θέλω να ξέρει κανείς πως</a:t>
            </a:r>
          </a:p>
          <a:p>
            <a:pPr>
              <a:buNone/>
            </a:pPr>
            <a:r>
              <a:rPr lang="el-GR" dirty="0" smtClean="0"/>
              <a:t>γυρίζω τις νύχτες. Δεν θέλω να ξυπνήσω τους γονείς μου. </a:t>
            </a:r>
          </a:p>
          <a:p>
            <a:pPr>
              <a:buNone/>
            </a:pPr>
            <a:r>
              <a:rPr lang="el-GR" dirty="0" smtClean="0"/>
              <a:t>Είναι τόσο κουρασμένοι.</a:t>
            </a:r>
          </a:p>
          <a:p>
            <a:pPr>
              <a:buNone/>
            </a:pPr>
            <a:r>
              <a:rPr lang="el-GR" b="1" dirty="0" smtClean="0"/>
              <a:t>Αφιέρωσαν </a:t>
            </a:r>
            <a:r>
              <a:rPr lang="el-GR" dirty="0" smtClean="0"/>
              <a:t>τη ζωή τους </a:t>
            </a:r>
            <a:r>
              <a:rPr lang="el-GR" b="1" dirty="0" smtClean="0"/>
              <a:t>όλη</a:t>
            </a:r>
            <a:r>
              <a:rPr lang="el-GR" dirty="0" smtClean="0"/>
              <a:t> σ’ εμένα και τ’ αδέλφια μου. </a:t>
            </a:r>
            <a:r>
              <a:rPr lang="el-GR" b="1" dirty="0" smtClean="0"/>
              <a:t>Όλη τη ζωή τους</a:t>
            </a:r>
            <a:r>
              <a:rPr lang="el-GR" b="1" i="1" dirty="0" smtClean="0"/>
              <a:t>. 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261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Birthday Party 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performances</a:t>
            </a:r>
            <a:endParaRPr lang="el-GR" sz="36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 title="The Birthday Party performances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endParaRPr lang="el-GR" dirty="0"/>
          </a:p>
        </p:txBody>
      </p:sp>
      <p:sp>
        <p:nvSpPr>
          <p:cNvPr id="4" name="Content Placeholder 3" descr="BBC production from the late 80s, starring the playwright, Harold Pinter, and a stellar ensemble … Along with his plays, &quot;The Caretaker,&quot; and &quot;The Homecoming&quot;, &quot;The Birthday Party&quot; ranks among the best in his long career. Pinter was awarded the Nobel Prize in literature in 2005. &#10;" title="PINTER'S THE BIRTHDAY PARTY "/>
          <p:cNvSpPr>
            <a:spLocks noGrp="1"/>
          </p:cNvSpPr>
          <p:nvPr>
            <p:ph sz="half" idx="2"/>
          </p:nvPr>
        </p:nvSpPr>
        <p:spPr>
          <a:xfrm>
            <a:off x="395536" y="1844824"/>
            <a:ext cx="3744416" cy="4209331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70000" lnSpcReduction="20000"/>
          </a:bodyPr>
          <a:lstStyle/>
          <a:p>
            <a:pPr>
              <a:buNone/>
              <a:defRPr/>
            </a:pPr>
            <a:r>
              <a:rPr lang="en-US" b="1" dirty="0" smtClean="0"/>
              <a:t>PINTER'S THE BIRTHDAY PARTY Part 1 of 4</a:t>
            </a:r>
            <a:endParaRPr lang="el-GR" b="1" dirty="0" smtClean="0"/>
          </a:p>
          <a:p>
            <a:pPr>
              <a:buNone/>
            </a:pPr>
            <a:r>
              <a:rPr lang="en-US" u="sng" dirty="0" smtClean="0">
                <a:hlinkClick r:id="rId4"/>
              </a:rPr>
              <a:t>https://www.youtube.com/watch?v=0vbXyXeEDhU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BBC production from the late 80s, starring the playwright, Harold Pinter, and a stellar ensemble … Along with his plays, "The Caretaker," and "The Homecoming", "The Birthday Party" ranks among the best in his long career. Pinter was awarded the Nobel Prize in literature in 2005. </a:t>
            </a:r>
            <a:endParaRPr lang="el-GR" dirty="0" smtClean="0"/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l-GR" dirty="0" smtClean="0"/>
          </a:p>
        </p:txBody>
      </p:sp>
      <p:sp>
        <p:nvSpPr>
          <p:cNvPr id="6" name="Content Placeholder 2" title="The Birthday Party performances"/>
          <p:cNvSpPr txBox="1">
            <a:spLocks/>
          </p:cNvSpPr>
          <p:nvPr/>
        </p:nvSpPr>
        <p:spPr>
          <a:xfrm>
            <a:off x="4499992" y="1844824"/>
            <a:ext cx="3744416" cy="424847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 title="Πάρτι Γενεθλίων"/>
          <p:cNvSpPr>
            <a:spLocks noChangeArrowheads="1"/>
          </p:cNvSpPr>
          <p:nvPr/>
        </p:nvSpPr>
        <p:spPr bwMode="auto">
          <a:xfrm>
            <a:off x="4644008" y="1888663"/>
            <a:ext cx="3456384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Πάρτι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Γενεθλίων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 The Birthday Party Harold Pinter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https://www.youtube.com/watch?v=VPbCQZ_MavI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l-GR" dirty="0" smtClean="0">
              <a:solidFill>
                <a:srgbClr val="2222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Πάρτι</a:t>
            </a:r>
            <a:r>
              <a:rPr lang="en-US" b="1" dirty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l-GR" b="1" dirty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Γενεθλίων</a:t>
            </a:r>
            <a:r>
              <a:rPr lang="en-US" b="1" dirty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2 The Birthday Party Harold Pinter</a:t>
            </a:r>
            <a:endParaRPr lang="el-GR" sz="24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/>
              </a:rPr>
              <a:t>https://www.youtube.com/watch?v=lGrGJxIbNB4</a:t>
            </a:r>
            <a:endParaRPr lang="el-GR" sz="24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261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Man’s Land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The Caretaker 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performances</a:t>
            </a:r>
            <a:endParaRPr lang="el-GR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 title="No Man’s Land and The Caretaker  performances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endParaRPr lang="el-GR" dirty="0"/>
          </a:p>
        </p:txBody>
      </p:sp>
      <p:sp>
        <p:nvSpPr>
          <p:cNvPr id="4" name="Content Placeholder 3" title="No Man's Land /The Caretaker - &quot;The Job Offer&quot;"/>
          <p:cNvSpPr>
            <a:spLocks noGrp="1"/>
          </p:cNvSpPr>
          <p:nvPr>
            <p:ph sz="half" idx="2"/>
          </p:nvPr>
        </p:nvSpPr>
        <p:spPr>
          <a:xfrm>
            <a:off x="395536" y="1844824"/>
            <a:ext cx="3744416" cy="4209331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i="1" dirty="0" smtClean="0"/>
              <a:t>No Man's Land </a:t>
            </a:r>
            <a:r>
              <a:rPr lang="en-US" dirty="0" smtClean="0"/>
              <a:t>by Harold Pinter - Part 1</a:t>
            </a:r>
            <a:endParaRPr lang="el-GR" b="1" dirty="0" smtClean="0"/>
          </a:p>
          <a:p>
            <a:pPr>
              <a:buNone/>
            </a:pPr>
            <a:r>
              <a:rPr lang="en-US" u="sng" dirty="0" smtClean="0">
                <a:hlinkClick r:id="rId4"/>
              </a:rPr>
              <a:t>https://www.youtube.com/watch?v=Wd6iKPkXMqY</a:t>
            </a:r>
            <a:endParaRPr lang="en-US" u="sng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Harold Pinter's The Caretaker - "The Job Offer"</a:t>
            </a:r>
            <a:endParaRPr lang="el-GR" dirty="0" smtClean="0"/>
          </a:p>
          <a:p>
            <a:pPr>
              <a:buNone/>
            </a:pPr>
            <a:r>
              <a:rPr lang="en-US" u="sng" dirty="0" smtClean="0">
                <a:hlinkClick r:id="rId5"/>
              </a:rPr>
              <a:t>https://www.youtube.com/watch?v=LnhNrpzTh0g</a:t>
            </a:r>
            <a:endParaRPr lang="el-GR" b="1" dirty="0" smtClean="0"/>
          </a:p>
          <a:p>
            <a:pPr>
              <a:buNone/>
            </a:pPr>
            <a:r>
              <a:rPr lang="en-US" dirty="0" smtClean="0"/>
              <a:t> </a:t>
            </a:r>
            <a:endParaRPr lang="el-GR" b="1" dirty="0" smtClean="0"/>
          </a:p>
          <a:p>
            <a:pPr>
              <a:buNone/>
            </a:pPr>
            <a:endParaRPr lang="el-GR" dirty="0" smtClean="0"/>
          </a:p>
        </p:txBody>
      </p:sp>
      <p:sp>
        <p:nvSpPr>
          <p:cNvPr id="6" name="Content Placeholder 2" title="No Man’s Land and The Caretaker  performances"/>
          <p:cNvSpPr txBox="1">
            <a:spLocks/>
          </p:cNvSpPr>
          <p:nvPr/>
        </p:nvSpPr>
        <p:spPr>
          <a:xfrm>
            <a:off x="4499992" y="1844824"/>
            <a:ext cx="3744416" cy="424847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353" name="Rectangle 1" title="Νεκρή Ζώνη/ Ο ΕΠΙΣΤΑΤΗΣ "/>
          <p:cNvSpPr>
            <a:spLocks noChangeArrowheads="1"/>
          </p:cNvSpPr>
          <p:nvPr/>
        </p:nvSpPr>
        <p:spPr bwMode="auto">
          <a:xfrm>
            <a:off x="4644008" y="1927284"/>
            <a:ext cx="3384376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Νεκρή Ζώνη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https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://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www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.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youtube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com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/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watch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?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v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=5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rNP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0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bQUho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hlinkClick r:id="rId6"/>
              </a:rPr>
              <a:t>0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>
                <a:solidFill>
                  <a:srgbClr val="222222"/>
                </a:solidFill>
                <a:ea typeface="Times New Roman" pitchFamily="18" charset="0"/>
                <a:cs typeface="Arial" pitchFamily="34" charset="0"/>
              </a:rPr>
              <a:t>Ο ΕΠΙΣΤΑΤΗΣ - ΘΕΑΤΡΟ ΔΗΜΗΤΡΗΣ ΧΟΡΝ</a:t>
            </a:r>
            <a:endParaRPr lang="el-GR" sz="2400" b="1" dirty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https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://</a:t>
            </a:r>
            <a:r>
              <a:rPr lang="en-US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www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.</a:t>
            </a:r>
            <a:r>
              <a:rPr lang="en-US" sz="24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youtube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.</a:t>
            </a:r>
            <a:r>
              <a:rPr lang="en-US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com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/</a:t>
            </a:r>
            <a:r>
              <a:rPr lang="en-US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watch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?</a:t>
            </a:r>
            <a:r>
              <a:rPr lang="en-US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v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=-</a:t>
            </a:r>
            <a:r>
              <a:rPr lang="en-US" sz="24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StqzDP</a:t>
            </a:r>
            <a:r>
              <a:rPr lang="el-GR" sz="2400" dirty="0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-</a:t>
            </a:r>
            <a:r>
              <a:rPr lang="en-US" sz="24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  <a:hlinkClick r:id="rId7"/>
              </a:rPr>
              <a:t>eTs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114503"/>
            <a:ext cx="183372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conclusion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62" name="Picture 2" descr="Screen bean character holding a blank sig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3528" y="1484784"/>
            <a:ext cx="1440160" cy="1440160"/>
          </a:xfrm>
          <a:prstGeom prst="rect">
            <a:avLst/>
          </a:prstGeom>
          <a:noFill/>
        </p:spPr>
      </p:pic>
      <p:sp>
        <p:nvSpPr>
          <p:cNvPr id="8" name="Θέση περιεχομένου 11"/>
          <p:cNvSpPr>
            <a:spLocks noGrp="1"/>
          </p:cNvSpPr>
          <p:nvPr>
            <p:ph sz="quarter" idx="4294967295"/>
          </p:nvPr>
        </p:nvSpPr>
        <p:spPr>
          <a:xfrm>
            <a:off x="1835696" y="1125539"/>
            <a:ext cx="6696744" cy="525579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The expected shift from negative to positive politeness patterns  in the target </a:t>
            </a:r>
            <a:r>
              <a:rPr lang="en-US" dirty="0" err="1" smtClean="0"/>
              <a:t>playtexts</a:t>
            </a:r>
            <a:r>
              <a:rPr lang="en-US" dirty="0" smtClean="0"/>
              <a:t> is constrained by text type considerations. </a:t>
            </a:r>
          </a:p>
          <a:p>
            <a:pPr>
              <a:buNone/>
            </a:pPr>
            <a:r>
              <a:rPr lang="en-US" dirty="0" smtClean="0"/>
              <a:t>The inflow of positive  politeness shifts in the target </a:t>
            </a:r>
            <a:r>
              <a:rPr lang="en-US" dirty="0" err="1" smtClean="0"/>
              <a:t>playtext</a:t>
            </a:r>
            <a:r>
              <a:rPr lang="en-US" dirty="0" smtClean="0"/>
              <a:t> varied significantly with the type of the play category. </a:t>
            </a:r>
          </a:p>
          <a:p>
            <a:pPr>
              <a:buNone/>
            </a:pPr>
            <a:r>
              <a:rPr lang="en-US" dirty="0" smtClean="0"/>
              <a:t>In the </a:t>
            </a:r>
            <a:r>
              <a:rPr lang="en-US" i="1" dirty="0" smtClean="0"/>
              <a:t>struggle for power plays, where the argumentation </a:t>
            </a:r>
            <a:r>
              <a:rPr lang="en-US" dirty="0" smtClean="0"/>
              <a:t>intention is stronger, there is a significantly higher inflow of positive politeness devices, intended to match local identities and ensure audience response. </a:t>
            </a:r>
          </a:p>
          <a:p>
            <a:pPr>
              <a:buNone/>
            </a:pPr>
            <a:r>
              <a:rPr lang="en-US" dirty="0" smtClean="0"/>
              <a:t>In the </a:t>
            </a:r>
            <a:r>
              <a:rPr lang="en-US" i="1" dirty="0" smtClean="0"/>
              <a:t>memory plays, where reminiscing is more </a:t>
            </a:r>
            <a:r>
              <a:rPr lang="en-US" dirty="0" smtClean="0"/>
              <a:t>important than struggling for power, the inflow of positive politeness devices is much lower. </a:t>
            </a:r>
          </a:p>
          <a:p>
            <a:pPr>
              <a:buNone/>
            </a:pPr>
            <a:r>
              <a:rPr lang="en-US" dirty="0" smtClean="0"/>
              <a:t>The decreased inflow of positive politeness patterns in the memory </a:t>
            </a:r>
            <a:r>
              <a:rPr lang="en-US" dirty="0" err="1" smtClean="0"/>
              <a:t>playtexts</a:t>
            </a:r>
            <a:r>
              <a:rPr lang="en-US" dirty="0" smtClean="0"/>
              <a:t> has also been attributed to the target audience’s acquaintance with the ‘</a:t>
            </a:r>
            <a:r>
              <a:rPr lang="en-US" dirty="0" err="1" smtClean="0"/>
              <a:t>Pinteresque</a:t>
            </a:r>
            <a:r>
              <a:rPr lang="en-US" dirty="0" smtClean="0"/>
              <a:t>’, as time passed by, and the intention of theatre practitioners to use performance translation as a vehicle of innovation which would allow the indigenous to be enriched by the foreign.</a:t>
            </a:r>
          </a:p>
        </p:txBody>
      </p:sp>
    </p:spTree>
    <p:extLst>
      <p:ext uri="{BB962C8B-B14F-4D97-AF65-F5344CB8AC3E}">
        <p14:creationId xmlns:p14="http://schemas.microsoft.com/office/powerpoint/2010/main" val="3467503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Unit 2 has…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translator trainees’ awareness of what shifts politeness patterns may undergo in crossing the intercultural filter on stage</a:t>
            </a:r>
          </a:p>
          <a:p>
            <a:r>
              <a:rPr lang="en-US" dirty="0" smtClean="0"/>
              <a:t>raised awareness of the importance of (sub)genre in the treatment of phenomena, namely, of the fact that  struggles-for-power and memory plays display a varied inflow of positive politeness devices.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Unit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</a:t>
            </a:r>
            <a:r>
              <a:rPr lang="el-G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endParaRPr lang="el-G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91440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1F497D">
                    <a:lumMod val="60000"/>
                    <a:lumOff val="40000"/>
                  </a:srgbClr>
                </a:solidFill>
              </a:rPr>
              <a:t>Politeness </a:t>
            </a:r>
            <a:br>
              <a:rPr lang="en-US" dirty="0">
                <a:solidFill>
                  <a:srgbClr val="1F497D">
                    <a:lumMod val="60000"/>
                    <a:lumOff val="40000"/>
                  </a:srgbClr>
                </a:solidFill>
              </a:rPr>
            </a:br>
            <a:r>
              <a:rPr lang="en-US" dirty="0">
                <a:solidFill>
                  <a:srgbClr val="1F497D">
                    <a:lumMod val="60000"/>
                    <a:lumOff val="40000"/>
                  </a:srgbClr>
                </a:solidFill>
              </a:rPr>
              <a:t>in Pinter translations</a:t>
            </a:r>
            <a:endParaRPr lang="el-GR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11"/>
          <a:stretch/>
        </p:blipFill>
        <p:spPr bwMode="auto">
          <a:xfrm flipH="1">
            <a:off x="0" y="-27383"/>
            <a:ext cx="25557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88024" y="417439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Sidiropoulou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School of Philosophy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of English Language and Literature</a:t>
            </a:r>
          </a:p>
        </p:txBody>
      </p:sp>
    </p:spTree>
    <p:extLst>
      <p:ext uri="{BB962C8B-B14F-4D97-AF65-F5344CB8AC3E}">
        <p14:creationId xmlns:p14="http://schemas.microsoft.com/office/powerpoint/2010/main" val="338859741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Texts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3305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Pinter, Harold. 1986. “The Birthday Party” (1957). In </a:t>
            </a:r>
            <a:r>
              <a:rPr lang="en-US" i="1" dirty="0" smtClean="0"/>
              <a:t>Pinter – Plays: One. </a:t>
            </a:r>
            <a:r>
              <a:rPr lang="en-US" dirty="0" smtClean="0"/>
              <a:t>17-97 London: Methuen.</a:t>
            </a:r>
          </a:p>
          <a:p>
            <a:r>
              <a:rPr lang="el-GR" dirty="0" smtClean="0"/>
              <a:t>Πίντερ, Χάρολντ. 1980. </a:t>
            </a:r>
            <a:r>
              <a:rPr lang="el-GR" i="1" dirty="0" smtClean="0"/>
              <a:t>Πάρτυ Γενεθλίων</a:t>
            </a:r>
            <a:r>
              <a:rPr lang="el-GR" dirty="0" smtClean="0"/>
              <a:t>. Αθήνα: Δωδώνη. [Μετάφραση: Παύλος Μάτεσις]</a:t>
            </a:r>
          </a:p>
          <a:p>
            <a:r>
              <a:rPr lang="en-US" dirty="0" smtClean="0"/>
              <a:t>Pinter, Harold. 1991. “No Man’s Land” (1975) in </a:t>
            </a:r>
            <a:r>
              <a:rPr lang="en-US" i="1" dirty="0" smtClean="0"/>
              <a:t>Harold Pinter: Plays 3. </a:t>
            </a:r>
            <a:r>
              <a:rPr lang="en-US" dirty="0" smtClean="0"/>
              <a:t>315-399. London: Faber and Faber.</a:t>
            </a:r>
          </a:p>
          <a:p>
            <a:r>
              <a:rPr lang="el-GR" dirty="0" smtClean="0"/>
              <a:t>Πίντερ, Χάρολντ. 2000. </a:t>
            </a:r>
            <a:r>
              <a:rPr lang="el-GR" i="1" dirty="0" smtClean="0"/>
              <a:t>Νεκρή Ζώνη</a:t>
            </a:r>
            <a:r>
              <a:rPr lang="el-GR" dirty="0" smtClean="0"/>
              <a:t>. Αθήνα: Φάσμα. [Μετάφραση: Παύλος Μάτεσις].</a:t>
            </a:r>
          </a:p>
          <a:p>
            <a:r>
              <a:rPr lang="en-US" dirty="0" smtClean="0"/>
              <a:t>Pinter, Harold. 1986. “The Caretaker” (1960) in </a:t>
            </a:r>
            <a:r>
              <a:rPr lang="en-US" i="1" dirty="0" smtClean="0"/>
              <a:t>Pinter – Plays: Two. 13-</a:t>
            </a:r>
            <a:r>
              <a:rPr lang="en-US" dirty="0" smtClean="0"/>
              <a:t>87 London: Methuen.</a:t>
            </a:r>
          </a:p>
          <a:p>
            <a:r>
              <a:rPr lang="el-GR" dirty="0" smtClean="0"/>
              <a:t>Πίντερ, Χάρολντ. 1982. </a:t>
            </a:r>
            <a:r>
              <a:rPr lang="el-GR" i="1" dirty="0" smtClean="0"/>
              <a:t>Ο Επιστάτης</a:t>
            </a:r>
            <a:r>
              <a:rPr lang="el-GR" dirty="0" smtClean="0"/>
              <a:t>. Αθήνα: Ιθάκη. [Μετάφραση: Κώστας Σταματίου]</a:t>
            </a:r>
          </a:p>
          <a:p>
            <a:r>
              <a:rPr lang="en-US" dirty="0" smtClean="0"/>
              <a:t>Pinter, Harold. 1991. “Old Times” (1971) in </a:t>
            </a:r>
            <a:r>
              <a:rPr lang="en-US" i="1" dirty="0" smtClean="0"/>
              <a:t>Harold Pinter: Plays 3. 243-</a:t>
            </a:r>
            <a:r>
              <a:rPr lang="en-US" dirty="0" smtClean="0"/>
              <a:t>313. London: Faber and Faber.</a:t>
            </a:r>
          </a:p>
          <a:p>
            <a:r>
              <a:rPr lang="el-GR" dirty="0" smtClean="0"/>
              <a:t>Πίντερ, Χάρολντ. 1987. </a:t>
            </a:r>
            <a:r>
              <a:rPr lang="el-GR" i="1" dirty="0" smtClean="0"/>
              <a:t>Παλιοί Καιροί – Ένα ακόμα και Φύγαμε. Αθήνα: </a:t>
            </a:r>
            <a:r>
              <a:rPr lang="el-GR" dirty="0" smtClean="0"/>
              <a:t>Δωδώνη. [Μετάφραση: Μ. Λυμπεροπούλου].</a:t>
            </a:r>
          </a:p>
          <a:p>
            <a:r>
              <a:rPr lang="en-US" dirty="0" smtClean="0"/>
              <a:t>Pinter, Harold. 1993. </a:t>
            </a:r>
            <a:r>
              <a:rPr lang="en-US" i="1" dirty="0" smtClean="0"/>
              <a:t>Harold Pinter - Moonlight (1988). London: Faber</a:t>
            </a:r>
            <a:r>
              <a:rPr lang="el-GR" i="1" dirty="0" smtClean="0"/>
              <a:t> </a:t>
            </a:r>
            <a:r>
              <a:rPr lang="en-US" dirty="0" smtClean="0"/>
              <a:t>and Faber.</a:t>
            </a:r>
          </a:p>
          <a:p>
            <a:r>
              <a:rPr lang="el-GR" dirty="0" smtClean="0"/>
              <a:t>Πίντερ, Χάρολντ. 1995. </a:t>
            </a:r>
            <a:r>
              <a:rPr lang="el-GR" i="1" dirty="0" smtClean="0"/>
              <a:t>Φεγγαρόφωτο</a:t>
            </a:r>
            <a:r>
              <a:rPr lang="el-GR" dirty="0" smtClean="0"/>
              <a:t>. Αθήνα: Φασμα. [Μετάφραση: Μαρλένα Γεωργιάδη].</a:t>
            </a:r>
          </a:p>
          <a:p>
            <a:r>
              <a:rPr lang="en-US" dirty="0" smtClean="0"/>
              <a:t>Pinter, Harold. 1986. “The Hothouse” (1980). In </a:t>
            </a:r>
            <a:r>
              <a:rPr lang="en-US" i="1" dirty="0" smtClean="0"/>
              <a:t>Pinter – Plays: One. 201-</a:t>
            </a:r>
            <a:r>
              <a:rPr lang="en-US" dirty="0" smtClean="0"/>
              <a:t>277 London: Methuen.</a:t>
            </a:r>
          </a:p>
          <a:p>
            <a:r>
              <a:rPr lang="el-GR" dirty="0" smtClean="0"/>
              <a:t>Πίντερ, Χάρολντ. [2000]. </a:t>
            </a:r>
            <a:r>
              <a:rPr lang="el-GR" i="1" dirty="0" smtClean="0"/>
              <a:t>Το Θερμοκήπιο</a:t>
            </a:r>
            <a:r>
              <a:rPr lang="el-GR" dirty="0" smtClean="0"/>
              <a:t>. </a:t>
            </a:r>
            <a:r>
              <a:rPr lang="en-US" dirty="0" smtClean="0"/>
              <a:t>Unpublished translation by</a:t>
            </a:r>
            <a:r>
              <a:rPr lang="el-GR" dirty="0" smtClean="0"/>
              <a:t> </a:t>
            </a:r>
            <a:r>
              <a:rPr lang="en-US" dirty="0" smtClean="0"/>
              <a:t>postgraduate students</a:t>
            </a:r>
            <a:r>
              <a:rPr lang="el-GR" dirty="0" smtClean="0"/>
              <a:t> </a:t>
            </a:r>
            <a:r>
              <a:rPr lang="en-US" dirty="0" smtClean="0"/>
              <a:t>“Translation-</a:t>
            </a:r>
            <a:r>
              <a:rPr lang="en-US" dirty="0" err="1" smtClean="0"/>
              <a:t>Translatology</a:t>
            </a:r>
            <a:r>
              <a:rPr lang="en-US" dirty="0" smtClean="0"/>
              <a:t>”</a:t>
            </a:r>
            <a:r>
              <a:rPr lang="el-GR" dirty="0" smtClean="0"/>
              <a:t> </a:t>
            </a:r>
            <a:r>
              <a:rPr lang="en-US" dirty="0" smtClean="0"/>
              <a:t>MA </a:t>
            </a:r>
            <a:r>
              <a:rPr lang="en-US" dirty="0" err="1" smtClean="0"/>
              <a:t>Programme</a:t>
            </a:r>
            <a:r>
              <a:rPr lang="en-US" dirty="0" smtClean="0"/>
              <a:t>, School of Philosophy, Athens University </a:t>
            </a:r>
            <a:r>
              <a:rPr lang="el-GR" dirty="0" smtClean="0"/>
              <a:t>,</a:t>
            </a:r>
            <a:r>
              <a:rPr lang="en-US" dirty="0" smtClean="0"/>
              <a:t>Spring 2000</a:t>
            </a:r>
            <a:r>
              <a:rPr lang="el-GR" dirty="0" smtClean="0"/>
              <a:t>,</a:t>
            </a:r>
            <a:r>
              <a:rPr lang="en-US" dirty="0" smtClean="0"/>
              <a:t> Translator trainees: </a:t>
            </a:r>
            <a:r>
              <a:rPr lang="en-US" dirty="0" err="1" smtClean="0"/>
              <a:t>Theodoros</a:t>
            </a:r>
            <a:r>
              <a:rPr lang="en-US" dirty="0" smtClean="0"/>
              <a:t> </a:t>
            </a:r>
            <a:r>
              <a:rPr lang="en-US" dirty="0" err="1" smtClean="0"/>
              <a:t>Aghelis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n-US" dirty="0" err="1" smtClean="0"/>
              <a:t>Arhodoula</a:t>
            </a:r>
            <a:r>
              <a:rPr lang="en-US" dirty="0" smtClean="0"/>
              <a:t> </a:t>
            </a:r>
            <a:r>
              <a:rPr lang="en-US" dirty="0" err="1" smtClean="0"/>
              <a:t>Alexandropoulou</a:t>
            </a:r>
            <a:r>
              <a:rPr lang="en-US" dirty="0" smtClean="0"/>
              <a:t>, Christine </a:t>
            </a:r>
            <a:r>
              <a:rPr lang="en-US" dirty="0" err="1" smtClean="0"/>
              <a:t>Calfoglou</a:t>
            </a:r>
            <a:r>
              <a:rPr lang="en-US" dirty="0" smtClean="0"/>
              <a:t>, George </a:t>
            </a:r>
            <a:r>
              <a:rPr lang="en-US" dirty="0" err="1" smtClean="0"/>
              <a:t>Kanakis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pt-BR" dirty="0" smtClean="0"/>
              <a:t>Vassilis Coborosos, Elena Bouradani, Despina Svarna, Varvara Spyropoulou,</a:t>
            </a:r>
            <a:r>
              <a:rPr lang="el-GR" dirty="0" smtClean="0"/>
              <a:t> </a:t>
            </a:r>
            <a:r>
              <a:rPr lang="en-US" dirty="0" err="1" smtClean="0"/>
              <a:t>Aggeliki</a:t>
            </a:r>
            <a:r>
              <a:rPr lang="en-US" dirty="0" smtClean="0"/>
              <a:t> </a:t>
            </a:r>
            <a:r>
              <a:rPr lang="en-US" dirty="0" err="1" smtClean="0"/>
              <a:t>Xydi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Unit 2: Video spot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4" name="Unit 2 video Sidirop" title="Unit 2 video sp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Χρηματοδότηση</a:t>
            </a:r>
          </a:p>
        </p:txBody>
      </p:sp>
    </p:spTree>
    <p:extLst>
      <p:ext uri="{BB962C8B-B14F-4D97-AF65-F5344CB8AC3E}">
        <p14:creationId xmlns:p14="http://schemas.microsoft.com/office/powerpoint/2010/main" val="30077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cap="none" dirty="0" smtClean="0">
                <a:solidFill>
                  <a:srgbClr val="0070C0"/>
                </a:solidFill>
              </a:rPr>
              <a:t>Σημειώματα</a:t>
            </a:r>
            <a:endParaRPr lang="el-GR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11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Ιστορικού Εκδόσεων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l-GR" sz="4000" dirty="0">
                <a:solidFill>
                  <a:srgbClr val="0070C0"/>
                </a:solidFill>
              </a:rPr>
              <a:t>Έργου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r>
              <a:rPr lang="el-GR" sz="2000" dirty="0" smtClean="0"/>
              <a:t> --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180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Αναφοράς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Μαρία Σιδηροπούλου. «</a:t>
            </a:r>
            <a:r>
              <a:rPr lang="el-GR" sz="2000" dirty="0"/>
              <a:t>Μετάφραση και Θέαμα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://opencourses.uoa.gr/courses/ENL3</a:t>
            </a:r>
            <a:r>
              <a:rPr lang="en-US" sz="2000" dirty="0" smtClean="0">
                <a:hlinkClick r:id="rId4"/>
              </a:rPr>
              <a:t>/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4589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Αδειοδότησης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836713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8" name="Picture 22" descr="Λογότυπο για Άδειες χρήσης Creative Commons BY-NC-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92896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2996952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sz="1050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7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Διατήρηση Σημειωμάτων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Αναφοράς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</a:t>
            </a:r>
            <a:r>
              <a:rPr lang="el-GR" sz="2000" dirty="0" err="1" smtClean="0"/>
              <a:t>Αδειοδότησης</a:t>
            </a:r>
            <a:endParaRPr lang="el-GR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 Σημειωμάτων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 smtClean="0"/>
              <a:t>μαζί με τους συνοδευόμενους </a:t>
            </a:r>
            <a:r>
              <a:rPr lang="el-GR" sz="2400" dirty="0" err="1" smtClean="0"/>
              <a:t>υπερσυνδέσμους</a:t>
            </a:r>
            <a:r>
              <a:rPr lang="el-GR" sz="24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967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 </a:t>
            </a:r>
            <a:r>
              <a:rPr lang="en-US" sz="2000" dirty="0"/>
              <a:t>Book cover: </a:t>
            </a:r>
            <a:r>
              <a:rPr lang="en-US" sz="2000" dirty="0" err="1"/>
              <a:t>Sidiropoulou</a:t>
            </a:r>
            <a:r>
              <a:rPr lang="en-US" sz="2000" dirty="0"/>
              <a:t> Maria, 2012/2013, Translating Identities on Stage and Screen – Pragmatic perspectives and </a:t>
            </a:r>
            <a:r>
              <a:rPr lang="en-US" sz="2000" dirty="0" err="1"/>
              <a:t>discoursal</a:t>
            </a:r>
            <a:r>
              <a:rPr lang="en-US" sz="2000" dirty="0"/>
              <a:t> tendencies, Newcastle-upon-Tyne: Cambridge Scholars. Copyright © 2015 Cambridge Scholars Publishing. All rights reserved.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http://www.cambridgescholars.com/translating-identities-on-stage-and-screen-18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2000" dirty="0" smtClean="0"/>
              <a:t>Βίντεο 1: </a:t>
            </a:r>
            <a:r>
              <a:rPr lang="en-US" sz="2000" dirty="0" err="1" smtClean="0"/>
              <a:t>Sidiropoulou</a:t>
            </a:r>
            <a:r>
              <a:rPr lang="en-US" sz="2000" dirty="0"/>
              <a:t>, Maria, </a:t>
            </a:r>
            <a:r>
              <a:rPr lang="en-US" sz="2000" dirty="0" smtClean="0"/>
              <a:t>201</a:t>
            </a:r>
            <a:r>
              <a:rPr lang="el-GR" sz="2000" dirty="0" smtClean="0"/>
              <a:t>4</a:t>
            </a:r>
            <a:r>
              <a:rPr lang="en-US" sz="2000" dirty="0" smtClean="0"/>
              <a:t>, Translation and spectacle, </a:t>
            </a:r>
            <a:r>
              <a:rPr lang="en-US" sz="2000" smtClean="0"/>
              <a:t>Unit 2 </a:t>
            </a:r>
            <a:r>
              <a:rPr lang="en-US" sz="2000" dirty="0" smtClean="0"/>
              <a:t>. </a:t>
            </a:r>
            <a:r>
              <a:rPr lang="el-GR" sz="2000" dirty="0" smtClean="0"/>
              <a:t> Άδεια </a:t>
            </a:r>
            <a:r>
              <a:rPr lang="el-GR" sz="2000" dirty="0"/>
              <a:t>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Αναφορά, Μη Εμπορική Χρήση Παρόμοια Διανομή 4.0 [1] ή μεταγενέστερη, Διεθνής </a:t>
            </a:r>
            <a:r>
              <a:rPr lang="el-GR" sz="2000" dirty="0" smtClean="0"/>
              <a:t>Έκδοση</a:t>
            </a:r>
            <a:r>
              <a:rPr lang="en-US" sz="2000" dirty="0" smtClean="0"/>
              <a:t>.</a:t>
            </a:r>
            <a:endParaRPr lang="el-GR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08912" cy="114300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Χρήσης Έργων </a:t>
            </a:r>
            <a:r>
              <a:rPr lang="el-GR" sz="4000" dirty="0" smtClean="0">
                <a:solidFill>
                  <a:srgbClr val="0070C0"/>
                </a:solidFill>
              </a:rPr>
              <a:t>Τρίτων</a:t>
            </a:r>
            <a:endParaRPr lang="el-G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Aims of unit 2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enhance translator trainees’ awareness of what shifts politeness patterns may undergo in crossing the intercultural filter on stage</a:t>
            </a:r>
          </a:p>
          <a:p>
            <a:r>
              <a:rPr lang="en-US" dirty="0" smtClean="0"/>
              <a:t>To raise awareness of the importance of (sub)genre in the treatment of phenomena, namely, of the fact that  struggles-for-power and memory plays display a varied inflow of positive politeness devices.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Contents of unit 2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2800" b="1" dirty="0" smtClean="0"/>
              <a:t> </a:t>
            </a:r>
            <a:r>
              <a:rPr lang="en-US" sz="2800" dirty="0" smtClean="0"/>
              <a:t>Pinter’s best-known literary mannerism</a:t>
            </a:r>
            <a:endParaRPr lang="en-US" sz="2800" b="1" dirty="0" smtClean="0"/>
          </a:p>
          <a:p>
            <a:pPr marL="0" indent="0"/>
            <a:r>
              <a:rPr lang="en-US" sz="2800" b="1" dirty="0" smtClean="0"/>
              <a:t> </a:t>
            </a:r>
            <a:r>
              <a:rPr lang="en-US" sz="2800" dirty="0" smtClean="0"/>
              <a:t>On politeness and Pinter in Greece</a:t>
            </a:r>
          </a:p>
          <a:p>
            <a:pPr marL="0" indent="0"/>
            <a:r>
              <a:rPr lang="en-US" sz="2800" b="1" dirty="0"/>
              <a:t> </a:t>
            </a:r>
            <a:r>
              <a:rPr lang="el-GR" sz="2800" i="1" dirty="0" smtClean="0"/>
              <a:t>Ν</a:t>
            </a:r>
            <a:r>
              <a:rPr lang="en-US" sz="2800" i="1" dirty="0" smtClean="0"/>
              <a:t>o Man’s Land</a:t>
            </a:r>
          </a:p>
          <a:p>
            <a:pPr marL="0" indent="0"/>
            <a:r>
              <a:rPr lang="en-US" sz="2800" i="1" dirty="0" smtClean="0"/>
              <a:t> The Hothouse</a:t>
            </a:r>
          </a:p>
          <a:p>
            <a:pPr marL="0" indent="0"/>
            <a:r>
              <a:rPr lang="en-US" sz="2800" b="1" i="1" dirty="0" smtClean="0"/>
              <a:t> </a:t>
            </a:r>
            <a:r>
              <a:rPr lang="en-US" sz="2800" i="1" dirty="0" smtClean="0"/>
              <a:t>The Birthday Party</a:t>
            </a:r>
          </a:p>
          <a:p>
            <a:pPr marL="0" indent="0"/>
            <a:r>
              <a:rPr lang="en-US" sz="2800" b="1" i="1" dirty="0" smtClean="0"/>
              <a:t> </a:t>
            </a:r>
            <a:r>
              <a:rPr lang="en-US" sz="2800" i="1" dirty="0" smtClean="0"/>
              <a:t>The Caretaker</a:t>
            </a:r>
            <a:endParaRPr lang="en-US" sz="2400" b="1" dirty="0" smtClean="0"/>
          </a:p>
          <a:p>
            <a:pPr marL="0" indent="0"/>
            <a:r>
              <a:rPr lang="en-US" sz="2400" b="1" dirty="0" smtClean="0"/>
              <a:t> </a:t>
            </a:r>
            <a:r>
              <a:rPr lang="en-US" sz="2800" i="1" dirty="0" smtClean="0"/>
              <a:t>Old Times </a:t>
            </a:r>
            <a:r>
              <a:rPr lang="en-US" sz="2800" dirty="0" smtClean="0"/>
              <a:t>and </a:t>
            </a:r>
            <a:r>
              <a:rPr lang="en-US" sz="2800" i="1" dirty="0" smtClean="0"/>
              <a:t>Moonlight</a:t>
            </a:r>
          </a:p>
          <a:p>
            <a:pPr marL="0" indent="0"/>
            <a:r>
              <a:rPr lang="en-US" sz="2800" i="1" dirty="0" smtClean="0"/>
              <a:t> </a:t>
            </a:r>
            <a:r>
              <a:rPr lang="en-US" sz="2800" dirty="0" smtClean="0"/>
              <a:t>Taste and politeness polarity</a:t>
            </a:r>
          </a:p>
          <a:p>
            <a:pPr marL="0" indent="0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277688" y="274638"/>
            <a:ext cx="86868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Pinteresque</a:t>
            </a:r>
            <a:endParaRPr lang="el-GR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3845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Pinter’s best-known literary mannerism was the pregnant pause in dialogue between characters who felt vaguely threatened; it became such an acknowledged feature of his writing that the term “</a:t>
            </a:r>
            <a:r>
              <a:rPr lang="en-US" dirty="0" err="1" smtClean="0"/>
              <a:t>Pinteresque</a:t>
            </a:r>
            <a:r>
              <a:rPr lang="en-US" dirty="0" smtClean="0"/>
              <a:t>” (meaning an awkward silence suggesting some kind of hidden menace)</a:t>
            </a:r>
            <a:endParaRPr lang="el-GR" dirty="0"/>
          </a:p>
          <a:p>
            <a:endParaRPr lang="el-GR" dirty="0" smtClean="0"/>
          </a:p>
        </p:txBody>
      </p:sp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653136"/>
            <a:ext cx="25922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99592" y="5373216"/>
            <a:ext cx="5431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  <a:hlinkClick r:id="rId5"/>
              </a:rPr>
              <a:t>The Telegraph</a:t>
            </a:r>
            <a:r>
              <a:rPr lang="en-US" sz="2000" dirty="0" smtClean="0">
                <a:solidFill>
                  <a:prstClr val="black"/>
                </a:solidFill>
                <a:hlinkClick r:id="rId5"/>
              </a:rPr>
              <a:t>, Dec 25, 2008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 politeness and FTAs</a:t>
            </a: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Central to Brown and Levinson’s (1978/1987) model is the abstract notion of “face”. It consists of two specific kinds of desires (“face wants”), namely, the desire to be unimpeded in one’s actions (</a:t>
            </a:r>
            <a:r>
              <a:rPr lang="en-US" sz="2800" i="1" dirty="0" smtClean="0"/>
              <a:t>negative face), and the desire </a:t>
            </a:r>
            <a:r>
              <a:rPr lang="en-US" sz="2800" dirty="0" smtClean="0"/>
              <a:t>(in some respects) to be approved of (</a:t>
            </a:r>
            <a:r>
              <a:rPr lang="en-US" sz="2800" i="1" dirty="0" smtClean="0"/>
              <a:t>positive face). This is the bare bones </a:t>
            </a:r>
            <a:r>
              <a:rPr lang="en-US" sz="2800" dirty="0" smtClean="0"/>
              <a:t>of a notion of face which (we argue) is universal, but which in any particular society we would expect to be the subject of </a:t>
            </a:r>
            <a:r>
              <a:rPr lang="en-US" sz="2800" i="1" dirty="0" smtClean="0"/>
              <a:t>much cultural elaboration. </a:t>
            </a:r>
            <a:r>
              <a:rPr lang="en-US" sz="2800" dirty="0" smtClean="0"/>
              <a:t>(</a:t>
            </a:r>
            <a:r>
              <a:rPr lang="el-GR" sz="2800" dirty="0" smtClean="0"/>
              <a:t>1978/1987</a:t>
            </a:r>
            <a:r>
              <a:rPr lang="en-US" sz="2800" dirty="0" smtClean="0"/>
              <a:t>: 13, emphasis added).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999550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Positive and negative politeness devices are linguistically realized in discourse (Brown and Levinson 1978/1987)</a:t>
            </a:r>
            <a:endParaRPr lang="el-G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 title="Positive and negative politeness devices are linguistically realized in discourse (Brown and Levinson 1978/1987)"/>
          <p:cNvGraphicFramePr/>
          <p:nvPr>
            <p:extLst>
              <p:ext uri="{D42A27DB-BD31-4B8C-83A1-F6EECF244321}">
                <p14:modId xmlns:p14="http://schemas.microsoft.com/office/powerpoint/2010/main" val="549162445"/>
              </p:ext>
            </p:extLst>
          </p:nvPr>
        </p:nvGraphicFramePr>
        <p:xfrm>
          <a:off x="971600" y="1397000"/>
          <a:ext cx="756084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https://encrypted-tbn2.gstatic.com/images?q=tbn:ANd9GcTGKLfqHu_xND-F8zruaoehAwPH_kgZwp7ILRBMwM4zUYaCwO_c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2276872"/>
            <a:ext cx="2088232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Negative politeness devices</a:t>
            </a: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 title="Negative politeness devices"/>
          <p:cNvGraphicFramePr/>
          <p:nvPr>
            <p:extLst>
              <p:ext uri="{D42A27DB-BD31-4B8C-83A1-F6EECF244321}">
                <p14:modId xmlns:p14="http://schemas.microsoft.com/office/powerpoint/2010/main" val="59409599"/>
              </p:ext>
            </p:extLst>
          </p:nvPr>
        </p:nvGraphicFramePr>
        <p:xfrm>
          <a:off x="971600" y="1397000"/>
          <a:ext cx="756084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3911</Words>
  <Application>Microsoft Office PowerPoint</Application>
  <PresentationFormat>On-screen Show (4:3)</PresentationFormat>
  <Paragraphs>551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1_Office Theme</vt:lpstr>
      <vt:lpstr>Translation and Spectacle  Μετάφραση και Θέαμα </vt:lpstr>
      <vt:lpstr>Source:</vt:lpstr>
      <vt:lpstr>Unit 2:</vt:lpstr>
      <vt:lpstr>Aims of unit 2</vt:lpstr>
      <vt:lpstr>Contents of unit 2</vt:lpstr>
      <vt:lpstr>The Pinteresque</vt:lpstr>
      <vt:lpstr>On politeness and FTAs</vt:lpstr>
      <vt:lpstr>Positive and negative politeness devices are linguistically realized in discourse (Brown and Levinson 1978/1987)</vt:lpstr>
      <vt:lpstr>Negative politeness devices</vt:lpstr>
      <vt:lpstr>Positive politeness devices</vt:lpstr>
      <vt:lpstr>Dramatic texts are a valuable supplement to controlled experimental methods  (Brown and Gilman 1989: 208).</vt:lpstr>
      <vt:lpstr>ST/TT pairs of plays, used as sources of data</vt:lpstr>
      <vt:lpstr>No Man’s Land/ Νεκρή Ζώνη, translator Pavlos Matessis Implementation of Politeness Patterns_1 </vt:lpstr>
      <vt:lpstr>No Man’s Land/ Νεκρή Ζώνη, translator Pavlos Matessis Implementation of Politeness Patterns_2</vt:lpstr>
      <vt:lpstr>The Hothouse/ Το Θερμοκήπιο, transl. postgrads Implementation of Politeness Patterns_3 </vt:lpstr>
      <vt:lpstr>The Hothouse/ Το Θερμοκήπιο, transl. postgrads  Implementation of Politeness Patterns_4 </vt:lpstr>
      <vt:lpstr>The Βirthday Party/ Πάρτυ Γενεθλίων, trans. Pavlos Matessis  Implementation of Politeness Patterns_5 </vt:lpstr>
      <vt:lpstr>The Βirthday Party/ Πάρτυ Γενεθλίων, trans. Pavlos Matessis  Implementation of Politeness Patterns_6 </vt:lpstr>
      <vt:lpstr>The Βirthday Party/ Πάρτυ Γενεθλίων, trans. Pavlos Matessis  Implementation of Politeness Patterns_7 </vt:lpstr>
      <vt:lpstr>The Βirthday Party/ Πάρτυ Γενεθλίων, trans. Pavlos Matessis  Implementation of Politeness Patterns_8 </vt:lpstr>
      <vt:lpstr>The Caretaker/ Ο Επιστάτης, trans. Kostas Stamatiou Implementation of Politeness Patterns_9 </vt:lpstr>
      <vt:lpstr>The Caretaker/ Ο Επιστάτης, trans. Kostas Stamatiou Implementation of Politeness Patterns_10 </vt:lpstr>
      <vt:lpstr>Old Times/ Παλιοί Καιροί, trans. Μaya Lymberopoulou Implementation of Politeness Patterns_11 </vt:lpstr>
      <vt:lpstr>Distribution of positive/negative politeness shifts per play </vt:lpstr>
      <vt:lpstr>Taste and politeness polarity: a test  [Please use your insight into Greek to identify the options that you would most appreciate on stage as members of a Greek audience. Choose option (a) or (b) for each one of the pairs of options indicated by the numbers]</vt:lpstr>
      <vt:lpstr>The Birthday Party performances</vt:lpstr>
      <vt:lpstr>No Man’s Land and The Caretaker  performances</vt:lpstr>
      <vt:lpstr>In conclusion</vt:lpstr>
      <vt:lpstr>Unit 2 has…</vt:lpstr>
      <vt:lpstr>Texts</vt:lpstr>
      <vt:lpstr>Unit 2: Video spot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2014-09-22T10:58:58Z</dcterms:created>
  <dcterms:modified xsi:type="dcterms:W3CDTF">2015-02-04T16:00:45Z</dcterms:modified>
</cp:coreProperties>
</file>