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handoutMasterIdLst>
    <p:handoutMasterId r:id="rId57"/>
  </p:handoutMasterIdLst>
  <p:sldIdLst>
    <p:sldId id="25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85" r:id="rId5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 autoAdjust="0"/>
    <p:restoredTop sz="90929"/>
  </p:normalViewPr>
  <p:slideViewPr>
    <p:cSldViewPr snapToGrid="0">
      <p:cViewPr varScale="1">
        <p:scale>
          <a:sx n="80" d="100"/>
          <a:sy n="80" d="100"/>
        </p:scale>
        <p:origin x="172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4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0754-CECA-4B98-BC15-A5D4A75AB9CE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A609C-D127-4691-B078-05FC714A93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02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FFED-A593-4E03-B5ED-B745ACFA3B3D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CB88-F74E-49B3-9DD3-13C2C884F6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79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4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1: Ζωή και θάνατος των αστέρων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06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1:</a:t>
            </a:r>
            <a:r>
              <a:rPr lang="el-GR" sz="10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Ζωή και θάνατος των αστέρων</a:t>
            </a:r>
            <a:endParaRPr lang="en-US" sz="1000" dirty="0">
              <a:solidFill>
                <a:srgbClr val="5075BC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1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1: Ζωή και θάνατος των αστέρων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51489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1: Ζωή και θάνατος των αστέρων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1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6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73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MATH11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Ζωή και θάνατος των αστέρων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Παναγιώτα Πρέκα</a:t>
            </a:r>
            <a:endParaRPr lang="el-GR" sz="2800" dirty="0"/>
          </a:p>
          <a:p>
            <a:r>
              <a:rPr lang="el-GR" sz="2800" dirty="0"/>
              <a:t>Σχολή</a:t>
            </a:r>
            <a:r>
              <a:rPr lang="en-US" sz="2800" dirty="0"/>
              <a:t> </a:t>
            </a:r>
            <a:r>
              <a:rPr lang="el-GR" sz="2800" dirty="0"/>
              <a:t>Θετικών Επιστημών</a:t>
            </a:r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Μαθηματικών</a:t>
            </a:r>
            <a:endParaRPr lang="en-US" sz="2800" dirty="0"/>
          </a:p>
          <a:p>
            <a:endParaRPr lang="el-G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18453"/>
            <a:ext cx="7772400" cy="1470025"/>
          </a:xfrm>
        </p:spPr>
        <p:txBody>
          <a:bodyPr/>
          <a:lstStyle/>
          <a:p>
            <a:r>
              <a:rPr lang="el-GR" dirty="0" smtClean="0"/>
              <a:t>Γενική Αστρονομία ΙΙ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838m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ov13_05Rail029a(h2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K-Persei-nova-1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38" y="-709613"/>
            <a:ext cx="11268076" cy="827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40px-Progenitor_IA_supernova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6a00d8341bf67c53ef0133ed155fd6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0px-Mira_1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220px-IRAS_19024+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300px-Keplers_super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80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rabpu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upernova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n87a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300px-Supernova-198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81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SN1987</a:t>
            </a:r>
            <a:endParaRPr lang="el-GR" smtClean="0"/>
          </a:p>
        </p:txBody>
      </p:sp>
      <p:pic>
        <p:nvPicPr>
          <p:cNvPr id="29699" name="Picture 4" descr="280px-SN1987a_debris_evolution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ar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hrpost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N198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Nucleosynthesis_in_a_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Sta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00px-Neutron_star_cross_section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Neutron_star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67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sCACLBB2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24027a-f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mag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uls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GR_1806-20_108536main_NeutronStar-Pr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ccreting-Neutron-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201509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eu_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eutron-stars-may-gradually-become-strange-star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xray_neutron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Neutron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ulsar_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pulsa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ulsar_3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puls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/>
              <a:t>Vela pulsar</a:t>
            </a:r>
            <a:endParaRPr lang="el-GR" sz="4000" smtClean="0"/>
          </a:p>
        </p:txBody>
      </p:sp>
      <p:pic>
        <p:nvPicPr>
          <p:cNvPr id="48131" name="Picture 4" descr="220px-Vela_Pulsar_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remnant-supernova-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414725main_W49b_optical_x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35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santa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36433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ygnus-late-NovX-1verB2-400x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CygnusLoop_hs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2876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CygX1_mirabel_labc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24200"/>
            <a:ext cx="3886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7" descr="imagesCA8357AFKYG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cygnu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5105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250px-Spacetime_curv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irius_A_and_B_Hubble_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63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Sirius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12__supermassive_black_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ccretion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0500"/>
            <a:ext cx="9525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lack-h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lack_hole_111821577214_640x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geomr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57348" name="Picture 4" descr="ency024stars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7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dgi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/>
              <a:t>1</a:t>
            </a:r>
            <a:r>
              <a:rPr lang="el-GR" sz="2000" dirty="0" smtClean="0"/>
              <a:t>.</a:t>
            </a:r>
            <a:r>
              <a:rPr lang="en-US" sz="2000" dirty="0" smtClean="0"/>
              <a:t>0</a:t>
            </a:r>
            <a:r>
              <a:rPr lang="el-GR" sz="2000" dirty="0" smtClean="0"/>
              <a:t>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345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Πρέκα 2015. Παναγιώτα Πρέκα. «Γενική Αστρονομία ΙΙ</a:t>
            </a:r>
            <a:r>
              <a:rPr lang="en-US" sz="2000" dirty="0" smtClean="0"/>
              <a:t>.</a:t>
            </a:r>
            <a:r>
              <a:rPr lang="el-GR" sz="2000" dirty="0" smtClean="0"/>
              <a:t>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Ζωή και θάνατος των αστέρων».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http://opencourses.uoa.gr/courses/MATH116/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412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</a:t>
            </a:r>
            <a:r>
              <a:rPr lang="el-GR" sz="2000" dirty="0" smtClean="0"/>
              <a:t>Χρήση</a:t>
            </a:r>
            <a:r>
              <a:rPr lang="en-US" sz="2000" dirty="0" smtClean="0"/>
              <a:t>,</a:t>
            </a:r>
            <a:r>
              <a:rPr lang="el-GR" sz="2000" dirty="0" smtClean="0"/>
              <a:t> Όχι Παράγωγα Έργα 4.0 </a:t>
            </a:r>
            <a:r>
              <a:rPr lang="el-GR" sz="2000" dirty="0"/>
              <a:t>[1] ή μεταγενέστερη, Διεθνής Έκδοση.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800" dirty="0">
                <a:latin typeface="+mn-lt"/>
              </a:rPr>
              <a:t>[1] http://</a:t>
            </a:r>
            <a:r>
              <a:rPr lang="el-GR" sz="1800" dirty="0" smtClean="0">
                <a:latin typeface="+mn-lt"/>
              </a:rPr>
              <a:t>creativecommons.org/licenses/by-nc-</a:t>
            </a:r>
            <a:r>
              <a:rPr lang="en-US" sz="1800" dirty="0" err="1" smtClean="0">
                <a:latin typeface="+mn-lt"/>
              </a:rPr>
              <a:t>nd</a:t>
            </a:r>
            <a:r>
              <a:rPr lang="el-GR" sz="1800" dirty="0" smtClean="0">
                <a:latin typeface="+mn-lt"/>
              </a:rPr>
              <a:t>/4.0</a:t>
            </a:r>
            <a:r>
              <a:rPr lang="el-GR" sz="1800" dirty="0">
                <a:latin typeface="+mn-lt"/>
              </a:rPr>
              <a:t>/ </a:t>
            </a:r>
            <a:endParaRPr lang="en-US" sz="1800" dirty="0" smtClean="0">
              <a:latin typeface="+mn-lt"/>
            </a:endParaRPr>
          </a:p>
          <a:p>
            <a:endParaRPr lang="el-GR" sz="1800" dirty="0">
              <a:latin typeface="+mn-lt"/>
            </a:endParaRPr>
          </a:p>
          <a:p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800" dirty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25" y="2346573"/>
            <a:ext cx="1662819" cy="5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517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εικόνων που υπόκεινται σε </a:t>
            </a:r>
            <a:r>
              <a:rPr lang="en-US" sz="2000" dirty="0" smtClean="0"/>
              <a:t>Copyright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491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318b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tar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itedwa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aquila</a:t>
            </a:r>
            <a:endParaRPr lang="el-GR" smtClean="0"/>
          </a:p>
        </p:txBody>
      </p:sp>
      <p:pic>
        <p:nvPicPr>
          <p:cNvPr id="19460" name="Picture 4" descr="art-353-aquila-200x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4196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v603aq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7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321</Words>
  <Application>Microsoft Office PowerPoint</Application>
  <PresentationFormat>Προβολή στην οθόνη (4:3)</PresentationFormat>
  <Paragraphs>46</Paragraphs>
  <Slides>54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0" baseType="lpstr">
      <vt:lpstr>ＭＳ Ｐゴシック</vt:lpstr>
      <vt:lpstr>Arial</vt:lpstr>
      <vt:lpstr>Calibri</vt:lpstr>
      <vt:lpstr>Tahoma</vt:lpstr>
      <vt:lpstr>Wingdings</vt:lpstr>
      <vt:lpstr>Θέμα του Office</vt:lpstr>
      <vt:lpstr>Γενική Αστρονομία ΙΙ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aquila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SN1987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Vela pulsar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το διαφορικό.</dc:title>
  <dc:creator>george</dc:creator>
  <cp:lastModifiedBy>Uoa</cp:lastModifiedBy>
  <cp:revision>30</cp:revision>
  <dcterms:created xsi:type="dcterms:W3CDTF">2011-02-26T19:36:42Z</dcterms:created>
  <dcterms:modified xsi:type="dcterms:W3CDTF">2016-03-22T09:03:46Z</dcterms:modified>
</cp:coreProperties>
</file>