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280" r:id="rId24"/>
    <p:sldId id="290" r:id="rId25"/>
    <p:sldId id="295" r:id="rId26"/>
    <p:sldId id="299" r:id="rId27"/>
    <p:sldId id="292" r:id="rId28"/>
    <p:sldId id="291" r:id="rId29"/>
    <p:sldId id="294" r:id="rId30"/>
    <p:sldId id="293" r:id="rId31"/>
    <p:sldId id="33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  <p14:sldId id="342"/>
            <p14:sldId id="34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42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0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duco.org/wp-content/uploads/2015/07/vuelta2-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eplearning.edublogs.org/files/2014/03/755fcb5cfb8d1cd35454eaa682cbda3c-22jxwf8-604x1024.jpg" TargetMode="External"/><Relationship Id="rId4" Type="http://schemas.openxmlformats.org/officeDocument/2006/relationships/hyperlink" Target="http://www.roshida.com/wp-content/uploads/2012/01/Fears-Children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ikuzo.com/wp-content/uploads/2011/10/b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3857682" cy="6400640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164288" cy="5209277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55966" cy="5143714"/>
          </a:xfrm>
        </p:spPr>
      </p:pic>
    </p:spTree>
    <p:extLst>
      <p:ext uri="{BB962C8B-B14F-4D97-AF65-F5344CB8AC3E}">
        <p14:creationId xmlns:p14="http://schemas.microsoft.com/office/powerpoint/2010/main" val="3163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624"/>
            <a:ext cx="4647072" cy="6391091"/>
          </a:xfrm>
        </p:spPr>
      </p:pic>
    </p:spTree>
    <p:extLst>
      <p:ext uri="{BB962C8B-B14F-4D97-AF65-F5344CB8AC3E}">
        <p14:creationId xmlns:p14="http://schemas.microsoft.com/office/powerpoint/2010/main" val="133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44624"/>
            <a:ext cx="5748883" cy="6384509"/>
          </a:xfrm>
        </p:spPr>
      </p:pic>
    </p:spTree>
    <p:extLst>
      <p:ext uri="{BB962C8B-B14F-4D97-AF65-F5344CB8AC3E}">
        <p14:creationId xmlns:p14="http://schemas.microsoft.com/office/powerpoint/2010/main" val="228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345"/>
            <a:ext cx="4814567" cy="6437991"/>
          </a:xfrm>
        </p:spPr>
      </p:pic>
    </p:spTree>
    <p:extLst>
      <p:ext uri="{BB962C8B-B14F-4D97-AF65-F5344CB8AC3E}">
        <p14:creationId xmlns:p14="http://schemas.microsoft.com/office/powerpoint/2010/main" val="2528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99982" cy="5160155"/>
          </a:xfrm>
        </p:spPr>
      </p:pic>
    </p:spTree>
    <p:extLst>
      <p:ext uri="{BB962C8B-B14F-4D97-AF65-F5344CB8AC3E}">
        <p14:creationId xmlns:p14="http://schemas.microsoft.com/office/powerpoint/2010/main" val="192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5595"/>
            <a:ext cx="4032448" cy="6182629"/>
          </a:xfrm>
        </p:spPr>
      </p:pic>
    </p:spTree>
    <p:extLst>
      <p:ext uri="{BB962C8B-B14F-4D97-AF65-F5344CB8AC3E}">
        <p14:creationId xmlns:p14="http://schemas.microsoft.com/office/powerpoint/2010/main" val="1882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860"/>
            <a:ext cx="3744416" cy="6346468"/>
          </a:xfrm>
        </p:spPr>
      </p:pic>
    </p:spTree>
    <p:extLst>
      <p:ext uri="{BB962C8B-B14F-4D97-AF65-F5344CB8AC3E}">
        <p14:creationId xmlns:p14="http://schemas.microsoft.com/office/powerpoint/2010/main" val="41150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71990" cy="5193271"/>
          </a:xfrm>
        </p:spPr>
      </p:pic>
    </p:spTree>
    <p:extLst>
      <p:ext uri="{BB962C8B-B14F-4D97-AF65-F5344CB8AC3E}">
        <p14:creationId xmlns:p14="http://schemas.microsoft.com/office/powerpoint/2010/main" val="1302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119862" cy="5247622"/>
          </a:xfrm>
        </p:spPr>
      </p:pic>
    </p:spTree>
    <p:extLst>
      <p:ext uri="{BB962C8B-B14F-4D97-AF65-F5344CB8AC3E}">
        <p14:creationId xmlns:p14="http://schemas.microsoft.com/office/powerpoint/2010/main" val="20219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38123"/>
            <a:ext cx="3096344" cy="6491459"/>
          </a:xfrm>
        </p:spPr>
      </p:pic>
    </p:spTree>
    <p:extLst>
      <p:ext uri="{BB962C8B-B14F-4D97-AF65-F5344CB8AC3E}">
        <p14:creationId xmlns:p14="http://schemas.microsoft.com/office/powerpoint/2010/main" val="6338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1673"/>
            <a:ext cx="8928992" cy="4185977"/>
          </a:xfrm>
        </p:spPr>
      </p:pic>
    </p:spTree>
    <p:extLst>
      <p:ext uri="{BB962C8B-B14F-4D97-AF65-F5344CB8AC3E}">
        <p14:creationId xmlns:p14="http://schemas.microsoft.com/office/powerpoint/2010/main" val="1263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6ο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n-US" sz="2000" b="1" dirty="0" smtClean="0"/>
              <a:t>1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3"/>
              </a:rPr>
              <a:t>http://blog.educo.org/wp-content/uploads/2015/07/vuelta2-1.jpg</a:t>
            </a:r>
            <a:r>
              <a:rPr lang="el-G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Εικόνες 2-8: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9: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www.roshida.com/wp-content/uploads/2012/01/Fears-Children.jpg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10-12: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13: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deeplearning.edublogs.org/files/2014/03/755fcb5cfb8d1cd35454eaa682cbda3c-22jxwf8-604x1024.jpg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14-15: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16: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www.goikuzo.com/wp-content/uploads/2011/10/b.jpg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16: </a:t>
            </a:r>
            <a:r>
              <a:rPr lang="en-US" sz="2000" b="1" smtClean="0"/>
              <a:t>Copyrighted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8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6ο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96472" cy="5165902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34834" cy="5181382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85882" cy="5152266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7308304" cy="585569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576</Words>
  <Application>Microsoft Office PowerPoint</Application>
  <PresentationFormat>Προβολή στην οθόνη (4:3)</PresentationFormat>
  <Paragraphs>88</Paragraphs>
  <Slides>31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209</cp:revision>
  <dcterms:created xsi:type="dcterms:W3CDTF">2012-09-06T09:03:05Z</dcterms:created>
  <dcterms:modified xsi:type="dcterms:W3CDTF">2015-10-27T08:53:50Z</dcterms:modified>
</cp:coreProperties>
</file>