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9" r:id="rId2"/>
    <p:sldId id="370" r:id="rId3"/>
    <p:sldId id="364" r:id="rId4"/>
    <p:sldId id="365" r:id="rId5"/>
    <p:sldId id="366" r:id="rId6"/>
    <p:sldId id="362" r:id="rId7"/>
    <p:sldId id="290" r:id="rId8"/>
    <p:sldId id="295" r:id="rId9"/>
    <p:sldId id="299" r:id="rId10"/>
    <p:sldId id="292" r:id="rId11"/>
    <p:sldId id="291" r:id="rId12"/>
    <p:sldId id="29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70"/>
            <p14:sldId id="364"/>
            <p14:sldId id="365"/>
            <p14:sldId id="366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63" d="100"/>
          <a:sy n="63" d="100"/>
        </p:scale>
        <p:origin x="90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1: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Εισαγωγή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Έννοιες Φυσικών Επιστημών 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3024336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1</a:t>
            </a:r>
            <a:r>
              <a:rPr lang="el-GR" dirty="0">
                <a:solidFill>
                  <a:srgbClr val="5075BC"/>
                </a:solidFill>
              </a:rPr>
              <a:t>: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ym typeface="Helvetica" pitchFamily="2" charset="0"/>
              </a:rPr>
              <a:t>Εισαγωγή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>
                <a:sym typeface="Helvetica" pitchFamily="2" charset="0"/>
              </a:rPr>
              <a:t>Βασίλης </a:t>
            </a:r>
            <a:r>
              <a:rPr lang="el-GR" sz="2000" dirty="0" smtClean="0">
                <a:sym typeface="Helvetica" pitchFamily="2" charset="0"/>
              </a:rPr>
              <a:t>Τσελφές</a:t>
            </a:r>
            <a:r>
              <a:rPr lang="el-GR" sz="2000" dirty="0"/>
              <a:t>.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«</a:t>
            </a:r>
            <a:r>
              <a:rPr lang="el-GR" sz="2000" dirty="0"/>
              <a:t>Έννοιες Φυσικών Επιστημών </a:t>
            </a:r>
            <a:r>
              <a:rPr lang="el-GR" sz="2000" dirty="0" smtClean="0"/>
              <a:t>Ι</a:t>
            </a:r>
            <a:r>
              <a:rPr lang="en-US" sz="2000" dirty="0" smtClean="0"/>
              <a:t> – </a:t>
            </a:r>
            <a:r>
              <a:rPr lang="el-GR" sz="2000" dirty="0" smtClean="0"/>
              <a:t>Ενότητα 1: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http://opencourses.uoa.gr/courses/ECD104/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Τεχνικά χαρακτηριστικά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35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Τεχνικά χαρακτηριστικά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Υποχρεωτικό</a:t>
            </a:r>
            <a:r>
              <a:rPr lang="el-GR" dirty="0" smtClean="0"/>
              <a:t>, από τη θεματική ενότητα: «Εκπαίδευση στις θετικές επιστήμες».</a:t>
            </a:r>
          </a:p>
          <a:p>
            <a:r>
              <a:rPr lang="el-GR" dirty="0" smtClean="0"/>
              <a:t>Διαλέξεις, σχεδιασμός </a:t>
            </a:r>
            <a:r>
              <a:rPr lang="el-GR" dirty="0"/>
              <a:t>διδακτικών </a:t>
            </a:r>
            <a:r>
              <a:rPr lang="el-GR" dirty="0" smtClean="0"/>
              <a:t>δραστηριοτήτων από τους φοιτητές/ </a:t>
            </a:r>
            <a:r>
              <a:rPr lang="el-GR" dirty="0" err="1" smtClean="0"/>
              <a:t>τριες</a:t>
            </a:r>
            <a:r>
              <a:rPr lang="el-GR" dirty="0" smtClean="0"/>
              <a:t>, υλοποίηση και παρουσίαση διδακτικών προτάσεων, συγγραφή εργασίας.</a:t>
            </a:r>
          </a:p>
          <a:p>
            <a:r>
              <a:rPr lang="el-GR" dirty="0" smtClean="0"/>
              <a:t>Αξιολόγηση με βάση την παρουσίαση και την εργασία. 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Τεχνικά χαρακτηριστικά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Επικοινωνία και μέσω του </a:t>
            </a:r>
            <a:r>
              <a:rPr lang="en-US" dirty="0" err="1" smtClean="0"/>
              <a:t>eclass.uoa.gr</a:t>
            </a:r>
            <a:r>
              <a:rPr lang="el-GR" dirty="0" smtClean="0"/>
              <a:t>: ανοιχτή πρόσβαση, όπου εγγράφεστε και παρακολουθείτε τις αναρτήσεις.</a:t>
            </a:r>
          </a:p>
          <a:p>
            <a:r>
              <a:rPr lang="el-GR" dirty="0" smtClean="0"/>
              <a:t>Μέσω του </a:t>
            </a:r>
            <a:r>
              <a:rPr lang="en-US" dirty="0" err="1" smtClean="0"/>
              <a:t>eclass</a:t>
            </a:r>
            <a:r>
              <a:rPr lang="el-GR" dirty="0" smtClean="0"/>
              <a:t> καταθέτετε και τις εργασίες σας.</a:t>
            </a:r>
          </a:p>
          <a:p>
            <a:r>
              <a:rPr lang="el-GR" dirty="0" smtClean="0"/>
              <a:t>Αξιολόγηση μαθήματος μέσω διαδικασιών που θα επανέρχονται στις διαλέξεις. </a:t>
            </a:r>
          </a:p>
        </p:txBody>
      </p:sp>
    </p:spTree>
    <p:extLst>
      <p:ext uri="{BB962C8B-B14F-4D97-AF65-F5344CB8AC3E}">
        <p14:creationId xmlns:p14="http://schemas.microsoft.com/office/powerpoint/2010/main" val="2772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Τεχνικά χαρακτηριστικά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 δύο τμημάτων: Δευτέρα και Τρίτη, 19:00 – 21:00, στην αίθουσα ΓΔ </a:t>
            </a:r>
          </a:p>
          <a:p>
            <a:r>
              <a:rPr lang="el-GR" dirty="0" smtClean="0"/>
              <a:t>Βιβλία</a:t>
            </a:r>
            <a:r>
              <a:rPr lang="el-GR" dirty="0"/>
              <a:t>: </a:t>
            </a:r>
            <a:r>
              <a:rPr lang="el-GR" dirty="0" smtClean="0"/>
              <a:t>1) Δοκιμή </a:t>
            </a:r>
            <a:r>
              <a:rPr lang="el-GR" dirty="0"/>
              <a:t>και </a:t>
            </a:r>
            <a:r>
              <a:rPr lang="el-GR" dirty="0" smtClean="0"/>
              <a:t>πλάνη 2) Εκπαιδεύοντας τα μικρά παιδιά στις Φυσικές Επιστήμες. </a:t>
            </a:r>
          </a:p>
          <a:p>
            <a:r>
              <a:rPr lang="el-GR" dirty="0" smtClean="0"/>
              <a:t>Συνήθως, ομαδική δουλειά αλλά ατομική αξιολόγηση...</a:t>
            </a:r>
          </a:p>
          <a:p>
            <a:r>
              <a:rPr lang="el-GR" dirty="0" smtClean="0"/>
              <a:t>Ερωτήσεις;;;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439</Words>
  <Application>Microsoft Office PowerPoint</Application>
  <PresentationFormat>On-screen Show (4:3)</PresentationFormat>
  <Paragraphs>53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Wingdings</vt:lpstr>
      <vt:lpstr>Θέμα του Office</vt:lpstr>
      <vt:lpstr>Έννοιες Φυσικών Επιστημών Ι</vt:lpstr>
      <vt:lpstr>Τεχνικά χαρακτηριστικά</vt:lpstr>
      <vt:lpstr>Τεχνικά χαρακτηριστικά (1/3)</vt:lpstr>
      <vt:lpstr>Τεχνικά χαρακτηριστικά (2/3)</vt:lpstr>
      <vt:lpstr>Τεχνικά χαρακτηριστικά (3/3)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289</cp:revision>
  <dcterms:created xsi:type="dcterms:W3CDTF">2012-09-06T09:03:05Z</dcterms:created>
  <dcterms:modified xsi:type="dcterms:W3CDTF">2015-12-10T10:07:18Z</dcterms:modified>
</cp:coreProperties>
</file>