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280" r:id="rId11"/>
    <p:sldId id="290" r:id="rId12"/>
    <p:sldId id="295" r:id="rId13"/>
    <p:sldId id="299" r:id="rId14"/>
    <p:sldId id="292" r:id="rId15"/>
    <p:sldId id="291" r:id="rId16"/>
    <p:sldId id="294" r:id="rId17"/>
    <p:sldId id="293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9309" autoAdjust="0"/>
  </p:normalViewPr>
  <p:slideViewPr>
    <p:cSldViewPr>
      <p:cViewPr varScale="1">
        <p:scale>
          <a:sx n="61" d="100"/>
          <a:sy n="61" d="100"/>
        </p:scale>
        <p:origin x="90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_m220xgr6noU/TRhrO1HjtEI/AAAAAAAAAHM/hIdGqedWOAo/s320/Escanear0038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rteeeducacao.net/_Media/tentativas_med.jpe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12ο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Εικόνες 1: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2: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http://1.bp.blogspot.com/_</a:t>
            </a:r>
            <a:r>
              <a:rPr lang="en-US" sz="2000" b="1" dirty="0" smtClean="0">
                <a:hlinkClick r:id="rId3"/>
              </a:rPr>
              <a:t>m220xgr6noU/TRhrO1HjtEI/AAAAAAAAAHM/hIdGqedWOAo/s320/Escanear0038.jpg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3: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http://www.arteeeducacao.net/_</a:t>
            </a:r>
            <a:r>
              <a:rPr lang="en-US" sz="2000" b="1" dirty="0" smtClean="0">
                <a:hlinkClick r:id="rId4"/>
              </a:rPr>
              <a:t>Media/tentativas_med.jpeg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4: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12ο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54734"/>
            <a:ext cx="7560022" cy="4982578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17" y="1313904"/>
            <a:ext cx="6263878" cy="5066827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984776" cy="5105830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Εικόν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24744"/>
            <a:ext cx="6513209" cy="5270230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2031</TotalTime>
  <Words>507</Words>
  <Application>Microsoft Office PowerPoint</Application>
  <PresentationFormat>Προβολή στην οθόνη (4:3)</PresentationFormat>
  <Paragraphs>67</Paragraphs>
  <Slides>17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206</cp:revision>
  <dcterms:created xsi:type="dcterms:W3CDTF">2012-09-06T09:03:05Z</dcterms:created>
  <dcterms:modified xsi:type="dcterms:W3CDTF">2015-10-25T22:02:56Z</dcterms:modified>
</cp:coreProperties>
</file>