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4.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5.xml" ContentType="application/vnd.openxmlformats-officedocument.presentationml.tags+xml"/>
  <Override PartName="/ppt/notesSlides/notesSlide13.xml" ContentType="application/vnd.openxmlformats-officedocument.presentationml.notesSlide+xml"/>
  <Override PartName="/ppt/tags/tag6.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tags/tag7.xml" ContentType="application/vnd.openxmlformats-officedocument.presentationml.tags+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tags/tag8.xml" ContentType="application/vnd.openxmlformats-officedocument.presentationml.tags+xml"/>
  <Override PartName="/ppt/notesSlides/notesSlide32.xml" ContentType="application/vnd.openxmlformats-officedocument.presentationml.notesSlide+xml"/>
  <Override PartName="/ppt/tags/tag9.xml" ContentType="application/vnd.openxmlformats-officedocument.presentationml.tags+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9"/>
  </p:notesMasterIdLst>
  <p:sldIdLst>
    <p:sldId id="256" r:id="rId3"/>
    <p:sldId id="331" r:id="rId4"/>
    <p:sldId id="332" r:id="rId5"/>
    <p:sldId id="333" r:id="rId6"/>
    <p:sldId id="356" r:id="rId7"/>
    <p:sldId id="357" r:id="rId8"/>
    <p:sldId id="358" r:id="rId9"/>
    <p:sldId id="337" r:id="rId10"/>
    <p:sldId id="359" r:id="rId11"/>
    <p:sldId id="339" r:id="rId12"/>
    <p:sldId id="360" r:id="rId13"/>
    <p:sldId id="341" r:id="rId14"/>
    <p:sldId id="370" r:id="rId15"/>
    <p:sldId id="371" r:id="rId16"/>
    <p:sldId id="369" r:id="rId17"/>
    <p:sldId id="361" r:id="rId18"/>
    <p:sldId id="372" r:id="rId19"/>
    <p:sldId id="347" r:id="rId20"/>
    <p:sldId id="362" r:id="rId21"/>
    <p:sldId id="363" r:id="rId22"/>
    <p:sldId id="364" r:id="rId23"/>
    <p:sldId id="366" r:id="rId24"/>
    <p:sldId id="352" r:id="rId25"/>
    <p:sldId id="367" r:id="rId26"/>
    <p:sldId id="354" r:id="rId27"/>
    <p:sldId id="368" r:id="rId28"/>
    <p:sldId id="355" r:id="rId29"/>
    <p:sldId id="373" r:id="rId30"/>
    <p:sldId id="322" r:id="rId31"/>
    <p:sldId id="376" r:id="rId32"/>
    <p:sldId id="324" r:id="rId33"/>
    <p:sldId id="325" r:id="rId34"/>
    <p:sldId id="326" r:id="rId35"/>
    <p:sldId id="374" r:id="rId36"/>
    <p:sldId id="375" r:id="rId37"/>
    <p:sldId id="329" r:id="rId38"/>
  </p:sldIdLst>
  <p:sldSz cx="9144000" cy="6858000" type="screen4x3"/>
  <p:notesSz cx="6858000" cy="9144000"/>
  <p:custDataLst>
    <p:tags r:id="rId40"/>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31"/>
            <p14:sldId id="332"/>
            <p14:sldId id="333"/>
            <p14:sldId id="356"/>
            <p14:sldId id="357"/>
            <p14:sldId id="358"/>
            <p14:sldId id="337"/>
            <p14:sldId id="359"/>
            <p14:sldId id="339"/>
            <p14:sldId id="360"/>
            <p14:sldId id="341"/>
            <p14:sldId id="370"/>
            <p14:sldId id="371"/>
            <p14:sldId id="369"/>
            <p14:sldId id="361"/>
            <p14:sldId id="372"/>
            <p14:sldId id="347"/>
            <p14:sldId id="362"/>
            <p14:sldId id="363"/>
            <p14:sldId id="364"/>
            <p14:sldId id="366"/>
            <p14:sldId id="352"/>
            <p14:sldId id="367"/>
            <p14:sldId id="354"/>
            <p14:sldId id="368"/>
            <p14:sldId id="355"/>
            <p14:sldId id="373"/>
            <p14:sldId id="322"/>
          </p14:sldIdLst>
        </p14:section>
        <p14:section name="Untitled Section" id="{0F1CB131-A6BD-43D0-B8D4-1F27CEF7A05E}">
          <p14:sldIdLst>
            <p14:sldId id="376"/>
            <p14:sldId id="324"/>
            <p14:sldId id="325"/>
            <p14:sldId id="326"/>
            <p14:sldId id="374"/>
            <p14:sldId id="375"/>
            <p14:sldId id="32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 id="1" name="libstaff" initials="l"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F6FA"/>
    <a:srgbClr val="EFF2F7"/>
    <a:srgbClr val="E3E8F1"/>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79" autoAdjust="0"/>
    <p:restoredTop sz="86420" autoAdjust="0"/>
  </p:normalViewPr>
  <p:slideViewPr>
    <p:cSldViewPr>
      <p:cViewPr varScale="1">
        <p:scale>
          <a:sx n="97" d="100"/>
          <a:sy n="97" d="100"/>
        </p:scale>
        <p:origin x="-1938" y="-84"/>
      </p:cViewPr>
      <p:guideLst>
        <p:guide orient="horz" pos="2160"/>
        <p:guide pos="2880"/>
      </p:guideLst>
    </p:cSldViewPr>
  </p:slideViewPr>
  <p:outlineViewPr>
    <p:cViewPr>
      <p:scale>
        <a:sx n="33" d="100"/>
        <a:sy n="33" d="100"/>
      </p:scale>
      <p:origin x="0" y="-759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tags" Target="tags/tag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83819C-72E5-4E8B-83CA-814106D4E82C}"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el-GR"/>
        </a:p>
      </dgm:t>
    </dgm:pt>
    <dgm:pt modelId="{2A8C7261-D465-4733-807F-C83DE08D47EF}">
      <dgm:prSet phldrT="[Text]"/>
      <dgm:spPr/>
      <dgm:t>
        <a:bodyPr/>
        <a:lstStyle/>
        <a:p>
          <a:r>
            <a:rPr lang="en-US" b="1" dirty="0" smtClean="0"/>
            <a:t>1</a:t>
          </a:r>
          <a:endParaRPr lang="el-GR" b="1" dirty="0"/>
        </a:p>
      </dgm:t>
    </dgm:pt>
    <dgm:pt modelId="{911B1EFD-CB7C-4E9E-A6D9-0B648C8B88C4}" type="parTrans" cxnId="{C884C56A-C8B7-469B-92D8-446203A100E4}">
      <dgm:prSet/>
      <dgm:spPr/>
      <dgm:t>
        <a:bodyPr/>
        <a:lstStyle/>
        <a:p>
          <a:endParaRPr lang="el-GR" b="1"/>
        </a:p>
      </dgm:t>
    </dgm:pt>
    <dgm:pt modelId="{EA117C26-DEA3-4C11-9C6D-10EAA2C366AD}" type="sibTrans" cxnId="{C884C56A-C8B7-469B-92D8-446203A100E4}">
      <dgm:prSet/>
      <dgm:spPr/>
      <dgm:t>
        <a:bodyPr/>
        <a:lstStyle/>
        <a:p>
          <a:endParaRPr lang="el-GR" b="1"/>
        </a:p>
      </dgm:t>
    </dgm:pt>
    <dgm:pt modelId="{D1576C55-B6F8-4D9A-8A91-D152247D8AFE}">
      <dgm:prSet phldrT="[Text]" custT="1"/>
      <dgm:spPr>
        <a:solidFill>
          <a:srgbClr val="F4F6FA">
            <a:alpha val="89804"/>
          </a:srgbClr>
        </a:solidFill>
      </dgm:spPr>
      <dgm:t>
        <a:bodyPr/>
        <a:lstStyle/>
        <a:p>
          <a:r>
            <a:rPr lang="en-US" sz="2200" b="1" dirty="0" smtClean="0"/>
            <a:t>Linguistic</a:t>
          </a:r>
          <a:endParaRPr lang="el-GR" sz="2200" b="1" dirty="0"/>
        </a:p>
      </dgm:t>
    </dgm:pt>
    <dgm:pt modelId="{D0F72161-BC27-4C10-A9DE-5C33D34BE989}" type="parTrans" cxnId="{1B8583B7-3858-4ECF-8488-5D454F78A10E}">
      <dgm:prSet/>
      <dgm:spPr/>
      <dgm:t>
        <a:bodyPr/>
        <a:lstStyle/>
        <a:p>
          <a:endParaRPr lang="el-GR" b="1"/>
        </a:p>
      </dgm:t>
    </dgm:pt>
    <dgm:pt modelId="{6729E851-3F48-446A-95B1-FF6D2D530D76}" type="sibTrans" cxnId="{1B8583B7-3858-4ECF-8488-5D454F78A10E}">
      <dgm:prSet/>
      <dgm:spPr/>
      <dgm:t>
        <a:bodyPr/>
        <a:lstStyle/>
        <a:p>
          <a:endParaRPr lang="el-GR" b="1"/>
        </a:p>
      </dgm:t>
    </dgm:pt>
    <dgm:pt modelId="{476B8A1C-97B5-48CD-B6E9-E910AA53C675}">
      <dgm:prSet phldrT="[Text]" custT="1"/>
      <dgm:spPr>
        <a:solidFill>
          <a:srgbClr val="F4F6FA">
            <a:alpha val="89804"/>
          </a:srgbClr>
        </a:solidFill>
      </dgm:spPr>
      <dgm:t>
        <a:bodyPr/>
        <a:lstStyle/>
        <a:p>
          <a:r>
            <a:rPr lang="en-US" sz="2200" b="1" dirty="0" smtClean="0"/>
            <a:t>Pragmatic</a:t>
          </a:r>
          <a:endParaRPr lang="el-GR" sz="2200" b="1" dirty="0"/>
        </a:p>
      </dgm:t>
    </dgm:pt>
    <dgm:pt modelId="{1CE0555B-C9C5-4937-ABEA-1E63F27DFCFC}" type="parTrans" cxnId="{27278B0D-A281-4181-A619-27252AEE3FC2}">
      <dgm:prSet/>
      <dgm:spPr/>
      <dgm:t>
        <a:bodyPr/>
        <a:lstStyle/>
        <a:p>
          <a:endParaRPr lang="el-GR" b="1"/>
        </a:p>
      </dgm:t>
    </dgm:pt>
    <dgm:pt modelId="{CDB1ACFF-9C6E-4D7D-A3B4-034956F4C8DA}" type="sibTrans" cxnId="{27278B0D-A281-4181-A619-27252AEE3FC2}">
      <dgm:prSet/>
      <dgm:spPr/>
      <dgm:t>
        <a:bodyPr/>
        <a:lstStyle/>
        <a:p>
          <a:endParaRPr lang="el-GR" b="1"/>
        </a:p>
      </dgm:t>
    </dgm:pt>
    <dgm:pt modelId="{76264054-941D-41ED-B266-CCA7EAA57F39}">
      <dgm:prSet phldrT="[Text]" custT="1"/>
      <dgm:spPr>
        <a:solidFill>
          <a:srgbClr val="F4F6FA">
            <a:alpha val="89804"/>
          </a:srgbClr>
        </a:solidFill>
      </dgm:spPr>
      <dgm:t>
        <a:bodyPr/>
        <a:lstStyle/>
        <a:p>
          <a:r>
            <a:rPr lang="en-US" sz="2200" b="1" dirty="0" smtClean="0"/>
            <a:t>Strategic competence</a:t>
          </a:r>
          <a:endParaRPr lang="el-GR" sz="2200" b="1" dirty="0"/>
        </a:p>
      </dgm:t>
    </dgm:pt>
    <dgm:pt modelId="{95591F1C-EB5E-412A-AF66-065ED263FE34}" type="parTrans" cxnId="{3787EA06-1367-4F31-A0FD-4925019D71E3}">
      <dgm:prSet/>
      <dgm:spPr/>
      <dgm:t>
        <a:bodyPr/>
        <a:lstStyle/>
        <a:p>
          <a:endParaRPr lang="el-GR" b="1"/>
        </a:p>
      </dgm:t>
    </dgm:pt>
    <dgm:pt modelId="{200D26CA-1CED-47E1-98F5-7DE6792B7394}" type="sibTrans" cxnId="{3787EA06-1367-4F31-A0FD-4925019D71E3}">
      <dgm:prSet/>
      <dgm:spPr/>
      <dgm:t>
        <a:bodyPr/>
        <a:lstStyle/>
        <a:p>
          <a:endParaRPr lang="el-GR" b="1"/>
        </a:p>
      </dgm:t>
    </dgm:pt>
    <dgm:pt modelId="{E5A7FB78-7C73-4ED6-B330-AE25F4139852}">
      <dgm:prSet phldrT="[Text]"/>
      <dgm:spPr/>
      <dgm:t>
        <a:bodyPr/>
        <a:lstStyle/>
        <a:p>
          <a:r>
            <a:rPr lang="en-US" b="1" dirty="0" smtClean="0"/>
            <a:t>2</a:t>
          </a:r>
          <a:endParaRPr lang="el-GR" b="1" dirty="0"/>
        </a:p>
      </dgm:t>
    </dgm:pt>
    <dgm:pt modelId="{1CBBA868-535B-4660-9175-6AABFB27C022}" type="parTrans" cxnId="{49496DB1-0ACD-46CF-8C7A-511BCBDB71CD}">
      <dgm:prSet/>
      <dgm:spPr/>
      <dgm:t>
        <a:bodyPr/>
        <a:lstStyle/>
        <a:p>
          <a:endParaRPr lang="el-GR" b="1"/>
        </a:p>
      </dgm:t>
    </dgm:pt>
    <dgm:pt modelId="{3019BD5F-162A-4904-845F-07732BB11C6F}" type="sibTrans" cxnId="{49496DB1-0ACD-46CF-8C7A-511BCBDB71CD}">
      <dgm:prSet/>
      <dgm:spPr/>
      <dgm:t>
        <a:bodyPr/>
        <a:lstStyle/>
        <a:p>
          <a:endParaRPr lang="el-GR" b="1"/>
        </a:p>
      </dgm:t>
    </dgm:pt>
    <dgm:pt modelId="{A6A0D4E3-11FD-46D3-94FF-931B4FC8E847}">
      <dgm:prSet phldrT="[Text]" custT="1"/>
      <dgm:spPr>
        <a:solidFill>
          <a:srgbClr val="F4F6FA">
            <a:alpha val="89804"/>
          </a:srgbClr>
        </a:solidFill>
      </dgm:spPr>
      <dgm:t>
        <a:bodyPr/>
        <a:lstStyle/>
        <a:p>
          <a:r>
            <a:rPr lang="en-US" sz="2200" b="1" dirty="0" smtClean="0"/>
            <a:t>Fluency</a:t>
          </a:r>
          <a:endParaRPr lang="el-GR" sz="2200" b="1" dirty="0"/>
        </a:p>
      </dgm:t>
    </dgm:pt>
    <dgm:pt modelId="{9212087F-A378-4DB8-B819-228A9E625A79}" type="parTrans" cxnId="{50A22293-47B7-4EC1-9034-F5D8AEFC9F7B}">
      <dgm:prSet/>
      <dgm:spPr/>
      <dgm:t>
        <a:bodyPr/>
        <a:lstStyle/>
        <a:p>
          <a:endParaRPr lang="el-GR" b="1"/>
        </a:p>
      </dgm:t>
    </dgm:pt>
    <dgm:pt modelId="{F901FD19-4AAC-4030-8B0C-D9CEDFB75437}" type="sibTrans" cxnId="{50A22293-47B7-4EC1-9034-F5D8AEFC9F7B}">
      <dgm:prSet/>
      <dgm:spPr/>
      <dgm:t>
        <a:bodyPr/>
        <a:lstStyle/>
        <a:p>
          <a:endParaRPr lang="el-GR" b="1"/>
        </a:p>
      </dgm:t>
    </dgm:pt>
    <dgm:pt modelId="{103CEC1F-8170-4CE0-B684-B39F552693C1}">
      <dgm:prSet phldrT="[Text]"/>
      <dgm:spPr/>
      <dgm:t>
        <a:bodyPr/>
        <a:lstStyle/>
        <a:p>
          <a:r>
            <a:rPr lang="en-US" b="1" dirty="0" smtClean="0"/>
            <a:t>3</a:t>
          </a:r>
          <a:endParaRPr lang="el-GR" b="1" dirty="0"/>
        </a:p>
      </dgm:t>
    </dgm:pt>
    <dgm:pt modelId="{1B1500DF-3F8B-46A8-869F-450F0D4961CB}" type="parTrans" cxnId="{3F66A96E-C692-47F3-9D7F-DA0C96ABE9DF}">
      <dgm:prSet/>
      <dgm:spPr/>
      <dgm:t>
        <a:bodyPr/>
        <a:lstStyle/>
        <a:p>
          <a:endParaRPr lang="el-GR" b="1"/>
        </a:p>
      </dgm:t>
    </dgm:pt>
    <dgm:pt modelId="{05DD35D6-ECF4-4357-BD0D-24231EA20427}" type="sibTrans" cxnId="{3F66A96E-C692-47F3-9D7F-DA0C96ABE9DF}">
      <dgm:prSet/>
      <dgm:spPr/>
      <dgm:t>
        <a:bodyPr/>
        <a:lstStyle/>
        <a:p>
          <a:endParaRPr lang="el-GR" b="1"/>
        </a:p>
      </dgm:t>
    </dgm:pt>
    <dgm:pt modelId="{4A41C6C5-67FD-433A-B51B-066814B1E931}">
      <dgm:prSet phldrT="[Text]" custT="1"/>
      <dgm:spPr>
        <a:solidFill>
          <a:srgbClr val="F4F6FA">
            <a:alpha val="89804"/>
          </a:srgbClr>
        </a:solidFill>
      </dgm:spPr>
      <dgm:t>
        <a:bodyPr/>
        <a:lstStyle/>
        <a:p>
          <a:r>
            <a:rPr lang="en-US" sz="2200" b="1" dirty="0" smtClean="0"/>
            <a:t>Performance</a:t>
          </a:r>
          <a:endParaRPr lang="el-GR" sz="2200" b="1" dirty="0"/>
        </a:p>
      </dgm:t>
    </dgm:pt>
    <dgm:pt modelId="{952713FB-9F59-4113-82B9-9A75F64F701F}" type="parTrans" cxnId="{6EC36940-209A-43A9-BAE3-8F06FAAE1002}">
      <dgm:prSet/>
      <dgm:spPr/>
      <dgm:t>
        <a:bodyPr/>
        <a:lstStyle/>
        <a:p>
          <a:endParaRPr lang="el-GR" b="1"/>
        </a:p>
      </dgm:t>
    </dgm:pt>
    <dgm:pt modelId="{89D2B1C7-C6BD-4EA4-B834-FD73206404B0}" type="sibTrans" cxnId="{6EC36940-209A-43A9-BAE3-8F06FAAE1002}">
      <dgm:prSet/>
      <dgm:spPr/>
      <dgm:t>
        <a:bodyPr/>
        <a:lstStyle/>
        <a:p>
          <a:endParaRPr lang="el-GR" b="1"/>
        </a:p>
      </dgm:t>
    </dgm:pt>
    <dgm:pt modelId="{273A9321-F219-4637-B2AB-52E95395C2D8}" type="pres">
      <dgm:prSet presAssocID="{E383819C-72E5-4E8B-83CA-814106D4E82C}" presName="Name0" presStyleCnt="0">
        <dgm:presLayoutVars>
          <dgm:dir/>
          <dgm:animLvl val="lvl"/>
          <dgm:resizeHandles val="exact"/>
        </dgm:presLayoutVars>
      </dgm:prSet>
      <dgm:spPr/>
      <dgm:t>
        <a:bodyPr/>
        <a:lstStyle/>
        <a:p>
          <a:endParaRPr lang="el-GR"/>
        </a:p>
      </dgm:t>
    </dgm:pt>
    <dgm:pt modelId="{F3BC56A8-AE11-462A-BD00-208EF19EF8BA}" type="pres">
      <dgm:prSet presAssocID="{2A8C7261-D465-4733-807F-C83DE08D47EF}" presName="vertFlow" presStyleCnt="0"/>
      <dgm:spPr/>
      <dgm:t>
        <a:bodyPr/>
        <a:lstStyle/>
        <a:p>
          <a:endParaRPr lang="el-GR"/>
        </a:p>
      </dgm:t>
    </dgm:pt>
    <dgm:pt modelId="{D139EC9C-A1B6-4240-8409-222E43D98F3B}" type="pres">
      <dgm:prSet presAssocID="{2A8C7261-D465-4733-807F-C83DE08D47EF}" presName="header" presStyleLbl="node1" presStyleIdx="0" presStyleCnt="3"/>
      <dgm:spPr/>
      <dgm:t>
        <a:bodyPr/>
        <a:lstStyle/>
        <a:p>
          <a:endParaRPr lang="el-GR"/>
        </a:p>
      </dgm:t>
    </dgm:pt>
    <dgm:pt modelId="{26475419-F5E7-491A-B149-7004992D49B7}" type="pres">
      <dgm:prSet presAssocID="{D0F72161-BC27-4C10-A9DE-5C33D34BE989}" presName="parTrans" presStyleLbl="sibTrans2D1" presStyleIdx="0" presStyleCnt="5"/>
      <dgm:spPr/>
      <dgm:t>
        <a:bodyPr/>
        <a:lstStyle/>
        <a:p>
          <a:endParaRPr lang="el-GR"/>
        </a:p>
      </dgm:t>
    </dgm:pt>
    <dgm:pt modelId="{2807873C-83FC-4485-B5F5-65E7ECC9857C}" type="pres">
      <dgm:prSet presAssocID="{D1576C55-B6F8-4D9A-8A91-D152247D8AFE}" presName="child" presStyleLbl="alignAccFollowNode1" presStyleIdx="0" presStyleCnt="5">
        <dgm:presLayoutVars>
          <dgm:chMax val="0"/>
          <dgm:bulletEnabled val="1"/>
        </dgm:presLayoutVars>
      </dgm:prSet>
      <dgm:spPr/>
      <dgm:t>
        <a:bodyPr/>
        <a:lstStyle/>
        <a:p>
          <a:endParaRPr lang="el-GR"/>
        </a:p>
      </dgm:t>
    </dgm:pt>
    <dgm:pt modelId="{8AE7E081-F3F9-4A2F-90BE-2185ACA75952}" type="pres">
      <dgm:prSet presAssocID="{6729E851-3F48-446A-95B1-FF6D2D530D76}" presName="sibTrans" presStyleLbl="sibTrans2D1" presStyleIdx="1" presStyleCnt="5"/>
      <dgm:spPr/>
      <dgm:t>
        <a:bodyPr/>
        <a:lstStyle/>
        <a:p>
          <a:endParaRPr lang="el-GR"/>
        </a:p>
      </dgm:t>
    </dgm:pt>
    <dgm:pt modelId="{B4865ABF-21B7-4085-BAF0-F05FF6AC2864}" type="pres">
      <dgm:prSet presAssocID="{476B8A1C-97B5-48CD-B6E9-E910AA53C675}" presName="child" presStyleLbl="alignAccFollowNode1" presStyleIdx="1" presStyleCnt="5">
        <dgm:presLayoutVars>
          <dgm:chMax val="0"/>
          <dgm:bulletEnabled val="1"/>
        </dgm:presLayoutVars>
      </dgm:prSet>
      <dgm:spPr/>
      <dgm:t>
        <a:bodyPr/>
        <a:lstStyle/>
        <a:p>
          <a:endParaRPr lang="el-GR"/>
        </a:p>
      </dgm:t>
    </dgm:pt>
    <dgm:pt modelId="{F543C83A-4A32-4527-B469-A56952EEA377}" type="pres">
      <dgm:prSet presAssocID="{CDB1ACFF-9C6E-4D7D-A3B4-034956F4C8DA}" presName="sibTrans" presStyleLbl="sibTrans2D1" presStyleIdx="2" presStyleCnt="5"/>
      <dgm:spPr/>
      <dgm:t>
        <a:bodyPr/>
        <a:lstStyle/>
        <a:p>
          <a:endParaRPr lang="el-GR"/>
        </a:p>
      </dgm:t>
    </dgm:pt>
    <dgm:pt modelId="{D789ADC1-B79F-4923-AC98-14EEFE9C628B}" type="pres">
      <dgm:prSet presAssocID="{76264054-941D-41ED-B266-CCA7EAA57F39}" presName="child" presStyleLbl="alignAccFollowNode1" presStyleIdx="2" presStyleCnt="5">
        <dgm:presLayoutVars>
          <dgm:chMax val="0"/>
          <dgm:bulletEnabled val="1"/>
        </dgm:presLayoutVars>
      </dgm:prSet>
      <dgm:spPr/>
      <dgm:t>
        <a:bodyPr/>
        <a:lstStyle/>
        <a:p>
          <a:endParaRPr lang="el-GR"/>
        </a:p>
      </dgm:t>
    </dgm:pt>
    <dgm:pt modelId="{07F0CC40-04B3-4FC4-A28E-EF74F2E61350}" type="pres">
      <dgm:prSet presAssocID="{2A8C7261-D465-4733-807F-C83DE08D47EF}" presName="hSp" presStyleCnt="0"/>
      <dgm:spPr/>
      <dgm:t>
        <a:bodyPr/>
        <a:lstStyle/>
        <a:p>
          <a:endParaRPr lang="el-GR"/>
        </a:p>
      </dgm:t>
    </dgm:pt>
    <dgm:pt modelId="{488FFAE8-71B7-4460-8F20-5CC454DDA67C}" type="pres">
      <dgm:prSet presAssocID="{E5A7FB78-7C73-4ED6-B330-AE25F4139852}" presName="vertFlow" presStyleCnt="0"/>
      <dgm:spPr/>
      <dgm:t>
        <a:bodyPr/>
        <a:lstStyle/>
        <a:p>
          <a:endParaRPr lang="el-GR"/>
        </a:p>
      </dgm:t>
    </dgm:pt>
    <dgm:pt modelId="{79327C77-6F8C-4141-9FF2-47BF45136D19}" type="pres">
      <dgm:prSet presAssocID="{E5A7FB78-7C73-4ED6-B330-AE25F4139852}" presName="header" presStyleLbl="node1" presStyleIdx="1" presStyleCnt="3"/>
      <dgm:spPr/>
      <dgm:t>
        <a:bodyPr/>
        <a:lstStyle/>
        <a:p>
          <a:endParaRPr lang="el-GR"/>
        </a:p>
      </dgm:t>
    </dgm:pt>
    <dgm:pt modelId="{5CE04908-FB1D-4DA7-A1CC-96C474567456}" type="pres">
      <dgm:prSet presAssocID="{9212087F-A378-4DB8-B819-228A9E625A79}" presName="parTrans" presStyleLbl="sibTrans2D1" presStyleIdx="3" presStyleCnt="5"/>
      <dgm:spPr/>
      <dgm:t>
        <a:bodyPr/>
        <a:lstStyle/>
        <a:p>
          <a:endParaRPr lang="el-GR"/>
        </a:p>
      </dgm:t>
    </dgm:pt>
    <dgm:pt modelId="{0A60F221-DA01-4969-A035-79FA42DFA42A}" type="pres">
      <dgm:prSet presAssocID="{A6A0D4E3-11FD-46D3-94FF-931B4FC8E847}" presName="child" presStyleLbl="alignAccFollowNode1" presStyleIdx="3" presStyleCnt="5">
        <dgm:presLayoutVars>
          <dgm:chMax val="0"/>
          <dgm:bulletEnabled val="1"/>
        </dgm:presLayoutVars>
      </dgm:prSet>
      <dgm:spPr/>
      <dgm:t>
        <a:bodyPr/>
        <a:lstStyle/>
        <a:p>
          <a:endParaRPr lang="el-GR"/>
        </a:p>
      </dgm:t>
    </dgm:pt>
    <dgm:pt modelId="{A7DDC921-A2A1-428C-8EB8-6A779F9BB6C0}" type="pres">
      <dgm:prSet presAssocID="{E5A7FB78-7C73-4ED6-B330-AE25F4139852}" presName="hSp" presStyleCnt="0"/>
      <dgm:spPr/>
      <dgm:t>
        <a:bodyPr/>
        <a:lstStyle/>
        <a:p>
          <a:endParaRPr lang="el-GR"/>
        </a:p>
      </dgm:t>
    </dgm:pt>
    <dgm:pt modelId="{D460B345-3740-415E-BF57-D018F93CD184}" type="pres">
      <dgm:prSet presAssocID="{103CEC1F-8170-4CE0-B684-B39F552693C1}" presName="vertFlow" presStyleCnt="0"/>
      <dgm:spPr/>
      <dgm:t>
        <a:bodyPr/>
        <a:lstStyle/>
        <a:p>
          <a:endParaRPr lang="el-GR"/>
        </a:p>
      </dgm:t>
    </dgm:pt>
    <dgm:pt modelId="{A24D0FF5-EF51-4994-A32F-55F9EBDB6190}" type="pres">
      <dgm:prSet presAssocID="{103CEC1F-8170-4CE0-B684-B39F552693C1}" presName="header" presStyleLbl="node1" presStyleIdx="2" presStyleCnt="3"/>
      <dgm:spPr/>
      <dgm:t>
        <a:bodyPr/>
        <a:lstStyle/>
        <a:p>
          <a:endParaRPr lang="el-GR"/>
        </a:p>
      </dgm:t>
    </dgm:pt>
    <dgm:pt modelId="{4B52AD79-71CE-4962-89D3-8C1574E314BA}" type="pres">
      <dgm:prSet presAssocID="{952713FB-9F59-4113-82B9-9A75F64F701F}" presName="parTrans" presStyleLbl="sibTrans2D1" presStyleIdx="4" presStyleCnt="5"/>
      <dgm:spPr/>
      <dgm:t>
        <a:bodyPr/>
        <a:lstStyle/>
        <a:p>
          <a:endParaRPr lang="el-GR"/>
        </a:p>
      </dgm:t>
    </dgm:pt>
    <dgm:pt modelId="{9AE9E8B1-A932-4532-B0DE-13C5DF9B941B}" type="pres">
      <dgm:prSet presAssocID="{4A41C6C5-67FD-433A-B51B-066814B1E931}" presName="child" presStyleLbl="alignAccFollowNode1" presStyleIdx="4" presStyleCnt="5">
        <dgm:presLayoutVars>
          <dgm:chMax val="0"/>
          <dgm:bulletEnabled val="1"/>
        </dgm:presLayoutVars>
      </dgm:prSet>
      <dgm:spPr/>
      <dgm:t>
        <a:bodyPr/>
        <a:lstStyle/>
        <a:p>
          <a:endParaRPr lang="el-GR"/>
        </a:p>
      </dgm:t>
    </dgm:pt>
  </dgm:ptLst>
  <dgm:cxnLst>
    <dgm:cxn modelId="{E1D9D94C-7662-4B3F-87CC-04345E2C0CF6}" type="presOf" srcId="{476B8A1C-97B5-48CD-B6E9-E910AA53C675}" destId="{B4865ABF-21B7-4085-BAF0-F05FF6AC2864}" srcOrd="0" destOrd="0" presId="urn:microsoft.com/office/officeart/2005/8/layout/lProcess1"/>
    <dgm:cxn modelId="{01F51087-9D7D-4195-B1B3-3AEFB2A16D04}" type="presOf" srcId="{D0F72161-BC27-4C10-A9DE-5C33D34BE989}" destId="{26475419-F5E7-491A-B149-7004992D49B7}" srcOrd="0" destOrd="0" presId="urn:microsoft.com/office/officeart/2005/8/layout/lProcess1"/>
    <dgm:cxn modelId="{50A22293-47B7-4EC1-9034-F5D8AEFC9F7B}" srcId="{E5A7FB78-7C73-4ED6-B330-AE25F4139852}" destId="{A6A0D4E3-11FD-46D3-94FF-931B4FC8E847}" srcOrd="0" destOrd="0" parTransId="{9212087F-A378-4DB8-B819-228A9E625A79}" sibTransId="{F901FD19-4AAC-4030-8B0C-D9CEDFB75437}"/>
    <dgm:cxn modelId="{DBC218A6-75FA-4FF4-96C2-24D594C2AB81}" type="presOf" srcId="{6729E851-3F48-446A-95B1-FF6D2D530D76}" destId="{8AE7E081-F3F9-4A2F-90BE-2185ACA75952}" srcOrd="0" destOrd="0" presId="urn:microsoft.com/office/officeart/2005/8/layout/lProcess1"/>
    <dgm:cxn modelId="{27278B0D-A281-4181-A619-27252AEE3FC2}" srcId="{2A8C7261-D465-4733-807F-C83DE08D47EF}" destId="{476B8A1C-97B5-48CD-B6E9-E910AA53C675}" srcOrd="1" destOrd="0" parTransId="{1CE0555B-C9C5-4937-ABEA-1E63F27DFCFC}" sibTransId="{CDB1ACFF-9C6E-4D7D-A3B4-034956F4C8DA}"/>
    <dgm:cxn modelId="{49496DB1-0ACD-46CF-8C7A-511BCBDB71CD}" srcId="{E383819C-72E5-4E8B-83CA-814106D4E82C}" destId="{E5A7FB78-7C73-4ED6-B330-AE25F4139852}" srcOrd="1" destOrd="0" parTransId="{1CBBA868-535B-4660-9175-6AABFB27C022}" sibTransId="{3019BD5F-162A-4904-845F-07732BB11C6F}"/>
    <dgm:cxn modelId="{404C77C8-7E97-4892-B091-0021E2E8AB0D}" type="presOf" srcId="{CDB1ACFF-9C6E-4D7D-A3B4-034956F4C8DA}" destId="{F543C83A-4A32-4527-B469-A56952EEA377}" srcOrd="0" destOrd="0" presId="urn:microsoft.com/office/officeart/2005/8/layout/lProcess1"/>
    <dgm:cxn modelId="{6EC36940-209A-43A9-BAE3-8F06FAAE1002}" srcId="{103CEC1F-8170-4CE0-B684-B39F552693C1}" destId="{4A41C6C5-67FD-433A-B51B-066814B1E931}" srcOrd="0" destOrd="0" parTransId="{952713FB-9F59-4113-82B9-9A75F64F701F}" sibTransId="{89D2B1C7-C6BD-4EA4-B834-FD73206404B0}"/>
    <dgm:cxn modelId="{5C1486A4-BDCB-495D-8C8B-BDB836A341C5}" type="presOf" srcId="{E383819C-72E5-4E8B-83CA-814106D4E82C}" destId="{273A9321-F219-4637-B2AB-52E95395C2D8}" srcOrd="0" destOrd="0" presId="urn:microsoft.com/office/officeart/2005/8/layout/lProcess1"/>
    <dgm:cxn modelId="{C884C56A-C8B7-469B-92D8-446203A100E4}" srcId="{E383819C-72E5-4E8B-83CA-814106D4E82C}" destId="{2A8C7261-D465-4733-807F-C83DE08D47EF}" srcOrd="0" destOrd="0" parTransId="{911B1EFD-CB7C-4E9E-A6D9-0B648C8B88C4}" sibTransId="{EA117C26-DEA3-4C11-9C6D-10EAA2C366AD}"/>
    <dgm:cxn modelId="{D1BCADCF-093A-4712-958B-BB24D3F7C90E}" type="presOf" srcId="{103CEC1F-8170-4CE0-B684-B39F552693C1}" destId="{A24D0FF5-EF51-4994-A32F-55F9EBDB6190}" srcOrd="0" destOrd="0" presId="urn:microsoft.com/office/officeart/2005/8/layout/lProcess1"/>
    <dgm:cxn modelId="{EAE5B2D4-99D9-4475-B0CA-B16F167C19ED}" type="presOf" srcId="{D1576C55-B6F8-4D9A-8A91-D152247D8AFE}" destId="{2807873C-83FC-4485-B5F5-65E7ECC9857C}" srcOrd="0" destOrd="0" presId="urn:microsoft.com/office/officeart/2005/8/layout/lProcess1"/>
    <dgm:cxn modelId="{3F66A96E-C692-47F3-9D7F-DA0C96ABE9DF}" srcId="{E383819C-72E5-4E8B-83CA-814106D4E82C}" destId="{103CEC1F-8170-4CE0-B684-B39F552693C1}" srcOrd="2" destOrd="0" parTransId="{1B1500DF-3F8B-46A8-869F-450F0D4961CB}" sibTransId="{05DD35D6-ECF4-4357-BD0D-24231EA20427}"/>
    <dgm:cxn modelId="{1B8583B7-3858-4ECF-8488-5D454F78A10E}" srcId="{2A8C7261-D465-4733-807F-C83DE08D47EF}" destId="{D1576C55-B6F8-4D9A-8A91-D152247D8AFE}" srcOrd="0" destOrd="0" parTransId="{D0F72161-BC27-4C10-A9DE-5C33D34BE989}" sibTransId="{6729E851-3F48-446A-95B1-FF6D2D530D76}"/>
    <dgm:cxn modelId="{3787EA06-1367-4F31-A0FD-4925019D71E3}" srcId="{2A8C7261-D465-4733-807F-C83DE08D47EF}" destId="{76264054-941D-41ED-B266-CCA7EAA57F39}" srcOrd="2" destOrd="0" parTransId="{95591F1C-EB5E-412A-AF66-065ED263FE34}" sibTransId="{200D26CA-1CED-47E1-98F5-7DE6792B7394}"/>
    <dgm:cxn modelId="{94C5AA4C-EB6C-4863-8624-66703F7DEADD}" type="presOf" srcId="{952713FB-9F59-4113-82B9-9A75F64F701F}" destId="{4B52AD79-71CE-4962-89D3-8C1574E314BA}" srcOrd="0" destOrd="0" presId="urn:microsoft.com/office/officeart/2005/8/layout/lProcess1"/>
    <dgm:cxn modelId="{0499A34C-B5E5-4F7B-BFF9-74583E7327F8}" type="presOf" srcId="{E5A7FB78-7C73-4ED6-B330-AE25F4139852}" destId="{79327C77-6F8C-4141-9FF2-47BF45136D19}" srcOrd="0" destOrd="0" presId="urn:microsoft.com/office/officeart/2005/8/layout/lProcess1"/>
    <dgm:cxn modelId="{302412E2-D4A0-49F5-8030-A4D6460AE246}" type="presOf" srcId="{2A8C7261-D465-4733-807F-C83DE08D47EF}" destId="{D139EC9C-A1B6-4240-8409-222E43D98F3B}" srcOrd="0" destOrd="0" presId="urn:microsoft.com/office/officeart/2005/8/layout/lProcess1"/>
    <dgm:cxn modelId="{8A40C044-0883-4394-876F-D023422FA386}" type="presOf" srcId="{A6A0D4E3-11FD-46D3-94FF-931B4FC8E847}" destId="{0A60F221-DA01-4969-A035-79FA42DFA42A}" srcOrd="0" destOrd="0" presId="urn:microsoft.com/office/officeart/2005/8/layout/lProcess1"/>
    <dgm:cxn modelId="{3398EBB6-19BF-4AA7-926B-BE2C73D2B5D5}" type="presOf" srcId="{76264054-941D-41ED-B266-CCA7EAA57F39}" destId="{D789ADC1-B79F-4923-AC98-14EEFE9C628B}" srcOrd="0" destOrd="0" presId="urn:microsoft.com/office/officeart/2005/8/layout/lProcess1"/>
    <dgm:cxn modelId="{2CA1E248-805B-40BD-8866-02825F081B8E}" type="presOf" srcId="{9212087F-A378-4DB8-B819-228A9E625A79}" destId="{5CE04908-FB1D-4DA7-A1CC-96C474567456}" srcOrd="0" destOrd="0" presId="urn:microsoft.com/office/officeart/2005/8/layout/lProcess1"/>
    <dgm:cxn modelId="{87B45ECA-6C6B-45F7-91C2-F1F1862BCCB1}" type="presOf" srcId="{4A41C6C5-67FD-433A-B51B-066814B1E931}" destId="{9AE9E8B1-A932-4532-B0DE-13C5DF9B941B}" srcOrd="0" destOrd="0" presId="urn:microsoft.com/office/officeart/2005/8/layout/lProcess1"/>
    <dgm:cxn modelId="{301E3A99-DB12-48C7-AF71-5DD3556F1598}" type="presParOf" srcId="{273A9321-F219-4637-B2AB-52E95395C2D8}" destId="{F3BC56A8-AE11-462A-BD00-208EF19EF8BA}" srcOrd="0" destOrd="0" presId="urn:microsoft.com/office/officeart/2005/8/layout/lProcess1"/>
    <dgm:cxn modelId="{CBAA108C-9A67-4CE1-8AA3-AB43D6D20C26}" type="presParOf" srcId="{F3BC56A8-AE11-462A-BD00-208EF19EF8BA}" destId="{D139EC9C-A1B6-4240-8409-222E43D98F3B}" srcOrd="0" destOrd="0" presId="urn:microsoft.com/office/officeart/2005/8/layout/lProcess1"/>
    <dgm:cxn modelId="{9E4C5B5A-0795-48E4-A249-B2B955354D5F}" type="presParOf" srcId="{F3BC56A8-AE11-462A-BD00-208EF19EF8BA}" destId="{26475419-F5E7-491A-B149-7004992D49B7}" srcOrd="1" destOrd="0" presId="urn:microsoft.com/office/officeart/2005/8/layout/lProcess1"/>
    <dgm:cxn modelId="{F9158DE4-9A4B-4E14-9762-6361B2E08E45}" type="presParOf" srcId="{F3BC56A8-AE11-462A-BD00-208EF19EF8BA}" destId="{2807873C-83FC-4485-B5F5-65E7ECC9857C}" srcOrd="2" destOrd="0" presId="urn:microsoft.com/office/officeart/2005/8/layout/lProcess1"/>
    <dgm:cxn modelId="{9C561D4A-321A-40DB-A34E-23C17E229CC4}" type="presParOf" srcId="{F3BC56A8-AE11-462A-BD00-208EF19EF8BA}" destId="{8AE7E081-F3F9-4A2F-90BE-2185ACA75952}" srcOrd="3" destOrd="0" presId="urn:microsoft.com/office/officeart/2005/8/layout/lProcess1"/>
    <dgm:cxn modelId="{8651274E-C93F-496D-AC71-42315F67E86D}" type="presParOf" srcId="{F3BC56A8-AE11-462A-BD00-208EF19EF8BA}" destId="{B4865ABF-21B7-4085-BAF0-F05FF6AC2864}" srcOrd="4" destOrd="0" presId="urn:microsoft.com/office/officeart/2005/8/layout/lProcess1"/>
    <dgm:cxn modelId="{701C3C02-94A6-4095-A0CA-8D042D6CE0A6}" type="presParOf" srcId="{F3BC56A8-AE11-462A-BD00-208EF19EF8BA}" destId="{F543C83A-4A32-4527-B469-A56952EEA377}" srcOrd="5" destOrd="0" presId="urn:microsoft.com/office/officeart/2005/8/layout/lProcess1"/>
    <dgm:cxn modelId="{7AA14579-75C3-4D9C-B3C8-3DE28B7CFFAC}" type="presParOf" srcId="{F3BC56A8-AE11-462A-BD00-208EF19EF8BA}" destId="{D789ADC1-B79F-4923-AC98-14EEFE9C628B}" srcOrd="6" destOrd="0" presId="urn:microsoft.com/office/officeart/2005/8/layout/lProcess1"/>
    <dgm:cxn modelId="{874C1E1C-D76B-44CF-A269-C628B83CCF40}" type="presParOf" srcId="{273A9321-F219-4637-B2AB-52E95395C2D8}" destId="{07F0CC40-04B3-4FC4-A28E-EF74F2E61350}" srcOrd="1" destOrd="0" presId="urn:microsoft.com/office/officeart/2005/8/layout/lProcess1"/>
    <dgm:cxn modelId="{4908043B-88A0-46E5-9B19-DDC232C3FB56}" type="presParOf" srcId="{273A9321-F219-4637-B2AB-52E95395C2D8}" destId="{488FFAE8-71B7-4460-8F20-5CC454DDA67C}" srcOrd="2" destOrd="0" presId="urn:microsoft.com/office/officeart/2005/8/layout/lProcess1"/>
    <dgm:cxn modelId="{92733B68-9267-4A0E-9B88-644DD40B1E71}" type="presParOf" srcId="{488FFAE8-71B7-4460-8F20-5CC454DDA67C}" destId="{79327C77-6F8C-4141-9FF2-47BF45136D19}" srcOrd="0" destOrd="0" presId="urn:microsoft.com/office/officeart/2005/8/layout/lProcess1"/>
    <dgm:cxn modelId="{B2E04346-1161-4A8B-81C4-2FC56AA0D3D7}" type="presParOf" srcId="{488FFAE8-71B7-4460-8F20-5CC454DDA67C}" destId="{5CE04908-FB1D-4DA7-A1CC-96C474567456}" srcOrd="1" destOrd="0" presId="urn:microsoft.com/office/officeart/2005/8/layout/lProcess1"/>
    <dgm:cxn modelId="{165496EF-BAD0-4AEF-8612-6053381E26A4}" type="presParOf" srcId="{488FFAE8-71B7-4460-8F20-5CC454DDA67C}" destId="{0A60F221-DA01-4969-A035-79FA42DFA42A}" srcOrd="2" destOrd="0" presId="urn:microsoft.com/office/officeart/2005/8/layout/lProcess1"/>
    <dgm:cxn modelId="{F74941B9-4F8B-42AB-A0DA-B721C2E3F590}" type="presParOf" srcId="{273A9321-F219-4637-B2AB-52E95395C2D8}" destId="{A7DDC921-A2A1-428C-8EB8-6A779F9BB6C0}" srcOrd="3" destOrd="0" presId="urn:microsoft.com/office/officeart/2005/8/layout/lProcess1"/>
    <dgm:cxn modelId="{4E490D52-0187-4960-BBDE-2ACACBB119DE}" type="presParOf" srcId="{273A9321-F219-4637-B2AB-52E95395C2D8}" destId="{D460B345-3740-415E-BF57-D018F93CD184}" srcOrd="4" destOrd="0" presId="urn:microsoft.com/office/officeart/2005/8/layout/lProcess1"/>
    <dgm:cxn modelId="{1CF201F9-EB9C-40EC-BFBD-F5E7DD89FC2E}" type="presParOf" srcId="{D460B345-3740-415E-BF57-D018F93CD184}" destId="{A24D0FF5-EF51-4994-A32F-55F9EBDB6190}" srcOrd="0" destOrd="0" presId="urn:microsoft.com/office/officeart/2005/8/layout/lProcess1"/>
    <dgm:cxn modelId="{123326D6-E212-4857-9FA4-57C0455A4E97}" type="presParOf" srcId="{D460B345-3740-415E-BF57-D018F93CD184}" destId="{4B52AD79-71CE-4962-89D3-8C1574E314BA}" srcOrd="1" destOrd="0" presId="urn:microsoft.com/office/officeart/2005/8/layout/lProcess1"/>
    <dgm:cxn modelId="{3F5DC96E-1C9B-409D-B076-798D7F3185EC}" type="presParOf" srcId="{D460B345-3740-415E-BF57-D018F93CD184}" destId="{9AE9E8B1-A932-4532-B0DE-13C5DF9B941B}" srcOrd="2"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5CECB8-4BD5-4EA2-B7D3-561EC6A74359}" type="doc">
      <dgm:prSet loTypeId="urn:microsoft.com/office/officeart/2005/8/layout/hierarchy6" loCatId="hierarchy" qsTypeId="urn:microsoft.com/office/officeart/2005/8/quickstyle/simple4" qsCatId="simple" csTypeId="urn:microsoft.com/office/officeart/2005/8/colors/accent1_2" csCatId="accent1" phldr="1"/>
      <dgm:spPr/>
      <dgm:t>
        <a:bodyPr/>
        <a:lstStyle/>
        <a:p>
          <a:endParaRPr lang="el-GR"/>
        </a:p>
      </dgm:t>
    </dgm:pt>
    <dgm:pt modelId="{92A0D9A9-9081-4924-BC18-4419A9C7D82D}">
      <dgm:prSet phldrT="[Text]"/>
      <dgm:spPr/>
      <dgm:t>
        <a:bodyPr/>
        <a:lstStyle/>
        <a:p>
          <a:r>
            <a:rPr lang="en-US" b="1" dirty="0" smtClean="0"/>
            <a:t>Language Competence</a:t>
          </a:r>
          <a:endParaRPr lang="el-GR" b="1" dirty="0"/>
        </a:p>
      </dgm:t>
    </dgm:pt>
    <dgm:pt modelId="{7ECA69D4-99CF-43F0-9401-A38173A2A698}" type="parTrans" cxnId="{E6FC987B-DBDF-4BAF-9BAF-F39D4ADB10EF}">
      <dgm:prSet/>
      <dgm:spPr/>
      <dgm:t>
        <a:bodyPr/>
        <a:lstStyle/>
        <a:p>
          <a:endParaRPr lang="el-GR"/>
        </a:p>
      </dgm:t>
    </dgm:pt>
    <dgm:pt modelId="{B64652A6-5C1B-45B1-B3F5-E4AA05550F15}" type="sibTrans" cxnId="{E6FC987B-DBDF-4BAF-9BAF-F39D4ADB10EF}">
      <dgm:prSet/>
      <dgm:spPr/>
      <dgm:t>
        <a:bodyPr/>
        <a:lstStyle/>
        <a:p>
          <a:endParaRPr lang="el-GR"/>
        </a:p>
      </dgm:t>
    </dgm:pt>
    <dgm:pt modelId="{E30D13BF-98A3-4340-A150-28D857F87C1F}">
      <dgm:prSet phldrT="[Text]"/>
      <dgm:spPr/>
      <dgm:t>
        <a:bodyPr/>
        <a:lstStyle/>
        <a:p>
          <a:r>
            <a:rPr lang="en-US" dirty="0" err="1" smtClean="0"/>
            <a:t>Organisational</a:t>
          </a:r>
          <a:r>
            <a:rPr lang="en-US" dirty="0" smtClean="0"/>
            <a:t> Competence</a:t>
          </a:r>
          <a:endParaRPr lang="el-GR" dirty="0"/>
        </a:p>
      </dgm:t>
    </dgm:pt>
    <dgm:pt modelId="{60BB1878-C509-4DFC-A9FC-9D81112626E8}" type="parTrans" cxnId="{465F9820-2D35-46C5-9588-300DAC547B2C}">
      <dgm:prSet/>
      <dgm:spPr/>
      <dgm:t>
        <a:bodyPr/>
        <a:lstStyle/>
        <a:p>
          <a:endParaRPr lang="el-GR"/>
        </a:p>
      </dgm:t>
    </dgm:pt>
    <dgm:pt modelId="{3AE2A7E1-BA5D-4135-8350-64C38DF6545E}" type="sibTrans" cxnId="{465F9820-2D35-46C5-9588-300DAC547B2C}">
      <dgm:prSet/>
      <dgm:spPr/>
      <dgm:t>
        <a:bodyPr/>
        <a:lstStyle/>
        <a:p>
          <a:endParaRPr lang="el-GR"/>
        </a:p>
      </dgm:t>
    </dgm:pt>
    <dgm:pt modelId="{3A7A1B35-AB50-4EAC-9165-F2E26E4FA9BE}">
      <dgm:prSet phldrT="[Text]"/>
      <dgm:spPr/>
      <dgm:t>
        <a:bodyPr/>
        <a:lstStyle/>
        <a:p>
          <a:r>
            <a:rPr lang="en-US" dirty="0" smtClean="0"/>
            <a:t>Grammatical Competence</a:t>
          </a:r>
          <a:endParaRPr lang="el-GR" dirty="0"/>
        </a:p>
      </dgm:t>
    </dgm:pt>
    <dgm:pt modelId="{E3EC6E05-DAE3-4CED-983F-4B5CD2C3E20B}" type="parTrans" cxnId="{B9BD5AA1-2A09-4659-9844-A22EB2BD56A0}">
      <dgm:prSet/>
      <dgm:spPr/>
      <dgm:t>
        <a:bodyPr/>
        <a:lstStyle/>
        <a:p>
          <a:endParaRPr lang="el-GR"/>
        </a:p>
      </dgm:t>
    </dgm:pt>
    <dgm:pt modelId="{DC3DB72F-BD9B-4AF3-B1CB-1070C25107FB}" type="sibTrans" cxnId="{B9BD5AA1-2A09-4659-9844-A22EB2BD56A0}">
      <dgm:prSet/>
      <dgm:spPr/>
      <dgm:t>
        <a:bodyPr/>
        <a:lstStyle/>
        <a:p>
          <a:endParaRPr lang="el-GR"/>
        </a:p>
      </dgm:t>
    </dgm:pt>
    <dgm:pt modelId="{A6FB1AED-CD83-4CFB-96D2-06B46745E92E}">
      <dgm:prSet phldrT="[Text]"/>
      <dgm:spPr/>
      <dgm:t>
        <a:bodyPr/>
        <a:lstStyle/>
        <a:p>
          <a:r>
            <a:rPr lang="en-US" dirty="0" smtClean="0"/>
            <a:t>Textual Competence</a:t>
          </a:r>
          <a:endParaRPr lang="el-GR" dirty="0"/>
        </a:p>
      </dgm:t>
    </dgm:pt>
    <dgm:pt modelId="{3AAD23C8-FE41-4933-936A-BD9860B95899}" type="parTrans" cxnId="{40FFBAC4-21EB-460E-B612-30B4E83DD081}">
      <dgm:prSet/>
      <dgm:spPr/>
      <dgm:t>
        <a:bodyPr/>
        <a:lstStyle/>
        <a:p>
          <a:endParaRPr lang="el-GR"/>
        </a:p>
      </dgm:t>
    </dgm:pt>
    <dgm:pt modelId="{8870BAB1-1574-49EC-A7A9-FCE927ECF624}" type="sibTrans" cxnId="{40FFBAC4-21EB-460E-B612-30B4E83DD081}">
      <dgm:prSet/>
      <dgm:spPr/>
      <dgm:t>
        <a:bodyPr/>
        <a:lstStyle/>
        <a:p>
          <a:endParaRPr lang="el-GR"/>
        </a:p>
      </dgm:t>
    </dgm:pt>
    <dgm:pt modelId="{DBD8ED4F-3077-4E50-9798-2C73F13C273F}">
      <dgm:prSet phldrT="[Text]"/>
      <dgm:spPr/>
      <dgm:t>
        <a:bodyPr/>
        <a:lstStyle/>
        <a:p>
          <a:r>
            <a:rPr lang="en-US" dirty="0" smtClean="0"/>
            <a:t>Pragmatic Competence</a:t>
          </a:r>
          <a:endParaRPr lang="el-GR" dirty="0"/>
        </a:p>
      </dgm:t>
    </dgm:pt>
    <dgm:pt modelId="{3A8C51B9-8712-44F8-9748-5E7179F88108}" type="parTrans" cxnId="{28CA5C8E-7A47-4C53-81DC-592738BD0DFF}">
      <dgm:prSet/>
      <dgm:spPr/>
      <dgm:t>
        <a:bodyPr/>
        <a:lstStyle/>
        <a:p>
          <a:endParaRPr lang="el-GR"/>
        </a:p>
      </dgm:t>
    </dgm:pt>
    <dgm:pt modelId="{E02AB0C6-BFFE-4C18-8684-D593A33A9C6F}" type="sibTrans" cxnId="{28CA5C8E-7A47-4C53-81DC-592738BD0DFF}">
      <dgm:prSet/>
      <dgm:spPr/>
      <dgm:t>
        <a:bodyPr/>
        <a:lstStyle/>
        <a:p>
          <a:endParaRPr lang="el-GR"/>
        </a:p>
      </dgm:t>
    </dgm:pt>
    <dgm:pt modelId="{AA5E4112-DD16-487E-BF42-AEAD647369FF}">
      <dgm:prSet phldrT="[Text]"/>
      <dgm:spPr/>
      <dgm:t>
        <a:bodyPr/>
        <a:lstStyle/>
        <a:p>
          <a:r>
            <a:rPr lang="en-US" dirty="0" smtClean="0"/>
            <a:t>Illocutionary Competence</a:t>
          </a:r>
          <a:endParaRPr lang="el-GR" dirty="0"/>
        </a:p>
      </dgm:t>
    </dgm:pt>
    <dgm:pt modelId="{6EF8366C-B34C-4666-B665-17B23C6BD53E}" type="parTrans" cxnId="{9EEE4061-25F2-4606-B2DC-028A48CAA275}">
      <dgm:prSet/>
      <dgm:spPr/>
      <dgm:t>
        <a:bodyPr/>
        <a:lstStyle/>
        <a:p>
          <a:endParaRPr lang="el-GR"/>
        </a:p>
      </dgm:t>
    </dgm:pt>
    <dgm:pt modelId="{6B561781-5A34-4A44-AAB6-C16B81206E3B}" type="sibTrans" cxnId="{9EEE4061-25F2-4606-B2DC-028A48CAA275}">
      <dgm:prSet/>
      <dgm:spPr/>
      <dgm:t>
        <a:bodyPr/>
        <a:lstStyle/>
        <a:p>
          <a:endParaRPr lang="el-GR"/>
        </a:p>
      </dgm:t>
    </dgm:pt>
    <dgm:pt modelId="{2E722D17-6C19-4AD8-A47A-1CB7A06784AD}">
      <dgm:prSet phldrT="[Text]"/>
      <dgm:spPr/>
      <dgm:t>
        <a:bodyPr/>
        <a:lstStyle/>
        <a:p>
          <a:r>
            <a:rPr lang="en-US" dirty="0" smtClean="0"/>
            <a:t>Sociolinguistic Competence</a:t>
          </a:r>
          <a:endParaRPr lang="el-GR" dirty="0"/>
        </a:p>
      </dgm:t>
    </dgm:pt>
    <dgm:pt modelId="{71A73BDD-686F-43E7-A9EC-ADB25D768B78}" type="parTrans" cxnId="{32EE8184-23CC-4310-B7BB-FE7E30A3606A}">
      <dgm:prSet/>
      <dgm:spPr/>
      <dgm:t>
        <a:bodyPr/>
        <a:lstStyle/>
        <a:p>
          <a:endParaRPr lang="el-GR"/>
        </a:p>
      </dgm:t>
    </dgm:pt>
    <dgm:pt modelId="{1CD0302F-A31A-4C6F-BDDB-DFB3C7E9891F}" type="sibTrans" cxnId="{32EE8184-23CC-4310-B7BB-FE7E30A3606A}">
      <dgm:prSet/>
      <dgm:spPr/>
      <dgm:t>
        <a:bodyPr/>
        <a:lstStyle/>
        <a:p>
          <a:endParaRPr lang="el-GR"/>
        </a:p>
      </dgm:t>
    </dgm:pt>
    <dgm:pt modelId="{4FF1E08A-2696-47A9-82B3-B069315A2C28}" type="pres">
      <dgm:prSet presAssocID="{3A5CECB8-4BD5-4EA2-B7D3-561EC6A74359}" presName="mainComposite" presStyleCnt="0">
        <dgm:presLayoutVars>
          <dgm:chPref val="1"/>
          <dgm:dir/>
          <dgm:animOne val="branch"/>
          <dgm:animLvl val="lvl"/>
          <dgm:resizeHandles val="exact"/>
        </dgm:presLayoutVars>
      </dgm:prSet>
      <dgm:spPr/>
      <dgm:t>
        <a:bodyPr/>
        <a:lstStyle/>
        <a:p>
          <a:endParaRPr lang="en-GB"/>
        </a:p>
      </dgm:t>
    </dgm:pt>
    <dgm:pt modelId="{5EE4BC20-52DC-4AE7-8CA7-EB22EB6EE43B}" type="pres">
      <dgm:prSet presAssocID="{3A5CECB8-4BD5-4EA2-B7D3-561EC6A74359}" presName="hierFlow" presStyleCnt="0"/>
      <dgm:spPr/>
    </dgm:pt>
    <dgm:pt modelId="{50A59A19-6C41-47C3-AA17-3C805F7E280C}" type="pres">
      <dgm:prSet presAssocID="{3A5CECB8-4BD5-4EA2-B7D3-561EC6A74359}" presName="hierChild1" presStyleCnt="0">
        <dgm:presLayoutVars>
          <dgm:chPref val="1"/>
          <dgm:animOne val="branch"/>
          <dgm:animLvl val="lvl"/>
        </dgm:presLayoutVars>
      </dgm:prSet>
      <dgm:spPr/>
    </dgm:pt>
    <dgm:pt modelId="{7543A84D-5688-48D1-BFC4-852101BEF8E4}" type="pres">
      <dgm:prSet presAssocID="{92A0D9A9-9081-4924-BC18-4419A9C7D82D}" presName="Name14" presStyleCnt="0"/>
      <dgm:spPr/>
    </dgm:pt>
    <dgm:pt modelId="{20D11C32-8AD9-408C-AB08-9836B71F3A75}" type="pres">
      <dgm:prSet presAssocID="{92A0D9A9-9081-4924-BC18-4419A9C7D82D}" presName="level1Shape" presStyleLbl="node0" presStyleIdx="0" presStyleCnt="1">
        <dgm:presLayoutVars>
          <dgm:chPref val="3"/>
        </dgm:presLayoutVars>
      </dgm:prSet>
      <dgm:spPr/>
      <dgm:t>
        <a:bodyPr/>
        <a:lstStyle/>
        <a:p>
          <a:endParaRPr lang="en-GB"/>
        </a:p>
      </dgm:t>
    </dgm:pt>
    <dgm:pt modelId="{DEE63CF3-3125-4092-A7B1-44E2799333B4}" type="pres">
      <dgm:prSet presAssocID="{92A0D9A9-9081-4924-BC18-4419A9C7D82D}" presName="hierChild2" presStyleCnt="0"/>
      <dgm:spPr/>
    </dgm:pt>
    <dgm:pt modelId="{255E868A-E466-4A16-899C-E6E3D8CD2854}" type="pres">
      <dgm:prSet presAssocID="{60BB1878-C509-4DFC-A9FC-9D81112626E8}" presName="Name19" presStyleLbl="parChTrans1D2" presStyleIdx="0" presStyleCnt="2"/>
      <dgm:spPr/>
      <dgm:t>
        <a:bodyPr/>
        <a:lstStyle/>
        <a:p>
          <a:endParaRPr lang="en-GB"/>
        </a:p>
      </dgm:t>
    </dgm:pt>
    <dgm:pt modelId="{06CFFB92-2EFD-4FE3-8EE6-0C7862BA838F}" type="pres">
      <dgm:prSet presAssocID="{E30D13BF-98A3-4340-A150-28D857F87C1F}" presName="Name21" presStyleCnt="0"/>
      <dgm:spPr/>
    </dgm:pt>
    <dgm:pt modelId="{E1AF6168-2ED9-4C06-A989-2003B926E626}" type="pres">
      <dgm:prSet presAssocID="{E30D13BF-98A3-4340-A150-28D857F87C1F}" presName="level2Shape" presStyleLbl="node2" presStyleIdx="0" presStyleCnt="2"/>
      <dgm:spPr/>
      <dgm:t>
        <a:bodyPr/>
        <a:lstStyle/>
        <a:p>
          <a:endParaRPr lang="en-GB"/>
        </a:p>
      </dgm:t>
    </dgm:pt>
    <dgm:pt modelId="{7A7911AF-37BC-43D8-9F3D-D76514BA4617}" type="pres">
      <dgm:prSet presAssocID="{E30D13BF-98A3-4340-A150-28D857F87C1F}" presName="hierChild3" presStyleCnt="0"/>
      <dgm:spPr/>
    </dgm:pt>
    <dgm:pt modelId="{CCA24F59-FC82-45E7-B54E-8F1BD92D61BF}" type="pres">
      <dgm:prSet presAssocID="{E3EC6E05-DAE3-4CED-983F-4B5CD2C3E20B}" presName="Name19" presStyleLbl="parChTrans1D3" presStyleIdx="0" presStyleCnt="4"/>
      <dgm:spPr/>
      <dgm:t>
        <a:bodyPr/>
        <a:lstStyle/>
        <a:p>
          <a:endParaRPr lang="en-GB"/>
        </a:p>
      </dgm:t>
    </dgm:pt>
    <dgm:pt modelId="{A66BCB97-3767-4DE7-B4EF-1BA4B9F8A0E6}" type="pres">
      <dgm:prSet presAssocID="{3A7A1B35-AB50-4EAC-9165-F2E26E4FA9BE}" presName="Name21" presStyleCnt="0"/>
      <dgm:spPr/>
    </dgm:pt>
    <dgm:pt modelId="{59463CDB-F11F-4760-8634-5821A46B0DBC}" type="pres">
      <dgm:prSet presAssocID="{3A7A1B35-AB50-4EAC-9165-F2E26E4FA9BE}" presName="level2Shape" presStyleLbl="node3" presStyleIdx="0" presStyleCnt="4"/>
      <dgm:spPr/>
      <dgm:t>
        <a:bodyPr/>
        <a:lstStyle/>
        <a:p>
          <a:endParaRPr lang="en-GB"/>
        </a:p>
      </dgm:t>
    </dgm:pt>
    <dgm:pt modelId="{72BD8734-1DDC-4640-8846-02F291C744BF}" type="pres">
      <dgm:prSet presAssocID="{3A7A1B35-AB50-4EAC-9165-F2E26E4FA9BE}" presName="hierChild3" presStyleCnt="0"/>
      <dgm:spPr/>
    </dgm:pt>
    <dgm:pt modelId="{B1967B93-A386-4290-BDC9-4D7AE8F129A1}" type="pres">
      <dgm:prSet presAssocID="{3AAD23C8-FE41-4933-936A-BD9860B95899}" presName="Name19" presStyleLbl="parChTrans1D3" presStyleIdx="1" presStyleCnt="4"/>
      <dgm:spPr/>
      <dgm:t>
        <a:bodyPr/>
        <a:lstStyle/>
        <a:p>
          <a:endParaRPr lang="en-GB"/>
        </a:p>
      </dgm:t>
    </dgm:pt>
    <dgm:pt modelId="{4CF962B7-611B-444A-9592-8A9A4403169D}" type="pres">
      <dgm:prSet presAssocID="{A6FB1AED-CD83-4CFB-96D2-06B46745E92E}" presName="Name21" presStyleCnt="0"/>
      <dgm:spPr/>
    </dgm:pt>
    <dgm:pt modelId="{2BEAE129-1E5C-4456-B3EE-92F2086DD040}" type="pres">
      <dgm:prSet presAssocID="{A6FB1AED-CD83-4CFB-96D2-06B46745E92E}" presName="level2Shape" presStyleLbl="node3" presStyleIdx="1" presStyleCnt="4"/>
      <dgm:spPr/>
      <dgm:t>
        <a:bodyPr/>
        <a:lstStyle/>
        <a:p>
          <a:endParaRPr lang="en-GB"/>
        </a:p>
      </dgm:t>
    </dgm:pt>
    <dgm:pt modelId="{61030141-8DB0-4BF7-BE04-CBF094EFCA78}" type="pres">
      <dgm:prSet presAssocID="{A6FB1AED-CD83-4CFB-96D2-06B46745E92E}" presName="hierChild3" presStyleCnt="0"/>
      <dgm:spPr/>
    </dgm:pt>
    <dgm:pt modelId="{7B8CDD2E-62EB-40C9-9D8F-0330BEC65B92}" type="pres">
      <dgm:prSet presAssocID="{3A8C51B9-8712-44F8-9748-5E7179F88108}" presName="Name19" presStyleLbl="parChTrans1D2" presStyleIdx="1" presStyleCnt="2"/>
      <dgm:spPr/>
      <dgm:t>
        <a:bodyPr/>
        <a:lstStyle/>
        <a:p>
          <a:endParaRPr lang="en-GB"/>
        </a:p>
      </dgm:t>
    </dgm:pt>
    <dgm:pt modelId="{D339263F-74E6-4416-B384-EEF40A1E0609}" type="pres">
      <dgm:prSet presAssocID="{DBD8ED4F-3077-4E50-9798-2C73F13C273F}" presName="Name21" presStyleCnt="0"/>
      <dgm:spPr/>
    </dgm:pt>
    <dgm:pt modelId="{8A8ADA1E-DAAD-4FD8-9AFC-D239218C7BF1}" type="pres">
      <dgm:prSet presAssocID="{DBD8ED4F-3077-4E50-9798-2C73F13C273F}" presName="level2Shape" presStyleLbl="node2" presStyleIdx="1" presStyleCnt="2"/>
      <dgm:spPr/>
      <dgm:t>
        <a:bodyPr/>
        <a:lstStyle/>
        <a:p>
          <a:endParaRPr lang="en-GB"/>
        </a:p>
      </dgm:t>
    </dgm:pt>
    <dgm:pt modelId="{8538FD6D-BD63-4963-A5D9-45EBC036C52A}" type="pres">
      <dgm:prSet presAssocID="{DBD8ED4F-3077-4E50-9798-2C73F13C273F}" presName="hierChild3" presStyleCnt="0"/>
      <dgm:spPr/>
    </dgm:pt>
    <dgm:pt modelId="{F706D65F-C766-4DA8-B3DE-416AA90DDD72}" type="pres">
      <dgm:prSet presAssocID="{6EF8366C-B34C-4666-B665-17B23C6BD53E}" presName="Name19" presStyleLbl="parChTrans1D3" presStyleIdx="2" presStyleCnt="4"/>
      <dgm:spPr/>
      <dgm:t>
        <a:bodyPr/>
        <a:lstStyle/>
        <a:p>
          <a:endParaRPr lang="en-GB"/>
        </a:p>
      </dgm:t>
    </dgm:pt>
    <dgm:pt modelId="{FD3AC3D4-D849-4C80-B8F1-964F54484751}" type="pres">
      <dgm:prSet presAssocID="{AA5E4112-DD16-487E-BF42-AEAD647369FF}" presName="Name21" presStyleCnt="0"/>
      <dgm:spPr/>
    </dgm:pt>
    <dgm:pt modelId="{124AA6B0-B94C-4807-A7F7-4F3F82050A3E}" type="pres">
      <dgm:prSet presAssocID="{AA5E4112-DD16-487E-BF42-AEAD647369FF}" presName="level2Shape" presStyleLbl="node3" presStyleIdx="2" presStyleCnt="4"/>
      <dgm:spPr/>
      <dgm:t>
        <a:bodyPr/>
        <a:lstStyle/>
        <a:p>
          <a:endParaRPr lang="en-GB"/>
        </a:p>
      </dgm:t>
    </dgm:pt>
    <dgm:pt modelId="{6460391E-0FEC-4CEB-8308-9C424EC0EE1E}" type="pres">
      <dgm:prSet presAssocID="{AA5E4112-DD16-487E-BF42-AEAD647369FF}" presName="hierChild3" presStyleCnt="0"/>
      <dgm:spPr/>
    </dgm:pt>
    <dgm:pt modelId="{C2914BDA-1857-4B89-A491-86245D99BE9C}" type="pres">
      <dgm:prSet presAssocID="{71A73BDD-686F-43E7-A9EC-ADB25D768B78}" presName="Name19" presStyleLbl="parChTrans1D3" presStyleIdx="3" presStyleCnt="4"/>
      <dgm:spPr/>
      <dgm:t>
        <a:bodyPr/>
        <a:lstStyle/>
        <a:p>
          <a:endParaRPr lang="en-GB"/>
        </a:p>
      </dgm:t>
    </dgm:pt>
    <dgm:pt modelId="{D913D9A4-9699-4FFE-8F64-8CCE7759ECCA}" type="pres">
      <dgm:prSet presAssocID="{2E722D17-6C19-4AD8-A47A-1CB7A06784AD}" presName="Name21" presStyleCnt="0"/>
      <dgm:spPr/>
    </dgm:pt>
    <dgm:pt modelId="{F60D81DA-22C4-4341-AC4F-3F7010071E83}" type="pres">
      <dgm:prSet presAssocID="{2E722D17-6C19-4AD8-A47A-1CB7A06784AD}" presName="level2Shape" presStyleLbl="node3" presStyleIdx="3" presStyleCnt="4"/>
      <dgm:spPr/>
      <dgm:t>
        <a:bodyPr/>
        <a:lstStyle/>
        <a:p>
          <a:endParaRPr lang="en-GB"/>
        </a:p>
      </dgm:t>
    </dgm:pt>
    <dgm:pt modelId="{F62545D0-FDAE-4369-8720-7A580382F9E4}" type="pres">
      <dgm:prSet presAssocID="{2E722D17-6C19-4AD8-A47A-1CB7A06784AD}" presName="hierChild3" presStyleCnt="0"/>
      <dgm:spPr/>
    </dgm:pt>
    <dgm:pt modelId="{B59AE2BF-ACB0-4203-B25D-24E228E11585}" type="pres">
      <dgm:prSet presAssocID="{3A5CECB8-4BD5-4EA2-B7D3-561EC6A74359}" presName="bgShapesFlow" presStyleCnt="0"/>
      <dgm:spPr/>
    </dgm:pt>
  </dgm:ptLst>
  <dgm:cxnLst>
    <dgm:cxn modelId="{6F251D0E-B6AF-4D35-A3C7-0CAFE1ED30BB}" type="presOf" srcId="{3A7A1B35-AB50-4EAC-9165-F2E26E4FA9BE}" destId="{59463CDB-F11F-4760-8634-5821A46B0DBC}" srcOrd="0" destOrd="0" presId="urn:microsoft.com/office/officeart/2005/8/layout/hierarchy6"/>
    <dgm:cxn modelId="{77E133AD-9B3F-465E-83AA-A25A840CD152}" type="presOf" srcId="{92A0D9A9-9081-4924-BC18-4419A9C7D82D}" destId="{20D11C32-8AD9-408C-AB08-9836B71F3A75}" srcOrd="0" destOrd="0" presId="urn:microsoft.com/office/officeart/2005/8/layout/hierarchy6"/>
    <dgm:cxn modelId="{435FBB08-F26C-494B-A588-3B012E4A6EAC}" type="presOf" srcId="{3A5CECB8-4BD5-4EA2-B7D3-561EC6A74359}" destId="{4FF1E08A-2696-47A9-82B3-B069315A2C28}" srcOrd="0" destOrd="0" presId="urn:microsoft.com/office/officeart/2005/8/layout/hierarchy6"/>
    <dgm:cxn modelId="{07DB5B05-4AAB-42DE-96DE-A4C9FB85DAE0}" type="presOf" srcId="{6EF8366C-B34C-4666-B665-17B23C6BD53E}" destId="{F706D65F-C766-4DA8-B3DE-416AA90DDD72}" srcOrd="0" destOrd="0" presId="urn:microsoft.com/office/officeart/2005/8/layout/hierarchy6"/>
    <dgm:cxn modelId="{7BEC65BA-8339-4216-AAE3-1474BD4CD97A}" type="presOf" srcId="{71A73BDD-686F-43E7-A9EC-ADB25D768B78}" destId="{C2914BDA-1857-4B89-A491-86245D99BE9C}" srcOrd="0" destOrd="0" presId="urn:microsoft.com/office/officeart/2005/8/layout/hierarchy6"/>
    <dgm:cxn modelId="{9EEE4061-25F2-4606-B2DC-028A48CAA275}" srcId="{DBD8ED4F-3077-4E50-9798-2C73F13C273F}" destId="{AA5E4112-DD16-487E-BF42-AEAD647369FF}" srcOrd="0" destOrd="0" parTransId="{6EF8366C-B34C-4666-B665-17B23C6BD53E}" sibTransId="{6B561781-5A34-4A44-AAB6-C16B81206E3B}"/>
    <dgm:cxn modelId="{E6FC987B-DBDF-4BAF-9BAF-F39D4ADB10EF}" srcId="{3A5CECB8-4BD5-4EA2-B7D3-561EC6A74359}" destId="{92A0D9A9-9081-4924-BC18-4419A9C7D82D}" srcOrd="0" destOrd="0" parTransId="{7ECA69D4-99CF-43F0-9401-A38173A2A698}" sibTransId="{B64652A6-5C1B-45B1-B3F5-E4AA05550F15}"/>
    <dgm:cxn modelId="{B91027D1-19A3-445D-8A3C-94F02B8CEA69}" type="presOf" srcId="{3AAD23C8-FE41-4933-936A-BD9860B95899}" destId="{B1967B93-A386-4290-BDC9-4D7AE8F129A1}" srcOrd="0" destOrd="0" presId="urn:microsoft.com/office/officeart/2005/8/layout/hierarchy6"/>
    <dgm:cxn modelId="{40FFBAC4-21EB-460E-B612-30B4E83DD081}" srcId="{E30D13BF-98A3-4340-A150-28D857F87C1F}" destId="{A6FB1AED-CD83-4CFB-96D2-06B46745E92E}" srcOrd="1" destOrd="0" parTransId="{3AAD23C8-FE41-4933-936A-BD9860B95899}" sibTransId="{8870BAB1-1574-49EC-A7A9-FCE927ECF624}"/>
    <dgm:cxn modelId="{15022394-7599-4B3A-AFBB-7872B624DF7D}" type="presOf" srcId="{DBD8ED4F-3077-4E50-9798-2C73F13C273F}" destId="{8A8ADA1E-DAAD-4FD8-9AFC-D239218C7BF1}" srcOrd="0" destOrd="0" presId="urn:microsoft.com/office/officeart/2005/8/layout/hierarchy6"/>
    <dgm:cxn modelId="{153240B8-852B-4BAB-A9C2-BBE8A8542A2C}" type="presOf" srcId="{AA5E4112-DD16-487E-BF42-AEAD647369FF}" destId="{124AA6B0-B94C-4807-A7F7-4F3F82050A3E}" srcOrd="0" destOrd="0" presId="urn:microsoft.com/office/officeart/2005/8/layout/hierarchy6"/>
    <dgm:cxn modelId="{63385470-FE22-40A3-BE30-A1E9EFB165DC}" type="presOf" srcId="{2E722D17-6C19-4AD8-A47A-1CB7A06784AD}" destId="{F60D81DA-22C4-4341-AC4F-3F7010071E83}" srcOrd="0" destOrd="0" presId="urn:microsoft.com/office/officeart/2005/8/layout/hierarchy6"/>
    <dgm:cxn modelId="{34025B48-CF7A-417B-B742-B74A3C96993D}" type="presOf" srcId="{E3EC6E05-DAE3-4CED-983F-4B5CD2C3E20B}" destId="{CCA24F59-FC82-45E7-B54E-8F1BD92D61BF}" srcOrd="0" destOrd="0" presId="urn:microsoft.com/office/officeart/2005/8/layout/hierarchy6"/>
    <dgm:cxn modelId="{465F9820-2D35-46C5-9588-300DAC547B2C}" srcId="{92A0D9A9-9081-4924-BC18-4419A9C7D82D}" destId="{E30D13BF-98A3-4340-A150-28D857F87C1F}" srcOrd="0" destOrd="0" parTransId="{60BB1878-C509-4DFC-A9FC-9D81112626E8}" sibTransId="{3AE2A7E1-BA5D-4135-8350-64C38DF6545E}"/>
    <dgm:cxn modelId="{197EDBA8-47A6-4C41-8F63-E94C392433B7}" type="presOf" srcId="{A6FB1AED-CD83-4CFB-96D2-06B46745E92E}" destId="{2BEAE129-1E5C-4456-B3EE-92F2086DD040}" srcOrd="0" destOrd="0" presId="urn:microsoft.com/office/officeart/2005/8/layout/hierarchy6"/>
    <dgm:cxn modelId="{DBA42C1D-C0B2-4F94-9E8B-0DAAA0B817C6}" type="presOf" srcId="{3A8C51B9-8712-44F8-9748-5E7179F88108}" destId="{7B8CDD2E-62EB-40C9-9D8F-0330BEC65B92}" srcOrd="0" destOrd="0" presId="urn:microsoft.com/office/officeart/2005/8/layout/hierarchy6"/>
    <dgm:cxn modelId="{32EE8184-23CC-4310-B7BB-FE7E30A3606A}" srcId="{DBD8ED4F-3077-4E50-9798-2C73F13C273F}" destId="{2E722D17-6C19-4AD8-A47A-1CB7A06784AD}" srcOrd="1" destOrd="0" parTransId="{71A73BDD-686F-43E7-A9EC-ADB25D768B78}" sibTransId="{1CD0302F-A31A-4C6F-BDDB-DFB3C7E9891F}"/>
    <dgm:cxn modelId="{B9BD5AA1-2A09-4659-9844-A22EB2BD56A0}" srcId="{E30D13BF-98A3-4340-A150-28D857F87C1F}" destId="{3A7A1B35-AB50-4EAC-9165-F2E26E4FA9BE}" srcOrd="0" destOrd="0" parTransId="{E3EC6E05-DAE3-4CED-983F-4B5CD2C3E20B}" sibTransId="{DC3DB72F-BD9B-4AF3-B1CB-1070C25107FB}"/>
    <dgm:cxn modelId="{E7093A7A-4075-41CF-8C3C-993D2F1D9EB0}" type="presOf" srcId="{E30D13BF-98A3-4340-A150-28D857F87C1F}" destId="{E1AF6168-2ED9-4C06-A989-2003B926E626}" srcOrd="0" destOrd="0" presId="urn:microsoft.com/office/officeart/2005/8/layout/hierarchy6"/>
    <dgm:cxn modelId="{28CA5C8E-7A47-4C53-81DC-592738BD0DFF}" srcId="{92A0D9A9-9081-4924-BC18-4419A9C7D82D}" destId="{DBD8ED4F-3077-4E50-9798-2C73F13C273F}" srcOrd="1" destOrd="0" parTransId="{3A8C51B9-8712-44F8-9748-5E7179F88108}" sibTransId="{E02AB0C6-BFFE-4C18-8684-D593A33A9C6F}"/>
    <dgm:cxn modelId="{AEAB4653-E0A9-4DED-A916-67DEA9E2FE07}" type="presOf" srcId="{60BB1878-C509-4DFC-A9FC-9D81112626E8}" destId="{255E868A-E466-4A16-899C-E6E3D8CD2854}" srcOrd="0" destOrd="0" presId="urn:microsoft.com/office/officeart/2005/8/layout/hierarchy6"/>
    <dgm:cxn modelId="{0F1785CF-AF70-4715-9548-79576E21D83D}" type="presParOf" srcId="{4FF1E08A-2696-47A9-82B3-B069315A2C28}" destId="{5EE4BC20-52DC-4AE7-8CA7-EB22EB6EE43B}" srcOrd="0" destOrd="0" presId="urn:microsoft.com/office/officeart/2005/8/layout/hierarchy6"/>
    <dgm:cxn modelId="{ECE2E17B-C868-4059-9781-1299C489FED2}" type="presParOf" srcId="{5EE4BC20-52DC-4AE7-8CA7-EB22EB6EE43B}" destId="{50A59A19-6C41-47C3-AA17-3C805F7E280C}" srcOrd="0" destOrd="0" presId="urn:microsoft.com/office/officeart/2005/8/layout/hierarchy6"/>
    <dgm:cxn modelId="{47CE09CB-3DDD-4F2B-965E-EF3AF1DA3E50}" type="presParOf" srcId="{50A59A19-6C41-47C3-AA17-3C805F7E280C}" destId="{7543A84D-5688-48D1-BFC4-852101BEF8E4}" srcOrd="0" destOrd="0" presId="urn:microsoft.com/office/officeart/2005/8/layout/hierarchy6"/>
    <dgm:cxn modelId="{5C9E3292-2921-4508-8DB8-3E44599FB99A}" type="presParOf" srcId="{7543A84D-5688-48D1-BFC4-852101BEF8E4}" destId="{20D11C32-8AD9-408C-AB08-9836B71F3A75}" srcOrd="0" destOrd="0" presId="urn:microsoft.com/office/officeart/2005/8/layout/hierarchy6"/>
    <dgm:cxn modelId="{BE65D033-EB1B-4A78-89A9-4329F237FC60}" type="presParOf" srcId="{7543A84D-5688-48D1-BFC4-852101BEF8E4}" destId="{DEE63CF3-3125-4092-A7B1-44E2799333B4}" srcOrd="1" destOrd="0" presId="urn:microsoft.com/office/officeart/2005/8/layout/hierarchy6"/>
    <dgm:cxn modelId="{8D7CA115-A1FC-4466-AC04-221CAD880BFC}" type="presParOf" srcId="{DEE63CF3-3125-4092-A7B1-44E2799333B4}" destId="{255E868A-E466-4A16-899C-E6E3D8CD2854}" srcOrd="0" destOrd="0" presId="urn:microsoft.com/office/officeart/2005/8/layout/hierarchy6"/>
    <dgm:cxn modelId="{6DCF3F88-49DA-48F2-98CB-0507AE3AD52E}" type="presParOf" srcId="{DEE63CF3-3125-4092-A7B1-44E2799333B4}" destId="{06CFFB92-2EFD-4FE3-8EE6-0C7862BA838F}" srcOrd="1" destOrd="0" presId="urn:microsoft.com/office/officeart/2005/8/layout/hierarchy6"/>
    <dgm:cxn modelId="{FBEFD1C5-8888-4AE1-94BE-AFCA6840BB26}" type="presParOf" srcId="{06CFFB92-2EFD-4FE3-8EE6-0C7862BA838F}" destId="{E1AF6168-2ED9-4C06-A989-2003B926E626}" srcOrd="0" destOrd="0" presId="urn:microsoft.com/office/officeart/2005/8/layout/hierarchy6"/>
    <dgm:cxn modelId="{2D934497-B74E-42F9-ACD6-CB7A6E78C04D}" type="presParOf" srcId="{06CFFB92-2EFD-4FE3-8EE6-0C7862BA838F}" destId="{7A7911AF-37BC-43D8-9F3D-D76514BA4617}" srcOrd="1" destOrd="0" presId="urn:microsoft.com/office/officeart/2005/8/layout/hierarchy6"/>
    <dgm:cxn modelId="{1BFB6419-3DBA-4AB9-BF5A-AB6CD9EB3212}" type="presParOf" srcId="{7A7911AF-37BC-43D8-9F3D-D76514BA4617}" destId="{CCA24F59-FC82-45E7-B54E-8F1BD92D61BF}" srcOrd="0" destOrd="0" presId="urn:microsoft.com/office/officeart/2005/8/layout/hierarchy6"/>
    <dgm:cxn modelId="{9F8697F2-C8D0-4BDA-84DF-0DB1EBA9B188}" type="presParOf" srcId="{7A7911AF-37BC-43D8-9F3D-D76514BA4617}" destId="{A66BCB97-3767-4DE7-B4EF-1BA4B9F8A0E6}" srcOrd="1" destOrd="0" presId="urn:microsoft.com/office/officeart/2005/8/layout/hierarchy6"/>
    <dgm:cxn modelId="{2EE21B54-6ACA-473D-A7F9-0FE90281CC73}" type="presParOf" srcId="{A66BCB97-3767-4DE7-B4EF-1BA4B9F8A0E6}" destId="{59463CDB-F11F-4760-8634-5821A46B0DBC}" srcOrd="0" destOrd="0" presId="urn:microsoft.com/office/officeart/2005/8/layout/hierarchy6"/>
    <dgm:cxn modelId="{8E1C0171-10DD-4230-949D-2DEE0E3533AF}" type="presParOf" srcId="{A66BCB97-3767-4DE7-B4EF-1BA4B9F8A0E6}" destId="{72BD8734-1DDC-4640-8846-02F291C744BF}" srcOrd="1" destOrd="0" presId="urn:microsoft.com/office/officeart/2005/8/layout/hierarchy6"/>
    <dgm:cxn modelId="{74CB84A7-75C2-48E0-8383-CA6F27EBC14E}" type="presParOf" srcId="{7A7911AF-37BC-43D8-9F3D-D76514BA4617}" destId="{B1967B93-A386-4290-BDC9-4D7AE8F129A1}" srcOrd="2" destOrd="0" presId="urn:microsoft.com/office/officeart/2005/8/layout/hierarchy6"/>
    <dgm:cxn modelId="{74F30476-8BF7-41CC-BFCC-45C44851BFE8}" type="presParOf" srcId="{7A7911AF-37BC-43D8-9F3D-D76514BA4617}" destId="{4CF962B7-611B-444A-9592-8A9A4403169D}" srcOrd="3" destOrd="0" presId="urn:microsoft.com/office/officeart/2005/8/layout/hierarchy6"/>
    <dgm:cxn modelId="{A33A9A0F-0D8F-479F-8103-F7AE60844073}" type="presParOf" srcId="{4CF962B7-611B-444A-9592-8A9A4403169D}" destId="{2BEAE129-1E5C-4456-B3EE-92F2086DD040}" srcOrd="0" destOrd="0" presId="urn:microsoft.com/office/officeart/2005/8/layout/hierarchy6"/>
    <dgm:cxn modelId="{F02A1CE4-01AE-4697-B1D7-236FF1F13FD2}" type="presParOf" srcId="{4CF962B7-611B-444A-9592-8A9A4403169D}" destId="{61030141-8DB0-4BF7-BE04-CBF094EFCA78}" srcOrd="1" destOrd="0" presId="urn:microsoft.com/office/officeart/2005/8/layout/hierarchy6"/>
    <dgm:cxn modelId="{EDFF3801-2502-434C-959A-A212D3C6F5C4}" type="presParOf" srcId="{DEE63CF3-3125-4092-A7B1-44E2799333B4}" destId="{7B8CDD2E-62EB-40C9-9D8F-0330BEC65B92}" srcOrd="2" destOrd="0" presId="urn:microsoft.com/office/officeart/2005/8/layout/hierarchy6"/>
    <dgm:cxn modelId="{8B28873B-15FD-4B6D-973A-ED744D2BC7F4}" type="presParOf" srcId="{DEE63CF3-3125-4092-A7B1-44E2799333B4}" destId="{D339263F-74E6-4416-B384-EEF40A1E0609}" srcOrd="3" destOrd="0" presId="urn:microsoft.com/office/officeart/2005/8/layout/hierarchy6"/>
    <dgm:cxn modelId="{A4A98EEC-BEC4-44C8-AE0C-2DC6D31FABF9}" type="presParOf" srcId="{D339263F-74E6-4416-B384-EEF40A1E0609}" destId="{8A8ADA1E-DAAD-4FD8-9AFC-D239218C7BF1}" srcOrd="0" destOrd="0" presId="urn:microsoft.com/office/officeart/2005/8/layout/hierarchy6"/>
    <dgm:cxn modelId="{E4CC75A6-C36F-4B89-8910-95E6CF0FC522}" type="presParOf" srcId="{D339263F-74E6-4416-B384-EEF40A1E0609}" destId="{8538FD6D-BD63-4963-A5D9-45EBC036C52A}" srcOrd="1" destOrd="0" presId="urn:microsoft.com/office/officeart/2005/8/layout/hierarchy6"/>
    <dgm:cxn modelId="{973DE258-85D7-4392-9CA4-7B6DEB27F02E}" type="presParOf" srcId="{8538FD6D-BD63-4963-A5D9-45EBC036C52A}" destId="{F706D65F-C766-4DA8-B3DE-416AA90DDD72}" srcOrd="0" destOrd="0" presId="urn:microsoft.com/office/officeart/2005/8/layout/hierarchy6"/>
    <dgm:cxn modelId="{293664E9-D831-472E-90BD-4277AD2A9251}" type="presParOf" srcId="{8538FD6D-BD63-4963-A5D9-45EBC036C52A}" destId="{FD3AC3D4-D849-4C80-B8F1-964F54484751}" srcOrd="1" destOrd="0" presId="urn:microsoft.com/office/officeart/2005/8/layout/hierarchy6"/>
    <dgm:cxn modelId="{AE4D6B51-1455-46B3-AECC-F1C0660AC4A4}" type="presParOf" srcId="{FD3AC3D4-D849-4C80-B8F1-964F54484751}" destId="{124AA6B0-B94C-4807-A7F7-4F3F82050A3E}" srcOrd="0" destOrd="0" presId="urn:microsoft.com/office/officeart/2005/8/layout/hierarchy6"/>
    <dgm:cxn modelId="{D03952AF-193A-4340-AABD-3FB0E78105B1}" type="presParOf" srcId="{FD3AC3D4-D849-4C80-B8F1-964F54484751}" destId="{6460391E-0FEC-4CEB-8308-9C424EC0EE1E}" srcOrd="1" destOrd="0" presId="urn:microsoft.com/office/officeart/2005/8/layout/hierarchy6"/>
    <dgm:cxn modelId="{383CD1A4-BD8A-4226-ADEB-0FEC8B79ED9E}" type="presParOf" srcId="{8538FD6D-BD63-4963-A5D9-45EBC036C52A}" destId="{C2914BDA-1857-4B89-A491-86245D99BE9C}" srcOrd="2" destOrd="0" presId="urn:microsoft.com/office/officeart/2005/8/layout/hierarchy6"/>
    <dgm:cxn modelId="{334C7AA3-B26A-4472-A54B-BB3265B88350}" type="presParOf" srcId="{8538FD6D-BD63-4963-A5D9-45EBC036C52A}" destId="{D913D9A4-9699-4FFE-8F64-8CCE7759ECCA}" srcOrd="3" destOrd="0" presId="urn:microsoft.com/office/officeart/2005/8/layout/hierarchy6"/>
    <dgm:cxn modelId="{9AEAC3BC-8367-4EB9-804F-B98778A196AA}" type="presParOf" srcId="{D913D9A4-9699-4FFE-8F64-8CCE7759ECCA}" destId="{F60D81DA-22C4-4341-AC4F-3F7010071E83}" srcOrd="0" destOrd="0" presId="urn:microsoft.com/office/officeart/2005/8/layout/hierarchy6"/>
    <dgm:cxn modelId="{FA574913-5839-4CE9-B1AF-C71F4A471F99}" type="presParOf" srcId="{D913D9A4-9699-4FFE-8F64-8CCE7759ECCA}" destId="{F62545D0-FDAE-4369-8720-7A580382F9E4}" srcOrd="1" destOrd="0" presId="urn:microsoft.com/office/officeart/2005/8/layout/hierarchy6"/>
    <dgm:cxn modelId="{56F460B1-CD40-41EE-BDF2-851111539E96}" type="presParOf" srcId="{4FF1E08A-2696-47A9-82B3-B069315A2C28}" destId="{B59AE2BF-ACB0-4203-B25D-24E228E11585}"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39EC9C-A1B6-4240-8409-222E43D98F3B}">
      <dsp:nvSpPr>
        <dsp:cNvPr id="0" name=""/>
        <dsp:cNvSpPr/>
      </dsp:nvSpPr>
      <dsp:spPr>
        <a:xfrm>
          <a:off x="4837" y="681021"/>
          <a:ext cx="2506074" cy="62651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r>
            <a:rPr lang="en-US" sz="3500" b="1" kern="1200" dirty="0" smtClean="0"/>
            <a:t>1</a:t>
          </a:r>
          <a:endParaRPr lang="el-GR" sz="3500" b="1" kern="1200" dirty="0"/>
        </a:p>
      </dsp:txBody>
      <dsp:txXfrm>
        <a:off x="23187" y="699371"/>
        <a:ext cx="2469374" cy="589818"/>
      </dsp:txXfrm>
    </dsp:sp>
    <dsp:sp modelId="{26475419-F5E7-491A-B149-7004992D49B7}">
      <dsp:nvSpPr>
        <dsp:cNvPr id="0" name=""/>
        <dsp:cNvSpPr/>
      </dsp:nvSpPr>
      <dsp:spPr>
        <a:xfrm rot="5400000">
          <a:off x="1203054" y="1362360"/>
          <a:ext cx="109640" cy="109640"/>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807873C-83FC-4485-B5F5-65E7ECC9857C}">
      <dsp:nvSpPr>
        <dsp:cNvPr id="0" name=""/>
        <dsp:cNvSpPr/>
      </dsp:nvSpPr>
      <dsp:spPr>
        <a:xfrm>
          <a:off x="4837" y="1526821"/>
          <a:ext cx="2506074" cy="626518"/>
        </a:xfrm>
        <a:prstGeom prst="roundRect">
          <a:avLst>
            <a:gd name="adj" fmla="val 10000"/>
          </a:avLst>
        </a:prstGeom>
        <a:solidFill>
          <a:srgbClr val="F4F6FA">
            <a:alpha val="89804"/>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b="1" kern="1200" dirty="0" smtClean="0"/>
            <a:t>Linguistic</a:t>
          </a:r>
          <a:endParaRPr lang="el-GR" sz="2200" b="1" kern="1200" dirty="0"/>
        </a:p>
      </dsp:txBody>
      <dsp:txXfrm>
        <a:off x="23187" y="1545171"/>
        <a:ext cx="2469374" cy="589818"/>
      </dsp:txXfrm>
    </dsp:sp>
    <dsp:sp modelId="{8AE7E081-F3F9-4A2F-90BE-2185ACA75952}">
      <dsp:nvSpPr>
        <dsp:cNvPr id="0" name=""/>
        <dsp:cNvSpPr/>
      </dsp:nvSpPr>
      <dsp:spPr>
        <a:xfrm rot="5400000">
          <a:off x="1203054" y="2208160"/>
          <a:ext cx="109640" cy="109640"/>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4865ABF-21B7-4085-BAF0-F05FF6AC2864}">
      <dsp:nvSpPr>
        <dsp:cNvPr id="0" name=""/>
        <dsp:cNvSpPr/>
      </dsp:nvSpPr>
      <dsp:spPr>
        <a:xfrm>
          <a:off x="4837" y="2372621"/>
          <a:ext cx="2506074" cy="626518"/>
        </a:xfrm>
        <a:prstGeom prst="roundRect">
          <a:avLst>
            <a:gd name="adj" fmla="val 10000"/>
          </a:avLst>
        </a:prstGeom>
        <a:solidFill>
          <a:srgbClr val="F4F6FA">
            <a:alpha val="89804"/>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b="1" kern="1200" dirty="0" smtClean="0"/>
            <a:t>Pragmatic</a:t>
          </a:r>
          <a:endParaRPr lang="el-GR" sz="2200" b="1" kern="1200" dirty="0"/>
        </a:p>
      </dsp:txBody>
      <dsp:txXfrm>
        <a:off x="23187" y="2390971"/>
        <a:ext cx="2469374" cy="589818"/>
      </dsp:txXfrm>
    </dsp:sp>
    <dsp:sp modelId="{F543C83A-4A32-4527-B469-A56952EEA377}">
      <dsp:nvSpPr>
        <dsp:cNvPr id="0" name=""/>
        <dsp:cNvSpPr/>
      </dsp:nvSpPr>
      <dsp:spPr>
        <a:xfrm rot="5400000">
          <a:off x="1203054" y="3053960"/>
          <a:ext cx="109640" cy="109640"/>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789ADC1-B79F-4923-AC98-14EEFE9C628B}">
      <dsp:nvSpPr>
        <dsp:cNvPr id="0" name=""/>
        <dsp:cNvSpPr/>
      </dsp:nvSpPr>
      <dsp:spPr>
        <a:xfrm>
          <a:off x="4837" y="3218421"/>
          <a:ext cx="2506074" cy="626518"/>
        </a:xfrm>
        <a:prstGeom prst="roundRect">
          <a:avLst>
            <a:gd name="adj" fmla="val 10000"/>
          </a:avLst>
        </a:prstGeom>
        <a:solidFill>
          <a:srgbClr val="F4F6FA">
            <a:alpha val="89804"/>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b="1" kern="1200" dirty="0" smtClean="0"/>
            <a:t>Strategic competence</a:t>
          </a:r>
          <a:endParaRPr lang="el-GR" sz="2200" b="1" kern="1200" dirty="0"/>
        </a:p>
      </dsp:txBody>
      <dsp:txXfrm>
        <a:off x="23187" y="3236771"/>
        <a:ext cx="2469374" cy="589818"/>
      </dsp:txXfrm>
    </dsp:sp>
    <dsp:sp modelId="{79327C77-6F8C-4141-9FF2-47BF45136D19}">
      <dsp:nvSpPr>
        <dsp:cNvPr id="0" name=""/>
        <dsp:cNvSpPr/>
      </dsp:nvSpPr>
      <dsp:spPr>
        <a:xfrm>
          <a:off x="2861762" y="681021"/>
          <a:ext cx="2506074" cy="62651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r>
            <a:rPr lang="en-US" sz="3500" b="1" kern="1200" dirty="0" smtClean="0"/>
            <a:t>2</a:t>
          </a:r>
          <a:endParaRPr lang="el-GR" sz="3500" b="1" kern="1200" dirty="0"/>
        </a:p>
      </dsp:txBody>
      <dsp:txXfrm>
        <a:off x="2880112" y="699371"/>
        <a:ext cx="2469374" cy="589818"/>
      </dsp:txXfrm>
    </dsp:sp>
    <dsp:sp modelId="{5CE04908-FB1D-4DA7-A1CC-96C474567456}">
      <dsp:nvSpPr>
        <dsp:cNvPr id="0" name=""/>
        <dsp:cNvSpPr/>
      </dsp:nvSpPr>
      <dsp:spPr>
        <a:xfrm rot="5400000">
          <a:off x="4059979" y="1362360"/>
          <a:ext cx="109640" cy="109640"/>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A60F221-DA01-4969-A035-79FA42DFA42A}">
      <dsp:nvSpPr>
        <dsp:cNvPr id="0" name=""/>
        <dsp:cNvSpPr/>
      </dsp:nvSpPr>
      <dsp:spPr>
        <a:xfrm>
          <a:off x="2861762" y="1526821"/>
          <a:ext cx="2506074" cy="626518"/>
        </a:xfrm>
        <a:prstGeom prst="roundRect">
          <a:avLst>
            <a:gd name="adj" fmla="val 10000"/>
          </a:avLst>
        </a:prstGeom>
        <a:solidFill>
          <a:srgbClr val="F4F6FA">
            <a:alpha val="89804"/>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b="1" kern="1200" dirty="0" smtClean="0"/>
            <a:t>Fluency</a:t>
          </a:r>
          <a:endParaRPr lang="el-GR" sz="2200" b="1" kern="1200" dirty="0"/>
        </a:p>
      </dsp:txBody>
      <dsp:txXfrm>
        <a:off x="2880112" y="1545171"/>
        <a:ext cx="2469374" cy="589818"/>
      </dsp:txXfrm>
    </dsp:sp>
    <dsp:sp modelId="{A24D0FF5-EF51-4994-A32F-55F9EBDB6190}">
      <dsp:nvSpPr>
        <dsp:cNvPr id="0" name=""/>
        <dsp:cNvSpPr/>
      </dsp:nvSpPr>
      <dsp:spPr>
        <a:xfrm>
          <a:off x="5718687" y="681021"/>
          <a:ext cx="2506074" cy="62651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r>
            <a:rPr lang="en-US" sz="3500" b="1" kern="1200" dirty="0" smtClean="0"/>
            <a:t>3</a:t>
          </a:r>
          <a:endParaRPr lang="el-GR" sz="3500" b="1" kern="1200" dirty="0"/>
        </a:p>
      </dsp:txBody>
      <dsp:txXfrm>
        <a:off x="5737037" y="699371"/>
        <a:ext cx="2469374" cy="589818"/>
      </dsp:txXfrm>
    </dsp:sp>
    <dsp:sp modelId="{4B52AD79-71CE-4962-89D3-8C1574E314BA}">
      <dsp:nvSpPr>
        <dsp:cNvPr id="0" name=""/>
        <dsp:cNvSpPr/>
      </dsp:nvSpPr>
      <dsp:spPr>
        <a:xfrm rot="5400000">
          <a:off x="6916904" y="1362360"/>
          <a:ext cx="109640" cy="109640"/>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AE9E8B1-A932-4532-B0DE-13C5DF9B941B}">
      <dsp:nvSpPr>
        <dsp:cNvPr id="0" name=""/>
        <dsp:cNvSpPr/>
      </dsp:nvSpPr>
      <dsp:spPr>
        <a:xfrm>
          <a:off x="5718687" y="1526821"/>
          <a:ext cx="2506074" cy="626518"/>
        </a:xfrm>
        <a:prstGeom prst="roundRect">
          <a:avLst>
            <a:gd name="adj" fmla="val 10000"/>
          </a:avLst>
        </a:prstGeom>
        <a:solidFill>
          <a:srgbClr val="F4F6FA">
            <a:alpha val="89804"/>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b="1" kern="1200" dirty="0" smtClean="0"/>
            <a:t>Performance</a:t>
          </a:r>
          <a:endParaRPr lang="el-GR" sz="2200" b="1" kern="1200" dirty="0"/>
        </a:p>
      </dsp:txBody>
      <dsp:txXfrm>
        <a:off x="5737037" y="1545171"/>
        <a:ext cx="2469374" cy="5898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D11C32-8AD9-408C-AB08-9836B71F3A75}">
      <dsp:nvSpPr>
        <dsp:cNvPr id="0" name=""/>
        <dsp:cNvSpPr/>
      </dsp:nvSpPr>
      <dsp:spPr>
        <a:xfrm>
          <a:off x="3275967" y="137938"/>
          <a:ext cx="1677665" cy="111844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b="1" kern="1200" dirty="0" smtClean="0"/>
            <a:t>Language Competence</a:t>
          </a:r>
          <a:endParaRPr lang="el-GR" sz="1900" b="1" kern="1200" dirty="0"/>
        </a:p>
      </dsp:txBody>
      <dsp:txXfrm>
        <a:off x="3308725" y="170696"/>
        <a:ext cx="1612149" cy="1052927"/>
      </dsp:txXfrm>
    </dsp:sp>
    <dsp:sp modelId="{255E868A-E466-4A16-899C-E6E3D8CD2854}">
      <dsp:nvSpPr>
        <dsp:cNvPr id="0" name=""/>
        <dsp:cNvSpPr/>
      </dsp:nvSpPr>
      <dsp:spPr>
        <a:xfrm>
          <a:off x="1933835" y="1256381"/>
          <a:ext cx="2180964" cy="447377"/>
        </a:xfrm>
        <a:custGeom>
          <a:avLst/>
          <a:gdLst/>
          <a:ahLst/>
          <a:cxnLst/>
          <a:rect l="0" t="0" r="0" b="0"/>
          <a:pathLst>
            <a:path>
              <a:moveTo>
                <a:pt x="2180964" y="0"/>
              </a:moveTo>
              <a:lnTo>
                <a:pt x="2180964" y="223688"/>
              </a:lnTo>
              <a:lnTo>
                <a:pt x="0" y="223688"/>
              </a:lnTo>
              <a:lnTo>
                <a:pt x="0" y="447377"/>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1AF6168-2ED9-4C06-A989-2003B926E626}">
      <dsp:nvSpPr>
        <dsp:cNvPr id="0" name=""/>
        <dsp:cNvSpPr/>
      </dsp:nvSpPr>
      <dsp:spPr>
        <a:xfrm>
          <a:off x="1095002" y="1703759"/>
          <a:ext cx="1677665" cy="111844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err="1" smtClean="0"/>
            <a:t>Organisational</a:t>
          </a:r>
          <a:r>
            <a:rPr lang="en-US" sz="1900" kern="1200" dirty="0" smtClean="0"/>
            <a:t> Competence</a:t>
          </a:r>
          <a:endParaRPr lang="el-GR" sz="1900" kern="1200" dirty="0"/>
        </a:p>
      </dsp:txBody>
      <dsp:txXfrm>
        <a:off x="1127760" y="1736517"/>
        <a:ext cx="1612149" cy="1052927"/>
      </dsp:txXfrm>
    </dsp:sp>
    <dsp:sp modelId="{CCA24F59-FC82-45E7-B54E-8F1BD92D61BF}">
      <dsp:nvSpPr>
        <dsp:cNvPr id="0" name=""/>
        <dsp:cNvSpPr/>
      </dsp:nvSpPr>
      <dsp:spPr>
        <a:xfrm>
          <a:off x="843353" y="2822202"/>
          <a:ext cx="1090482" cy="447377"/>
        </a:xfrm>
        <a:custGeom>
          <a:avLst/>
          <a:gdLst/>
          <a:ahLst/>
          <a:cxnLst/>
          <a:rect l="0" t="0" r="0" b="0"/>
          <a:pathLst>
            <a:path>
              <a:moveTo>
                <a:pt x="1090482" y="0"/>
              </a:moveTo>
              <a:lnTo>
                <a:pt x="1090482" y="223688"/>
              </a:lnTo>
              <a:lnTo>
                <a:pt x="0" y="223688"/>
              </a:lnTo>
              <a:lnTo>
                <a:pt x="0" y="447377"/>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9463CDB-F11F-4760-8634-5821A46B0DBC}">
      <dsp:nvSpPr>
        <dsp:cNvPr id="0" name=""/>
        <dsp:cNvSpPr/>
      </dsp:nvSpPr>
      <dsp:spPr>
        <a:xfrm>
          <a:off x="4520" y="3269580"/>
          <a:ext cx="1677665" cy="111844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Grammatical Competence</a:t>
          </a:r>
          <a:endParaRPr lang="el-GR" sz="1900" kern="1200" dirty="0"/>
        </a:p>
      </dsp:txBody>
      <dsp:txXfrm>
        <a:off x="37278" y="3302338"/>
        <a:ext cx="1612149" cy="1052927"/>
      </dsp:txXfrm>
    </dsp:sp>
    <dsp:sp modelId="{B1967B93-A386-4290-BDC9-4D7AE8F129A1}">
      <dsp:nvSpPr>
        <dsp:cNvPr id="0" name=""/>
        <dsp:cNvSpPr/>
      </dsp:nvSpPr>
      <dsp:spPr>
        <a:xfrm>
          <a:off x="1933835" y="2822202"/>
          <a:ext cx="1090482" cy="447377"/>
        </a:xfrm>
        <a:custGeom>
          <a:avLst/>
          <a:gdLst/>
          <a:ahLst/>
          <a:cxnLst/>
          <a:rect l="0" t="0" r="0" b="0"/>
          <a:pathLst>
            <a:path>
              <a:moveTo>
                <a:pt x="0" y="0"/>
              </a:moveTo>
              <a:lnTo>
                <a:pt x="0" y="223688"/>
              </a:lnTo>
              <a:lnTo>
                <a:pt x="1090482" y="223688"/>
              </a:lnTo>
              <a:lnTo>
                <a:pt x="1090482" y="447377"/>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BEAE129-1E5C-4456-B3EE-92F2086DD040}">
      <dsp:nvSpPr>
        <dsp:cNvPr id="0" name=""/>
        <dsp:cNvSpPr/>
      </dsp:nvSpPr>
      <dsp:spPr>
        <a:xfrm>
          <a:off x="2185485" y="3269580"/>
          <a:ext cx="1677665" cy="111844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Textual Competence</a:t>
          </a:r>
          <a:endParaRPr lang="el-GR" sz="1900" kern="1200" dirty="0"/>
        </a:p>
      </dsp:txBody>
      <dsp:txXfrm>
        <a:off x="2218243" y="3302338"/>
        <a:ext cx="1612149" cy="1052927"/>
      </dsp:txXfrm>
    </dsp:sp>
    <dsp:sp modelId="{7B8CDD2E-62EB-40C9-9D8F-0330BEC65B92}">
      <dsp:nvSpPr>
        <dsp:cNvPr id="0" name=""/>
        <dsp:cNvSpPr/>
      </dsp:nvSpPr>
      <dsp:spPr>
        <a:xfrm>
          <a:off x="4114800" y="1256381"/>
          <a:ext cx="2180964" cy="447377"/>
        </a:xfrm>
        <a:custGeom>
          <a:avLst/>
          <a:gdLst/>
          <a:ahLst/>
          <a:cxnLst/>
          <a:rect l="0" t="0" r="0" b="0"/>
          <a:pathLst>
            <a:path>
              <a:moveTo>
                <a:pt x="0" y="0"/>
              </a:moveTo>
              <a:lnTo>
                <a:pt x="0" y="223688"/>
              </a:lnTo>
              <a:lnTo>
                <a:pt x="2180964" y="223688"/>
              </a:lnTo>
              <a:lnTo>
                <a:pt x="2180964" y="447377"/>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A8ADA1E-DAAD-4FD8-9AFC-D239218C7BF1}">
      <dsp:nvSpPr>
        <dsp:cNvPr id="0" name=""/>
        <dsp:cNvSpPr/>
      </dsp:nvSpPr>
      <dsp:spPr>
        <a:xfrm>
          <a:off x="5456932" y="1703759"/>
          <a:ext cx="1677665" cy="111844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Pragmatic Competence</a:t>
          </a:r>
          <a:endParaRPr lang="el-GR" sz="1900" kern="1200" dirty="0"/>
        </a:p>
      </dsp:txBody>
      <dsp:txXfrm>
        <a:off x="5489690" y="1736517"/>
        <a:ext cx="1612149" cy="1052927"/>
      </dsp:txXfrm>
    </dsp:sp>
    <dsp:sp modelId="{F706D65F-C766-4DA8-B3DE-416AA90DDD72}">
      <dsp:nvSpPr>
        <dsp:cNvPr id="0" name=""/>
        <dsp:cNvSpPr/>
      </dsp:nvSpPr>
      <dsp:spPr>
        <a:xfrm>
          <a:off x="5205282" y="2822202"/>
          <a:ext cx="1090482" cy="447377"/>
        </a:xfrm>
        <a:custGeom>
          <a:avLst/>
          <a:gdLst/>
          <a:ahLst/>
          <a:cxnLst/>
          <a:rect l="0" t="0" r="0" b="0"/>
          <a:pathLst>
            <a:path>
              <a:moveTo>
                <a:pt x="1090482" y="0"/>
              </a:moveTo>
              <a:lnTo>
                <a:pt x="1090482" y="223688"/>
              </a:lnTo>
              <a:lnTo>
                <a:pt x="0" y="223688"/>
              </a:lnTo>
              <a:lnTo>
                <a:pt x="0" y="447377"/>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24AA6B0-B94C-4807-A7F7-4F3F82050A3E}">
      <dsp:nvSpPr>
        <dsp:cNvPr id="0" name=""/>
        <dsp:cNvSpPr/>
      </dsp:nvSpPr>
      <dsp:spPr>
        <a:xfrm>
          <a:off x="4366449" y="3269580"/>
          <a:ext cx="1677665" cy="111844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Illocutionary Competence</a:t>
          </a:r>
          <a:endParaRPr lang="el-GR" sz="1900" kern="1200" dirty="0"/>
        </a:p>
      </dsp:txBody>
      <dsp:txXfrm>
        <a:off x="4399207" y="3302338"/>
        <a:ext cx="1612149" cy="1052927"/>
      </dsp:txXfrm>
    </dsp:sp>
    <dsp:sp modelId="{C2914BDA-1857-4B89-A491-86245D99BE9C}">
      <dsp:nvSpPr>
        <dsp:cNvPr id="0" name=""/>
        <dsp:cNvSpPr/>
      </dsp:nvSpPr>
      <dsp:spPr>
        <a:xfrm>
          <a:off x="6295764" y="2822202"/>
          <a:ext cx="1090482" cy="447377"/>
        </a:xfrm>
        <a:custGeom>
          <a:avLst/>
          <a:gdLst/>
          <a:ahLst/>
          <a:cxnLst/>
          <a:rect l="0" t="0" r="0" b="0"/>
          <a:pathLst>
            <a:path>
              <a:moveTo>
                <a:pt x="0" y="0"/>
              </a:moveTo>
              <a:lnTo>
                <a:pt x="0" y="223688"/>
              </a:lnTo>
              <a:lnTo>
                <a:pt x="1090482" y="223688"/>
              </a:lnTo>
              <a:lnTo>
                <a:pt x="1090482" y="447377"/>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60D81DA-22C4-4341-AC4F-3F7010071E83}">
      <dsp:nvSpPr>
        <dsp:cNvPr id="0" name=""/>
        <dsp:cNvSpPr/>
      </dsp:nvSpPr>
      <dsp:spPr>
        <a:xfrm>
          <a:off x="6547414" y="3269580"/>
          <a:ext cx="1677665" cy="111844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Sociolinguistic Competence</a:t>
          </a:r>
          <a:endParaRPr lang="el-GR" sz="1900" kern="1200" dirty="0"/>
        </a:p>
      </dsp:txBody>
      <dsp:txXfrm>
        <a:off x="6580172" y="3302338"/>
        <a:ext cx="1612149" cy="1052927"/>
      </dsp:txXfrm>
    </dsp:sp>
  </dsp:spTree>
</dsp:drawing>
</file>

<file path=ppt/diagrams/layout1.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29/9/2015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39029636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1196630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2905552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16514135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18324587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p14="http://schemas.microsoft.com/office/powerpoint/2010/main" val="21701664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1701903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38645227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23799789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3781997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19457147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19274721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22</a:t>
            </a:fld>
            <a:endParaRPr lang="el-GR"/>
          </a:p>
        </p:txBody>
      </p:sp>
    </p:spTree>
    <p:extLst>
      <p:ext uri="{BB962C8B-B14F-4D97-AF65-F5344CB8AC3E}">
        <p14:creationId xmlns:p14="http://schemas.microsoft.com/office/powerpoint/2010/main" val="38999361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23553707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24</a:t>
            </a:fld>
            <a:endParaRPr lang="el-GR"/>
          </a:p>
        </p:txBody>
      </p:sp>
    </p:spTree>
    <p:extLst>
      <p:ext uri="{BB962C8B-B14F-4D97-AF65-F5344CB8AC3E}">
        <p14:creationId xmlns:p14="http://schemas.microsoft.com/office/powerpoint/2010/main" val="1779128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12472344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26615210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27</a:t>
            </a:fld>
            <a:endParaRPr lang="el-GR"/>
          </a:p>
        </p:txBody>
      </p:sp>
    </p:spTree>
    <p:extLst>
      <p:ext uri="{BB962C8B-B14F-4D97-AF65-F5344CB8AC3E}">
        <p14:creationId xmlns:p14="http://schemas.microsoft.com/office/powerpoint/2010/main" val="5350448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29</a:t>
            </a:fld>
            <a:endParaRPr lang="el-GR"/>
          </a:p>
        </p:txBody>
      </p:sp>
    </p:spTree>
    <p:extLst>
      <p:ext uri="{BB962C8B-B14F-4D97-AF65-F5344CB8AC3E}">
        <p14:creationId xmlns:p14="http://schemas.microsoft.com/office/powerpoint/2010/main" val="42528646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30</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31</a:t>
            </a:fld>
            <a:endParaRPr lang="el-GR" altLang="el-GR"/>
          </a:p>
        </p:txBody>
      </p:sp>
    </p:spTree>
    <p:extLst>
      <p:ext uri="{BB962C8B-B14F-4D97-AF65-F5344CB8AC3E}">
        <p14:creationId xmlns:p14="http://schemas.microsoft.com/office/powerpoint/2010/main" val="845571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140957054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32</a:t>
            </a:fld>
            <a:endParaRPr lang="el-GR" altLang="el-GR"/>
          </a:p>
        </p:txBody>
      </p:sp>
    </p:spTree>
    <p:extLst>
      <p:ext uri="{BB962C8B-B14F-4D97-AF65-F5344CB8AC3E}">
        <p14:creationId xmlns:p14="http://schemas.microsoft.com/office/powerpoint/2010/main" val="42820334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33</a:t>
            </a:fld>
            <a:endParaRPr lang="el-GR" altLang="el-GR"/>
          </a:p>
        </p:txBody>
      </p:sp>
    </p:spTree>
    <p:extLst>
      <p:ext uri="{BB962C8B-B14F-4D97-AF65-F5344CB8AC3E}">
        <p14:creationId xmlns:p14="http://schemas.microsoft.com/office/powerpoint/2010/main" val="9158990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34</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35</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587099BD-426E-4E65-A658-0A34013F35B6}" type="slidenum">
              <a:rPr lang="el-GR" altLang="el-GR"/>
              <a:pPr/>
              <a:t>36</a:t>
            </a:fld>
            <a:endParaRPr lang="el-GR" altLang="el-GR"/>
          </a:p>
        </p:txBody>
      </p:sp>
    </p:spTree>
    <p:extLst>
      <p:ext uri="{BB962C8B-B14F-4D97-AF65-F5344CB8AC3E}">
        <p14:creationId xmlns:p14="http://schemas.microsoft.com/office/powerpoint/2010/main" val="1491861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a:t>
            </a:fld>
            <a:endParaRPr lang="el-GR"/>
          </a:p>
        </p:txBody>
      </p:sp>
    </p:spTree>
    <p:extLst>
      <p:ext uri="{BB962C8B-B14F-4D97-AF65-F5344CB8AC3E}">
        <p14:creationId xmlns:p14="http://schemas.microsoft.com/office/powerpoint/2010/main" val="1576886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a:t>
            </a:fld>
            <a:endParaRPr lang="el-GR"/>
          </a:p>
        </p:txBody>
      </p:sp>
    </p:spTree>
    <p:extLst>
      <p:ext uri="{BB962C8B-B14F-4D97-AF65-F5344CB8AC3E}">
        <p14:creationId xmlns:p14="http://schemas.microsoft.com/office/powerpoint/2010/main" val="2307979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2912848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3698608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2620962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4101086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Knowledge and Course Planning</a:t>
            </a: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Knowledge and Course Planning</a:t>
            </a:r>
          </a:p>
        </p:txBody>
      </p:sp>
      <p:pic>
        <p:nvPicPr>
          <p:cNvPr id="6" name="Picture 5"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Knowledge and Course Planning</a:t>
            </a:r>
          </a:p>
        </p:txBody>
      </p:sp>
      <p:pic>
        <p:nvPicPr>
          <p:cNvPr id="7" name="Picture 6"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Knowledge and Course Planning</a:t>
            </a:r>
          </a:p>
        </p:txBody>
      </p:sp>
      <p:pic>
        <p:nvPicPr>
          <p:cNvPr id="9" name="Picture 8"/>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Knowledge and Course Planning</a:t>
            </a: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Knowledge and Course Planning</a:t>
            </a: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Knowledge and Course Planning</a:t>
            </a: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4.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5.jpe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opencourses.uoa.gr/courses/ENL5/"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media/image6.png"/><Relationship Id="rId4" Type="http://schemas.openxmlformats.org/officeDocument/2006/relationships/hyperlink" Target="%5b1%5d%20http:/creativecommons.org/licenses/by-nc-sa/4.0/" TargetMode="Externa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36.xml.rels><?xml version="1.0" encoding="UTF-8" standalone="yes"?>
<Relationships xmlns="http://schemas.openxmlformats.org/package/2006/relationships"><Relationship Id="rId3" Type="http://schemas.openxmlformats.org/officeDocument/2006/relationships/hyperlink" Target="https://www.flickr.com/photos/thelastminute/97182354/in/set-72057594061270615/"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5" Type="http://schemas.openxmlformats.org/officeDocument/2006/relationships/hyperlink" Target="http://blog.aaanet.org/2009/11/19/aaa-mourns-passing-of-dell-hymes-past-president/" TargetMode="External"/><Relationship Id="rId4" Type="http://schemas.openxmlformats.org/officeDocument/2006/relationships/hyperlink" Target="https://creativecommons.org/licenses/by-nc/2.0/"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3.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60648"/>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t>Applied Linguistics to Foreign Language Teaching and Learning</a:t>
            </a:r>
            <a:endParaRPr lang="en-GB" sz="4000"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n-GB" sz="2800" dirty="0" smtClean="0">
                <a:solidFill>
                  <a:srgbClr val="5075BC"/>
                </a:solidFill>
                <a:latin typeface="+mj-lt"/>
                <a:ea typeface="+mj-ea"/>
                <a:cs typeface="+mj-cs"/>
              </a:rPr>
              <a:t>Unit 4: </a:t>
            </a:r>
            <a:r>
              <a:rPr lang="en-GB" sz="2800" dirty="0" smtClean="0"/>
              <a:t>Foreign Language Knowledge and Course Planning</a:t>
            </a:r>
          </a:p>
          <a:p>
            <a:endParaRPr lang="en-GB" sz="2800" dirty="0" smtClean="0"/>
          </a:p>
          <a:p>
            <a:r>
              <a:rPr lang="en-GB" sz="2800" dirty="0" err="1" smtClean="0"/>
              <a:t>Evdokia</a:t>
            </a:r>
            <a:r>
              <a:rPr lang="en-GB" sz="2800" dirty="0" smtClean="0"/>
              <a:t> </a:t>
            </a:r>
            <a:r>
              <a:rPr lang="en-GB" sz="2800" dirty="0" err="1" smtClean="0"/>
              <a:t>Karavas</a:t>
            </a:r>
            <a:endParaRPr lang="en-GB" sz="2800" dirty="0" smtClean="0"/>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itle 3"/>
          <p:cNvSpPr>
            <a:spLocks noGrp="1"/>
          </p:cNvSpPr>
          <p:nvPr>
            <p:ph type="title"/>
          </p:nvPr>
        </p:nvSpPr>
        <p:spPr/>
        <p:txBody>
          <a:bodyPr>
            <a:normAutofit fontScale="90000"/>
          </a:bodyPr>
          <a:lstStyle/>
          <a:p>
            <a:r>
              <a:rPr lang="en-GB" altLang="el-GR" dirty="0" err="1" smtClean="0"/>
              <a:t>Hymes</a:t>
            </a:r>
            <a:r>
              <a:rPr lang="en-GB" altLang="el-GR" dirty="0" smtClean="0"/>
              <a:t> and Communicative Competence</a:t>
            </a:r>
          </a:p>
        </p:txBody>
      </p:sp>
      <p:sp>
        <p:nvSpPr>
          <p:cNvPr id="10243" name="Content Placeholder 2"/>
          <p:cNvSpPr>
            <a:spLocks noGrp="1"/>
          </p:cNvSpPr>
          <p:nvPr>
            <p:ph sz="half" idx="1"/>
          </p:nvPr>
        </p:nvSpPr>
        <p:spPr/>
        <p:txBody>
          <a:bodyPr>
            <a:normAutofit/>
          </a:bodyPr>
          <a:lstStyle/>
          <a:p>
            <a:pPr marL="0" indent="0" eaLnBrk="1" hangingPunct="1">
              <a:spcBef>
                <a:spcPts val="1200"/>
              </a:spcBef>
              <a:buNone/>
            </a:pPr>
            <a:r>
              <a:rPr lang="en-GB" altLang="el-GR" sz="3200" b="1" dirty="0" smtClean="0"/>
              <a:t>Communicative Competence</a:t>
            </a:r>
            <a:r>
              <a:rPr lang="en-GB" altLang="el-GR" sz="3200" dirty="0" smtClean="0"/>
              <a:t> encompasses both knowledge of usage and use of language.</a:t>
            </a:r>
          </a:p>
        </p:txBody>
      </p:sp>
      <p:pic>
        <p:nvPicPr>
          <p:cNvPr id="1027" name="Picture 3" descr="Photo of dell hymes."/>
          <p:cNvPicPr>
            <a:picLocks noGrp="1" noChangeAspect="1" noChangeArrowheads="1"/>
          </p:cNvPicPr>
          <p:nvPr>
            <p:ph sz="half" idx="2"/>
          </p:nvPr>
        </p:nvPicPr>
        <p:blipFill>
          <a:blip r:embed="rId4" cstate="print"/>
          <a:srcRect/>
          <a:stretch>
            <a:fillRect/>
          </a:stretch>
        </p:blipFill>
        <p:spPr bwMode="auto">
          <a:xfrm>
            <a:off x="5262562" y="1910556"/>
            <a:ext cx="2809875" cy="3905250"/>
          </a:xfrm>
          <a:prstGeom prst="rect">
            <a:avLst/>
          </a:prstGeom>
          <a:noFill/>
        </p:spPr>
      </p:pic>
      <p:sp>
        <p:nvSpPr>
          <p:cNvPr id="5" name="TextBox 4"/>
          <p:cNvSpPr txBox="1"/>
          <p:nvPr/>
        </p:nvSpPr>
        <p:spPr>
          <a:xfrm>
            <a:off x="8028384" y="5445224"/>
            <a:ext cx="504056" cy="432048"/>
          </a:xfrm>
          <a:prstGeom prst="rect">
            <a:avLst/>
          </a:prstGeom>
        </p:spPr>
        <p:txBody>
          <a:bodyPr vert="horz" wrap="square" lIns="91440" tIns="45720" rIns="91440" bIns="45720" rtlCol="0" anchor="ctr">
            <a:noAutofit/>
          </a:bodyPr>
          <a:lstStyle/>
          <a:p>
            <a:r>
              <a:rPr lang="en-GB" b="1" dirty="0" smtClean="0"/>
              <a:t>[2]</a:t>
            </a:r>
          </a:p>
        </p:txBody>
      </p:sp>
    </p:spTree>
    <p:custDataLst>
      <p:tags r:id="rId1"/>
    </p:custDataLst>
    <p:extLst>
      <p:ext uri="{BB962C8B-B14F-4D97-AF65-F5344CB8AC3E}">
        <p14:creationId xmlns:p14="http://schemas.microsoft.com/office/powerpoint/2010/main" val="22511399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normAutofit fontScale="90000"/>
          </a:bodyPr>
          <a:lstStyle/>
          <a:p>
            <a:r>
              <a:rPr lang="en-GB" altLang="el-GR" dirty="0" smtClean="0"/>
              <a:t>Communicative competence language teaching (1/2)</a:t>
            </a:r>
            <a:endParaRPr lang="en-GB" dirty="0"/>
          </a:p>
        </p:txBody>
      </p:sp>
      <p:sp>
        <p:nvSpPr>
          <p:cNvPr id="6" name="Θέση περιεχομένου 5"/>
          <p:cNvSpPr>
            <a:spLocks noGrp="1"/>
          </p:cNvSpPr>
          <p:nvPr>
            <p:ph idx="1"/>
          </p:nvPr>
        </p:nvSpPr>
        <p:spPr/>
        <p:txBody>
          <a:bodyPr/>
          <a:lstStyle/>
          <a:p>
            <a:r>
              <a:rPr lang="en-GB" altLang="el-GR" dirty="0" smtClean="0"/>
              <a:t>The concept of communicative competence was introduced into language teaching.</a:t>
            </a:r>
          </a:p>
          <a:p>
            <a:r>
              <a:rPr lang="en-GB" altLang="el-GR" dirty="0" smtClean="0"/>
              <a:t>Communicative competence refers to the different kinds of knowledge a learner needs to develop in order to be able to communicate effectively in a language.</a:t>
            </a:r>
            <a:endParaRPr lang="en-GB" altLang="el-GR" dirty="0"/>
          </a:p>
        </p:txBody>
      </p:sp>
    </p:spTree>
    <p:extLst>
      <p:ext uri="{BB962C8B-B14F-4D97-AF65-F5344CB8AC3E}">
        <p14:creationId xmlns:p14="http://schemas.microsoft.com/office/powerpoint/2010/main" val="28289327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fontScale="90000"/>
          </a:bodyPr>
          <a:lstStyle/>
          <a:p>
            <a:r>
              <a:rPr lang="en-GB" altLang="el-GR" smtClean="0"/>
              <a:t>Communicative competence language teaching (2/2)</a:t>
            </a:r>
            <a:endParaRPr lang="en-GB" altLang="el-GR" dirty="0" smtClean="0"/>
          </a:p>
        </p:txBody>
      </p:sp>
      <p:sp>
        <p:nvSpPr>
          <p:cNvPr id="12291" name="Content Placeholder 2"/>
          <p:cNvSpPr>
            <a:spLocks noGrp="1"/>
          </p:cNvSpPr>
          <p:nvPr>
            <p:ph idx="1"/>
          </p:nvPr>
        </p:nvSpPr>
        <p:spPr/>
        <p:txBody>
          <a:bodyPr/>
          <a:lstStyle/>
          <a:p>
            <a:pPr eaLnBrk="1" hangingPunct="1"/>
            <a:r>
              <a:rPr lang="en-GB" altLang="el-GR" sz="3000" smtClean="0"/>
              <a:t>Canale &amp; Swain (1980) attempted to clarify the notion of communicative competence by establishing a framework that consisted of four major components:</a:t>
            </a:r>
          </a:p>
          <a:p>
            <a:pPr lvl="1" eaLnBrk="1" hangingPunct="1"/>
            <a:r>
              <a:rPr lang="en-GB" altLang="el-GR" sz="3000" smtClean="0"/>
              <a:t>Grammatical competence,</a:t>
            </a:r>
          </a:p>
          <a:p>
            <a:pPr lvl="1" eaLnBrk="1" hangingPunct="1"/>
            <a:r>
              <a:rPr lang="en-GB" altLang="el-GR" sz="3000" smtClean="0"/>
              <a:t>Sociolinguistic competence,</a:t>
            </a:r>
          </a:p>
          <a:p>
            <a:pPr lvl="1" eaLnBrk="1" hangingPunct="1"/>
            <a:r>
              <a:rPr lang="en-GB" altLang="el-GR" sz="3000" smtClean="0"/>
              <a:t>Discourse competence,</a:t>
            </a:r>
          </a:p>
          <a:p>
            <a:pPr lvl="1" eaLnBrk="1" hangingPunct="1"/>
            <a:r>
              <a:rPr lang="en-GB" altLang="el-GR" sz="3000" smtClean="0"/>
              <a:t>Strategic competence.</a:t>
            </a:r>
          </a:p>
          <a:p>
            <a:pPr eaLnBrk="1" hangingPunct="1"/>
            <a:endParaRPr lang="en-GB" altLang="el-GR" dirty="0" smtClean="0"/>
          </a:p>
        </p:txBody>
      </p:sp>
    </p:spTree>
    <p:extLst>
      <p:ext uri="{BB962C8B-B14F-4D97-AF65-F5344CB8AC3E}">
        <p14:creationId xmlns:p14="http://schemas.microsoft.com/office/powerpoint/2010/main" val="16401230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Components of communicative competence (1/2)</a:t>
            </a:r>
            <a:endParaRPr lang="en-GB" dirty="0"/>
          </a:p>
        </p:txBody>
      </p:sp>
      <p:graphicFrame>
        <p:nvGraphicFramePr>
          <p:cNvPr id="4" name="Θέση περιεχομένου 3" descr="Components of communicative competence: Linguistic or Grammatical competence and Sociolinguistic or Pragmatic competence.&#10;&#10;"/>
          <p:cNvGraphicFramePr>
            <a:graphicFrameLocks noGrp="1"/>
          </p:cNvGraphicFramePr>
          <p:nvPr>
            <p:ph idx="1"/>
            <p:custDataLst>
              <p:tags r:id="rId1"/>
            </p:custDataLst>
            <p:extLst>
              <p:ext uri="{D42A27DB-BD31-4B8C-83A1-F6EECF244321}">
                <p14:modId xmlns:p14="http://schemas.microsoft.com/office/powerpoint/2010/main" val="2853037098"/>
              </p:ext>
            </p:extLst>
          </p:nvPr>
        </p:nvGraphicFramePr>
        <p:xfrm>
          <a:off x="463550" y="1557338"/>
          <a:ext cx="8229600" cy="4572000"/>
        </p:xfrm>
        <a:graphic>
          <a:graphicData uri="http://schemas.openxmlformats.org/drawingml/2006/table">
            <a:tbl>
              <a:tblPr firstRow="1" firstCol="1" bandRow="1">
                <a:tableStyleId>{5940675A-B579-460E-94D1-54222C63F5DA}</a:tableStyleId>
              </a:tblPr>
              <a:tblGrid>
                <a:gridCol w="2020218"/>
                <a:gridCol w="6209382"/>
              </a:tblGrid>
              <a:tr h="2231975">
                <a:tc>
                  <a:txBody>
                    <a:bodyPr/>
                    <a:lstStyle/>
                    <a:p>
                      <a:r>
                        <a:rPr lang="en-GB" sz="2400" b="1" dirty="0" smtClean="0"/>
                        <a:t>Linguistic or Grammatical competence</a:t>
                      </a:r>
                    </a:p>
                    <a:p>
                      <a:endParaRPr lang="en-GB"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u="none" strike="noStrike" kern="1200" cap="none" normalizeH="0" baseline="0" dirty="0" smtClean="0">
                          <a:ln>
                            <a:noFill/>
                          </a:ln>
                          <a:effectLst/>
                        </a:rPr>
                        <a:t>Knowledge of language forms and their meaning; i.e. knowledge of the form and meaning of words, how words form grammatically correct (and meaningful) sentences, as well as knowledge of how to pronounce and spelling words.</a:t>
                      </a:r>
                      <a:endParaRPr kumimoji="0" lang="en-GB" sz="2400" b="0" i="0" u="none" strike="noStrike" kern="1200" cap="none" normalizeH="0" baseline="0" dirty="0" smtClean="0">
                        <a:ln>
                          <a:noFill/>
                        </a:ln>
                        <a:solidFill>
                          <a:srgbClr val="000000"/>
                        </a:solidFill>
                        <a:effectLst/>
                        <a:latin typeface="+mn-lt"/>
                        <a:ea typeface="+mn-ea"/>
                        <a:cs typeface="Times New Roman" pitchFamily="18" charset="0"/>
                      </a:endParaRP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r>
              <a:tr h="2231975">
                <a:tc>
                  <a:txBody>
                    <a:bodyPr/>
                    <a:lstStyle/>
                    <a:p>
                      <a:r>
                        <a:rPr lang="en-GB" sz="2400" b="1" dirty="0" smtClean="0"/>
                        <a:t>Sociolinguistic or Pragmatic competence</a:t>
                      </a:r>
                    </a:p>
                    <a:p>
                      <a:endParaRPr lang="en-GB"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400" dirty="0" smtClean="0"/>
                        <a:t>Knowledge of the social rules of language and discourse. Language users’ ability to:</a:t>
                      </a:r>
                    </a:p>
                    <a:p>
                      <a:pPr marL="285750" indent="-285750">
                        <a:buFont typeface="Arial" panose="020B0604020202020204" pitchFamily="34" charset="0"/>
                        <a:buChar char="•"/>
                      </a:pPr>
                      <a:r>
                        <a:rPr lang="en-GB" sz="2400" dirty="0" smtClean="0"/>
                        <a:t>select language which is contextually appropriate,</a:t>
                      </a:r>
                    </a:p>
                    <a:p>
                      <a:pPr marL="285750" indent="-285750">
                        <a:buFont typeface="Arial" panose="020B0604020202020204" pitchFamily="34" charset="0"/>
                        <a:buChar char="•"/>
                      </a:pPr>
                      <a:r>
                        <a:rPr lang="en-GB" sz="2400" dirty="0" smtClean="0"/>
                        <a:t>understand the intended meaning (illocutionary force) of utterances.</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8130658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Components of communicative competence (2/2)</a:t>
            </a:r>
            <a:endParaRPr lang="en-GB" dirty="0"/>
          </a:p>
        </p:txBody>
      </p:sp>
      <p:graphicFrame>
        <p:nvGraphicFramePr>
          <p:cNvPr id="4" name="Θέση περιεχομένου 3" descr="Components of communicative competence: Discourse competence and Strategic competence &#10;&#10;"/>
          <p:cNvGraphicFramePr>
            <a:graphicFrameLocks noGrp="1"/>
          </p:cNvGraphicFramePr>
          <p:nvPr>
            <p:ph idx="1"/>
            <p:custDataLst>
              <p:tags r:id="rId1"/>
            </p:custDataLst>
            <p:extLst>
              <p:ext uri="{D42A27DB-BD31-4B8C-83A1-F6EECF244321}">
                <p14:modId xmlns:p14="http://schemas.microsoft.com/office/powerpoint/2010/main" val="295517406"/>
              </p:ext>
            </p:extLst>
          </p:nvPr>
        </p:nvGraphicFramePr>
        <p:xfrm>
          <a:off x="463550" y="1557339"/>
          <a:ext cx="8229600" cy="4641940"/>
        </p:xfrm>
        <a:graphic>
          <a:graphicData uri="http://schemas.openxmlformats.org/drawingml/2006/table">
            <a:tbl>
              <a:tblPr firstRow="1" firstCol="1" bandRow="1">
                <a:tableStyleId>{5940675A-B579-460E-94D1-54222C63F5DA}</a:tableStyleId>
              </a:tblPr>
              <a:tblGrid>
                <a:gridCol w="1804194"/>
                <a:gridCol w="6425406"/>
              </a:tblGrid>
              <a:tr h="2545777">
                <a:tc>
                  <a:txBody>
                    <a:bodyPr/>
                    <a:lstStyle/>
                    <a:p>
                      <a:r>
                        <a:rPr lang="en-GB" sz="2400" b="1" dirty="0" smtClean="0"/>
                        <a:t>Discourse competence</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u="none" strike="noStrike" kern="1200" cap="none" normalizeH="0" baseline="0" dirty="0" smtClean="0">
                          <a:ln>
                            <a:noFill/>
                          </a:ln>
                          <a:effectLst/>
                        </a:rPr>
                        <a:t>Knowledge of how to use language, given the discursive context to articulate socially meaningful speech or writing (e.g. political discourse, legal discourse, advertising discourse), which:</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u="none" strike="noStrike" kern="1200" cap="none" normalizeH="0" baseline="0" dirty="0" smtClean="0">
                          <a:ln>
                            <a:noFill/>
                          </a:ln>
                          <a:effectLst/>
                        </a:rPr>
                        <a:t>is cohesive and coherence,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u="none" strike="noStrike" kern="1200" cap="none" normalizeH="0" baseline="0" dirty="0" smtClean="0">
                          <a:ln>
                            <a:noFill/>
                          </a:ln>
                          <a:effectLst/>
                        </a:rPr>
                        <a:t>follows the rules of use of a specific text type (genre) .</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r>
              <a:tr h="1990180">
                <a:tc>
                  <a:txBody>
                    <a:bodyPr/>
                    <a:lstStyle/>
                    <a:p>
                      <a:r>
                        <a:rPr lang="en-GB" sz="2400" b="1" dirty="0" smtClean="0"/>
                        <a:t>Strategic competence </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GB" sz="2400" dirty="0" smtClean="0"/>
                        <a:t>Knowledge of communication strategies to enhance the effectiveness of communication or to compensate for communication breakdowns (e.g. use of paraphrase, word-coinage, repetition, appeals for help).</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40158175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l-GR" dirty="0" err="1"/>
              <a:t>Faerch</a:t>
            </a:r>
            <a:r>
              <a:rPr lang="en-GB" altLang="el-GR" dirty="0"/>
              <a:t>, Kasper and Phillipson (</a:t>
            </a:r>
            <a:r>
              <a:rPr lang="en-GB" altLang="el-GR" dirty="0" smtClean="0"/>
              <a:t>1986) </a:t>
            </a:r>
            <a:endParaRPr lang="el-GR" dirty="0"/>
          </a:p>
        </p:txBody>
      </p:sp>
      <p:graphicFrame>
        <p:nvGraphicFramePr>
          <p:cNvPr id="4" name="Θέση περιεχομένου 3" descr="1. Linguistic, Pragmatic, Strategic competence.&#10;2. Fluency.&#10;3. Performance."/>
          <p:cNvGraphicFramePr>
            <a:graphicFrameLocks noGrp="1"/>
          </p:cNvGraphicFramePr>
          <p:nvPr>
            <p:ph idx="1"/>
            <p:extLst>
              <p:ext uri="{D42A27DB-BD31-4B8C-83A1-F6EECF244321}">
                <p14:modId xmlns:p14="http://schemas.microsoft.com/office/powerpoint/2010/main" val="1466051724"/>
              </p:ext>
            </p:extLst>
          </p:nvPr>
        </p:nvGraphicFramePr>
        <p:xfrm>
          <a:off x="463550" y="15573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512820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n-GB" dirty="0" smtClean="0"/>
              <a:t>Fluency vs. Accuracy</a:t>
            </a:r>
            <a:endParaRPr lang="en-GB" dirty="0"/>
          </a:p>
        </p:txBody>
      </p:sp>
      <p:sp>
        <p:nvSpPr>
          <p:cNvPr id="4" name="Θέση περιεχομένου 3"/>
          <p:cNvSpPr>
            <a:spLocks noGrp="1"/>
          </p:cNvSpPr>
          <p:nvPr>
            <p:ph idx="1"/>
          </p:nvPr>
        </p:nvSpPr>
        <p:spPr>
          <a:xfrm>
            <a:off x="464156" y="1556792"/>
            <a:ext cx="8229600" cy="4680520"/>
          </a:xfrm>
        </p:spPr>
        <p:txBody>
          <a:bodyPr>
            <a:noAutofit/>
          </a:bodyPr>
          <a:lstStyle/>
          <a:p>
            <a:pPr>
              <a:spcBef>
                <a:spcPts val="600"/>
              </a:spcBef>
            </a:pPr>
            <a:r>
              <a:rPr lang="en-GB" altLang="el-GR" sz="2800" b="1" dirty="0" smtClean="0"/>
              <a:t>Fluency:</a:t>
            </a:r>
            <a:r>
              <a:rPr lang="en-GB" altLang="el-GR" sz="2800" dirty="0" smtClean="0"/>
              <a:t> </a:t>
            </a:r>
          </a:p>
          <a:p>
            <a:pPr lvl="1">
              <a:spcBef>
                <a:spcPts val="600"/>
              </a:spcBef>
            </a:pPr>
            <a:r>
              <a:rPr lang="en-GB" altLang="el-GR" sz="2600" dirty="0" smtClean="0"/>
              <a:t>Ability to produce written and spoken language with ease.</a:t>
            </a:r>
          </a:p>
          <a:p>
            <a:pPr lvl="1">
              <a:spcBef>
                <a:spcPts val="600"/>
              </a:spcBef>
            </a:pPr>
            <a:r>
              <a:rPr lang="en-GB" altLang="el-GR" sz="2600" dirty="0" smtClean="0"/>
              <a:t>Ability to communicate ideas effectively.</a:t>
            </a:r>
          </a:p>
          <a:p>
            <a:pPr lvl="1">
              <a:spcBef>
                <a:spcPts val="600"/>
              </a:spcBef>
            </a:pPr>
            <a:r>
              <a:rPr lang="en-GB" altLang="el-GR" sz="2600" dirty="0" smtClean="0"/>
              <a:t>Ability to produce continuous speech without tiring the listener, without causing comprehension difficulties or breakdown in communication. </a:t>
            </a:r>
          </a:p>
          <a:p>
            <a:pPr>
              <a:spcBef>
                <a:spcPts val="600"/>
              </a:spcBef>
            </a:pPr>
            <a:r>
              <a:rPr lang="en-GB" altLang="el-GR" sz="2800" b="1" dirty="0" smtClean="0"/>
              <a:t>Accuracy</a:t>
            </a:r>
            <a:r>
              <a:rPr lang="en-GB" altLang="el-GR" sz="2800" dirty="0" smtClean="0"/>
              <a:t>: </a:t>
            </a:r>
          </a:p>
          <a:p>
            <a:pPr lvl="1">
              <a:spcBef>
                <a:spcPts val="600"/>
              </a:spcBef>
            </a:pPr>
            <a:r>
              <a:rPr lang="en-GB" altLang="el-GR" sz="2600" dirty="0" smtClean="0"/>
              <a:t>Ability to produce grammatically correct sentences. </a:t>
            </a:r>
            <a:endParaRPr lang="en-GB" altLang="el-GR" sz="2600" dirty="0"/>
          </a:p>
        </p:txBody>
      </p:sp>
    </p:spTree>
    <p:extLst>
      <p:ext uri="{BB962C8B-B14F-4D97-AF65-F5344CB8AC3E}">
        <p14:creationId xmlns:p14="http://schemas.microsoft.com/office/powerpoint/2010/main" val="5123844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zh-CN" dirty="0" smtClean="0">
                <a:ea typeface="宋体" panose="02010600030101010101" pitchFamily="2" charset="-122"/>
              </a:rPr>
              <a:t>Framework of Communicative Language Ability</a:t>
            </a:r>
            <a:endParaRPr lang="en-GB" dirty="0"/>
          </a:p>
        </p:txBody>
      </p:sp>
      <p:graphicFrame>
        <p:nvGraphicFramePr>
          <p:cNvPr id="4" name="Content Placeholder 3" descr="1. Organisational Competence.&#10;1.1. Grammatical Competence.&#10;1.2. Textual Competence.&#10;2. Pragmatic Competence.&#10;2.1 Illocutionary Competence.&#10;2.2. Sociolinguistic Competence"/>
          <p:cNvGraphicFramePr>
            <a:graphicFrameLocks noGrp="1"/>
          </p:cNvGraphicFramePr>
          <p:nvPr>
            <p:ph idx="1"/>
            <p:extLst>
              <p:ext uri="{D42A27DB-BD31-4B8C-83A1-F6EECF244321}">
                <p14:modId xmlns:p14="http://schemas.microsoft.com/office/powerpoint/2010/main" val="4286208050"/>
              </p:ext>
            </p:extLst>
          </p:nvPr>
        </p:nvGraphicFramePr>
        <p:xfrm>
          <a:off x="463550" y="15573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Autofit/>
          </a:bodyPr>
          <a:lstStyle/>
          <a:p>
            <a:pPr eaLnBrk="1" hangingPunct="1"/>
            <a:r>
              <a:rPr lang="en-GB" altLang="el-GR" sz="4000" dirty="0" smtClean="0"/>
              <a:t/>
            </a:r>
            <a:br>
              <a:rPr lang="en-GB" altLang="el-GR" sz="4000" dirty="0" smtClean="0"/>
            </a:br>
            <a:r>
              <a:rPr lang="en-GB" altLang="zh-CN" sz="4000" dirty="0" smtClean="0">
                <a:ea typeface="宋体" panose="02010600030101010101" pitchFamily="2" charset="-122"/>
              </a:rPr>
              <a:t>Framework of Communicative Language Ability</a:t>
            </a:r>
            <a:br>
              <a:rPr lang="en-GB" altLang="zh-CN" sz="4000" dirty="0" smtClean="0">
                <a:ea typeface="宋体" panose="02010600030101010101" pitchFamily="2" charset="-122"/>
              </a:rPr>
            </a:br>
            <a:endParaRPr lang="en-GB" altLang="el-GR" sz="4000" dirty="0" smtClean="0"/>
          </a:p>
        </p:txBody>
      </p:sp>
      <p:sp>
        <p:nvSpPr>
          <p:cNvPr id="17411" name="Content Placeholder 2"/>
          <p:cNvSpPr>
            <a:spLocks noGrp="1"/>
          </p:cNvSpPr>
          <p:nvPr>
            <p:ph idx="1"/>
          </p:nvPr>
        </p:nvSpPr>
        <p:spPr/>
        <p:txBody>
          <a:bodyPr>
            <a:normAutofit/>
          </a:bodyPr>
          <a:lstStyle/>
          <a:p>
            <a:pPr eaLnBrk="1" hangingPunct="1">
              <a:lnSpc>
                <a:spcPct val="90000"/>
              </a:lnSpc>
            </a:pPr>
            <a:r>
              <a:rPr lang="en-GB" altLang="el-GR" b="1" dirty="0" smtClean="0"/>
              <a:t>Organisational knowledge:</a:t>
            </a:r>
            <a:endParaRPr lang="en-GB" altLang="el-GR" dirty="0" smtClean="0"/>
          </a:p>
          <a:p>
            <a:pPr lvl="1">
              <a:lnSpc>
                <a:spcPct val="90000"/>
              </a:lnSpc>
            </a:pPr>
            <a:r>
              <a:rPr lang="en-GB" altLang="el-GR" dirty="0" smtClean="0"/>
              <a:t>how utterances/sentences and texts are organised. </a:t>
            </a:r>
          </a:p>
          <a:p>
            <a:pPr eaLnBrk="1" hangingPunct="1">
              <a:lnSpc>
                <a:spcPct val="90000"/>
              </a:lnSpc>
            </a:pPr>
            <a:r>
              <a:rPr lang="en-GB" altLang="el-GR" b="1" dirty="0" smtClean="0"/>
              <a:t>Pragmatic knowledge:</a:t>
            </a:r>
            <a:endParaRPr lang="en-GB" altLang="el-GR" dirty="0" smtClean="0"/>
          </a:p>
          <a:p>
            <a:pPr lvl="1">
              <a:lnSpc>
                <a:spcPct val="90000"/>
              </a:lnSpc>
            </a:pPr>
            <a:r>
              <a:rPr lang="en-GB" altLang="el-GR" dirty="0" smtClean="0"/>
              <a:t>relationships between the forms of utterances, sentences and texts and the user’s communicative goals and the setting of language use.</a:t>
            </a:r>
          </a:p>
          <a:p>
            <a:pPr marL="0" indent="0" algn="r">
              <a:lnSpc>
                <a:spcPct val="90000"/>
              </a:lnSpc>
              <a:buNone/>
            </a:pPr>
            <a:r>
              <a:rPr lang="en-GB" altLang="el-GR" sz="2800" dirty="0" smtClean="0"/>
              <a:t>(Bachman, 1990)</a:t>
            </a:r>
          </a:p>
        </p:txBody>
      </p:sp>
    </p:spTree>
    <p:extLst>
      <p:ext uri="{BB962C8B-B14F-4D97-AF65-F5344CB8AC3E}">
        <p14:creationId xmlns:p14="http://schemas.microsoft.com/office/powerpoint/2010/main" val="10217716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l-GR" dirty="0" smtClean="0"/>
              <a:t>Bachman’s Model: </a:t>
            </a:r>
            <a:br>
              <a:rPr lang="en-GB" altLang="el-GR" dirty="0" smtClean="0"/>
            </a:br>
            <a:r>
              <a:rPr lang="en-GB" altLang="el-GR" dirty="0" smtClean="0"/>
              <a:t>Pragmatic Competence</a:t>
            </a:r>
            <a:endParaRPr lang="en-GB" dirty="0"/>
          </a:p>
        </p:txBody>
      </p:sp>
      <p:sp>
        <p:nvSpPr>
          <p:cNvPr id="3" name="Θέση περιεχομένου 2"/>
          <p:cNvSpPr>
            <a:spLocks noGrp="1"/>
          </p:cNvSpPr>
          <p:nvPr>
            <p:ph idx="1"/>
          </p:nvPr>
        </p:nvSpPr>
        <p:spPr/>
        <p:txBody>
          <a:bodyPr>
            <a:noAutofit/>
          </a:bodyPr>
          <a:lstStyle/>
          <a:p>
            <a:pPr>
              <a:spcBef>
                <a:spcPts val="1000"/>
              </a:spcBef>
            </a:pPr>
            <a:r>
              <a:rPr lang="en-GB" altLang="el-GR" sz="2600" b="1" dirty="0" smtClean="0"/>
              <a:t>Illocutionary knowledge</a:t>
            </a:r>
            <a:r>
              <a:rPr lang="en-GB" altLang="el-GR" sz="2600" dirty="0" smtClean="0"/>
              <a:t> (functional knowledge).</a:t>
            </a:r>
          </a:p>
          <a:p>
            <a:pPr>
              <a:spcBef>
                <a:spcPts val="1000"/>
              </a:spcBef>
            </a:pPr>
            <a:r>
              <a:rPr lang="en-GB" altLang="el-GR" sz="2600" b="1" dirty="0" smtClean="0"/>
              <a:t>Ideational function</a:t>
            </a:r>
            <a:r>
              <a:rPr lang="en-GB" altLang="el-GR" sz="2600" dirty="0" smtClean="0"/>
              <a:t>: intended to convey ideas and express people’s experiences of the real world.</a:t>
            </a:r>
          </a:p>
          <a:p>
            <a:pPr>
              <a:spcBef>
                <a:spcPts val="1000"/>
              </a:spcBef>
            </a:pPr>
            <a:r>
              <a:rPr lang="en-GB" altLang="el-GR" sz="2600" b="1" dirty="0" smtClean="0"/>
              <a:t>Manipulative function</a:t>
            </a:r>
            <a:r>
              <a:rPr lang="en-GB" altLang="el-GR" sz="2600" dirty="0" smtClean="0"/>
              <a:t>: intended to persuade or dissuade (used to affect the world around them).</a:t>
            </a:r>
          </a:p>
          <a:p>
            <a:pPr>
              <a:spcBef>
                <a:spcPts val="1000"/>
              </a:spcBef>
            </a:pPr>
            <a:r>
              <a:rPr lang="en-GB" altLang="el-GR" sz="2600" b="1" dirty="0" smtClean="0"/>
              <a:t>Heuristic function:</a:t>
            </a:r>
            <a:r>
              <a:rPr lang="en-GB" altLang="el-GR" sz="2600" dirty="0" smtClean="0"/>
              <a:t> intended to explore ideas and feelings and to extend people’s knowledge of the world around them.</a:t>
            </a:r>
          </a:p>
          <a:p>
            <a:pPr>
              <a:spcBef>
                <a:spcPts val="1000"/>
              </a:spcBef>
            </a:pPr>
            <a:r>
              <a:rPr lang="en-GB" altLang="el-GR" sz="2600" b="1" dirty="0" smtClean="0"/>
              <a:t>Imaginative function</a:t>
            </a:r>
            <a:r>
              <a:rPr lang="en-GB" altLang="el-GR" sz="2600" dirty="0" smtClean="0"/>
              <a:t>: where language is used creatively for aesthetic or humorous purposes. </a:t>
            </a:r>
            <a:endParaRPr lang="en-GB" sz="2600" dirty="0"/>
          </a:p>
        </p:txBody>
      </p:sp>
    </p:spTree>
    <p:extLst>
      <p:ext uri="{BB962C8B-B14F-4D97-AF65-F5344CB8AC3E}">
        <p14:creationId xmlns:p14="http://schemas.microsoft.com/office/powerpoint/2010/main" val="3686329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normAutofit fontScale="90000"/>
          </a:bodyPr>
          <a:lstStyle/>
          <a:p>
            <a:pPr eaLnBrk="1" hangingPunct="1"/>
            <a:r>
              <a:rPr lang="en-GB" altLang="el-GR" dirty="0" smtClean="0"/>
              <a:t>Questions/issues addressed in this unit</a:t>
            </a:r>
          </a:p>
        </p:txBody>
      </p:sp>
      <p:sp>
        <p:nvSpPr>
          <p:cNvPr id="3" name="Content Placeholder 2"/>
          <p:cNvSpPr>
            <a:spLocks noGrp="1"/>
          </p:cNvSpPr>
          <p:nvPr>
            <p:ph idx="1"/>
          </p:nvPr>
        </p:nvSpPr>
        <p:spPr/>
        <p:txBody>
          <a:bodyPr/>
          <a:lstStyle/>
          <a:p>
            <a:pPr eaLnBrk="1" hangingPunct="1"/>
            <a:r>
              <a:rPr lang="en-GB" altLang="el-GR" sz="2800" dirty="0" smtClean="0">
                <a:latin typeface="Calibri" panose="020F0502020204030204" pitchFamily="34" charset="0"/>
              </a:rPr>
              <a:t>What kinds of knowledge does a language user need to have in order to use the language effectively?</a:t>
            </a:r>
          </a:p>
          <a:p>
            <a:pPr eaLnBrk="1" hangingPunct="1"/>
            <a:r>
              <a:rPr lang="en-GB" altLang="el-GR" sz="2800" dirty="0" smtClean="0">
                <a:latin typeface="Calibri" panose="020F0502020204030204" pitchFamily="34" charset="0"/>
              </a:rPr>
              <a:t>What is competence and performance?</a:t>
            </a:r>
          </a:p>
          <a:p>
            <a:pPr eaLnBrk="1" hangingPunct="1"/>
            <a:r>
              <a:rPr lang="en-GB" altLang="el-GR" sz="2800" dirty="0" smtClean="0">
                <a:latin typeface="Calibri" panose="020F0502020204030204" pitchFamily="34" charset="0"/>
              </a:rPr>
              <a:t>What is communicative competence?</a:t>
            </a:r>
          </a:p>
          <a:p>
            <a:pPr eaLnBrk="1" hangingPunct="1"/>
            <a:r>
              <a:rPr lang="en-GB" altLang="el-GR" sz="2800" dirty="0" smtClean="0">
                <a:latin typeface="Calibri" panose="020F0502020204030204" pitchFamily="34" charset="0"/>
              </a:rPr>
              <a:t>What is declarative and procedural knowledge?</a:t>
            </a:r>
          </a:p>
          <a:p>
            <a:pPr eaLnBrk="1" hangingPunct="1"/>
            <a:r>
              <a:rPr lang="en-GB" altLang="el-GR" sz="2800" dirty="0" smtClean="0">
                <a:latin typeface="Calibri" panose="020F0502020204030204" pitchFamily="34" charset="0"/>
              </a:rPr>
              <a:t>Is competence related to performance?</a:t>
            </a:r>
          </a:p>
          <a:p>
            <a:pPr eaLnBrk="1" hangingPunct="1"/>
            <a:r>
              <a:rPr lang="en-GB" altLang="el-GR" sz="2800" dirty="0" smtClean="0">
                <a:latin typeface="Calibri" panose="020F0502020204030204" pitchFamily="34" charset="0"/>
              </a:rPr>
              <a:t>What is participatory and official knowledge?</a:t>
            </a:r>
          </a:p>
          <a:p>
            <a:pPr eaLnBrk="1" hangingPunct="1"/>
            <a:r>
              <a:rPr lang="en-GB" altLang="el-GR" sz="2800" dirty="0" smtClean="0">
                <a:latin typeface="Calibri" panose="020F0502020204030204" pitchFamily="34" charset="0"/>
              </a:rPr>
              <a:t>What is our starting point in language course design?</a:t>
            </a:r>
            <a:endParaRPr lang="en-GB" altLang="el-GR" dirty="0" smtClean="0"/>
          </a:p>
        </p:txBody>
      </p:sp>
    </p:spTree>
    <p:extLst>
      <p:ext uri="{BB962C8B-B14F-4D97-AF65-F5344CB8AC3E}">
        <p14:creationId xmlns:p14="http://schemas.microsoft.com/office/powerpoint/2010/main" val="3055552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n-GB" altLang="el-GR" sz="4000" dirty="0" smtClean="0"/>
              <a:t>Bachman’s Model: </a:t>
            </a:r>
            <a:br>
              <a:rPr lang="en-GB" altLang="el-GR" sz="4000" dirty="0" smtClean="0"/>
            </a:br>
            <a:r>
              <a:rPr lang="en-GB" altLang="el-GR" sz="4000" dirty="0" smtClean="0"/>
              <a:t>Sociolinguistic Competence</a:t>
            </a:r>
            <a:endParaRPr lang="en-GB" sz="4000" dirty="0"/>
          </a:p>
        </p:txBody>
      </p:sp>
      <p:sp>
        <p:nvSpPr>
          <p:cNvPr id="3" name="Θέση περιεχομένου 2"/>
          <p:cNvSpPr>
            <a:spLocks noGrp="1"/>
          </p:cNvSpPr>
          <p:nvPr>
            <p:ph idx="1"/>
          </p:nvPr>
        </p:nvSpPr>
        <p:spPr/>
        <p:txBody>
          <a:bodyPr>
            <a:noAutofit/>
          </a:bodyPr>
          <a:lstStyle/>
          <a:p>
            <a:pPr fontAlgn="t"/>
            <a:r>
              <a:rPr lang="en-GB" dirty="0"/>
              <a:t>Sensitivity to </a:t>
            </a:r>
            <a:r>
              <a:rPr lang="en-GB" dirty="0" smtClean="0"/>
              <a:t>register </a:t>
            </a:r>
            <a:r>
              <a:rPr lang="en-GB" dirty="0"/>
              <a:t>and </a:t>
            </a:r>
            <a:r>
              <a:rPr lang="en-GB" dirty="0" smtClean="0"/>
              <a:t>genre.</a:t>
            </a:r>
            <a:endParaRPr lang="el-GR" dirty="0"/>
          </a:p>
          <a:p>
            <a:pPr fontAlgn="t"/>
            <a:r>
              <a:rPr lang="en-US" dirty="0"/>
              <a:t>Sensitivity to dialect or </a:t>
            </a:r>
            <a:r>
              <a:rPr lang="en-US" dirty="0" smtClean="0"/>
              <a:t>variety.</a:t>
            </a:r>
            <a:endParaRPr lang="el-GR" dirty="0"/>
          </a:p>
          <a:p>
            <a:pPr fontAlgn="t"/>
            <a:r>
              <a:rPr lang="en-US" dirty="0"/>
              <a:t>Sensitivity to </a:t>
            </a:r>
            <a:r>
              <a:rPr lang="en-US" dirty="0" smtClean="0"/>
              <a:t>“naturalness” </a:t>
            </a:r>
            <a:r>
              <a:rPr lang="en-US" dirty="0"/>
              <a:t>(i.e., appropriateness</a:t>
            </a:r>
            <a:r>
              <a:rPr lang="en-US" dirty="0" smtClean="0"/>
              <a:t>).</a:t>
            </a:r>
            <a:endParaRPr lang="el-GR" dirty="0"/>
          </a:p>
          <a:p>
            <a:pPr fontAlgn="t"/>
            <a:r>
              <a:rPr lang="en-US" dirty="0"/>
              <a:t>Cultural references and figures of </a:t>
            </a:r>
            <a:r>
              <a:rPr lang="en-US" dirty="0" smtClean="0"/>
              <a:t>speech.</a:t>
            </a:r>
            <a:endParaRPr lang="el-GR" dirty="0"/>
          </a:p>
        </p:txBody>
      </p:sp>
    </p:spTree>
    <p:extLst>
      <p:ext uri="{BB962C8B-B14F-4D97-AF65-F5344CB8AC3E}">
        <p14:creationId xmlns:p14="http://schemas.microsoft.com/office/powerpoint/2010/main" val="13633980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l-GR" dirty="0" smtClean="0"/>
              <a:t>Declarative and Procedural Knowledge (1/2)</a:t>
            </a:r>
            <a:endParaRPr lang="en-GB" dirty="0"/>
          </a:p>
        </p:txBody>
      </p:sp>
      <p:sp>
        <p:nvSpPr>
          <p:cNvPr id="3" name="Θέση περιεχομένου 2"/>
          <p:cNvSpPr>
            <a:spLocks noGrp="1"/>
          </p:cNvSpPr>
          <p:nvPr>
            <p:ph idx="1"/>
          </p:nvPr>
        </p:nvSpPr>
        <p:spPr/>
        <p:txBody>
          <a:bodyPr/>
          <a:lstStyle/>
          <a:p>
            <a:r>
              <a:rPr lang="en-GB" b="1" dirty="0" smtClean="0"/>
              <a:t>Declarative knowledge</a:t>
            </a:r>
            <a:r>
              <a:rPr lang="en-GB" dirty="0" smtClean="0"/>
              <a:t>: Knowing </a:t>
            </a:r>
            <a:r>
              <a:rPr lang="en-GB" b="1" dirty="0" smtClean="0"/>
              <a:t>about</a:t>
            </a:r>
            <a:r>
              <a:rPr lang="en-GB" dirty="0" smtClean="0"/>
              <a:t> something.</a:t>
            </a:r>
          </a:p>
          <a:p>
            <a:r>
              <a:rPr lang="en-GB" b="1" dirty="0" smtClean="0"/>
              <a:t>Procedural knowledge</a:t>
            </a:r>
            <a:r>
              <a:rPr lang="en-GB" dirty="0" smtClean="0"/>
              <a:t>: Knowing </a:t>
            </a:r>
            <a:r>
              <a:rPr lang="en-GB" b="1" dirty="0" smtClean="0"/>
              <a:t>how</a:t>
            </a:r>
            <a:r>
              <a:rPr lang="en-GB" dirty="0" smtClean="0"/>
              <a:t> to do something.</a:t>
            </a:r>
            <a:endParaRPr lang="en-GB" dirty="0"/>
          </a:p>
        </p:txBody>
      </p:sp>
    </p:spTree>
    <p:extLst>
      <p:ext uri="{BB962C8B-B14F-4D97-AF65-F5344CB8AC3E}">
        <p14:creationId xmlns:p14="http://schemas.microsoft.com/office/powerpoint/2010/main" val="24514560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l-GR" dirty="0" smtClean="0"/>
              <a:t>Declarative and Procedural Knowledge (2/2)</a:t>
            </a:r>
            <a:endParaRPr lang="en-GB" dirty="0"/>
          </a:p>
        </p:txBody>
      </p:sp>
      <p:sp>
        <p:nvSpPr>
          <p:cNvPr id="3" name="Θέση περιεχομένου 2"/>
          <p:cNvSpPr>
            <a:spLocks noGrp="1"/>
          </p:cNvSpPr>
          <p:nvPr>
            <p:ph idx="1"/>
          </p:nvPr>
        </p:nvSpPr>
        <p:spPr/>
        <p:txBody>
          <a:bodyPr>
            <a:normAutofit/>
          </a:bodyPr>
          <a:lstStyle/>
          <a:p>
            <a:r>
              <a:rPr lang="en-GB" altLang="el-GR" sz="3000" dirty="0" smtClean="0"/>
              <a:t>Does knowing about a language mean that we are able to use it?</a:t>
            </a:r>
          </a:p>
          <a:p>
            <a:r>
              <a:rPr lang="en-GB" altLang="el-GR" sz="3000" dirty="0" smtClean="0"/>
              <a:t>Is one type of knowledge more important than the other?</a:t>
            </a:r>
          </a:p>
          <a:p>
            <a:r>
              <a:rPr lang="en-GB" altLang="el-GR" sz="3000" dirty="0" smtClean="0"/>
              <a:t>Is the goal of foreign language teaching to produce users of the language or literate users of the language (who can also talk about the language and its use)?</a:t>
            </a:r>
            <a:endParaRPr lang="en-GB" altLang="el-GR" sz="3000" dirty="0"/>
          </a:p>
        </p:txBody>
      </p:sp>
    </p:spTree>
    <p:extLst>
      <p:ext uri="{BB962C8B-B14F-4D97-AF65-F5344CB8AC3E}">
        <p14:creationId xmlns:p14="http://schemas.microsoft.com/office/powerpoint/2010/main" val="31507092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GB" altLang="el-GR" dirty="0" smtClean="0"/>
              <a:t>Competence and performance</a:t>
            </a:r>
          </a:p>
        </p:txBody>
      </p:sp>
      <p:sp>
        <p:nvSpPr>
          <p:cNvPr id="21507" name="Content Placeholder 2"/>
          <p:cNvSpPr>
            <a:spLocks noGrp="1"/>
          </p:cNvSpPr>
          <p:nvPr>
            <p:ph idx="1"/>
          </p:nvPr>
        </p:nvSpPr>
        <p:spPr/>
        <p:txBody>
          <a:bodyPr/>
          <a:lstStyle/>
          <a:p>
            <a:pPr eaLnBrk="1" hangingPunct="1"/>
            <a:r>
              <a:rPr lang="en-GB" altLang="el-GR" b="1" dirty="0" smtClean="0"/>
              <a:t>Competence</a:t>
            </a:r>
            <a:r>
              <a:rPr lang="en-GB" altLang="el-GR" dirty="0" smtClean="0"/>
              <a:t>: knowledge of; ability to do something.</a:t>
            </a:r>
          </a:p>
          <a:p>
            <a:pPr eaLnBrk="1" hangingPunct="1"/>
            <a:r>
              <a:rPr lang="en-GB" altLang="el-GR" b="1" dirty="0" smtClean="0"/>
              <a:t>Performance</a:t>
            </a:r>
            <a:r>
              <a:rPr lang="en-GB" altLang="el-GR" dirty="0" smtClean="0"/>
              <a:t>: actually doing it.</a:t>
            </a:r>
          </a:p>
          <a:p>
            <a:pPr eaLnBrk="1" hangingPunct="1"/>
            <a:r>
              <a:rPr lang="en-GB" altLang="el-GR" dirty="0" smtClean="0"/>
              <a:t>Does having the ability to do something mean that we can actually do it? </a:t>
            </a:r>
          </a:p>
          <a:p>
            <a:pPr eaLnBrk="1" hangingPunct="1"/>
            <a:r>
              <a:rPr lang="en-GB" altLang="el-GR" dirty="0" smtClean="0"/>
              <a:t>What do we assess in tests?</a:t>
            </a:r>
          </a:p>
          <a:p>
            <a:pPr eaLnBrk="1" hangingPunct="1"/>
            <a:endParaRPr lang="en-GB" altLang="el-GR" dirty="0" smtClean="0"/>
          </a:p>
        </p:txBody>
      </p:sp>
    </p:spTree>
    <p:extLst>
      <p:ext uri="{BB962C8B-B14F-4D97-AF65-F5344CB8AC3E}">
        <p14:creationId xmlns:p14="http://schemas.microsoft.com/office/powerpoint/2010/main" val="19041069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l-GR" dirty="0" smtClean="0"/>
              <a:t>Starting points in course design (1/4)</a:t>
            </a:r>
            <a:endParaRPr lang="en-GB" dirty="0"/>
          </a:p>
        </p:txBody>
      </p:sp>
      <p:sp>
        <p:nvSpPr>
          <p:cNvPr id="3" name="Θέση περιεχομένου 2"/>
          <p:cNvSpPr>
            <a:spLocks noGrp="1"/>
          </p:cNvSpPr>
          <p:nvPr>
            <p:ph idx="1"/>
          </p:nvPr>
        </p:nvSpPr>
        <p:spPr/>
        <p:txBody>
          <a:bodyPr/>
          <a:lstStyle/>
          <a:p>
            <a:r>
              <a:rPr lang="en-GB" altLang="el-GR" dirty="0" smtClean="0"/>
              <a:t>In order to decide what knowledge is to be included in a course, the course designer has two options to start from:</a:t>
            </a:r>
          </a:p>
          <a:p>
            <a:pPr lvl="1"/>
            <a:r>
              <a:rPr lang="en-GB" altLang="el-GR" b="1" dirty="0" smtClean="0"/>
              <a:t>The language</a:t>
            </a:r>
            <a:r>
              <a:rPr lang="en-GB" altLang="el-GR" dirty="0" smtClean="0"/>
              <a:t>: looking at the totality of language and trying to identify what needs to be taught and learnt.</a:t>
            </a:r>
          </a:p>
          <a:p>
            <a:pPr lvl="1"/>
            <a:r>
              <a:rPr lang="en-GB" altLang="el-GR" b="1" dirty="0" smtClean="0"/>
              <a:t>The learner</a:t>
            </a:r>
            <a:r>
              <a:rPr lang="en-GB" altLang="el-GR" dirty="0" smtClean="0"/>
              <a:t>: who the learner is and what s/he needs to use the language for.</a:t>
            </a:r>
          </a:p>
          <a:p>
            <a:endParaRPr lang="en-GB" dirty="0"/>
          </a:p>
        </p:txBody>
      </p:sp>
    </p:spTree>
    <p:extLst>
      <p:ext uri="{BB962C8B-B14F-4D97-AF65-F5344CB8AC3E}">
        <p14:creationId xmlns:p14="http://schemas.microsoft.com/office/powerpoint/2010/main" val="20066157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n-GB" altLang="el-GR" dirty="0" smtClean="0"/>
              <a:t>Starting points in course design (2/4)</a:t>
            </a:r>
          </a:p>
        </p:txBody>
      </p:sp>
      <p:sp>
        <p:nvSpPr>
          <p:cNvPr id="23555" name="Content Placeholder 2"/>
          <p:cNvSpPr>
            <a:spLocks noGrp="1"/>
          </p:cNvSpPr>
          <p:nvPr>
            <p:ph idx="1"/>
          </p:nvPr>
        </p:nvSpPr>
        <p:spPr/>
        <p:txBody>
          <a:bodyPr>
            <a:noAutofit/>
          </a:bodyPr>
          <a:lstStyle/>
          <a:p>
            <a:pPr eaLnBrk="1" hangingPunct="1"/>
            <a:r>
              <a:rPr lang="en-GB" altLang="el-GR" dirty="0" smtClean="0"/>
              <a:t>Depending on the starting point the course, the designer will ask two different questions.</a:t>
            </a:r>
          </a:p>
          <a:p>
            <a:pPr lvl="1"/>
            <a:r>
              <a:rPr lang="en-GB" altLang="el-GR" b="1" dirty="0" smtClean="0"/>
              <a:t>Question 1</a:t>
            </a:r>
            <a:r>
              <a:rPr lang="en-GB" altLang="el-GR" dirty="0" smtClean="0"/>
              <a:t>: What must EFL learners know about English and which skills must they have developed in order for them to communicate successfully? </a:t>
            </a:r>
          </a:p>
          <a:p>
            <a:pPr lvl="1"/>
            <a:r>
              <a:rPr lang="en-GB" altLang="el-GR" b="1" dirty="0" smtClean="0"/>
              <a:t>Likely answer</a:t>
            </a:r>
            <a:r>
              <a:rPr lang="en-GB" altLang="el-GR" dirty="0" smtClean="0"/>
              <a:t>: They must know how the English linguistic system operates and they must have developed the skills to understand and produce spoken and written English.</a:t>
            </a:r>
          </a:p>
        </p:txBody>
      </p:sp>
    </p:spTree>
    <p:extLst>
      <p:ext uri="{BB962C8B-B14F-4D97-AF65-F5344CB8AC3E}">
        <p14:creationId xmlns:p14="http://schemas.microsoft.com/office/powerpoint/2010/main" val="27840613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n-GB" altLang="el-GR" dirty="0" smtClean="0"/>
              <a:t>Starting points in course design (3/4)</a:t>
            </a:r>
          </a:p>
        </p:txBody>
      </p:sp>
      <p:sp>
        <p:nvSpPr>
          <p:cNvPr id="23555" name="Content Placeholder 2"/>
          <p:cNvSpPr>
            <a:spLocks noGrp="1"/>
          </p:cNvSpPr>
          <p:nvPr>
            <p:ph idx="1"/>
          </p:nvPr>
        </p:nvSpPr>
        <p:spPr/>
        <p:txBody>
          <a:bodyPr>
            <a:noAutofit/>
          </a:bodyPr>
          <a:lstStyle/>
          <a:p>
            <a:pPr lvl="1"/>
            <a:r>
              <a:rPr lang="en-GB" altLang="el-GR" b="1" dirty="0" smtClean="0"/>
              <a:t>Question 2</a:t>
            </a:r>
            <a:r>
              <a:rPr lang="en-GB" altLang="el-GR" dirty="0" smtClean="0"/>
              <a:t>: What will the EFL learners/users need to do with the language; that is, what will they be using English for? </a:t>
            </a:r>
            <a:endParaRPr lang="el-GR" altLang="el-GR" dirty="0" smtClean="0"/>
          </a:p>
          <a:p>
            <a:pPr lvl="1"/>
            <a:r>
              <a:rPr lang="en-GB" altLang="el-GR" b="1" dirty="0" smtClean="0"/>
              <a:t>Likely answer</a:t>
            </a:r>
            <a:r>
              <a:rPr lang="en-GB" altLang="el-GR" dirty="0" smtClean="0"/>
              <a:t>: It depends on who the learners/users are and what their sociocultural context is. </a:t>
            </a:r>
            <a:endParaRPr lang="el-GR" altLang="el-GR" dirty="0" smtClean="0"/>
          </a:p>
          <a:p>
            <a:pPr eaLnBrk="1" hangingPunct="1">
              <a:buFontTx/>
              <a:buNone/>
            </a:pPr>
            <a:endParaRPr lang="el-GR" altLang="el-GR" sz="2800" dirty="0" smtClean="0"/>
          </a:p>
          <a:p>
            <a:pPr eaLnBrk="1" hangingPunct="1"/>
            <a:endParaRPr lang="el-GR" altLang="el-GR" sz="2800" dirty="0" smtClean="0"/>
          </a:p>
        </p:txBody>
      </p:sp>
    </p:spTree>
    <p:extLst>
      <p:ext uri="{BB962C8B-B14F-4D97-AF65-F5344CB8AC3E}">
        <p14:creationId xmlns:p14="http://schemas.microsoft.com/office/powerpoint/2010/main" val="30269675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normAutofit fontScale="90000"/>
          </a:bodyPr>
          <a:lstStyle/>
          <a:p>
            <a:r>
              <a:rPr lang="en-GB" altLang="el-GR" dirty="0" smtClean="0"/>
              <a:t>Starting points in course design (4/4)</a:t>
            </a:r>
          </a:p>
        </p:txBody>
      </p:sp>
      <p:sp>
        <p:nvSpPr>
          <p:cNvPr id="24579" name="Content Placeholder 2"/>
          <p:cNvSpPr>
            <a:spLocks noGrp="1"/>
          </p:cNvSpPr>
          <p:nvPr>
            <p:ph idx="1"/>
          </p:nvPr>
        </p:nvSpPr>
        <p:spPr/>
        <p:txBody>
          <a:bodyPr>
            <a:normAutofit/>
          </a:bodyPr>
          <a:lstStyle/>
          <a:p>
            <a:pPr eaLnBrk="1" hangingPunct="1"/>
            <a:r>
              <a:rPr lang="en-GB" altLang="el-GR" dirty="0" smtClean="0"/>
              <a:t>How will the starting point affect what gets included in a course?</a:t>
            </a:r>
          </a:p>
          <a:p>
            <a:pPr eaLnBrk="1" hangingPunct="1"/>
            <a:r>
              <a:rPr lang="en-GB" altLang="el-GR" dirty="0" smtClean="0"/>
              <a:t>There is no universal conception of what knowledge in a foreign language entails. It all depends on what your starting point is – the language or the learners. </a:t>
            </a:r>
          </a:p>
          <a:p>
            <a:pPr eaLnBrk="1" hangingPunct="1"/>
            <a:endParaRPr lang="en-GB" altLang="el-GR" dirty="0" smtClean="0"/>
          </a:p>
          <a:p>
            <a:pPr eaLnBrk="1" hangingPunct="1"/>
            <a:endParaRPr lang="en-GB" altLang="el-GR" dirty="0" smtClean="0"/>
          </a:p>
        </p:txBody>
      </p:sp>
    </p:spTree>
    <p:extLst>
      <p:ext uri="{BB962C8B-B14F-4D97-AF65-F5344CB8AC3E}">
        <p14:creationId xmlns:p14="http://schemas.microsoft.com/office/powerpoint/2010/main" val="178234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noAutofit/>
          </a:bodyPr>
          <a:lstStyle/>
          <a:p>
            <a:pPr marL="539750" indent="-539750">
              <a:buNone/>
            </a:pPr>
            <a:r>
              <a:rPr lang="en-GB" sz="2000" dirty="0" smtClean="0"/>
              <a:t>Bachman, L. F. (1990). </a:t>
            </a:r>
            <a:r>
              <a:rPr lang="en-GB" sz="2000" i="1" dirty="0" smtClean="0"/>
              <a:t>Fundamental considerations in language testing</a:t>
            </a:r>
            <a:r>
              <a:rPr lang="en-GB" sz="2000" dirty="0" smtClean="0"/>
              <a:t>. Oxford University Press.</a:t>
            </a:r>
          </a:p>
          <a:p>
            <a:pPr marL="539750" indent="-539750">
              <a:buNone/>
            </a:pPr>
            <a:r>
              <a:rPr lang="en-GB" sz="2000" dirty="0" err="1" smtClean="0"/>
              <a:t>Canale</a:t>
            </a:r>
            <a:r>
              <a:rPr lang="en-GB" sz="2000" dirty="0" smtClean="0"/>
              <a:t>, M., &amp; Swain, M. (1980). Theoretical bases of communicative approaches to second language teaching and testing. </a:t>
            </a:r>
            <a:r>
              <a:rPr lang="en-GB" sz="2000" i="1" dirty="0" smtClean="0"/>
              <a:t>Applied Linguistics</a:t>
            </a:r>
            <a:r>
              <a:rPr lang="en-GB" sz="2000" dirty="0" smtClean="0"/>
              <a:t>,1, 1-47.</a:t>
            </a:r>
          </a:p>
          <a:p>
            <a:pPr marL="539750" indent="-539750">
              <a:buNone/>
            </a:pPr>
            <a:r>
              <a:rPr lang="en-GB" sz="2000" dirty="0" smtClean="0"/>
              <a:t>Chomsky, Noam (1965), </a:t>
            </a:r>
            <a:r>
              <a:rPr lang="en-GB" sz="2000" i="1" dirty="0" smtClean="0"/>
              <a:t>Aspects of the Theory of Syntax</a:t>
            </a:r>
            <a:r>
              <a:rPr lang="en-GB" sz="2000" dirty="0" smtClean="0"/>
              <a:t>, Cambridge, Massachusetts: MIT Press.</a:t>
            </a:r>
          </a:p>
          <a:p>
            <a:pPr marL="0" indent="0">
              <a:buNone/>
            </a:pPr>
            <a:r>
              <a:rPr lang="en-GB" sz="2000" dirty="0" err="1" smtClean="0"/>
              <a:t>Færch</a:t>
            </a:r>
            <a:r>
              <a:rPr lang="en-GB" sz="2000" dirty="0" smtClean="0"/>
              <a:t>, C., </a:t>
            </a:r>
            <a:r>
              <a:rPr lang="en-GB" sz="2000" dirty="0" err="1" smtClean="0"/>
              <a:t>Haastrup</a:t>
            </a:r>
            <a:r>
              <a:rPr lang="en-GB" sz="2000" dirty="0" smtClean="0"/>
              <a:t>, K., &amp; Phillipson, R. </a:t>
            </a:r>
            <a:r>
              <a:rPr lang="en-US" sz="2000" dirty="0" smtClean="0"/>
              <a:t>(</a:t>
            </a:r>
            <a:r>
              <a:rPr lang="en-US" sz="2000" dirty="0"/>
              <a:t>1986). The role of comprehension in second language learning. </a:t>
            </a:r>
            <a:r>
              <a:rPr lang="en-US" sz="2000" i="1" dirty="0"/>
              <a:t>Applied Linguistics</a:t>
            </a:r>
            <a:r>
              <a:rPr lang="en-US" sz="2000" dirty="0"/>
              <a:t>, </a:t>
            </a:r>
            <a:r>
              <a:rPr lang="en-US" sz="2000" i="1" dirty="0"/>
              <a:t>7,</a:t>
            </a:r>
            <a:r>
              <a:rPr lang="en-US" sz="2000" dirty="0"/>
              <a:t> 257-74</a:t>
            </a:r>
            <a:r>
              <a:rPr lang="en-US" sz="2000" dirty="0" smtClean="0"/>
              <a:t>.</a:t>
            </a:r>
          </a:p>
          <a:p>
            <a:pPr marL="539750" lvl="0" indent="-539750" fontAlgn="base">
              <a:spcAft>
                <a:spcPct val="0"/>
              </a:spcAft>
              <a:buNone/>
            </a:pPr>
            <a:r>
              <a:rPr lang="en-GB" altLang="en-US" sz="2000" dirty="0" err="1"/>
              <a:t>Hymes</a:t>
            </a:r>
            <a:r>
              <a:rPr lang="en-GB" altLang="en-US" sz="2000" dirty="0"/>
              <a:t>, D. (1970). On communicative competence. In </a:t>
            </a:r>
            <a:r>
              <a:rPr lang="en-GB" altLang="en-US" sz="2000" dirty="0" err="1"/>
              <a:t>Gumpertz</a:t>
            </a:r>
            <a:r>
              <a:rPr lang="en-GB" altLang="en-US" sz="2000" dirty="0"/>
              <a:t>, J.J. &amp; </a:t>
            </a:r>
            <a:r>
              <a:rPr lang="en-GB" altLang="en-US" sz="2000" dirty="0" err="1"/>
              <a:t>Hymes</a:t>
            </a:r>
            <a:r>
              <a:rPr lang="en-GB" altLang="en-US" sz="2000" dirty="0"/>
              <a:t>, D. (eds.) </a:t>
            </a:r>
            <a:r>
              <a:rPr lang="en-GB" altLang="en-US" sz="2000" i="1" dirty="0"/>
              <a:t>Directions in Sociolinguistics</a:t>
            </a:r>
            <a:r>
              <a:rPr lang="en-GB" altLang="en-US" sz="2000" dirty="0"/>
              <a:t>. New York: Holt, Rinehart &amp; Winston</a:t>
            </a:r>
            <a:r>
              <a:rPr lang="en-GB" altLang="en-US" sz="2000" dirty="0" smtClean="0"/>
              <a:t>.</a:t>
            </a:r>
            <a:endParaRPr lang="en-US" sz="2000" dirty="0" smtClean="0"/>
          </a:p>
          <a:p>
            <a:endParaRPr lang="en-GB" sz="2000" dirty="0"/>
          </a:p>
          <a:p>
            <a:endParaRPr lang="en-GB" sz="2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smtClean="0"/>
              <a:t>End of Unit</a:t>
            </a:r>
            <a:endParaRPr lang="en-GB"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3278975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GB" dirty="0" smtClean="0"/>
              <a:t>Our goal as language teachers</a:t>
            </a:r>
          </a:p>
        </p:txBody>
      </p:sp>
      <p:sp>
        <p:nvSpPr>
          <p:cNvPr id="4099" name="Content Placeholder 2"/>
          <p:cNvSpPr>
            <a:spLocks noGrp="1"/>
          </p:cNvSpPr>
          <p:nvPr>
            <p:ph idx="1"/>
          </p:nvPr>
        </p:nvSpPr>
        <p:spPr/>
        <p:txBody>
          <a:bodyPr/>
          <a:lstStyle/>
          <a:p>
            <a:pPr eaLnBrk="1" hangingPunct="1"/>
            <a:r>
              <a:rPr lang="en-GB" altLang="el-GR" dirty="0" smtClean="0"/>
              <a:t>To help students learn a second language in the classroom setting and become proficient in that language.</a:t>
            </a:r>
          </a:p>
          <a:p>
            <a:pPr lvl="1" eaLnBrk="1" hangingPunct="1"/>
            <a:r>
              <a:rPr lang="en-GB" altLang="el-GR" dirty="0" smtClean="0"/>
              <a:t>What does proficient mean?</a:t>
            </a:r>
          </a:p>
          <a:p>
            <a:pPr lvl="1" eaLnBrk="1" hangingPunct="1"/>
            <a:r>
              <a:rPr lang="en-GB" altLang="el-GR" dirty="0" smtClean="0"/>
              <a:t>How does one achieve proficiency?</a:t>
            </a:r>
          </a:p>
          <a:p>
            <a:pPr lvl="1" eaLnBrk="1" hangingPunct="1"/>
            <a:r>
              <a:rPr lang="en-GB" altLang="el-GR" dirty="0" smtClean="0"/>
              <a:t>What does “knowing” a language mean? What knowledge/skills does one need to have in order to be proficient in a language?</a:t>
            </a:r>
          </a:p>
        </p:txBody>
      </p:sp>
    </p:spTree>
    <p:extLst>
      <p:ext uri="{BB962C8B-B14F-4D97-AF65-F5344CB8AC3E}">
        <p14:creationId xmlns:p14="http://schemas.microsoft.com/office/powerpoint/2010/main" val="7256188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51720"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14830434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extLst>
      <p:ext uri="{BB962C8B-B14F-4D97-AF65-F5344CB8AC3E}">
        <p14:creationId xmlns:p14="http://schemas.microsoft.com/office/powerpoint/2010/main" val="34009851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p:txBody>
          <a:bodyPr>
            <a:normAutofit fontScale="90000"/>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a:p>
            <a:pPr marL="0" indent="0">
              <a:buNone/>
            </a:pPr>
            <a:endParaRPr lang="en-GB" altLang="el-GR" sz="2000" dirty="0" smtClean="0"/>
          </a:p>
        </p:txBody>
      </p:sp>
    </p:spTree>
    <p:extLst>
      <p:ext uri="{BB962C8B-B14F-4D97-AF65-F5344CB8AC3E}">
        <p14:creationId xmlns:p14="http://schemas.microsoft.com/office/powerpoint/2010/main" val="1892274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p:cNvSpPr>
            <a:spLocks noGrp="1"/>
          </p:cNvSpPr>
          <p:nvPr>
            <p:ph idx="1"/>
          </p:nvPr>
        </p:nvSpPr>
        <p:spPr>
          <a:xfrm>
            <a:off x="463550" y="1557338"/>
            <a:ext cx="8229600" cy="4525962"/>
          </a:xfrm>
        </p:spPr>
        <p:txBody>
          <a:bodyPr>
            <a:normAutofit/>
          </a:bodyPr>
          <a:lstStyle/>
          <a:p>
            <a:pPr marL="0" indent="0">
              <a:buNone/>
            </a:pPr>
            <a:r>
              <a:rPr lang="en-GB" altLang="el-GR" sz="2000" dirty="0" smtClean="0"/>
              <a:t>Copyright National and </a:t>
            </a:r>
            <a:r>
              <a:rPr lang="en-GB" altLang="el-GR" sz="2000" dirty="0" err="1" smtClean="0"/>
              <a:t>Kapodistrian</a:t>
            </a:r>
            <a:r>
              <a:rPr lang="en-GB" altLang="el-GR" sz="2000" dirty="0" smtClean="0"/>
              <a:t> University of Athens , </a:t>
            </a:r>
            <a:r>
              <a:rPr lang="en-GB" altLang="el-GR" sz="2000" dirty="0" err="1" smtClean="0"/>
              <a:t>Evdokia</a:t>
            </a:r>
            <a:r>
              <a:rPr lang="en-GB" altLang="el-GR" sz="2000" dirty="0" smtClean="0"/>
              <a:t> </a:t>
            </a:r>
            <a:r>
              <a:rPr lang="en-GB" altLang="el-GR" sz="2000" dirty="0" err="1" smtClean="0"/>
              <a:t>Karavas</a:t>
            </a:r>
            <a:r>
              <a:rPr lang="en-GB" altLang="el-GR" sz="2000" dirty="0" smtClean="0"/>
              <a:t>. </a:t>
            </a:r>
            <a:r>
              <a:rPr lang="en-GB" altLang="el-GR" sz="2000" dirty="0" err="1" smtClean="0"/>
              <a:t>Evdokia</a:t>
            </a:r>
            <a:r>
              <a:rPr lang="en-GB" altLang="el-GR" sz="2000" dirty="0" smtClean="0"/>
              <a:t> </a:t>
            </a:r>
            <a:r>
              <a:rPr lang="en-GB" altLang="el-GR" sz="2000" dirty="0" err="1" smtClean="0"/>
              <a:t>Karavas</a:t>
            </a:r>
            <a:r>
              <a:rPr lang="en-GB" altLang="el-GR" sz="2000" dirty="0" smtClean="0"/>
              <a:t>. “Applied Linguistics to Foreign Language Teaching and Learning. </a:t>
            </a:r>
            <a:r>
              <a:rPr lang="en-GB" sz="2000" dirty="0" smtClean="0"/>
              <a:t>Foreign Language Knowledge and Course Planning”</a:t>
            </a:r>
            <a:r>
              <a:rPr lang="en-GB" altLang="el-GR" sz="2000" dirty="0" smtClean="0"/>
              <a:t>. Edition: 1.0. Athens 2014. </a:t>
            </a:r>
            <a:r>
              <a:rPr lang="en-GB" altLang="el-GR" sz="2000" dirty="0"/>
              <a:t>Available at</a:t>
            </a:r>
            <a:r>
              <a:rPr lang="el-GR" altLang="el-GR" sz="2000" dirty="0"/>
              <a:t>: </a:t>
            </a:r>
            <a:r>
              <a:rPr lang="en-GB" altLang="el-GR" sz="2000">
                <a:hlinkClick r:id="rId3"/>
              </a:rPr>
              <a:t>http://</a:t>
            </a:r>
            <a:r>
              <a:rPr lang="en-GB" altLang="el-GR" sz="2000">
                <a:hlinkClick r:id="rId3" tooltip="Applied Linguistics to Foreign Language Teaching and Learning Open Online Course"/>
              </a:rPr>
              <a:t>opencourses.uoa.gr/courses/ENL5</a:t>
            </a:r>
            <a:r>
              <a:rPr lang="en-GB" altLang="el-GR" sz="2000" smtClean="0">
                <a:hlinkClick r:id="rId3"/>
              </a:rPr>
              <a:t>/</a:t>
            </a:r>
            <a:r>
              <a:rPr lang="en-GB" altLang="el-GR" sz="2000" smtClean="0"/>
              <a:t>.</a:t>
            </a:r>
            <a:endParaRPr lang="en-GB" altLang="el-GR" sz="2000" dirty="0" smtClean="0"/>
          </a:p>
          <a:p>
            <a:pPr marL="0" indent="0">
              <a:buNone/>
            </a:pPr>
            <a:endParaRPr lang="en-GB" altLang="el-GR" sz="2000" dirty="0" smtClean="0"/>
          </a:p>
          <a:p>
            <a:pPr marL="0" indent="0">
              <a:buNone/>
            </a:pPr>
            <a:endParaRPr lang="en-GB" altLang="el-GR" sz="2000" dirty="0" smtClean="0"/>
          </a:p>
        </p:txBody>
      </p:sp>
    </p:spTree>
    <p:extLst>
      <p:ext uri="{BB962C8B-B14F-4D97-AF65-F5344CB8AC3E}">
        <p14:creationId xmlns:p14="http://schemas.microsoft.com/office/powerpoint/2010/main" val="10421445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263283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a:t>the </a:t>
            </a:r>
            <a:r>
              <a:rPr lang="en-GB" altLang="el-GR" sz="2000"/>
              <a:t>Reference </a:t>
            </a:r>
            <a:r>
              <a:rPr lang="en-GB" altLang="el-GR" sz="2000" smtClean="0"/>
              <a:t>Note</a:t>
            </a:r>
            <a:r>
              <a:rPr lang="el-GR" altLang="el-GR" sz="2000" dirty="0"/>
              <a:t>,</a:t>
            </a:r>
            <a:r>
              <a:rPr lang="en-GB" altLang="el-GR" sz="2000" dirty="0"/>
              <a:t> </a:t>
            </a:r>
          </a:p>
          <a:p>
            <a:pPr lvl="1">
              <a:buFont typeface="Wingdings" panose="05000000000000000000" pitchFamily="2" charset="2"/>
              <a:buChar char="§"/>
            </a:pPr>
            <a:r>
              <a:rPr lang="en-GB" altLang="el-GR" sz="2000" dirty="0"/>
              <a:t>the Licensing Note</a:t>
            </a:r>
            <a:r>
              <a:rPr lang="el-GR" altLang="el-GR" sz="2000" dirty="0"/>
              <a:t>,</a:t>
            </a:r>
            <a:endParaRPr lang="en-GB" altLang="el-GR" sz="2000" dirty="0"/>
          </a:p>
          <a:p>
            <a:pPr lvl="1">
              <a:buFont typeface="Wingdings" panose="05000000000000000000" pitchFamily="2" charset="2"/>
              <a:buChar char="§"/>
            </a:pPr>
            <a:r>
              <a:rPr lang="en-GB" altLang="el-GR" sz="2000" dirty="0"/>
              <a:t>the declaration of Notices Preservation</a:t>
            </a:r>
            <a:r>
              <a:rPr lang="el-GR" altLang="el-GR" sz="2000" dirty="0"/>
              <a:t>,</a:t>
            </a:r>
            <a:endParaRPr lang="en-GB" altLang="el-GR" sz="2000" dirty="0"/>
          </a:p>
          <a:p>
            <a:pPr lvl="1">
              <a:buFont typeface="Wingdings" panose="05000000000000000000" pitchFamily="2" charset="2"/>
              <a:buChar char="§"/>
            </a:pPr>
            <a:r>
              <a:rPr lang="en-GB" altLang="el-GR" sz="2000" dirty="0"/>
              <a:t>the Use of Third Parties Work Note (if available</a:t>
            </a:r>
            <a:r>
              <a:rPr lang="en-GB" altLang="el-GR" sz="2000" dirty="0" smtClean="0"/>
              <a:t>),</a:t>
            </a:r>
            <a:endParaRPr lang="en-GB" altLang="el-GR" sz="2000" dirty="0"/>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29258241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rmAutofit/>
          </a:bodyPr>
          <a:lstStyle/>
          <a:p>
            <a:r>
              <a:rPr lang="en-GB" altLang="el-GR" dirty="0" smtClean="0"/>
              <a:t>Note of use of third parties work </a:t>
            </a:r>
            <a:endParaRPr lang="en-GB" dirty="0"/>
          </a:p>
        </p:txBody>
      </p:sp>
      <p:sp>
        <p:nvSpPr>
          <p:cNvPr id="38915" name="Content Placeholder 2"/>
          <p:cNvSpPr>
            <a:spLocks noGrp="1"/>
          </p:cNvSpPr>
          <p:nvPr>
            <p:ph idx="1"/>
          </p:nvPr>
        </p:nvSpPr>
        <p:spPr/>
        <p:txBody>
          <a:bodyPr>
            <a:noAutofit/>
          </a:bodyPr>
          <a:lstStyle/>
          <a:p>
            <a:pPr marL="0" indent="0">
              <a:spcBef>
                <a:spcPts val="1000"/>
              </a:spcBef>
              <a:buFont typeface="Arial" panose="020B0604020202020204" pitchFamily="34" charset="0"/>
              <a:buNone/>
            </a:pPr>
            <a:r>
              <a:rPr lang="en-GB" altLang="el-GR" sz="2000" dirty="0" smtClean="0"/>
              <a:t>This work makes use of the following works:</a:t>
            </a:r>
          </a:p>
          <a:p>
            <a:pPr marL="0" indent="0">
              <a:spcBef>
                <a:spcPts val="1000"/>
              </a:spcBef>
              <a:buNone/>
            </a:pPr>
            <a:r>
              <a:rPr lang="en-GB" altLang="el-GR" sz="2000" dirty="0" smtClean="0"/>
              <a:t>Image 1: </a:t>
            </a:r>
            <a:r>
              <a:rPr lang="en-GB" altLang="el-GR" sz="2000" dirty="0" smtClean="0">
                <a:hlinkClick r:id="rId3"/>
              </a:rPr>
              <a:t>Noam Chomsky</a:t>
            </a:r>
            <a:r>
              <a:rPr lang="en-GB" altLang="el-GR" sz="2000" dirty="0" smtClean="0"/>
              <a:t>, </a:t>
            </a:r>
            <a:r>
              <a:rPr lang="en-GB" altLang="el-GR" sz="2000" dirty="0" smtClean="0">
                <a:hlinkClick r:id="rId4"/>
              </a:rPr>
              <a:t>Creative Commons Attribution-</a:t>
            </a:r>
            <a:r>
              <a:rPr lang="en-GB" altLang="el-GR" sz="2000" dirty="0" err="1" smtClean="0">
                <a:hlinkClick r:id="rId4"/>
              </a:rPr>
              <a:t>NonCommercial</a:t>
            </a:r>
            <a:r>
              <a:rPr lang="en-GB" altLang="el-GR" sz="2000" dirty="0" smtClean="0">
                <a:hlinkClick r:id="rId4"/>
              </a:rPr>
              <a:t> 2.0 Generic</a:t>
            </a:r>
            <a:r>
              <a:rPr lang="en-GB" altLang="el-GR" sz="2000" dirty="0" smtClean="0"/>
              <a:t>, Duncan Rawlinson, Flickr.</a:t>
            </a:r>
          </a:p>
          <a:p>
            <a:pPr marL="0" indent="0">
              <a:spcBef>
                <a:spcPts val="1000"/>
              </a:spcBef>
              <a:buNone/>
            </a:pPr>
            <a:r>
              <a:rPr lang="en-GB" altLang="el-GR" sz="2000" dirty="0" smtClean="0"/>
              <a:t>Image 2: </a:t>
            </a:r>
            <a:r>
              <a:rPr lang="en-GB" altLang="el-GR" sz="2000" dirty="0" smtClean="0">
                <a:hlinkClick r:id="rId5"/>
              </a:rPr>
              <a:t>Dell </a:t>
            </a:r>
            <a:r>
              <a:rPr lang="en-GB" altLang="el-GR" sz="2000" dirty="0" err="1" smtClean="0">
                <a:hlinkClick r:id="rId5"/>
              </a:rPr>
              <a:t>Hymes</a:t>
            </a:r>
            <a:r>
              <a:rPr lang="en-GB" altLang="el-GR" sz="2000" dirty="0" smtClean="0"/>
              <a:t>, Copyright</a:t>
            </a:r>
            <a:r>
              <a:rPr lang="en-GB" sz="2000" dirty="0" smtClean="0"/>
              <a:t> </a:t>
            </a:r>
            <a:r>
              <a:rPr lang="en-GB" altLang="el-GR" sz="2000" dirty="0" smtClean="0"/>
              <a:t>Anthropological Association, All right reserved.</a:t>
            </a:r>
          </a:p>
        </p:txBody>
      </p:sp>
    </p:spTree>
    <p:extLst>
      <p:ext uri="{BB962C8B-B14F-4D97-AF65-F5344CB8AC3E}">
        <p14:creationId xmlns:p14="http://schemas.microsoft.com/office/powerpoint/2010/main" val="3914400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GB" altLang="el-GR" dirty="0" smtClean="0"/>
              <a:t>What proficiency is not…</a:t>
            </a:r>
          </a:p>
        </p:txBody>
      </p:sp>
      <p:sp>
        <p:nvSpPr>
          <p:cNvPr id="5123" name="Content Placeholder 2"/>
          <p:cNvSpPr>
            <a:spLocks noGrp="1"/>
          </p:cNvSpPr>
          <p:nvPr>
            <p:ph idx="1"/>
          </p:nvPr>
        </p:nvSpPr>
        <p:spPr/>
        <p:txBody>
          <a:bodyPr/>
          <a:lstStyle/>
          <a:p>
            <a:pPr eaLnBrk="1" hangingPunct="1"/>
            <a:r>
              <a:rPr lang="en-GB" altLang="el-GR" dirty="0" smtClean="0"/>
              <a:t>What proficiency is NOT:</a:t>
            </a:r>
          </a:p>
          <a:p>
            <a:pPr lvl="1" eaLnBrk="1" hangingPunct="1"/>
            <a:r>
              <a:rPr lang="en-GB" altLang="el-GR" dirty="0" smtClean="0"/>
              <a:t>It is not a theory of language acquisition.</a:t>
            </a:r>
          </a:p>
          <a:p>
            <a:pPr lvl="1" eaLnBrk="1" hangingPunct="1"/>
            <a:r>
              <a:rPr lang="en-GB" altLang="el-GR" dirty="0" smtClean="0"/>
              <a:t>It is not a method of language instruction.</a:t>
            </a:r>
          </a:p>
          <a:p>
            <a:pPr lvl="1" eaLnBrk="1" hangingPunct="1"/>
            <a:r>
              <a:rPr lang="en-GB" altLang="el-GR" dirty="0" smtClean="0"/>
              <a:t>It is not a syllabus or an outline to inform our curricula.</a:t>
            </a:r>
          </a:p>
          <a:p>
            <a:pPr lvl="1" eaLnBrk="1" hangingPunct="1"/>
            <a:r>
              <a:rPr lang="en-GB" altLang="el-GR" dirty="0" smtClean="0"/>
              <a:t>It is not a preoccupation with grammar or accuracy. </a:t>
            </a:r>
          </a:p>
          <a:p>
            <a:pPr eaLnBrk="1" hangingPunct="1"/>
            <a:r>
              <a:rPr lang="en-GB" altLang="el-GR" dirty="0" smtClean="0"/>
              <a:t>So, what is it?</a:t>
            </a:r>
          </a:p>
        </p:txBody>
      </p:sp>
    </p:spTree>
    <p:extLst>
      <p:ext uri="{BB962C8B-B14F-4D97-AF65-F5344CB8AC3E}">
        <p14:creationId xmlns:p14="http://schemas.microsoft.com/office/powerpoint/2010/main" val="41809447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l-GR" dirty="0" smtClean="0"/>
              <a:t>Competence and performance: Historical developments</a:t>
            </a:r>
            <a:endParaRPr lang="en-GB" dirty="0"/>
          </a:p>
        </p:txBody>
      </p:sp>
      <p:sp>
        <p:nvSpPr>
          <p:cNvPr id="3" name="Θέση περιεχομένου 2"/>
          <p:cNvSpPr>
            <a:spLocks noGrp="1"/>
          </p:cNvSpPr>
          <p:nvPr>
            <p:ph sz="half" idx="1"/>
          </p:nvPr>
        </p:nvSpPr>
        <p:spPr/>
        <p:txBody>
          <a:bodyPr>
            <a:normAutofit/>
          </a:bodyPr>
          <a:lstStyle/>
          <a:p>
            <a:pPr marL="0" indent="0">
              <a:buNone/>
            </a:pPr>
            <a:r>
              <a:rPr lang="en-GB" altLang="el-GR" dirty="0" smtClean="0"/>
              <a:t>Chomsky (1965) was the first to distinguish between a speaker’s competence and his/her performance</a:t>
            </a:r>
            <a:r>
              <a:rPr lang="en-GB" altLang="el-GR" b="1" dirty="0" smtClean="0"/>
              <a:t>:</a:t>
            </a:r>
          </a:p>
          <a:p>
            <a:pPr marL="263525" indent="-263525"/>
            <a:r>
              <a:rPr lang="en-GB" altLang="el-GR" b="1" dirty="0" smtClean="0"/>
              <a:t>Competence</a:t>
            </a:r>
            <a:r>
              <a:rPr lang="en-GB" altLang="el-GR" dirty="0" smtClean="0"/>
              <a:t> is what you </a:t>
            </a:r>
            <a:r>
              <a:rPr lang="en-GB" altLang="el-GR" b="1" dirty="0" smtClean="0"/>
              <a:t>know</a:t>
            </a:r>
            <a:r>
              <a:rPr lang="en-GB" altLang="el-GR" dirty="0" smtClean="0"/>
              <a:t>. </a:t>
            </a:r>
          </a:p>
          <a:p>
            <a:pPr marL="263525" indent="-263525"/>
            <a:r>
              <a:rPr lang="en-GB" altLang="el-GR" b="1" dirty="0" smtClean="0"/>
              <a:t>Performance</a:t>
            </a:r>
            <a:r>
              <a:rPr lang="en-GB" altLang="el-GR" dirty="0" smtClean="0"/>
              <a:t> is what you </a:t>
            </a:r>
            <a:r>
              <a:rPr lang="en-GB" altLang="el-GR" b="1" dirty="0" smtClean="0"/>
              <a:t>do</a:t>
            </a:r>
            <a:r>
              <a:rPr lang="en-GB" altLang="el-GR" dirty="0" smtClean="0"/>
              <a:t>.</a:t>
            </a:r>
            <a:endParaRPr lang="en-GB" altLang="el-GR" dirty="0"/>
          </a:p>
        </p:txBody>
      </p:sp>
      <p:pic>
        <p:nvPicPr>
          <p:cNvPr id="2050" name="Picture 2" descr="Photo of Noam Chomsky."/>
          <p:cNvPicPr>
            <a:picLocks noGrp="1" noChangeAspect="1" noChangeArrowheads="1"/>
          </p:cNvPicPr>
          <p:nvPr>
            <p:ph sz="half" idx="2"/>
          </p:nvPr>
        </p:nvPicPr>
        <p:blipFill>
          <a:blip r:embed="rId4" cstate="print"/>
          <a:srcRect/>
          <a:stretch>
            <a:fillRect/>
          </a:stretch>
        </p:blipFill>
        <p:spPr bwMode="auto">
          <a:xfrm>
            <a:off x="4973210" y="1600200"/>
            <a:ext cx="3388579" cy="4525963"/>
          </a:xfrm>
          <a:prstGeom prst="rect">
            <a:avLst/>
          </a:prstGeom>
          <a:noFill/>
        </p:spPr>
      </p:pic>
      <p:sp>
        <p:nvSpPr>
          <p:cNvPr id="5" name="TextBox 4"/>
          <p:cNvSpPr txBox="1"/>
          <p:nvPr/>
        </p:nvSpPr>
        <p:spPr>
          <a:xfrm>
            <a:off x="8401407" y="5733256"/>
            <a:ext cx="638334" cy="432048"/>
          </a:xfrm>
          <a:prstGeom prst="rect">
            <a:avLst/>
          </a:prstGeom>
        </p:spPr>
        <p:txBody>
          <a:bodyPr vert="horz" wrap="square" lIns="91440" tIns="45720" rIns="91440" bIns="45720" rtlCol="0" anchor="ctr">
            <a:noAutofit/>
          </a:bodyPr>
          <a:lstStyle/>
          <a:p>
            <a:r>
              <a:rPr lang="en-GB" b="1" dirty="0" smtClean="0"/>
              <a:t>[1]</a:t>
            </a:r>
          </a:p>
        </p:txBody>
      </p:sp>
    </p:spTree>
    <p:custDataLst>
      <p:tags r:id="rId1"/>
    </p:custDataLst>
    <p:extLst>
      <p:ext uri="{BB962C8B-B14F-4D97-AF65-F5344CB8AC3E}">
        <p14:creationId xmlns:p14="http://schemas.microsoft.com/office/powerpoint/2010/main" val="476525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l-GR" dirty="0" smtClean="0"/>
              <a:t>Competence</a:t>
            </a:r>
            <a:endParaRPr lang="en-GB" dirty="0"/>
          </a:p>
        </p:txBody>
      </p:sp>
      <p:sp>
        <p:nvSpPr>
          <p:cNvPr id="3" name="Θέση περιεχομένου 2"/>
          <p:cNvSpPr>
            <a:spLocks noGrp="1"/>
          </p:cNvSpPr>
          <p:nvPr>
            <p:ph idx="1"/>
          </p:nvPr>
        </p:nvSpPr>
        <p:spPr/>
        <p:txBody>
          <a:bodyPr>
            <a:normAutofit/>
          </a:bodyPr>
          <a:lstStyle/>
          <a:p>
            <a:r>
              <a:rPr lang="en-GB" altLang="el-GR" b="1" dirty="0" smtClean="0"/>
              <a:t>Competence</a:t>
            </a:r>
            <a:r>
              <a:rPr lang="en-GB" altLang="el-GR" dirty="0" smtClean="0"/>
              <a:t> refers to the implicit knowledge a native speaker has of linguistics rules (usage)of his language.</a:t>
            </a:r>
          </a:p>
          <a:p>
            <a:r>
              <a:rPr lang="en-GB" altLang="el-GR" dirty="0" smtClean="0"/>
              <a:t>This knowledge has been internalised in childhood.</a:t>
            </a:r>
          </a:p>
          <a:p>
            <a:r>
              <a:rPr lang="en-GB" altLang="el-GR" dirty="0" smtClean="0"/>
              <a:t>This knowledge enables a native speaker to produce and understand grammatically correct sentences.</a:t>
            </a:r>
            <a:endParaRPr lang="en-GB" altLang="el-GR" dirty="0"/>
          </a:p>
        </p:txBody>
      </p:sp>
    </p:spTree>
    <p:extLst>
      <p:ext uri="{BB962C8B-B14F-4D97-AF65-F5344CB8AC3E}">
        <p14:creationId xmlns:p14="http://schemas.microsoft.com/office/powerpoint/2010/main" val="2819607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l-GR" dirty="0" smtClean="0"/>
              <a:t>Performance</a:t>
            </a:r>
            <a:endParaRPr lang="en-GB" dirty="0"/>
          </a:p>
        </p:txBody>
      </p:sp>
      <p:sp>
        <p:nvSpPr>
          <p:cNvPr id="3" name="Θέση περιεχομένου 2"/>
          <p:cNvSpPr>
            <a:spLocks noGrp="1"/>
          </p:cNvSpPr>
          <p:nvPr>
            <p:ph idx="1"/>
          </p:nvPr>
        </p:nvSpPr>
        <p:spPr/>
        <p:txBody>
          <a:bodyPr/>
          <a:lstStyle/>
          <a:p>
            <a:r>
              <a:rPr lang="en-GB" altLang="el-GR" b="1" dirty="0" smtClean="0"/>
              <a:t>Performance</a:t>
            </a:r>
            <a:r>
              <a:rPr lang="en-GB" altLang="el-GR" dirty="0" smtClean="0"/>
              <a:t> refers to the actual use of the language.</a:t>
            </a:r>
          </a:p>
          <a:p>
            <a:r>
              <a:rPr lang="en-GB" altLang="el-GR" dirty="0" smtClean="0"/>
              <a:t>Performance is contaminated and impure (influenced by memory limitations, distractions, errors, false starts, etc.) and does not reflect a speaker’s underlying competence.</a:t>
            </a:r>
            <a:endParaRPr lang="en-GB" altLang="el-GR" dirty="0"/>
          </a:p>
        </p:txBody>
      </p:sp>
    </p:spTree>
    <p:extLst>
      <p:ext uri="{BB962C8B-B14F-4D97-AF65-F5344CB8AC3E}">
        <p14:creationId xmlns:p14="http://schemas.microsoft.com/office/powerpoint/2010/main" val="3529671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229600" cy="1368425"/>
          </a:xfrm>
        </p:spPr>
        <p:txBody>
          <a:bodyPr/>
          <a:lstStyle/>
          <a:p>
            <a:pPr eaLnBrk="1" hangingPunct="1"/>
            <a:r>
              <a:rPr lang="en-GB" altLang="el-GR" dirty="0" smtClean="0"/>
              <a:t>Communicative competence (1/2)</a:t>
            </a:r>
          </a:p>
        </p:txBody>
      </p:sp>
      <p:sp>
        <p:nvSpPr>
          <p:cNvPr id="9219" name="Content Placeholder 2"/>
          <p:cNvSpPr>
            <a:spLocks noGrp="1"/>
          </p:cNvSpPr>
          <p:nvPr>
            <p:ph idx="1"/>
          </p:nvPr>
        </p:nvSpPr>
        <p:spPr>
          <a:xfrm>
            <a:off x="457200" y="1714500"/>
            <a:ext cx="8229600" cy="4411663"/>
          </a:xfrm>
        </p:spPr>
        <p:txBody>
          <a:bodyPr/>
          <a:lstStyle/>
          <a:p>
            <a:pPr eaLnBrk="1" hangingPunct="1"/>
            <a:r>
              <a:rPr lang="en-GB" altLang="el-GR" dirty="0" err="1" smtClean="0"/>
              <a:t>Hymes</a:t>
            </a:r>
            <a:r>
              <a:rPr lang="en-GB" altLang="el-GR" dirty="0" smtClean="0"/>
              <a:t> (1960s) regarded Chomsky’s definition of competence as restrictive.</a:t>
            </a:r>
          </a:p>
          <a:p>
            <a:pPr eaLnBrk="1" hangingPunct="1"/>
            <a:r>
              <a:rPr lang="en-GB" altLang="el-GR" dirty="0" smtClean="0"/>
              <a:t>He introduced the distinction between “sociolinguistic (or contextual) competence” and “linguistic (or grammatical) competence”.</a:t>
            </a:r>
          </a:p>
          <a:p>
            <a:pPr eaLnBrk="1" hangingPunct="1"/>
            <a:r>
              <a:rPr lang="en-GB" altLang="el-GR" dirty="0" smtClean="0"/>
              <a:t>Linguistic competence is part of one’s communicative competence.</a:t>
            </a:r>
          </a:p>
        </p:txBody>
      </p:sp>
    </p:spTree>
    <p:extLst>
      <p:ext uri="{BB962C8B-B14F-4D97-AF65-F5344CB8AC3E}">
        <p14:creationId xmlns:p14="http://schemas.microsoft.com/office/powerpoint/2010/main" val="18630937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altLang="el-GR" dirty="0" smtClean="0"/>
              <a:t>Communicative competence (2/2) </a:t>
            </a:r>
            <a:endParaRPr lang="en-GB" dirty="0"/>
          </a:p>
        </p:txBody>
      </p:sp>
      <p:sp>
        <p:nvSpPr>
          <p:cNvPr id="3" name="Θέση περιεχομένου 2"/>
          <p:cNvSpPr>
            <a:spLocks noGrp="1"/>
          </p:cNvSpPr>
          <p:nvPr>
            <p:ph idx="1"/>
          </p:nvPr>
        </p:nvSpPr>
        <p:spPr/>
        <p:txBody>
          <a:bodyPr>
            <a:noAutofit/>
          </a:bodyPr>
          <a:lstStyle/>
          <a:p>
            <a:r>
              <a:rPr lang="en-GB" altLang="el-GR" sz="2800" dirty="0" err="1" smtClean="0"/>
              <a:t>Hymes</a:t>
            </a:r>
            <a:r>
              <a:rPr lang="en-GB" altLang="el-GR" sz="2800" dirty="0" smtClean="0"/>
              <a:t> maintains that a proficient speaker has internalised linguistic rules (what is grammatical and what is not).</a:t>
            </a:r>
          </a:p>
          <a:p>
            <a:r>
              <a:rPr lang="en-GB" altLang="el-GR" sz="2800" dirty="0" smtClean="0"/>
              <a:t>S/he has also internalised social rules of language use; s/he knows when to speak or write, to whom and how, s/he knows how to talk and write appropriately.</a:t>
            </a:r>
          </a:p>
          <a:p>
            <a:r>
              <a:rPr lang="en-GB" altLang="el-GR" sz="2800" dirty="0" smtClean="0"/>
              <a:t>A proficient speaker knows that his/her linguistic choices depend on the context of situation (setting, participants, purpose, channel and topic).</a:t>
            </a:r>
            <a:endParaRPr lang="en-GB" altLang="el-GR" sz="2800" dirty="0"/>
          </a:p>
        </p:txBody>
      </p:sp>
    </p:spTree>
    <p:extLst>
      <p:ext uri="{BB962C8B-B14F-4D97-AF65-F5344CB8AC3E}">
        <p14:creationId xmlns:p14="http://schemas.microsoft.com/office/powerpoint/2010/main" val="64785265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9/29/2015 11:18:36 AM"/>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2,3,2050,5,"/>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11267,10243,1027,5,"/>
</p:tagLst>
</file>

<file path=ppt/tags/tag5.xml><?xml version="1.0" encoding="utf-8"?>
<p:tagLst xmlns:a="http://schemas.openxmlformats.org/drawingml/2006/main" xmlns:r="http://schemas.openxmlformats.org/officeDocument/2006/relationships" xmlns:p="http://schemas.openxmlformats.org/presentationml/2006/main">
  <p:tag name="ZHAW.ACCESSIBILITYADDIN.TABLEHEADER" val="C0;"/>
</p:tagLst>
</file>

<file path=ppt/tags/tag6.xml><?xml version="1.0" encoding="utf-8"?>
<p:tagLst xmlns:a="http://schemas.openxmlformats.org/drawingml/2006/main" xmlns:r="http://schemas.openxmlformats.org/officeDocument/2006/relationships" xmlns:p="http://schemas.openxmlformats.org/presentationml/2006/main">
  <p:tag name="ZHAW.ACCESSIBILITYADDIN.TABLEHEADER" val="C0;"/>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6A8495F3-A213-4449-95DB-BBCC53E05AB8}">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4825</TotalTime>
  <Words>1794</Words>
  <Application>Microsoft Office PowerPoint</Application>
  <PresentationFormat>On-screen Show (4:3)</PresentationFormat>
  <Paragraphs>210</Paragraphs>
  <Slides>36</Slides>
  <Notes>34</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Θέμα του Office</vt:lpstr>
      <vt:lpstr>Applied Linguistics to Foreign Language Teaching and Learning</vt:lpstr>
      <vt:lpstr>Questions/issues addressed in this unit</vt:lpstr>
      <vt:lpstr>Our goal as language teachers</vt:lpstr>
      <vt:lpstr>What proficiency is not…</vt:lpstr>
      <vt:lpstr>Competence and performance: Historical developments</vt:lpstr>
      <vt:lpstr>Competence</vt:lpstr>
      <vt:lpstr>Performance</vt:lpstr>
      <vt:lpstr>Communicative competence (1/2)</vt:lpstr>
      <vt:lpstr>Communicative competence (2/2) </vt:lpstr>
      <vt:lpstr>Hymes and Communicative Competence</vt:lpstr>
      <vt:lpstr>Communicative competence language teaching (1/2)</vt:lpstr>
      <vt:lpstr>Communicative competence language teaching (2/2)</vt:lpstr>
      <vt:lpstr>Components of communicative competence (1/2)</vt:lpstr>
      <vt:lpstr>Components of communicative competence (2/2)</vt:lpstr>
      <vt:lpstr>Faerch, Kasper and Phillipson (1986) </vt:lpstr>
      <vt:lpstr>Fluency vs. Accuracy</vt:lpstr>
      <vt:lpstr>Framework of Communicative Language Ability</vt:lpstr>
      <vt:lpstr> Framework of Communicative Language Ability </vt:lpstr>
      <vt:lpstr>Bachman’s Model:  Pragmatic Competence</vt:lpstr>
      <vt:lpstr>Bachman’s Model:  Sociolinguistic Competence</vt:lpstr>
      <vt:lpstr>Declarative and Procedural Knowledge (1/2)</vt:lpstr>
      <vt:lpstr>Declarative and Procedural Knowledge (2/2)</vt:lpstr>
      <vt:lpstr>Competence and performance</vt:lpstr>
      <vt:lpstr>Starting points in course design (1/4)</vt:lpstr>
      <vt:lpstr>Starting points in course design (2/4)</vt:lpstr>
      <vt:lpstr>Starting points in course design (3/4)</vt:lpstr>
      <vt:lpstr>Starting points in course design (4/4)</vt:lpstr>
      <vt:lpstr>References</vt:lpstr>
      <vt:lpstr>End of Unit</vt:lpstr>
      <vt:lpstr>Financing</vt:lpstr>
      <vt:lpstr>Notes</vt:lpstr>
      <vt:lpstr>Note on History of Published Version </vt:lpstr>
      <vt:lpstr>Reference Note </vt:lpstr>
      <vt:lpstr>Licensing Note </vt:lpstr>
      <vt:lpstr>Preservation Notices</vt:lpstr>
      <vt:lpstr>Note of use of third parties work </vt:lpstr>
    </vt:vector>
  </TitlesOfParts>
  <Manager>Faculty of English Langugae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Foreign Language Knowledge and Course Planning</dc:title>
  <dc:subject>Applied Linguistics to Foreign Language Teaching and Learning</dc:subject>
  <dc:creator>Evdokia Karavas</dc:creator>
  <cp:keywords>competence, performance, communicative competence, declarative knowledge, procedural knowledge, starting points for language course design</cp:keywords>
  <dc:description>Starting with a discussion of the terms competence and performance as defined by Chomsky, the presentation focuses on communicative competence and models of Co-Co developed within the area of applied linguistics. The distinction between declarative and procedural knowledge is also discussed and how different conceptions of foreign language knowledge impact on language course design.</dc:description>
  <cp:lastModifiedBy>Smaragda Papadopoulou</cp:lastModifiedBy>
  <cp:revision>233</cp:revision>
  <dcterms:created xsi:type="dcterms:W3CDTF">2012-09-06T09:03:05Z</dcterms:created>
  <dcterms:modified xsi:type="dcterms:W3CDTF">2015-09-29T08:38:19Z</dcterms:modified>
  <cp:category>Foreign Language Teaching and Learning</cp:category>
</cp:coreProperties>
</file>