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9"/>
  </p:notes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Narrow" panose="020B0606020202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Narrow" panose="020B0606020202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Narrow" panose="020B0606020202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Narrow" panose="020B0606020202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Narrow" panose="020B060602020203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Narrow" panose="020B060602020203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Narrow" panose="020B060602020203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Narrow" panose="020B060602020203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Narrow" panose="020B0606020202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403" autoAdjust="0"/>
    <p:restoredTop sz="69680" autoAdjust="0"/>
  </p:normalViewPr>
  <p:slideViewPr>
    <p:cSldViewPr>
      <p:cViewPr varScale="1">
        <p:scale>
          <a:sx n="52" d="100"/>
          <a:sy n="52" d="100"/>
        </p:scale>
        <p:origin x="16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MS PGothic" panose="020B0600070205080204" pitchFamily="34" charset="-128"/>
              </a:defRPr>
            </a:lvl1pPr>
          </a:lstStyle>
          <a:p>
            <a:pPr>
              <a:defRPr/>
            </a:pPr>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MS PGothic" panose="020B0600070205080204" pitchFamily="34" charset="-128"/>
              </a:defRPr>
            </a:lvl1pPr>
          </a:lstStyle>
          <a:p>
            <a:pPr>
              <a:defRPr/>
            </a:pPr>
            <a:fld id="{D45CBF77-5329-4F6C-95FA-D32DCCE25144}" type="datetimeFigureOut">
              <a:rPr lang="el-GR"/>
              <a:pPr>
                <a:defRPr/>
              </a:pPr>
              <a:t>18/10/2015</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MS PGothic" panose="020B0600070205080204" pitchFamily="34" charset="-128"/>
              </a:defRPr>
            </a:lvl1pPr>
          </a:lstStyle>
          <a:p>
            <a:pPr>
              <a:defRPr/>
            </a:pPr>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MS PGothic" panose="020B0600070205080204" pitchFamily="34" charset="-128"/>
              </a:defRPr>
            </a:lvl1pPr>
          </a:lstStyle>
          <a:p>
            <a:pPr>
              <a:defRPr/>
            </a:pPr>
            <a:fld id="{174DFE44-F5C8-41D0-8E48-08132ED57CD8}" type="slidenum">
              <a:rPr lang="el-GR"/>
              <a:pPr>
                <a:defRPr/>
              </a:pPr>
              <a:t>‹#›</a:t>
            </a:fld>
            <a:endParaRPr lang="el-GR"/>
          </a:p>
        </p:txBody>
      </p:sp>
    </p:spTree>
    <p:extLst>
      <p:ext uri="{BB962C8B-B14F-4D97-AF65-F5344CB8AC3E}">
        <p14:creationId xmlns:p14="http://schemas.microsoft.com/office/powerpoint/2010/main" val="60826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12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fld id="{7C878C0B-5252-4FAB-9AA5-AE5B3E8C4B71}" type="slidenum">
              <a:rPr lang="en-US" altLang="el-GR" sz="1200" smtClean="0">
                <a:latin typeface="Arial" panose="020B0604020202020204" pitchFamily="34" charset="0"/>
              </a:rPr>
              <a:pPr/>
              <a:t>1</a:t>
            </a:fld>
            <a:endParaRPr lang="en-US" altLang="el-GR" sz="1200" smtClean="0">
              <a:latin typeface="Arial" panose="020B0604020202020204" pitchFamily="34" charset="0"/>
            </a:endParaRPr>
          </a:p>
        </p:txBody>
      </p:sp>
    </p:spTree>
    <p:extLst>
      <p:ext uri="{BB962C8B-B14F-4D97-AF65-F5344CB8AC3E}">
        <p14:creationId xmlns:p14="http://schemas.microsoft.com/office/powerpoint/2010/main" val="310746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37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D009A83-2521-43AE-810B-528CD7EB1E66}" type="slidenum">
              <a:rPr lang="en-US" altLang="en-US" smtClean="0"/>
              <a:pPr/>
              <a:t>10</a:t>
            </a:fld>
            <a:endParaRPr lang="en-US" altLang="en-US" smtClean="0"/>
          </a:p>
        </p:txBody>
      </p:sp>
    </p:spTree>
    <p:extLst>
      <p:ext uri="{BB962C8B-B14F-4D97-AF65-F5344CB8AC3E}">
        <p14:creationId xmlns:p14="http://schemas.microsoft.com/office/powerpoint/2010/main" val="203947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71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fld id="{59CF78AF-628E-42B2-8EA5-09139A0CA120}" type="slidenum">
              <a:rPr lang="el-GR" altLang="el-GR" sz="1200" smtClean="0">
                <a:latin typeface="Arial" panose="020B0604020202020204" pitchFamily="34" charset="0"/>
              </a:rPr>
              <a:pPr/>
              <a:t>2</a:t>
            </a:fld>
            <a:endParaRPr lang="el-GR" altLang="el-GR" sz="1200" smtClean="0">
              <a:latin typeface="Arial" panose="020B0604020202020204" pitchFamily="34" charset="0"/>
            </a:endParaRPr>
          </a:p>
        </p:txBody>
      </p:sp>
    </p:spTree>
    <p:extLst>
      <p:ext uri="{BB962C8B-B14F-4D97-AF65-F5344CB8AC3E}">
        <p14:creationId xmlns:p14="http://schemas.microsoft.com/office/powerpoint/2010/main" val="210291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922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fld id="{F7C3BCFC-1182-48C0-B7A9-1830138F0FF0}" type="slidenum">
              <a:rPr lang="el-GR" altLang="el-GR" sz="1200" smtClean="0">
                <a:latin typeface="Arial" panose="020B0604020202020204" pitchFamily="34" charset="0"/>
              </a:rPr>
              <a:pPr/>
              <a:t>3</a:t>
            </a:fld>
            <a:endParaRPr lang="el-GR" altLang="el-GR" sz="1200" smtClean="0">
              <a:latin typeface="Arial" panose="020B0604020202020204" pitchFamily="34" charset="0"/>
            </a:endParaRPr>
          </a:p>
        </p:txBody>
      </p:sp>
    </p:spTree>
    <p:extLst>
      <p:ext uri="{BB962C8B-B14F-4D97-AF65-F5344CB8AC3E}">
        <p14:creationId xmlns:p14="http://schemas.microsoft.com/office/powerpoint/2010/main" val="380779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fld id="{EA3C8CF6-F283-4839-8668-8D52927BC38D}" type="slidenum">
              <a:rPr lang="el-GR" altLang="el-GR" sz="1200" smtClean="0">
                <a:latin typeface="Arial" panose="020B0604020202020204" pitchFamily="34" charset="0"/>
              </a:rPr>
              <a:pPr/>
              <a:t>4</a:t>
            </a:fld>
            <a:endParaRPr lang="el-GR" altLang="el-GR" sz="1200" smtClean="0">
              <a:latin typeface="Arial" panose="020B0604020202020204" pitchFamily="34" charset="0"/>
            </a:endParaRPr>
          </a:p>
        </p:txBody>
      </p:sp>
    </p:spTree>
    <p:extLst>
      <p:ext uri="{BB962C8B-B14F-4D97-AF65-F5344CB8AC3E}">
        <p14:creationId xmlns:p14="http://schemas.microsoft.com/office/powerpoint/2010/main" val="115213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33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fld id="{6EE64581-E5B5-4860-BD44-0A1CC1710293}" type="slidenum">
              <a:rPr lang="el-GR" altLang="el-GR" sz="1200" smtClean="0">
                <a:latin typeface="Arial" panose="020B0604020202020204" pitchFamily="34" charset="0"/>
              </a:rPr>
              <a:pPr/>
              <a:t>5</a:t>
            </a:fld>
            <a:endParaRPr lang="el-GR" altLang="el-GR" sz="1200" smtClean="0">
              <a:latin typeface="Arial" panose="020B0604020202020204" pitchFamily="34" charset="0"/>
            </a:endParaRPr>
          </a:p>
        </p:txBody>
      </p:sp>
    </p:spTree>
    <p:extLst>
      <p:ext uri="{BB962C8B-B14F-4D97-AF65-F5344CB8AC3E}">
        <p14:creationId xmlns:p14="http://schemas.microsoft.com/office/powerpoint/2010/main" val="268391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DFE44-F5C8-41D0-8E48-08132ED57CD8}" type="slidenum">
              <a:rPr lang="el-GR" smtClean="0"/>
              <a:pPr>
                <a:defRPr/>
              </a:pPr>
              <a:t>6</a:t>
            </a:fld>
            <a:endParaRPr lang="el-GR"/>
          </a:p>
        </p:txBody>
      </p:sp>
    </p:spTree>
    <p:extLst>
      <p:ext uri="{BB962C8B-B14F-4D97-AF65-F5344CB8AC3E}">
        <p14:creationId xmlns:p14="http://schemas.microsoft.com/office/powerpoint/2010/main" val="287269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DFE44-F5C8-41D0-8E48-08132ED57CD8}" type="slidenum">
              <a:rPr lang="el-GR" smtClean="0"/>
              <a:pPr>
                <a:defRPr/>
              </a:pPr>
              <a:t>7</a:t>
            </a:fld>
            <a:endParaRPr lang="el-GR"/>
          </a:p>
        </p:txBody>
      </p:sp>
    </p:spTree>
    <p:extLst>
      <p:ext uri="{BB962C8B-B14F-4D97-AF65-F5344CB8AC3E}">
        <p14:creationId xmlns:p14="http://schemas.microsoft.com/office/powerpoint/2010/main" val="869131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DFE44-F5C8-41D0-8E48-08132ED57CD8}" type="slidenum">
              <a:rPr lang="el-GR" smtClean="0"/>
              <a:pPr>
                <a:defRPr/>
              </a:pPr>
              <a:t>8</a:t>
            </a:fld>
            <a:endParaRPr lang="el-GR"/>
          </a:p>
        </p:txBody>
      </p:sp>
    </p:spTree>
    <p:extLst>
      <p:ext uri="{BB962C8B-B14F-4D97-AF65-F5344CB8AC3E}">
        <p14:creationId xmlns:p14="http://schemas.microsoft.com/office/powerpoint/2010/main" val="3735277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fld id="{63367552-DF72-4F9B-8FFB-ECF0A08E6B72}" type="slidenum">
              <a:rPr lang="el-GR" altLang="en-US" sz="1200" smtClean="0"/>
              <a:pPr/>
              <a:t>9</a:t>
            </a:fld>
            <a:endParaRPr lang="el-GR" altLang="en-US" sz="1200" smtClean="0"/>
          </a:p>
        </p:txBody>
      </p:sp>
    </p:spTree>
    <p:extLst>
      <p:ext uri="{BB962C8B-B14F-4D97-AF65-F5344CB8AC3E}">
        <p14:creationId xmlns:p14="http://schemas.microsoft.com/office/powerpoint/2010/main" val="2251105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p:spTree>
      <p:nvGrpSpPr>
        <p:cNvPr id="1" name=""/>
        <p:cNvGrpSpPr/>
        <p:nvPr/>
      </p:nvGrpSpPr>
      <p:grpSpPr>
        <a:xfrm>
          <a:off x="0" y="0"/>
          <a:ext cx="0" cy="0"/>
          <a:chOff x="0" y="0"/>
          <a:chExt cx="0" cy="0"/>
        </a:xfrm>
      </p:grpSpPr>
      <p:pic>
        <p:nvPicPr>
          <p:cNvPr id="4" name="Picture 7" descr="Λογότυπο Εθνικόν και Καποδιστριακόν Πανεπιστήμιον Αθηνών"/>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2300"/>
            <a:ext cx="41481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Εικόνα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20688"/>
            <a:ext cx="45910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51819"/>
            <a:ext cx="7772400" cy="1415846"/>
          </a:xfrm>
        </p:spPr>
        <p:txBody>
          <a:bodyPr anchor="b"/>
          <a:lstStyle>
            <a:lvl1pPr algn="ctr">
              <a:defRPr sz="4400"/>
            </a:lvl1pPr>
          </a:lstStyle>
          <a:p>
            <a:r>
              <a:rPr lang="el-GR" smtClean="0"/>
              <a:t>Στυλ κύριου τίτλου</a:t>
            </a:r>
            <a:endParaRPr lang="en-US" dirty="0"/>
          </a:p>
        </p:txBody>
      </p:sp>
      <p:sp>
        <p:nvSpPr>
          <p:cNvPr id="5" name="Θέση κειμένου 4"/>
          <p:cNvSpPr>
            <a:spLocks noGrp="1"/>
          </p:cNvSpPr>
          <p:nvPr>
            <p:ph type="body" sz="quarter" idx="10"/>
          </p:nvPr>
        </p:nvSpPr>
        <p:spPr>
          <a:xfrm>
            <a:off x="971551" y="3573463"/>
            <a:ext cx="7272338" cy="2087562"/>
          </a:xfrm>
        </p:spPr>
        <p:txBody>
          <a:bodyPr>
            <a:noAutofit/>
          </a:bodyPr>
          <a:lstStyle>
            <a:lvl1pPr marL="0" indent="0" algn="ctr">
              <a:buFont typeface="Arial" panose="020B0604020202020204" pitchFamily="34" charset="0"/>
              <a:buNone/>
              <a:defRPr sz="2800" baseline="0"/>
            </a:lvl1pPr>
            <a:lvl2pPr marL="457200" indent="0">
              <a:buNone/>
              <a:defRPr/>
            </a:lvl2pPr>
            <a:lvl3pPr marL="914400" indent="0">
              <a:buNone/>
              <a:defRPr/>
            </a:lvl3pPr>
            <a:lvl4pPr marL="1371600" indent="0">
              <a:buNone/>
              <a:defRPr/>
            </a:lvl4pPr>
            <a:lvl5pPr marL="1828800" indent="0">
              <a:buNone/>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0765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περιεχομένου 5"/>
          <p:cNvSpPr>
            <a:spLocks noGrp="1"/>
          </p:cNvSpPr>
          <p:nvPr>
            <p:ph sz="quarter" idx="12"/>
          </p:nvPr>
        </p:nvSpPr>
        <p:spPr>
          <a:xfrm>
            <a:off x="3790950" y="1828802"/>
            <a:ext cx="4724400" cy="43799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κειμένου 7"/>
          <p:cNvSpPr>
            <a:spLocks noGrp="1"/>
          </p:cNvSpPr>
          <p:nvPr>
            <p:ph type="body" sz="quarter" idx="13"/>
          </p:nvPr>
        </p:nvSpPr>
        <p:spPr>
          <a:xfrm>
            <a:off x="628651" y="1798638"/>
            <a:ext cx="3101975" cy="44100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4"/>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7" name="Slide Number Placeholder 5"/>
          <p:cNvSpPr>
            <a:spLocks noGrp="1"/>
          </p:cNvSpPr>
          <p:nvPr>
            <p:ph type="sldNum" sz="quarter" idx="15"/>
          </p:nvPr>
        </p:nvSpPr>
        <p:spPr/>
        <p:txBody>
          <a:bodyPr/>
          <a:lstStyle>
            <a:lvl1pPr>
              <a:defRPr/>
            </a:lvl1pPr>
          </a:lstStyle>
          <a:p>
            <a:pPr>
              <a:defRPr/>
            </a:pPr>
            <a:fld id="{CA445F48-8FEF-4953-8B27-7B5E444BA9D7}" type="slidenum">
              <a:rPr lang="en-US" altLang="en-US"/>
              <a:pPr>
                <a:defRPr/>
              </a:pPr>
              <a:t>‹#›</a:t>
            </a:fld>
            <a:endParaRPr lang="en-US" altLang="en-US"/>
          </a:p>
        </p:txBody>
      </p:sp>
    </p:spTree>
    <p:extLst>
      <p:ext uri="{BB962C8B-B14F-4D97-AF65-F5344CB8AC3E}">
        <p14:creationId xmlns:p14="http://schemas.microsoft.com/office/powerpoint/2010/main" val="256941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6" name="Θέση εικόνας 5"/>
          <p:cNvSpPr>
            <a:spLocks noGrp="1"/>
          </p:cNvSpPr>
          <p:nvPr>
            <p:ph type="pic" sz="quarter" idx="12"/>
          </p:nvPr>
        </p:nvSpPr>
        <p:spPr>
          <a:xfrm>
            <a:off x="827088" y="2060575"/>
            <a:ext cx="2232025" cy="2376488"/>
          </a:xfrm>
        </p:spPr>
        <p:txBody>
          <a:bodyPr/>
          <a:lstStyle/>
          <a:p>
            <a:pPr lvl="0"/>
            <a:r>
              <a:rPr lang="el-GR" noProof="0" smtClean="0"/>
              <a:t>Κάντε κλικ στο εικονίδιο για να προσθέσετε εικόνα</a:t>
            </a:r>
            <a:endParaRPr lang="en-US" noProof="0"/>
          </a:p>
        </p:txBody>
      </p:sp>
      <p:sp>
        <p:nvSpPr>
          <p:cNvPr id="8" name="Θέση εικόνας 7"/>
          <p:cNvSpPr>
            <a:spLocks noGrp="1"/>
          </p:cNvSpPr>
          <p:nvPr>
            <p:ph type="pic" sz="quarter" idx="13"/>
          </p:nvPr>
        </p:nvSpPr>
        <p:spPr>
          <a:xfrm>
            <a:off x="3419475" y="2060575"/>
            <a:ext cx="2232025" cy="2376488"/>
          </a:xfrm>
        </p:spPr>
        <p:txBody>
          <a:bodyPr/>
          <a:lstStyle/>
          <a:p>
            <a:pPr lvl="0"/>
            <a:r>
              <a:rPr lang="el-GR" noProof="0" smtClean="0"/>
              <a:t>Κάντε κλικ στο εικονίδιο για να προσθέσετε εικόνα</a:t>
            </a:r>
            <a:endParaRPr lang="en-US" noProof="0"/>
          </a:p>
        </p:txBody>
      </p:sp>
      <p:sp>
        <p:nvSpPr>
          <p:cNvPr id="10" name="Θέση εικόνας 9"/>
          <p:cNvSpPr>
            <a:spLocks noGrp="1"/>
          </p:cNvSpPr>
          <p:nvPr>
            <p:ph type="pic" sz="quarter" idx="14"/>
          </p:nvPr>
        </p:nvSpPr>
        <p:spPr>
          <a:xfrm>
            <a:off x="6011863" y="2060575"/>
            <a:ext cx="2305050" cy="2376488"/>
          </a:xfrm>
        </p:spPr>
        <p:txBody>
          <a:bodyPr/>
          <a:lstStyle/>
          <a:p>
            <a:pPr lvl="0"/>
            <a:r>
              <a:rPr lang="el-GR" noProof="0" smtClean="0"/>
              <a:t>Κάντε κλικ στο εικονίδιο για να προσθέσετε εικόνα</a:t>
            </a:r>
            <a:endParaRPr lang="en-US" noProof="0"/>
          </a:p>
        </p:txBody>
      </p:sp>
      <p:sp>
        <p:nvSpPr>
          <p:cNvPr id="12" name="Θέση κειμένου 11"/>
          <p:cNvSpPr>
            <a:spLocks noGrp="1"/>
          </p:cNvSpPr>
          <p:nvPr>
            <p:ph type="body" sz="quarter" idx="15"/>
          </p:nvPr>
        </p:nvSpPr>
        <p:spPr>
          <a:xfrm>
            <a:off x="827088" y="4581525"/>
            <a:ext cx="2232025" cy="431800"/>
          </a:xfrm>
        </p:spPr>
        <p:txBody>
          <a:bodyPr/>
          <a:lstStyle>
            <a:lvl1pPr>
              <a:defRPr sz="2000"/>
            </a:lvl1pPr>
          </a:lstStyle>
          <a:p>
            <a:pPr lvl="0"/>
            <a:r>
              <a:rPr lang="el-GR" smtClean="0"/>
              <a:t>Στυλ υποδείγματος κειμένου</a:t>
            </a:r>
          </a:p>
        </p:txBody>
      </p:sp>
      <p:sp>
        <p:nvSpPr>
          <p:cNvPr id="14" name="Θέση κειμένου 13"/>
          <p:cNvSpPr>
            <a:spLocks noGrp="1"/>
          </p:cNvSpPr>
          <p:nvPr>
            <p:ph type="body" sz="quarter" idx="16"/>
          </p:nvPr>
        </p:nvSpPr>
        <p:spPr>
          <a:xfrm>
            <a:off x="3419475" y="4581525"/>
            <a:ext cx="2232025" cy="431800"/>
          </a:xfrm>
        </p:spPr>
        <p:txBody>
          <a:bodyPr/>
          <a:lstStyle>
            <a:lvl1pPr>
              <a:defRPr sz="2000"/>
            </a:lvl1pPr>
          </a:lstStyle>
          <a:p>
            <a:pPr lvl="0"/>
            <a:r>
              <a:rPr lang="el-GR" smtClean="0"/>
              <a:t>Στυλ υποδείγματος κειμένου</a:t>
            </a:r>
          </a:p>
        </p:txBody>
      </p:sp>
      <p:sp>
        <p:nvSpPr>
          <p:cNvPr id="16" name="Θέση κειμένου 15"/>
          <p:cNvSpPr>
            <a:spLocks noGrp="1"/>
          </p:cNvSpPr>
          <p:nvPr>
            <p:ph type="body" sz="quarter" idx="17"/>
          </p:nvPr>
        </p:nvSpPr>
        <p:spPr>
          <a:xfrm>
            <a:off x="6011863" y="4581525"/>
            <a:ext cx="2305050" cy="431800"/>
          </a:xfrm>
        </p:spPr>
        <p:txBody>
          <a:bodyPr/>
          <a:lstStyle>
            <a:lvl1pPr>
              <a:defRPr sz="2000"/>
            </a:lvl1pPr>
          </a:lstStyle>
          <a:p>
            <a:pPr lvl="0"/>
            <a:r>
              <a:rPr lang="el-GR" smtClean="0"/>
              <a:t>Στυλ υποδείγματος κειμένου</a:t>
            </a:r>
          </a:p>
        </p:txBody>
      </p:sp>
      <p:sp>
        <p:nvSpPr>
          <p:cNvPr id="9" name="Footer Placeholder 4"/>
          <p:cNvSpPr>
            <a:spLocks noGrp="1"/>
          </p:cNvSpPr>
          <p:nvPr>
            <p:ph type="ftr" sz="quarter" idx="18"/>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11" name="Slide Number Placeholder 5"/>
          <p:cNvSpPr>
            <a:spLocks noGrp="1"/>
          </p:cNvSpPr>
          <p:nvPr>
            <p:ph type="sldNum" sz="quarter" idx="19"/>
          </p:nvPr>
        </p:nvSpPr>
        <p:spPr/>
        <p:txBody>
          <a:bodyPr/>
          <a:lstStyle>
            <a:lvl1pPr>
              <a:defRPr/>
            </a:lvl1pPr>
          </a:lstStyle>
          <a:p>
            <a:pPr>
              <a:defRPr/>
            </a:pPr>
            <a:fld id="{BDD3447C-57EB-4D28-A641-9EBD81CD1AAF}" type="slidenum">
              <a:rPr lang="en-US" altLang="en-US"/>
              <a:pPr>
                <a:defRPr/>
              </a:pPr>
              <a:t>‹#›</a:t>
            </a:fld>
            <a:endParaRPr lang="en-US" altLang="en-US"/>
          </a:p>
        </p:txBody>
      </p:sp>
    </p:spTree>
    <p:extLst>
      <p:ext uri="{BB962C8B-B14F-4D97-AF65-F5344CB8AC3E}">
        <p14:creationId xmlns:p14="http://schemas.microsoft.com/office/powerpoint/2010/main" val="362434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4" name="Slide Number Placeholder 5"/>
          <p:cNvSpPr>
            <a:spLocks noGrp="1"/>
          </p:cNvSpPr>
          <p:nvPr>
            <p:ph type="sldNum" sz="quarter" idx="11"/>
          </p:nvPr>
        </p:nvSpPr>
        <p:spPr/>
        <p:txBody>
          <a:bodyPr/>
          <a:lstStyle>
            <a:lvl1pPr>
              <a:defRPr/>
            </a:lvl1pPr>
          </a:lstStyle>
          <a:p>
            <a:pPr>
              <a:defRPr/>
            </a:pPr>
            <a:fld id="{4279B9E4-4D12-4FB3-B3F7-D9B6B9112C49}" type="slidenum">
              <a:rPr lang="en-US" altLang="en-US"/>
              <a:pPr>
                <a:defRPr/>
              </a:pPr>
              <a:t>‹#›</a:t>
            </a:fld>
            <a:endParaRPr lang="en-US" altLang="en-US"/>
          </a:p>
        </p:txBody>
      </p:sp>
    </p:spTree>
    <p:extLst>
      <p:ext uri="{BB962C8B-B14F-4D97-AF65-F5344CB8AC3E}">
        <p14:creationId xmlns:p14="http://schemas.microsoft.com/office/powerpoint/2010/main" val="115348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3" name="Slide Number Placeholder 5"/>
          <p:cNvSpPr>
            <a:spLocks noGrp="1"/>
          </p:cNvSpPr>
          <p:nvPr>
            <p:ph type="sldNum" sz="quarter" idx="11"/>
          </p:nvPr>
        </p:nvSpPr>
        <p:spPr/>
        <p:txBody>
          <a:bodyPr/>
          <a:lstStyle>
            <a:lvl1pPr>
              <a:defRPr/>
            </a:lvl1pPr>
          </a:lstStyle>
          <a:p>
            <a:pPr>
              <a:defRPr/>
            </a:pPr>
            <a:fld id="{31F76D14-C0EB-47B7-84ED-37DB5FF175E9}" type="slidenum">
              <a:rPr lang="en-US" altLang="en-US"/>
              <a:pPr>
                <a:defRPr/>
              </a:pPr>
              <a:t>‹#›</a:t>
            </a:fld>
            <a:endParaRPr lang="en-US" altLang="en-US"/>
          </a:p>
        </p:txBody>
      </p:sp>
    </p:spTree>
    <p:extLst>
      <p:ext uri="{BB962C8B-B14F-4D97-AF65-F5344CB8AC3E}">
        <p14:creationId xmlns:p14="http://schemas.microsoft.com/office/powerpoint/2010/main" val="250116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04470484-F299-417D-8E92-90A3A35FED47}" type="slidenum">
              <a:rPr lang="en-US" altLang="en-US"/>
              <a:pPr>
                <a:defRPr/>
              </a:pPr>
              <a:t>‹#›</a:t>
            </a:fld>
            <a:endParaRPr lang="en-US" altLang="en-US"/>
          </a:p>
        </p:txBody>
      </p:sp>
    </p:spTree>
    <p:extLst>
      <p:ext uri="{BB962C8B-B14F-4D97-AF65-F5344CB8AC3E}">
        <p14:creationId xmlns:p14="http://schemas.microsoft.com/office/powerpoint/2010/main" val="829282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4FA5D8FB-5BB0-4684-896B-F06DAE68F6A7}" type="slidenum">
              <a:rPr lang="en-US" altLang="en-US"/>
              <a:pPr>
                <a:defRPr/>
              </a:pPr>
              <a:t>‹#›</a:t>
            </a:fld>
            <a:endParaRPr lang="en-US" altLang="en-US"/>
          </a:p>
        </p:txBody>
      </p:sp>
    </p:spTree>
    <p:extLst>
      <p:ext uri="{BB962C8B-B14F-4D97-AF65-F5344CB8AC3E}">
        <p14:creationId xmlns:p14="http://schemas.microsoft.com/office/powerpoint/2010/main" val="3922993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l-GR" smtClean="0"/>
              <a:t>Στυλ κύριου τίτλου</a:t>
            </a:r>
            <a:endParaRPr lang="el-GR"/>
          </a:p>
        </p:txBody>
      </p:sp>
      <p:sp>
        <p:nvSpPr>
          <p:cNvPr id="3" name="Content Placeholder 2"/>
          <p:cNvSpPr>
            <a:spLocks noGrp="1"/>
          </p:cNvSpPr>
          <p:nvPr>
            <p:ph sz="quarter" idx="1"/>
          </p:nvPr>
        </p:nvSpPr>
        <p:spPr>
          <a:xfrm>
            <a:off x="6858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Content Placeholder 4"/>
          <p:cNvSpPr>
            <a:spLocks noGrp="1"/>
          </p:cNvSpPr>
          <p:nvPr>
            <p:ph sz="quarter" idx="3"/>
          </p:nvPr>
        </p:nvSpPr>
        <p:spPr>
          <a:xfrm>
            <a:off x="6858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Content Placeholder 5"/>
          <p:cNvSpPr>
            <a:spLocks noGrp="1"/>
          </p:cNvSpPr>
          <p:nvPr>
            <p:ph sz="quarter" idx="4"/>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8" name="Slide Number Placeholder 5"/>
          <p:cNvSpPr>
            <a:spLocks noGrp="1"/>
          </p:cNvSpPr>
          <p:nvPr>
            <p:ph type="sldNum" sz="quarter" idx="11"/>
          </p:nvPr>
        </p:nvSpPr>
        <p:spPr/>
        <p:txBody>
          <a:bodyPr/>
          <a:lstStyle>
            <a:lvl1pPr>
              <a:defRPr/>
            </a:lvl1pPr>
          </a:lstStyle>
          <a:p>
            <a:pPr>
              <a:defRPr/>
            </a:pPr>
            <a:fld id="{6B46275B-0CD3-41A9-98E5-F819C94D7A99}" type="slidenum">
              <a:rPr lang="en-US" altLang="en-US"/>
              <a:pPr>
                <a:defRPr/>
              </a:pPr>
              <a:t>‹#›</a:t>
            </a:fld>
            <a:endParaRPr lang="en-US" altLang="en-US"/>
          </a:p>
        </p:txBody>
      </p:sp>
    </p:spTree>
    <p:extLst>
      <p:ext uri="{BB962C8B-B14F-4D97-AF65-F5344CB8AC3E}">
        <p14:creationId xmlns:p14="http://schemas.microsoft.com/office/powerpoint/2010/main" val="622577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cSld name="Τίτλος και 2 Αντικείμενα επάνω από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Content Placeholder 2"/>
          <p:cNvSpPr>
            <a:spLocks noGrp="1"/>
          </p:cNvSpPr>
          <p:nvPr>
            <p:ph sz="quarter" idx="1"/>
          </p:nvPr>
        </p:nvSpPr>
        <p:spPr>
          <a:xfrm>
            <a:off x="6858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half" idx="3"/>
          </p:nvPr>
        </p:nvSpPr>
        <p:spPr>
          <a:xfrm>
            <a:off x="685800" y="41148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7" name="Slide Number Placeholder 5"/>
          <p:cNvSpPr>
            <a:spLocks noGrp="1"/>
          </p:cNvSpPr>
          <p:nvPr>
            <p:ph type="sldNum" sz="quarter" idx="11"/>
          </p:nvPr>
        </p:nvSpPr>
        <p:spPr/>
        <p:txBody>
          <a:bodyPr/>
          <a:lstStyle>
            <a:lvl1pPr>
              <a:defRPr/>
            </a:lvl1pPr>
          </a:lstStyle>
          <a:p>
            <a:pPr>
              <a:defRPr/>
            </a:pPr>
            <a:fld id="{F62E1A0C-0736-42C6-81A4-B1AF4AB517DC}" type="slidenum">
              <a:rPr lang="en-US" altLang="en-US"/>
              <a:pPr>
                <a:defRPr/>
              </a:pPr>
              <a:t>‹#›</a:t>
            </a:fld>
            <a:endParaRPr lang="en-US" altLang="en-US"/>
          </a:p>
        </p:txBody>
      </p:sp>
    </p:spTree>
    <p:extLst>
      <p:ext uri="{BB962C8B-B14F-4D97-AF65-F5344CB8AC3E}">
        <p14:creationId xmlns:p14="http://schemas.microsoft.com/office/powerpoint/2010/main" val="327464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3_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4" name="Slide Number Placeholder 5"/>
          <p:cNvSpPr>
            <a:spLocks noGrp="1"/>
          </p:cNvSpPr>
          <p:nvPr>
            <p:ph type="sldNum" sz="quarter" idx="11"/>
          </p:nvPr>
        </p:nvSpPr>
        <p:spPr/>
        <p:txBody>
          <a:bodyPr/>
          <a:lstStyle>
            <a:lvl1pPr>
              <a:defRPr/>
            </a:lvl1pPr>
          </a:lstStyle>
          <a:p>
            <a:pPr>
              <a:defRPr/>
            </a:pPr>
            <a:fld id="{550DCBCB-6243-42EC-B984-2EA2079E3C8D}" type="slidenum">
              <a:rPr lang="en-US" altLang="en-US"/>
              <a:pPr>
                <a:defRPr/>
              </a:pPr>
              <a:t>‹#›</a:t>
            </a:fld>
            <a:endParaRPr lang="en-US" altLang="en-US"/>
          </a:p>
        </p:txBody>
      </p:sp>
    </p:spTree>
    <p:extLst>
      <p:ext uri="{BB962C8B-B14F-4D97-AF65-F5344CB8AC3E}">
        <p14:creationId xmlns:p14="http://schemas.microsoft.com/office/powerpoint/2010/main" val="1433115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Content Placeholder 2"/>
          <p:cNvSpPr>
            <a:spLocks noGrp="1"/>
          </p:cNvSpPr>
          <p:nvPr>
            <p:ph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6482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F8870CE3-2299-44A4-87F2-6D50D19F3A11}" type="slidenum">
              <a:rPr lang="en-US" altLang="en-US"/>
              <a:pPr>
                <a:defRPr/>
              </a:pPr>
              <a:t>‹#›</a:t>
            </a:fld>
            <a:endParaRPr lang="en-US" altLang="en-US"/>
          </a:p>
        </p:txBody>
      </p:sp>
    </p:spTree>
    <p:extLst>
      <p:ext uri="{BB962C8B-B14F-4D97-AF65-F5344CB8AC3E}">
        <p14:creationId xmlns:p14="http://schemas.microsoft.com/office/powerpoint/2010/main" val="84842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εικόνας 5"/>
          <p:cNvSpPr>
            <a:spLocks noGrp="1"/>
          </p:cNvSpPr>
          <p:nvPr>
            <p:ph type="pic" sz="quarter" idx="12"/>
          </p:nvPr>
        </p:nvSpPr>
        <p:spPr>
          <a:xfrm>
            <a:off x="887413" y="2027238"/>
            <a:ext cx="3486150" cy="1803400"/>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8" name="Θέση εικόνας 7"/>
          <p:cNvSpPr>
            <a:spLocks noGrp="1"/>
          </p:cNvSpPr>
          <p:nvPr>
            <p:ph type="pic" sz="quarter" idx="13"/>
          </p:nvPr>
        </p:nvSpPr>
        <p:spPr>
          <a:xfrm>
            <a:off x="4678363" y="2014538"/>
            <a:ext cx="1655762" cy="2120900"/>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0" name="Θέση εικόνας 9"/>
          <p:cNvSpPr>
            <a:spLocks noGrp="1"/>
          </p:cNvSpPr>
          <p:nvPr>
            <p:ph type="pic" sz="quarter" idx="14"/>
          </p:nvPr>
        </p:nvSpPr>
        <p:spPr>
          <a:xfrm>
            <a:off x="6653214" y="2027240"/>
            <a:ext cx="1862137" cy="2465387"/>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2" name="Θέση εικόνας 11"/>
          <p:cNvSpPr>
            <a:spLocks noGrp="1"/>
          </p:cNvSpPr>
          <p:nvPr>
            <p:ph type="pic" sz="quarter" idx="15"/>
          </p:nvPr>
        </p:nvSpPr>
        <p:spPr>
          <a:xfrm>
            <a:off x="2730500" y="4492627"/>
            <a:ext cx="3286125" cy="1431925"/>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4" name="Θέση εικόνας 13"/>
          <p:cNvSpPr>
            <a:spLocks noGrp="1"/>
          </p:cNvSpPr>
          <p:nvPr>
            <p:ph type="pic" sz="quarter" idx="16"/>
          </p:nvPr>
        </p:nvSpPr>
        <p:spPr>
          <a:xfrm>
            <a:off x="769387" y="4070758"/>
            <a:ext cx="1709737" cy="2014538"/>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6" name="Θέση κειμένου 15"/>
          <p:cNvSpPr>
            <a:spLocks noGrp="1"/>
          </p:cNvSpPr>
          <p:nvPr>
            <p:ph type="body" sz="quarter" idx="17"/>
          </p:nvPr>
        </p:nvSpPr>
        <p:spPr>
          <a:xfrm>
            <a:off x="6440488" y="4745038"/>
            <a:ext cx="2074862" cy="11795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Footer Placeholder 4"/>
          <p:cNvSpPr>
            <a:spLocks noGrp="1"/>
          </p:cNvSpPr>
          <p:nvPr>
            <p:ph type="ftr" sz="quarter" idx="18"/>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11" name="Slide Number Placeholder 5"/>
          <p:cNvSpPr>
            <a:spLocks noGrp="1"/>
          </p:cNvSpPr>
          <p:nvPr>
            <p:ph type="sldNum" sz="quarter" idx="19"/>
          </p:nvPr>
        </p:nvSpPr>
        <p:spPr/>
        <p:txBody>
          <a:bodyPr/>
          <a:lstStyle>
            <a:lvl1pPr>
              <a:defRPr/>
            </a:lvl1pPr>
          </a:lstStyle>
          <a:p>
            <a:pPr>
              <a:defRPr/>
            </a:pPr>
            <a:fld id="{407231AF-3E3C-48A3-9203-633122DE138A}" type="slidenum">
              <a:rPr lang="en-US" altLang="en-US"/>
              <a:pPr>
                <a:defRPr/>
              </a:pPr>
              <a:t>‹#›</a:t>
            </a:fld>
            <a:endParaRPr lang="en-US" altLang="en-US"/>
          </a:p>
        </p:txBody>
      </p:sp>
    </p:spTree>
    <p:extLst>
      <p:ext uri="{BB962C8B-B14F-4D97-AF65-F5344CB8AC3E}">
        <p14:creationId xmlns:p14="http://schemas.microsoft.com/office/powerpoint/2010/main" val="4112768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Κατηγορίες με εικόν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κειμένου 5"/>
          <p:cNvSpPr>
            <a:spLocks noGrp="1"/>
          </p:cNvSpPr>
          <p:nvPr>
            <p:ph type="body" sz="quarter" idx="12"/>
          </p:nvPr>
        </p:nvSpPr>
        <p:spPr>
          <a:xfrm>
            <a:off x="847725" y="1855173"/>
            <a:ext cx="4160838" cy="847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εικόνας 7"/>
          <p:cNvSpPr>
            <a:spLocks noGrp="1"/>
          </p:cNvSpPr>
          <p:nvPr>
            <p:ph type="pic" sz="quarter" idx="13"/>
          </p:nvPr>
        </p:nvSpPr>
        <p:spPr>
          <a:xfrm>
            <a:off x="5327099" y="1855173"/>
            <a:ext cx="1008063" cy="847725"/>
          </a:xfrm>
        </p:spPr>
        <p:txBody>
          <a:bodyPr rtlCol="0">
            <a:normAutofit/>
          </a:bodyPr>
          <a:lstStyle/>
          <a:p>
            <a:pPr lvl="0"/>
            <a:r>
              <a:rPr lang="el-GR" noProof="0" smtClean="0"/>
              <a:t>Κάντε κλικ στο εικονίδιο για να προσθέσετε εικόνα</a:t>
            </a:r>
            <a:endParaRPr lang="el-GR" noProof="0" dirty="0"/>
          </a:p>
        </p:txBody>
      </p:sp>
      <p:sp>
        <p:nvSpPr>
          <p:cNvPr id="10" name="Θέση κειμένου 9"/>
          <p:cNvSpPr>
            <a:spLocks noGrp="1"/>
          </p:cNvSpPr>
          <p:nvPr>
            <p:ph type="body" sz="quarter" idx="14"/>
          </p:nvPr>
        </p:nvSpPr>
        <p:spPr>
          <a:xfrm>
            <a:off x="847725" y="3193436"/>
            <a:ext cx="4160838" cy="968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2" name="Θέση εικόνας 11"/>
          <p:cNvSpPr>
            <a:spLocks noGrp="1"/>
          </p:cNvSpPr>
          <p:nvPr>
            <p:ph type="pic" sz="quarter" idx="15"/>
          </p:nvPr>
        </p:nvSpPr>
        <p:spPr>
          <a:xfrm>
            <a:off x="5327651" y="3166448"/>
            <a:ext cx="1008063" cy="1008063"/>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4" name="Θέση κειμένου 13"/>
          <p:cNvSpPr>
            <a:spLocks noGrp="1"/>
          </p:cNvSpPr>
          <p:nvPr>
            <p:ph type="body" sz="quarter" idx="16"/>
          </p:nvPr>
        </p:nvSpPr>
        <p:spPr>
          <a:xfrm>
            <a:off x="847725" y="4757123"/>
            <a:ext cx="4160838" cy="8747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6" name="Θέση εικόνας 15"/>
          <p:cNvSpPr>
            <a:spLocks noGrp="1"/>
          </p:cNvSpPr>
          <p:nvPr>
            <p:ph type="pic" sz="quarter" idx="17"/>
          </p:nvPr>
        </p:nvSpPr>
        <p:spPr>
          <a:xfrm>
            <a:off x="5327651" y="4757123"/>
            <a:ext cx="1008063" cy="874713"/>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9" name="Footer Placeholder 4"/>
          <p:cNvSpPr>
            <a:spLocks noGrp="1"/>
          </p:cNvSpPr>
          <p:nvPr>
            <p:ph type="ftr" sz="quarter" idx="18"/>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11" name="Slide Number Placeholder 5"/>
          <p:cNvSpPr>
            <a:spLocks noGrp="1"/>
          </p:cNvSpPr>
          <p:nvPr>
            <p:ph type="sldNum" sz="quarter" idx="19"/>
          </p:nvPr>
        </p:nvSpPr>
        <p:spPr/>
        <p:txBody>
          <a:bodyPr/>
          <a:lstStyle>
            <a:lvl1pPr>
              <a:defRPr/>
            </a:lvl1pPr>
          </a:lstStyle>
          <a:p>
            <a:pPr>
              <a:defRPr/>
            </a:pPr>
            <a:fld id="{8C7BD39F-93F0-4997-AF62-69775BB31513}" type="slidenum">
              <a:rPr lang="en-US" altLang="en-US"/>
              <a:pPr>
                <a:defRPr/>
              </a:pPr>
              <a:t>‹#›</a:t>
            </a:fld>
            <a:endParaRPr lang="en-US" altLang="en-US"/>
          </a:p>
        </p:txBody>
      </p:sp>
    </p:spTree>
    <p:extLst>
      <p:ext uri="{BB962C8B-B14F-4D97-AF65-F5344CB8AC3E}">
        <p14:creationId xmlns:p14="http://schemas.microsoft.com/office/powerpoint/2010/main" val="3548037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Εισαγωγή VIDEO">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6" name="Θέση πολυμέσων 5"/>
          <p:cNvSpPr>
            <a:spLocks noGrp="1"/>
          </p:cNvSpPr>
          <p:nvPr>
            <p:ph type="media" sz="quarter" idx="12"/>
          </p:nvPr>
        </p:nvSpPr>
        <p:spPr>
          <a:xfrm>
            <a:off x="628650" y="1841502"/>
            <a:ext cx="7600950" cy="3697909"/>
          </a:xfrm>
        </p:spPr>
        <p:txBody>
          <a:bodyPr rtlCol="0">
            <a:normAutofit/>
          </a:bodyPr>
          <a:lstStyle/>
          <a:p>
            <a:pPr lvl="0"/>
            <a:r>
              <a:rPr lang="el-GR" noProof="0" smtClean="0"/>
              <a:t>Κάντε κλικ στο εικονίδιο για να προσθέσετε πολυμέσα</a:t>
            </a:r>
            <a:endParaRPr lang="el-GR" noProof="0" dirty="0"/>
          </a:p>
        </p:txBody>
      </p:sp>
      <p:sp>
        <p:nvSpPr>
          <p:cNvPr id="8" name="Θέση κειμένου 7"/>
          <p:cNvSpPr>
            <a:spLocks noGrp="1"/>
          </p:cNvSpPr>
          <p:nvPr>
            <p:ph type="body" sz="quarter" idx="13"/>
          </p:nvPr>
        </p:nvSpPr>
        <p:spPr>
          <a:xfrm>
            <a:off x="628650" y="5659440"/>
            <a:ext cx="7600950" cy="555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4"/>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7" name="Slide Number Placeholder 5"/>
          <p:cNvSpPr>
            <a:spLocks noGrp="1"/>
          </p:cNvSpPr>
          <p:nvPr>
            <p:ph type="sldNum" sz="quarter" idx="15"/>
          </p:nvPr>
        </p:nvSpPr>
        <p:spPr/>
        <p:txBody>
          <a:bodyPr/>
          <a:lstStyle>
            <a:lvl1pPr>
              <a:defRPr/>
            </a:lvl1pPr>
          </a:lstStyle>
          <a:p>
            <a:pPr>
              <a:defRPr/>
            </a:pPr>
            <a:fld id="{B61461BD-D7FC-4072-92FA-55F4639F0472}" type="slidenum">
              <a:rPr lang="en-US" altLang="en-US"/>
              <a:pPr>
                <a:defRPr/>
              </a:pPr>
              <a:t>‹#›</a:t>
            </a:fld>
            <a:endParaRPr lang="en-US" altLang="en-US"/>
          </a:p>
        </p:txBody>
      </p:sp>
    </p:spTree>
    <p:extLst>
      <p:ext uri="{BB962C8B-B14F-4D97-AF65-F5344CB8AC3E}">
        <p14:creationId xmlns:p14="http://schemas.microsoft.com/office/powerpoint/2010/main" val="2713157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Πολλαπλές εικόν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εικόνας 5"/>
          <p:cNvSpPr>
            <a:spLocks noGrp="1"/>
          </p:cNvSpPr>
          <p:nvPr>
            <p:ph type="pic" sz="quarter" idx="12"/>
          </p:nvPr>
        </p:nvSpPr>
        <p:spPr>
          <a:xfrm>
            <a:off x="887413" y="2027238"/>
            <a:ext cx="3486150" cy="1803400"/>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8" name="Θέση εικόνας 7"/>
          <p:cNvSpPr>
            <a:spLocks noGrp="1"/>
          </p:cNvSpPr>
          <p:nvPr>
            <p:ph type="pic" sz="quarter" idx="13"/>
          </p:nvPr>
        </p:nvSpPr>
        <p:spPr>
          <a:xfrm>
            <a:off x="4678363" y="2014538"/>
            <a:ext cx="1655762" cy="2120900"/>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0" name="Θέση εικόνας 9"/>
          <p:cNvSpPr>
            <a:spLocks noGrp="1"/>
          </p:cNvSpPr>
          <p:nvPr>
            <p:ph type="pic" sz="quarter" idx="14"/>
          </p:nvPr>
        </p:nvSpPr>
        <p:spPr>
          <a:xfrm>
            <a:off x="6653214" y="2027240"/>
            <a:ext cx="1862137" cy="2465387"/>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2" name="Θέση εικόνας 11"/>
          <p:cNvSpPr>
            <a:spLocks noGrp="1"/>
          </p:cNvSpPr>
          <p:nvPr>
            <p:ph type="pic" sz="quarter" idx="15"/>
          </p:nvPr>
        </p:nvSpPr>
        <p:spPr>
          <a:xfrm>
            <a:off x="2730500" y="4492627"/>
            <a:ext cx="3286125" cy="1431925"/>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4" name="Θέση εικόνας 13"/>
          <p:cNvSpPr>
            <a:spLocks noGrp="1"/>
          </p:cNvSpPr>
          <p:nvPr>
            <p:ph type="pic" sz="quarter" idx="16"/>
          </p:nvPr>
        </p:nvSpPr>
        <p:spPr>
          <a:xfrm>
            <a:off x="769387" y="4070758"/>
            <a:ext cx="1709737" cy="2014538"/>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6" name="Θέση κειμένου 15"/>
          <p:cNvSpPr>
            <a:spLocks noGrp="1"/>
          </p:cNvSpPr>
          <p:nvPr>
            <p:ph type="body" sz="quarter" idx="17"/>
          </p:nvPr>
        </p:nvSpPr>
        <p:spPr>
          <a:xfrm>
            <a:off x="6440488" y="4745038"/>
            <a:ext cx="2074862" cy="11795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Footer Placeholder 4"/>
          <p:cNvSpPr>
            <a:spLocks noGrp="1"/>
          </p:cNvSpPr>
          <p:nvPr>
            <p:ph type="ftr" sz="quarter" idx="18"/>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11" name="Slide Number Placeholder 5"/>
          <p:cNvSpPr>
            <a:spLocks noGrp="1"/>
          </p:cNvSpPr>
          <p:nvPr>
            <p:ph type="sldNum" sz="quarter" idx="19"/>
          </p:nvPr>
        </p:nvSpPr>
        <p:spPr/>
        <p:txBody>
          <a:bodyPr/>
          <a:lstStyle>
            <a:lvl1pPr>
              <a:defRPr/>
            </a:lvl1pPr>
          </a:lstStyle>
          <a:p>
            <a:pPr>
              <a:defRPr/>
            </a:pPr>
            <a:fld id="{1C1CA42A-347A-410A-BF8D-A67A7E82FD68}" type="slidenum">
              <a:rPr lang="en-US" altLang="en-US"/>
              <a:pPr>
                <a:defRPr/>
              </a:pPr>
              <a:t>‹#›</a:t>
            </a:fld>
            <a:endParaRPr lang="en-US" altLang="en-US"/>
          </a:p>
        </p:txBody>
      </p:sp>
    </p:spTree>
    <p:extLst>
      <p:ext uri="{BB962C8B-B14F-4D97-AF65-F5344CB8AC3E}">
        <p14:creationId xmlns:p14="http://schemas.microsoft.com/office/powerpoint/2010/main" val="3371842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Κατηγορίες με εικόν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κειμένου 5"/>
          <p:cNvSpPr>
            <a:spLocks noGrp="1"/>
          </p:cNvSpPr>
          <p:nvPr>
            <p:ph type="body" sz="quarter" idx="12"/>
          </p:nvPr>
        </p:nvSpPr>
        <p:spPr>
          <a:xfrm>
            <a:off x="847725" y="1855173"/>
            <a:ext cx="4160838" cy="847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εικόνας 7"/>
          <p:cNvSpPr>
            <a:spLocks noGrp="1"/>
          </p:cNvSpPr>
          <p:nvPr>
            <p:ph type="pic" sz="quarter" idx="13"/>
          </p:nvPr>
        </p:nvSpPr>
        <p:spPr>
          <a:xfrm>
            <a:off x="5327099" y="1855173"/>
            <a:ext cx="1008063" cy="847725"/>
          </a:xfrm>
        </p:spPr>
        <p:txBody>
          <a:bodyPr rtlCol="0">
            <a:normAutofit/>
          </a:bodyPr>
          <a:lstStyle/>
          <a:p>
            <a:pPr lvl="0"/>
            <a:r>
              <a:rPr lang="el-GR" noProof="0" smtClean="0"/>
              <a:t>Κάντε κλικ στο εικονίδιο για να προσθέσετε εικόνα</a:t>
            </a:r>
            <a:endParaRPr lang="el-GR" noProof="0" dirty="0"/>
          </a:p>
        </p:txBody>
      </p:sp>
      <p:sp>
        <p:nvSpPr>
          <p:cNvPr id="10" name="Θέση κειμένου 9"/>
          <p:cNvSpPr>
            <a:spLocks noGrp="1"/>
          </p:cNvSpPr>
          <p:nvPr>
            <p:ph type="body" sz="quarter" idx="14"/>
          </p:nvPr>
        </p:nvSpPr>
        <p:spPr>
          <a:xfrm>
            <a:off x="847725" y="3193436"/>
            <a:ext cx="4160838" cy="968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2" name="Θέση εικόνας 11"/>
          <p:cNvSpPr>
            <a:spLocks noGrp="1"/>
          </p:cNvSpPr>
          <p:nvPr>
            <p:ph type="pic" sz="quarter" idx="15"/>
          </p:nvPr>
        </p:nvSpPr>
        <p:spPr>
          <a:xfrm>
            <a:off x="5327651" y="3166448"/>
            <a:ext cx="1008063" cy="1008063"/>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4" name="Θέση κειμένου 13"/>
          <p:cNvSpPr>
            <a:spLocks noGrp="1"/>
          </p:cNvSpPr>
          <p:nvPr>
            <p:ph type="body" sz="quarter" idx="16"/>
          </p:nvPr>
        </p:nvSpPr>
        <p:spPr>
          <a:xfrm>
            <a:off x="847725" y="4757123"/>
            <a:ext cx="4160838" cy="8747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6" name="Θέση εικόνας 15"/>
          <p:cNvSpPr>
            <a:spLocks noGrp="1"/>
          </p:cNvSpPr>
          <p:nvPr>
            <p:ph type="pic" sz="quarter" idx="17"/>
          </p:nvPr>
        </p:nvSpPr>
        <p:spPr>
          <a:xfrm>
            <a:off x="5327651" y="4757123"/>
            <a:ext cx="1008063" cy="874713"/>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9" name="Footer Placeholder 4"/>
          <p:cNvSpPr>
            <a:spLocks noGrp="1"/>
          </p:cNvSpPr>
          <p:nvPr>
            <p:ph type="ftr" sz="quarter" idx="18"/>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11" name="Slide Number Placeholder 5"/>
          <p:cNvSpPr>
            <a:spLocks noGrp="1"/>
          </p:cNvSpPr>
          <p:nvPr>
            <p:ph type="sldNum" sz="quarter" idx="19"/>
          </p:nvPr>
        </p:nvSpPr>
        <p:spPr/>
        <p:txBody>
          <a:bodyPr/>
          <a:lstStyle>
            <a:lvl1pPr>
              <a:defRPr/>
            </a:lvl1pPr>
          </a:lstStyle>
          <a:p>
            <a:pPr>
              <a:defRPr/>
            </a:pPr>
            <a:fld id="{BCCEA358-6C4C-4A0D-B4AE-2F3A31388757}" type="slidenum">
              <a:rPr lang="en-US" altLang="en-US"/>
              <a:pPr>
                <a:defRPr/>
              </a:pPr>
              <a:t>‹#›</a:t>
            </a:fld>
            <a:endParaRPr lang="en-US" altLang="en-US"/>
          </a:p>
        </p:txBody>
      </p:sp>
    </p:spTree>
    <p:extLst>
      <p:ext uri="{BB962C8B-B14F-4D97-AF65-F5344CB8AC3E}">
        <p14:creationId xmlns:p14="http://schemas.microsoft.com/office/powerpoint/2010/main" val="2545681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Εισαγωγή VIDEO">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πολυμέσων 5"/>
          <p:cNvSpPr>
            <a:spLocks noGrp="1"/>
          </p:cNvSpPr>
          <p:nvPr>
            <p:ph type="media" sz="quarter" idx="12"/>
          </p:nvPr>
        </p:nvSpPr>
        <p:spPr>
          <a:xfrm>
            <a:off x="628650" y="1841502"/>
            <a:ext cx="7600950" cy="3697909"/>
          </a:xfrm>
        </p:spPr>
        <p:txBody>
          <a:bodyPr rtlCol="0">
            <a:normAutofit/>
          </a:bodyPr>
          <a:lstStyle/>
          <a:p>
            <a:pPr lvl="0"/>
            <a:r>
              <a:rPr lang="el-GR" noProof="0" smtClean="0"/>
              <a:t>Κάντε κλικ στο εικονίδιο για να προσθέσετε πολυμέσα</a:t>
            </a:r>
            <a:endParaRPr lang="el-GR" noProof="0"/>
          </a:p>
        </p:txBody>
      </p:sp>
      <p:sp>
        <p:nvSpPr>
          <p:cNvPr id="8" name="Θέση κειμένου 7"/>
          <p:cNvSpPr>
            <a:spLocks noGrp="1"/>
          </p:cNvSpPr>
          <p:nvPr>
            <p:ph type="body" sz="quarter" idx="13"/>
          </p:nvPr>
        </p:nvSpPr>
        <p:spPr>
          <a:xfrm>
            <a:off x="628650" y="5659440"/>
            <a:ext cx="7600950" cy="555625"/>
          </a:xfrm>
        </p:spPr>
        <p:txBody>
          <a:bodyPr/>
          <a:lstStyle>
            <a:lvl1pPr marL="0" indent="0">
              <a:buNone/>
              <a:defRPr sz="1600"/>
            </a:lvl1pPr>
          </a:lstStyle>
          <a:p>
            <a:pPr lvl="0"/>
            <a:r>
              <a:rPr lang="el-GR" smtClean="0"/>
              <a:t>Στυλ υποδείγματος κειμένου</a:t>
            </a:r>
          </a:p>
          <a:p>
            <a:pPr lvl="1"/>
            <a:r>
              <a:rPr lang="el-GR" smtClean="0"/>
              <a:t>Δεύτερου επιπέδου</a:t>
            </a:r>
          </a:p>
        </p:txBody>
      </p:sp>
      <p:sp>
        <p:nvSpPr>
          <p:cNvPr id="5" name="Footer Placeholder 4"/>
          <p:cNvSpPr>
            <a:spLocks noGrp="1"/>
          </p:cNvSpPr>
          <p:nvPr>
            <p:ph type="ftr" sz="quarter" idx="14"/>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7" name="Slide Number Placeholder 5"/>
          <p:cNvSpPr>
            <a:spLocks noGrp="1"/>
          </p:cNvSpPr>
          <p:nvPr>
            <p:ph type="sldNum" sz="quarter" idx="15"/>
          </p:nvPr>
        </p:nvSpPr>
        <p:spPr/>
        <p:txBody>
          <a:bodyPr/>
          <a:lstStyle>
            <a:lvl1pPr>
              <a:defRPr/>
            </a:lvl1pPr>
          </a:lstStyle>
          <a:p>
            <a:pPr>
              <a:defRPr/>
            </a:pPr>
            <a:fld id="{B5E15F2A-ADAE-4E9B-A1C0-CC9A01805D0D}" type="slidenum">
              <a:rPr lang="en-US" altLang="en-US"/>
              <a:pPr>
                <a:defRPr/>
              </a:pPr>
              <a:t>‹#›</a:t>
            </a:fld>
            <a:endParaRPr lang="en-US" altLang="en-US"/>
          </a:p>
        </p:txBody>
      </p:sp>
    </p:spTree>
    <p:extLst>
      <p:ext uri="{BB962C8B-B14F-4D97-AF65-F5344CB8AC3E}">
        <p14:creationId xmlns:p14="http://schemas.microsoft.com/office/powerpoint/2010/main" val="3459214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Πολλαπλές εικόν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εικόνας 5"/>
          <p:cNvSpPr>
            <a:spLocks noGrp="1"/>
          </p:cNvSpPr>
          <p:nvPr>
            <p:ph type="pic" sz="quarter" idx="12"/>
          </p:nvPr>
        </p:nvSpPr>
        <p:spPr>
          <a:xfrm>
            <a:off x="887413" y="2027238"/>
            <a:ext cx="3486150" cy="1803400"/>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8" name="Θέση εικόνας 7"/>
          <p:cNvSpPr>
            <a:spLocks noGrp="1"/>
          </p:cNvSpPr>
          <p:nvPr>
            <p:ph type="pic" sz="quarter" idx="13"/>
          </p:nvPr>
        </p:nvSpPr>
        <p:spPr>
          <a:xfrm>
            <a:off x="4678363" y="2014538"/>
            <a:ext cx="1655762" cy="2120900"/>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0" name="Θέση εικόνας 9"/>
          <p:cNvSpPr>
            <a:spLocks noGrp="1"/>
          </p:cNvSpPr>
          <p:nvPr>
            <p:ph type="pic" sz="quarter" idx="14"/>
          </p:nvPr>
        </p:nvSpPr>
        <p:spPr>
          <a:xfrm>
            <a:off x="6653214" y="2027240"/>
            <a:ext cx="1862137" cy="2465387"/>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2" name="Θέση εικόνας 11"/>
          <p:cNvSpPr>
            <a:spLocks noGrp="1"/>
          </p:cNvSpPr>
          <p:nvPr>
            <p:ph type="pic" sz="quarter" idx="15"/>
          </p:nvPr>
        </p:nvSpPr>
        <p:spPr>
          <a:xfrm>
            <a:off x="2730500" y="4492627"/>
            <a:ext cx="3286125" cy="1431925"/>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4" name="Θέση εικόνας 13"/>
          <p:cNvSpPr>
            <a:spLocks noGrp="1"/>
          </p:cNvSpPr>
          <p:nvPr>
            <p:ph type="pic" sz="quarter" idx="16"/>
          </p:nvPr>
        </p:nvSpPr>
        <p:spPr>
          <a:xfrm>
            <a:off x="769387" y="4070758"/>
            <a:ext cx="1709737" cy="2014538"/>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6" name="Θέση κειμένου 15"/>
          <p:cNvSpPr>
            <a:spLocks noGrp="1"/>
          </p:cNvSpPr>
          <p:nvPr>
            <p:ph type="body" sz="quarter" idx="17"/>
          </p:nvPr>
        </p:nvSpPr>
        <p:spPr>
          <a:xfrm>
            <a:off x="6440488" y="4745038"/>
            <a:ext cx="2074862" cy="11795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Footer Placeholder 4"/>
          <p:cNvSpPr>
            <a:spLocks noGrp="1"/>
          </p:cNvSpPr>
          <p:nvPr>
            <p:ph type="ftr" sz="quarter" idx="18"/>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11" name="Slide Number Placeholder 5"/>
          <p:cNvSpPr>
            <a:spLocks noGrp="1"/>
          </p:cNvSpPr>
          <p:nvPr>
            <p:ph type="sldNum" sz="quarter" idx="19"/>
          </p:nvPr>
        </p:nvSpPr>
        <p:spPr/>
        <p:txBody>
          <a:bodyPr/>
          <a:lstStyle>
            <a:lvl1pPr>
              <a:defRPr/>
            </a:lvl1pPr>
          </a:lstStyle>
          <a:p>
            <a:pPr>
              <a:defRPr/>
            </a:pPr>
            <a:fld id="{CDFB94A0-E205-409B-80BC-3EACD58F6F44}" type="slidenum">
              <a:rPr lang="en-US" altLang="en-US"/>
              <a:pPr>
                <a:defRPr/>
              </a:pPr>
              <a:t>‹#›</a:t>
            </a:fld>
            <a:endParaRPr lang="en-US" altLang="en-US"/>
          </a:p>
        </p:txBody>
      </p:sp>
    </p:spTree>
    <p:extLst>
      <p:ext uri="{BB962C8B-B14F-4D97-AF65-F5344CB8AC3E}">
        <p14:creationId xmlns:p14="http://schemas.microsoft.com/office/powerpoint/2010/main" val="1948059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143000"/>
          </a:xfrm>
        </p:spPr>
        <p:txBody>
          <a:bodyPr/>
          <a:lstStyle/>
          <a:p>
            <a:r>
              <a:rPr lang="el-GR" smtClean="0"/>
              <a:t>Στυλ κύριου τίτλου</a:t>
            </a:r>
            <a:endParaRPr lang="el-GR"/>
          </a:p>
        </p:txBody>
      </p:sp>
      <p:sp>
        <p:nvSpPr>
          <p:cNvPr id="3" name="Text Placeholder 2"/>
          <p:cNvSpPr>
            <a:spLocks noGrp="1"/>
          </p:cNvSpPr>
          <p:nvPr>
            <p:ph type="body"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half" idx="2"/>
          </p:nvPr>
        </p:nvSpPr>
        <p:spPr>
          <a:xfrm>
            <a:off x="46482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A528CC7D-9E64-4F80-81EF-C4DA13857A05}" type="slidenum">
              <a:rPr lang="en-US" altLang="en-US"/>
              <a:pPr>
                <a:defRPr/>
              </a:pPr>
              <a:t>‹#›</a:t>
            </a:fld>
            <a:endParaRPr lang="en-US" altLang="en-US"/>
          </a:p>
        </p:txBody>
      </p:sp>
    </p:spTree>
    <p:extLst>
      <p:ext uri="{BB962C8B-B14F-4D97-AF65-F5344CB8AC3E}">
        <p14:creationId xmlns:p14="http://schemas.microsoft.com/office/powerpoint/2010/main" val="645134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Τίτλος και Γράφημα">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143000"/>
          </a:xfrm>
        </p:spPr>
        <p:txBody>
          <a:bodyPr/>
          <a:lstStyle/>
          <a:p>
            <a:r>
              <a:rPr lang="el-GR" smtClean="0"/>
              <a:t>Στυλ κύριου τίτλου</a:t>
            </a:r>
            <a:endParaRPr lang="el-GR"/>
          </a:p>
        </p:txBody>
      </p:sp>
      <p:sp>
        <p:nvSpPr>
          <p:cNvPr id="3" name="Chart Placeholder 2"/>
          <p:cNvSpPr>
            <a:spLocks noGrp="1"/>
          </p:cNvSpPr>
          <p:nvPr>
            <p:ph type="chart" idx="1"/>
          </p:nvPr>
        </p:nvSpPr>
        <p:spPr>
          <a:xfrm>
            <a:off x="685800" y="1981200"/>
            <a:ext cx="7772400" cy="4114800"/>
          </a:xfrm>
        </p:spPr>
        <p:txBody>
          <a:bodyPr rtlCol="0">
            <a:normAutofit/>
          </a:bodyPr>
          <a:lstStyle/>
          <a:p>
            <a:pPr lvl="0"/>
            <a:r>
              <a:rPr lang="el-GR" noProof="0" smtClean="0"/>
              <a:t>Κάντε κλικ στο εικονίδιο για να προσθέσετε ένα γράφημα</a:t>
            </a:r>
          </a:p>
        </p:txBody>
      </p:sp>
      <p:sp>
        <p:nvSpPr>
          <p:cNvPr id="4"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7C85C7BE-52B3-4D3E-B0C1-C6D51595591F}" type="slidenum">
              <a:rPr lang="en-US" altLang="en-US"/>
              <a:pPr>
                <a:defRPr/>
              </a:pPr>
              <a:t>‹#›</a:t>
            </a:fld>
            <a:endParaRPr lang="en-US" altLang="en-US"/>
          </a:p>
        </p:txBody>
      </p:sp>
    </p:spTree>
    <p:extLst>
      <p:ext uri="{BB962C8B-B14F-4D97-AF65-F5344CB8AC3E}">
        <p14:creationId xmlns:p14="http://schemas.microsoft.com/office/powerpoint/2010/main" val="33859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6FED6B3E-FA7B-4A01-A4B6-8DCEAEFB8FFF}" type="slidenum">
              <a:rPr lang="en-US" altLang="en-US"/>
              <a:pPr>
                <a:defRPr/>
              </a:pPr>
              <a:t>‹#›</a:t>
            </a:fld>
            <a:endParaRPr lang="en-US" altLang="en-US"/>
          </a:p>
        </p:txBody>
      </p:sp>
    </p:spTree>
    <p:extLst>
      <p:ext uri="{BB962C8B-B14F-4D97-AF65-F5344CB8AC3E}">
        <p14:creationId xmlns:p14="http://schemas.microsoft.com/office/powerpoint/2010/main" val="259953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4400"/>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FE519B99-D0A2-409D-BF6E-E7EA8B13AF9B}" type="slidenum">
              <a:rPr lang="en-US" altLang="en-US"/>
              <a:pPr>
                <a:defRPr/>
              </a:pPr>
              <a:t>‹#›</a:t>
            </a:fld>
            <a:endParaRPr lang="en-US" altLang="en-US"/>
          </a:p>
        </p:txBody>
      </p:sp>
    </p:spTree>
    <p:extLst>
      <p:ext uri="{BB962C8B-B14F-4D97-AF65-F5344CB8AC3E}">
        <p14:creationId xmlns:p14="http://schemas.microsoft.com/office/powerpoint/2010/main" val="344870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121FA23C-B3CB-45B2-889D-9956CBD0D83A}" type="slidenum">
              <a:rPr lang="en-US" altLang="en-US"/>
              <a:pPr>
                <a:defRPr/>
              </a:pPr>
              <a:t>‹#›</a:t>
            </a:fld>
            <a:endParaRPr lang="en-US" altLang="en-US"/>
          </a:p>
        </p:txBody>
      </p:sp>
    </p:spTree>
    <p:extLst>
      <p:ext uri="{BB962C8B-B14F-4D97-AF65-F5344CB8AC3E}">
        <p14:creationId xmlns:p14="http://schemas.microsoft.com/office/powerpoint/2010/main" val="2188586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29151"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8" name="Slide Number Placeholder 5"/>
          <p:cNvSpPr>
            <a:spLocks noGrp="1"/>
          </p:cNvSpPr>
          <p:nvPr>
            <p:ph type="sldNum" sz="quarter" idx="11"/>
          </p:nvPr>
        </p:nvSpPr>
        <p:spPr/>
        <p:txBody>
          <a:bodyPr/>
          <a:lstStyle>
            <a:lvl1pPr>
              <a:defRPr/>
            </a:lvl1pPr>
          </a:lstStyle>
          <a:p>
            <a:pPr>
              <a:defRPr/>
            </a:pPr>
            <a:fld id="{9C8E8F7B-3BE3-4E5D-9F96-5CA046FC44C5}" type="slidenum">
              <a:rPr lang="en-US" altLang="en-US"/>
              <a:pPr>
                <a:defRPr/>
              </a:pPr>
              <a:t>‹#›</a:t>
            </a:fld>
            <a:endParaRPr lang="en-US" altLang="en-US"/>
          </a:p>
        </p:txBody>
      </p:sp>
    </p:spTree>
    <p:extLst>
      <p:ext uri="{BB962C8B-B14F-4D97-AF65-F5344CB8AC3E}">
        <p14:creationId xmlns:p14="http://schemas.microsoft.com/office/powerpoint/2010/main" val="40225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Θέση εικόνας 6"/>
          <p:cNvSpPr>
            <a:spLocks noGrp="1"/>
          </p:cNvSpPr>
          <p:nvPr>
            <p:ph type="pic" sz="quarter" idx="13"/>
          </p:nvPr>
        </p:nvSpPr>
        <p:spPr>
          <a:xfrm>
            <a:off x="628652" y="1794696"/>
            <a:ext cx="7886699" cy="3836937"/>
          </a:xfrm>
        </p:spPr>
        <p:txBody>
          <a:bodyPr rtlCol="0">
            <a:normAutofit/>
          </a:bodyPr>
          <a:lstStyle/>
          <a:p>
            <a:pPr lvl="0"/>
            <a:r>
              <a:rPr lang="el-GR" noProof="0" smtClean="0"/>
              <a:t>Κάντε κλικ στο εικονίδιο για να προσθέσετε εικόνα</a:t>
            </a:r>
            <a:endParaRPr lang="el-GR" noProof="0" dirty="0"/>
          </a:p>
        </p:txBody>
      </p:sp>
      <p:sp>
        <p:nvSpPr>
          <p:cNvPr id="9" name="Θέση κειμένου 8"/>
          <p:cNvSpPr>
            <a:spLocks noGrp="1"/>
          </p:cNvSpPr>
          <p:nvPr>
            <p:ph type="body" sz="quarter" idx="14"/>
          </p:nvPr>
        </p:nvSpPr>
        <p:spPr>
          <a:xfrm>
            <a:off x="628651" y="5735638"/>
            <a:ext cx="7940675" cy="4857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Footer Placeholder 4"/>
          <p:cNvSpPr>
            <a:spLocks noGrp="1"/>
          </p:cNvSpPr>
          <p:nvPr>
            <p:ph type="ftr" sz="quarter" idx="15"/>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FA9C12D8-3C85-459B-AD2F-3AEA4B3818F9}" type="slidenum">
              <a:rPr lang="en-US" altLang="en-US"/>
              <a:pPr>
                <a:defRPr/>
              </a:pPr>
              <a:t>‹#›</a:t>
            </a:fld>
            <a:endParaRPr lang="en-US" altLang="en-US"/>
          </a:p>
        </p:txBody>
      </p:sp>
    </p:spTree>
    <p:extLst>
      <p:ext uri="{BB962C8B-B14F-4D97-AF65-F5344CB8AC3E}">
        <p14:creationId xmlns:p14="http://schemas.microsoft.com/office/powerpoint/2010/main" val="65334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SmartArt 5"/>
          <p:cNvSpPr>
            <a:spLocks noGrp="1"/>
          </p:cNvSpPr>
          <p:nvPr>
            <p:ph type="dgm" sz="quarter" idx="12"/>
          </p:nvPr>
        </p:nvSpPr>
        <p:spPr>
          <a:xfrm>
            <a:off x="628650" y="1858963"/>
            <a:ext cx="7886700" cy="4261618"/>
          </a:xfrm>
        </p:spPr>
        <p:txBody>
          <a:bodyPr rtlCol="0">
            <a:normAutofit/>
          </a:bodyPr>
          <a:lstStyle/>
          <a:p>
            <a:pPr lvl="0"/>
            <a:r>
              <a:rPr lang="el-GR" noProof="0" smtClean="0"/>
              <a:t>Κάντε κλικ στο εικονίδιο για να προσθέσετε ένα γραφικό SmartArt</a:t>
            </a:r>
            <a:endParaRPr lang="el-GR" noProof="0"/>
          </a:p>
        </p:txBody>
      </p:sp>
      <p:sp>
        <p:nvSpPr>
          <p:cNvPr id="4" name="Footer Placeholder 4"/>
          <p:cNvSpPr>
            <a:spLocks noGrp="1"/>
          </p:cNvSpPr>
          <p:nvPr>
            <p:ph type="ftr" sz="quarter" idx="13"/>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5" name="Slide Number Placeholder 5"/>
          <p:cNvSpPr>
            <a:spLocks noGrp="1"/>
          </p:cNvSpPr>
          <p:nvPr>
            <p:ph type="sldNum" sz="quarter" idx="14"/>
          </p:nvPr>
        </p:nvSpPr>
        <p:spPr/>
        <p:txBody>
          <a:bodyPr/>
          <a:lstStyle>
            <a:lvl1pPr>
              <a:defRPr/>
            </a:lvl1pPr>
          </a:lstStyle>
          <a:p>
            <a:pPr>
              <a:defRPr/>
            </a:pPr>
            <a:fld id="{776395AC-09AF-47B8-B476-FE3D992100EF}" type="slidenum">
              <a:rPr lang="en-US" altLang="en-US"/>
              <a:pPr>
                <a:defRPr/>
              </a:pPr>
              <a:t>‹#›</a:t>
            </a:fld>
            <a:endParaRPr lang="en-US" altLang="en-US"/>
          </a:p>
        </p:txBody>
      </p:sp>
    </p:spTree>
    <p:extLst>
      <p:ext uri="{BB962C8B-B14F-4D97-AF65-F5344CB8AC3E}">
        <p14:creationId xmlns:p14="http://schemas.microsoft.com/office/powerpoint/2010/main" val="98974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εικόνας 5"/>
          <p:cNvSpPr>
            <a:spLocks noGrp="1"/>
          </p:cNvSpPr>
          <p:nvPr>
            <p:ph type="pic" sz="quarter" idx="12"/>
          </p:nvPr>
        </p:nvSpPr>
        <p:spPr>
          <a:xfrm>
            <a:off x="628651" y="1843090"/>
            <a:ext cx="5300663" cy="4262437"/>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8" name="Θέση κειμένου 7"/>
          <p:cNvSpPr>
            <a:spLocks noGrp="1"/>
          </p:cNvSpPr>
          <p:nvPr>
            <p:ph type="body" sz="quarter" idx="13"/>
          </p:nvPr>
        </p:nvSpPr>
        <p:spPr>
          <a:xfrm>
            <a:off x="6091239" y="1843088"/>
            <a:ext cx="2595562" cy="42338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4"/>
          </p:nvPr>
        </p:nvSpPr>
        <p:spPr/>
        <p:txBody>
          <a:bodyPr/>
          <a:lstStyle>
            <a:lvl1pPr>
              <a:defRPr/>
            </a:lvl1pPr>
          </a:lstStyle>
          <a:p>
            <a:pPr>
              <a:defRPr/>
            </a:pPr>
            <a:r>
              <a:rPr lang="el-GR" altLang="en-US" smtClean="0"/>
              <a:t>Ενότητα 8. Εργαστηριακή Άσκηση Πρωτόζωα.</a:t>
            </a:r>
            <a:endParaRPr lang="en-US" altLang="en-US"/>
          </a:p>
        </p:txBody>
      </p:sp>
      <p:sp>
        <p:nvSpPr>
          <p:cNvPr id="7" name="Slide Number Placeholder 5"/>
          <p:cNvSpPr>
            <a:spLocks noGrp="1"/>
          </p:cNvSpPr>
          <p:nvPr>
            <p:ph type="sldNum" sz="quarter" idx="15"/>
          </p:nvPr>
        </p:nvSpPr>
        <p:spPr/>
        <p:txBody>
          <a:bodyPr/>
          <a:lstStyle>
            <a:lvl1pPr>
              <a:defRPr/>
            </a:lvl1pPr>
          </a:lstStyle>
          <a:p>
            <a:pPr>
              <a:defRPr/>
            </a:pPr>
            <a:fld id="{30C4923D-B398-4E20-980A-05A98AAB794A}" type="slidenum">
              <a:rPr lang="en-US" altLang="en-US"/>
              <a:pPr>
                <a:defRPr/>
              </a:pPr>
              <a:t>‹#›</a:t>
            </a:fld>
            <a:endParaRPr lang="en-US" altLang="en-US"/>
          </a:p>
        </p:txBody>
      </p:sp>
    </p:spTree>
    <p:extLst>
      <p:ext uri="{BB962C8B-B14F-4D97-AF65-F5344CB8AC3E}">
        <p14:creationId xmlns:p14="http://schemas.microsoft.com/office/powerpoint/2010/main" val="249379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5" name="Footer Placeholder 4"/>
          <p:cNvSpPr>
            <a:spLocks noGrp="1"/>
          </p:cNvSpPr>
          <p:nvPr>
            <p:ph type="ftr" sz="quarter" idx="3"/>
          </p:nvPr>
        </p:nvSpPr>
        <p:spPr>
          <a:xfrm>
            <a:off x="1133475" y="6326188"/>
            <a:ext cx="6831013" cy="279400"/>
          </a:xfrm>
          <a:prstGeom prst="rect">
            <a:avLst/>
          </a:prstGeom>
          <a:solidFill>
            <a:schemeClr val="bg1">
              <a:lumMod val="95000"/>
            </a:schemeClr>
          </a:solidFill>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r>
              <a:rPr lang="el-GR" altLang="en-US" smtClean="0"/>
              <a:t>Ενότητα 8. Εργαστηριακή Άσκηση Πρωτόζωα.</a:t>
            </a:r>
            <a:endParaRPr lang="en-US" altLang="en-US"/>
          </a:p>
        </p:txBody>
      </p:sp>
      <p:sp>
        <p:nvSpPr>
          <p:cNvPr id="6" name="Slide Number Placeholder 5"/>
          <p:cNvSpPr>
            <a:spLocks noGrp="1"/>
          </p:cNvSpPr>
          <p:nvPr>
            <p:ph type="sldNum" sz="quarter" idx="4"/>
          </p:nvPr>
        </p:nvSpPr>
        <p:spPr>
          <a:xfrm>
            <a:off x="8097838" y="6326188"/>
            <a:ext cx="417512" cy="279400"/>
          </a:xfrm>
          <a:prstGeom prst="rect">
            <a:avLst/>
          </a:prstGeom>
          <a:solidFill>
            <a:schemeClr val="bg1">
              <a:lumMod val="95000"/>
            </a:schemeClr>
          </a:solidFill>
        </p:spPr>
        <p:txBody>
          <a:bodyPr vert="horz" lIns="91440" tIns="45720" rIns="91440" bIns="45720" rtlCol="0" anchor="ctr"/>
          <a:lstStyle>
            <a:lvl1pPr algn="r" eaLnBrk="1" hangingPunct="1">
              <a:defRPr sz="1200">
                <a:solidFill>
                  <a:schemeClr val="tx1">
                    <a:tint val="75000"/>
                  </a:schemeClr>
                </a:solidFill>
                <a:latin typeface="+mj-lt"/>
                <a:ea typeface="MS PGothic" panose="020B0600070205080204" pitchFamily="34" charset="-128"/>
              </a:defRPr>
            </a:lvl1pPr>
          </a:lstStyle>
          <a:p>
            <a:pPr>
              <a:defRPr/>
            </a:pPr>
            <a:fld id="{BBB1FC4A-CDCF-4746-9B9E-1CA7D6B74312}" type="slidenum">
              <a:rPr lang="en-US" altLang="en-US"/>
              <a:pPr>
                <a:defRPr/>
              </a:pPr>
              <a:t>‹#›</a:t>
            </a:fld>
            <a:endParaRPr lang="en-US" altLang="en-US"/>
          </a:p>
        </p:txBody>
      </p:sp>
      <p:pic>
        <p:nvPicPr>
          <p:cNvPr id="1030" name="Picture 6" descr="Λογότυπο Εθνικόν και Καποδιστριακόν Πανεπιστήμιον Αθηνών"/>
          <p:cNvPicPr>
            <a:picLocks noChangeAspect="1"/>
          </p:cNvPicPr>
          <p:nvPr/>
        </p:nvPicPr>
        <p:blipFill>
          <a:blip r:embed="rId30" cstate="print">
            <a:extLst>
              <a:ext uri="{28A0092B-C50C-407E-A947-70E740481C1C}">
                <a14:useLocalDpi xmlns:a14="http://schemas.microsoft.com/office/drawing/2010/main" val="0"/>
              </a:ext>
            </a:extLst>
          </a:blip>
          <a:srcRect l="2" r="85167"/>
          <a:stretch>
            <a:fillRect/>
          </a:stretch>
        </p:blipFill>
        <p:spPr bwMode="auto">
          <a:xfrm>
            <a:off x="692150" y="6235700"/>
            <a:ext cx="376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5"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 id="2147483874" r:id="rId27"/>
  </p:sldLayoutIdLst>
  <p:hf hdr="0" dt="0"/>
  <p:txStyles>
    <p:titleStyle>
      <a:lvl1pPr algn="ctr" rtl="0" eaLnBrk="0" fontAlgn="base" hangingPunct="0">
        <a:lnSpc>
          <a:spcPct val="90000"/>
        </a:lnSpc>
        <a:spcBef>
          <a:spcPct val="0"/>
        </a:spcBef>
        <a:spcAft>
          <a:spcPct val="0"/>
        </a:spcAft>
        <a:defRPr sz="4400" b="1" kern="1200">
          <a:solidFill>
            <a:srgbClr val="2E75B6"/>
          </a:solidFill>
          <a:latin typeface="+mj-lt"/>
          <a:ea typeface="Tahoma" panose="020B0604030504040204" pitchFamily="34" charset="0"/>
          <a:cs typeface="Tahoma" panose="020B0604030504040204" pitchFamily="34" charset="0"/>
        </a:defRPr>
      </a:lvl1pPr>
      <a:lvl2pPr algn="ctr" rtl="0" eaLnBrk="0" fontAlgn="base" hangingPunct="0">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2pPr>
      <a:lvl3pPr algn="ctr" rtl="0" eaLnBrk="0" fontAlgn="base" hangingPunct="0">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3pPr>
      <a:lvl4pPr algn="ctr" rtl="0" eaLnBrk="0" fontAlgn="base" hangingPunct="0">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4pPr>
      <a:lvl5pPr algn="ctr" rtl="0" eaLnBrk="0" fontAlgn="base" hangingPunct="0">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5pPr>
      <a:lvl6pPr marL="457200" algn="ctr" rtl="0" eaLnBrk="1" fontAlgn="base" hangingPunct="1">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6pPr>
      <a:lvl7pPr marL="914400" algn="ctr" rtl="0" eaLnBrk="1" fontAlgn="base" hangingPunct="1">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7pPr>
      <a:lvl8pPr marL="1371600" algn="ctr" rtl="0" eaLnBrk="1" fontAlgn="base" hangingPunct="1">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8pPr>
      <a:lvl9pPr marL="1828800" algn="ctr" rtl="0" eaLnBrk="1" fontAlgn="base" hangingPunct="1">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ctrTitle"/>
          </p:nvPr>
        </p:nvSpPr>
        <p:spPr>
          <a:xfrm>
            <a:off x="685800" y="1652588"/>
            <a:ext cx="7772400" cy="1414462"/>
          </a:xfrm>
        </p:spPr>
        <p:txBody>
          <a:bodyPr/>
          <a:lstStyle/>
          <a:p>
            <a:pPr eaLnBrk="1" hangingPunct="1"/>
            <a:r>
              <a:rPr lang="el-GR" altLang="el-GR" smtClean="0"/>
              <a:t>Ζωολογία Ι</a:t>
            </a:r>
            <a:endParaRPr lang="en-US" altLang="el-GR" smtClean="0"/>
          </a:p>
        </p:txBody>
      </p:sp>
      <p:sp>
        <p:nvSpPr>
          <p:cNvPr id="4099" name="Θέση κειμένου 2"/>
          <p:cNvSpPr>
            <a:spLocks noGrp="1"/>
          </p:cNvSpPr>
          <p:nvPr>
            <p:ph type="body" sz="quarter" idx="10"/>
          </p:nvPr>
        </p:nvSpPr>
        <p:spPr>
          <a:xfrm>
            <a:off x="935831" y="3429000"/>
            <a:ext cx="7272338" cy="2087562"/>
          </a:xfrm>
        </p:spPr>
        <p:txBody>
          <a:bodyPr/>
          <a:lstStyle/>
          <a:p>
            <a:pPr eaLnBrk="1" hangingPunct="1"/>
            <a:r>
              <a:rPr lang="el-GR" altLang="el-GR" b="1" dirty="0" smtClean="0">
                <a:solidFill>
                  <a:srgbClr val="0070C0"/>
                </a:solidFill>
              </a:rPr>
              <a:t>Ενότητα </a:t>
            </a:r>
            <a:r>
              <a:rPr lang="en-US" altLang="el-GR" b="1" dirty="0" smtClean="0">
                <a:solidFill>
                  <a:srgbClr val="0070C0"/>
                </a:solidFill>
              </a:rPr>
              <a:t>8</a:t>
            </a:r>
            <a:r>
              <a:rPr lang="el-GR" altLang="el-GR" dirty="0" smtClean="0">
                <a:solidFill>
                  <a:srgbClr val="0070C0"/>
                </a:solidFill>
              </a:rPr>
              <a:t>:</a:t>
            </a:r>
            <a:r>
              <a:rPr lang="en-US" altLang="el-GR" dirty="0" smtClean="0">
                <a:solidFill>
                  <a:srgbClr val="5075BC"/>
                </a:solidFill>
              </a:rPr>
              <a:t> </a:t>
            </a:r>
            <a:r>
              <a:rPr lang="el-GR" altLang="el-GR" dirty="0" smtClean="0"/>
              <a:t>Οι Ομάδες των </a:t>
            </a:r>
            <a:r>
              <a:rPr lang="el-GR" altLang="el-GR" dirty="0" err="1" smtClean="0"/>
              <a:t>Πρωτοζώων</a:t>
            </a:r>
            <a:endParaRPr lang="en-US" altLang="el-GR" dirty="0" smtClean="0"/>
          </a:p>
          <a:p>
            <a:pPr eaLnBrk="1" hangingPunct="1"/>
            <a:r>
              <a:rPr lang="el-GR" altLang="el-GR" b="1" i="1" dirty="0" smtClean="0"/>
              <a:t>Εργαστηριακή Άσκηση Πρωτόζωα </a:t>
            </a:r>
          </a:p>
          <a:p>
            <a:pPr eaLnBrk="1" hangingPunct="1"/>
            <a:endParaRPr lang="el-GR" altLang="el-GR" dirty="0" smtClean="0"/>
          </a:p>
          <a:p>
            <a:pPr eaLnBrk="1" hangingPunct="1"/>
            <a:r>
              <a:rPr lang="el-GR" altLang="el-GR" dirty="0"/>
              <a:t>Σκαρλάτος </a:t>
            </a:r>
            <a:r>
              <a:rPr lang="el-GR" altLang="el-GR" dirty="0" err="1"/>
              <a:t>Ντέντος</a:t>
            </a:r>
            <a:r>
              <a:rPr lang="el-GR" altLang="el-GR"/>
              <a:t> , </a:t>
            </a:r>
            <a:r>
              <a:rPr lang="el-GR" altLang="el-GR" dirty="0" err="1" smtClean="0"/>
              <a:t>Επικ</a:t>
            </a:r>
            <a:r>
              <a:rPr lang="el-GR" altLang="el-GR" dirty="0" smtClean="0"/>
              <a:t>. Καθηγητής</a:t>
            </a:r>
          </a:p>
          <a:p>
            <a:pPr eaLnBrk="1" hangingPunct="1"/>
            <a:r>
              <a:rPr lang="el-GR" altLang="el-GR" dirty="0" smtClean="0"/>
              <a:t>Σχολή Θετικών Επιστημών</a:t>
            </a:r>
          </a:p>
          <a:p>
            <a:pPr eaLnBrk="1" hangingPunct="1"/>
            <a:r>
              <a:rPr lang="el-GR" altLang="el-GR" dirty="0" smtClean="0"/>
              <a:t>Τμήμα Βιολογίας</a:t>
            </a:r>
            <a:endParaRPr lang="en-US" altLang="el-GR" dirty="0" smtClean="0"/>
          </a:p>
          <a:p>
            <a:pPr eaLnBrk="1" hangingPunct="1"/>
            <a:endParaRPr lang="en-US" altLang="el-G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a:xfrm>
            <a:off x="623888" y="1709738"/>
            <a:ext cx="7886700" cy="2852737"/>
          </a:xfrm>
        </p:spPr>
        <p:txBody>
          <a:bodyPr/>
          <a:lstStyle/>
          <a:p>
            <a:r>
              <a:rPr lang="el-GR" altLang="en-US" dirty="0" smtClean="0"/>
              <a:t>Τέλος Παρουσίασης</a:t>
            </a:r>
            <a:endParaRPr lang="en-US" altLang="en-US" dirty="0" smtClean="0"/>
          </a:p>
        </p:txBody>
      </p:sp>
      <p:sp useBgFill="1">
        <p:nvSpPr>
          <p:cNvPr id="32771" name="Text Placeholder 8"/>
          <p:cNvSpPr>
            <a:spLocks noGrp="1"/>
          </p:cNvSpPr>
          <p:nvPr>
            <p:ph type="body" idx="1"/>
          </p:nvPr>
        </p:nvSpPr>
        <p:spPr>
          <a:xfrm>
            <a:off x="623888" y="4589463"/>
            <a:ext cx="7886700" cy="1500187"/>
          </a:xfrm>
        </p:spPr>
        <p:txBody>
          <a:bodyPr/>
          <a:lstStyle/>
          <a:p>
            <a:endParaRPr lang="en-US" altLang="en-US" smtClean="0"/>
          </a:p>
        </p:txBody>
      </p:sp>
      <p:sp>
        <p:nvSpPr>
          <p:cNvPr id="5" name="Θέση υποσέλιδου 4"/>
          <p:cNvSpPr>
            <a:spLocks noGrp="1"/>
          </p:cNvSpPr>
          <p:nvPr>
            <p:ph type="ftr" sz="quarter" idx="10"/>
          </p:nvPr>
        </p:nvSpPr>
        <p:spPr/>
        <p:txBody>
          <a:bodyPr/>
          <a:lstStyle/>
          <a:p>
            <a:pPr>
              <a:defRPr/>
            </a:pPr>
            <a:r>
              <a:rPr lang="el-GR" smtClean="0"/>
              <a:t>Ενότητα 8. Εργαστηριακή Άσκηση Πρωτόζωα.</a:t>
            </a:r>
            <a:endParaRPr lang="el-GR"/>
          </a:p>
        </p:txBody>
      </p:sp>
      <p:sp>
        <p:nvSpPr>
          <p:cNvPr id="6" name="Θέση αριθμού διαφάνειας 5"/>
          <p:cNvSpPr>
            <a:spLocks noGrp="1"/>
          </p:cNvSpPr>
          <p:nvPr>
            <p:ph type="sldNum" sz="quarter" idx="11"/>
          </p:nvPr>
        </p:nvSpPr>
        <p:spPr/>
        <p:txBody>
          <a:bodyPr/>
          <a:lstStyle/>
          <a:p>
            <a:pPr>
              <a:defRPr/>
            </a:pPr>
            <a:fld id="{58BA6D18-45D3-47AC-8634-75B3DAB8D228}" type="slidenum">
              <a:rPr lang="el-GR" smtClean="0"/>
              <a:pPr>
                <a:defRPr/>
              </a:pPr>
              <a:t>10</a:t>
            </a:fld>
            <a:endParaRPr lang="el-GR"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6"/>
          <p:cNvSpPr>
            <a:spLocks noGrp="1"/>
          </p:cNvSpPr>
          <p:nvPr>
            <p:ph type="title"/>
          </p:nvPr>
        </p:nvSpPr>
        <p:spPr>
          <a:xfrm>
            <a:off x="606425" y="425450"/>
            <a:ext cx="7886700" cy="1325563"/>
          </a:xfrm>
        </p:spPr>
        <p:txBody>
          <a:bodyPr/>
          <a:lstStyle/>
          <a:p>
            <a:r>
              <a:rPr lang="el-GR" altLang="en-US" smtClean="0"/>
              <a:t>Χρηματοδότηση</a:t>
            </a:r>
            <a:endParaRPr lang="en-US" altLang="en-US" smtClean="0"/>
          </a:p>
        </p:txBody>
      </p:sp>
      <p:sp useBgFill="1">
        <p:nvSpPr>
          <p:cNvPr id="34819" name="Content Placeholder 7"/>
          <p:cNvSpPr>
            <a:spLocks noGrp="1"/>
          </p:cNvSpPr>
          <p:nvPr>
            <p:ph idx="1"/>
          </p:nvPr>
        </p:nvSpPr>
        <p:spPr/>
        <p:txBody>
          <a:bodyPr/>
          <a:lstStyle/>
          <a:p>
            <a:r>
              <a:rPr lang="el-GR" altLang="en-US" sz="2000" smtClean="0"/>
              <a:t>Το παρόν εκπαιδευτικό υλικό έχει αναπτυχθεί στ</a:t>
            </a:r>
            <a:r>
              <a:rPr lang="en-US" altLang="en-US" sz="2000" smtClean="0"/>
              <a:t>o</a:t>
            </a:r>
            <a:r>
              <a:rPr lang="el-GR" altLang="en-US" sz="2000" smtClean="0"/>
              <a:t> πλαίσι</a:t>
            </a:r>
            <a:r>
              <a:rPr lang="en-US" altLang="en-US" sz="2000" smtClean="0"/>
              <a:t>o</a:t>
            </a:r>
            <a:r>
              <a:rPr lang="el-GR" altLang="en-US" sz="2000" smtClean="0"/>
              <a:t> του εκπαιδευτικού έργου του διδάσκοντα.</a:t>
            </a:r>
            <a:endParaRPr lang="en-US" altLang="en-US" sz="2000" smtClean="0"/>
          </a:p>
          <a:p>
            <a:r>
              <a:rPr lang="el-GR" altLang="en-US" sz="2000" smtClean="0"/>
              <a:t>Το έργο «</a:t>
            </a:r>
            <a:r>
              <a:rPr lang="el-GR" altLang="en-US" sz="2000" b="1" smtClean="0"/>
              <a:t>Ανοικτά Ακαδημαϊκά Μαθήματα στο Πανεπιστήμιο Αθηνών</a:t>
            </a:r>
            <a:r>
              <a:rPr lang="el-GR" altLang="en-US" sz="2000" smtClean="0"/>
              <a:t>» έχει χρηματοδοτήσει μόνο την αναδιαμόρφωση του εκπαιδευτικού υλικού. </a:t>
            </a:r>
            <a:endParaRPr lang="en-US" altLang="en-US" sz="2000" smtClean="0"/>
          </a:p>
          <a:p>
            <a:r>
              <a:rPr lang="el-GR" altLang="en-US"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n-US" altLang="en-US" smtClean="0"/>
          </a:p>
        </p:txBody>
      </p:sp>
      <p:sp>
        <p:nvSpPr>
          <p:cNvPr id="5" name="Footer Placeholder 4"/>
          <p:cNvSpPr>
            <a:spLocks noGrp="1"/>
          </p:cNvSpPr>
          <p:nvPr>
            <p:ph type="ftr" sz="quarter" idx="10"/>
          </p:nvPr>
        </p:nvSpPr>
        <p:spPr/>
        <p:txBody>
          <a:bodyPr/>
          <a:lstStyle/>
          <a:p>
            <a:pPr>
              <a:defRPr/>
            </a:pPr>
            <a:r>
              <a:rPr lang="el-GR" smtClean="0"/>
              <a:t>Ενότητα 8. Εργαστηριακή Άσκηση Πρωτόζωα.</a:t>
            </a:r>
            <a:endParaRPr lang="el-GR"/>
          </a:p>
        </p:txBody>
      </p:sp>
      <p:sp>
        <p:nvSpPr>
          <p:cNvPr id="6" name="Slide Number Placeholder 5"/>
          <p:cNvSpPr>
            <a:spLocks noGrp="1"/>
          </p:cNvSpPr>
          <p:nvPr>
            <p:ph type="sldNum" sz="quarter" idx="11"/>
          </p:nvPr>
        </p:nvSpPr>
        <p:spPr/>
        <p:txBody>
          <a:bodyPr/>
          <a:lstStyle/>
          <a:p>
            <a:pPr>
              <a:defRPr/>
            </a:pPr>
            <a:fld id="{4E245970-D0BF-49E3-83B2-79B23F092274}" type="slidenum">
              <a:rPr lang="el-GR" smtClean="0"/>
              <a:pPr>
                <a:defRPr/>
              </a:pPr>
              <a:t>11</a:t>
            </a:fld>
            <a:endParaRPr lang="el-GR" dirty="0"/>
          </a:p>
        </p:txBody>
      </p:sp>
      <p:pic>
        <p:nvPicPr>
          <p:cNvPr id="34822" name="Picture 8" descr="Λογότυπο Επιχειρησιακού Προγράμματος Εκπαίδευση και Δια βίου Μάθηση"/>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a:xfrm>
            <a:off x="623888" y="1709738"/>
            <a:ext cx="7886700" cy="2852737"/>
          </a:xfrm>
        </p:spPr>
        <p:txBody>
          <a:bodyPr/>
          <a:lstStyle/>
          <a:p>
            <a:r>
              <a:rPr lang="el-GR" altLang="en-US" smtClean="0"/>
              <a:t>Σημειώματα</a:t>
            </a:r>
            <a:endParaRPr lang="en-US" altLang="en-US" smtClean="0"/>
          </a:p>
        </p:txBody>
      </p:sp>
      <p:sp useBgFill="1">
        <p:nvSpPr>
          <p:cNvPr id="35843" name="Text Placeholder 6"/>
          <p:cNvSpPr>
            <a:spLocks noGrp="1"/>
          </p:cNvSpPr>
          <p:nvPr>
            <p:ph type="body" idx="1"/>
          </p:nvPr>
        </p:nvSpPr>
        <p:spPr>
          <a:xfrm>
            <a:off x="623888" y="4589463"/>
            <a:ext cx="7886700" cy="1500187"/>
          </a:xfrm>
        </p:spPr>
        <p:txBody>
          <a:bodyPr/>
          <a:lstStyle/>
          <a:p>
            <a:endParaRPr lang="en-US" altLang="en-US" smtClean="0"/>
          </a:p>
        </p:txBody>
      </p:sp>
      <p:sp>
        <p:nvSpPr>
          <p:cNvPr id="4" name="Footer Placeholder 3"/>
          <p:cNvSpPr>
            <a:spLocks noGrp="1"/>
          </p:cNvSpPr>
          <p:nvPr>
            <p:ph type="ftr" sz="quarter" idx="10"/>
          </p:nvPr>
        </p:nvSpPr>
        <p:spPr/>
        <p:txBody>
          <a:bodyPr/>
          <a:lstStyle/>
          <a:p>
            <a:pPr>
              <a:defRPr/>
            </a:pPr>
            <a:r>
              <a:rPr lang="el-GR" smtClean="0"/>
              <a:t>Ενότητα 8. Εργαστηριακή Άσκηση Πρωτόζωα.</a:t>
            </a:r>
            <a:endParaRPr lang="el-GR"/>
          </a:p>
        </p:txBody>
      </p:sp>
      <p:sp>
        <p:nvSpPr>
          <p:cNvPr id="5" name="Slide Number Placeholder 4"/>
          <p:cNvSpPr>
            <a:spLocks noGrp="1"/>
          </p:cNvSpPr>
          <p:nvPr>
            <p:ph type="sldNum" sz="quarter" idx="11"/>
          </p:nvPr>
        </p:nvSpPr>
        <p:spPr/>
        <p:txBody>
          <a:bodyPr/>
          <a:lstStyle/>
          <a:p>
            <a:pPr>
              <a:defRPr/>
            </a:pPr>
            <a:fld id="{6EA28932-7C24-4A0D-ADBE-46196438FD2A}" type="slidenum">
              <a:rPr lang="el-GR" smtClean="0"/>
              <a:pPr>
                <a:defRPr/>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a:xfrm>
            <a:off x="0" y="365125"/>
            <a:ext cx="9144000" cy="1325563"/>
          </a:xfrm>
        </p:spPr>
        <p:txBody>
          <a:bodyPr/>
          <a:lstStyle/>
          <a:p>
            <a:r>
              <a:rPr lang="el-GR" altLang="en-US" sz="4000" smtClean="0"/>
              <a:t>Σημείωμα Ιστορικού Εκδόσεων</a:t>
            </a:r>
            <a:r>
              <a:rPr lang="en-US" altLang="en-US" sz="4000" smtClean="0"/>
              <a:t> </a:t>
            </a:r>
            <a:r>
              <a:rPr lang="el-GR" altLang="en-US" sz="4000" smtClean="0"/>
              <a:t>Έργου</a:t>
            </a:r>
            <a:endParaRPr lang="en-US" altLang="en-US" sz="4000" smtClean="0"/>
          </a:p>
        </p:txBody>
      </p:sp>
      <p:sp useBgFill="1">
        <p:nvSpPr>
          <p:cNvPr id="36867" name="Content Placeholder 6"/>
          <p:cNvSpPr>
            <a:spLocks noGrp="1"/>
          </p:cNvSpPr>
          <p:nvPr>
            <p:ph idx="1"/>
          </p:nvPr>
        </p:nvSpPr>
        <p:spPr>
          <a:xfrm>
            <a:off x="428625" y="1690688"/>
            <a:ext cx="8286750" cy="4351337"/>
          </a:xfrm>
        </p:spPr>
        <p:txBody>
          <a:bodyPr/>
          <a:lstStyle/>
          <a:p>
            <a:pPr marL="0" indent="0">
              <a:buFont typeface="Arial" panose="020B0604020202020204" pitchFamily="34" charset="0"/>
              <a:buNone/>
            </a:pPr>
            <a:r>
              <a:rPr lang="el-GR" altLang="en-US" sz="2000" smtClean="0"/>
              <a:t>Το παρόν έργο αποτελεί την έκδοση 1.0. </a:t>
            </a:r>
          </a:p>
        </p:txBody>
      </p:sp>
      <p:sp>
        <p:nvSpPr>
          <p:cNvPr id="4" name="Footer Placeholder 3"/>
          <p:cNvSpPr>
            <a:spLocks noGrp="1"/>
          </p:cNvSpPr>
          <p:nvPr>
            <p:ph type="ftr" sz="quarter" idx="10"/>
          </p:nvPr>
        </p:nvSpPr>
        <p:spPr/>
        <p:txBody>
          <a:bodyPr/>
          <a:lstStyle/>
          <a:p>
            <a:pPr>
              <a:defRPr/>
            </a:pPr>
            <a:r>
              <a:rPr lang="el-GR" smtClean="0"/>
              <a:t>Ενότητα 8. Εργαστηριακή Άσκηση Πρωτόζωα.</a:t>
            </a:r>
            <a:endParaRPr lang="el-GR"/>
          </a:p>
        </p:txBody>
      </p:sp>
      <p:sp>
        <p:nvSpPr>
          <p:cNvPr id="5" name="Slide Number Placeholder 4"/>
          <p:cNvSpPr>
            <a:spLocks noGrp="1"/>
          </p:cNvSpPr>
          <p:nvPr>
            <p:ph type="sldNum" sz="quarter" idx="11"/>
          </p:nvPr>
        </p:nvSpPr>
        <p:spPr/>
        <p:txBody>
          <a:bodyPr/>
          <a:lstStyle/>
          <a:p>
            <a:pPr>
              <a:defRPr/>
            </a:pPr>
            <a:fld id="{AD31726D-84FA-4039-8091-B171B91FA951}" type="slidenum">
              <a:rPr lang="el-GR" smtClean="0"/>
              <a:pPr>
                <a:defRPr/>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p:nvPr>
        </p:nvSpPr>
        <p:spPr>
          <a:xfrm>
            <a:off x="0" y="365125"/>
            <a:ext cx="9144000" cy="1325563"/>
          </a:xfrm>
        </p:spPr>
        <p:txBody>
          <a:bodyPr/>
          <a:lstStyle/>
          <a:p>
            <a:r>
              <a:rPr lang="el-GR" altLang="en-US" sz="4000" smtClean="0"/>
              <a:t>Σημείωμα Αναφοράς</a:t>
            </a:r>
            <a:endParaRPr lang="en-US" altLang="en-US" sz="4000" smtClean="0"/>
          </a:p>
        </p:txBody>
      </p:sp>
      <p:sp useBgFill="1">
        <p:nvSpPr>
          <p:cNvPr id="37891" name="Content Placeholder 6"/>
          <p:cNvSpPr>
            <a:spLocks noGrp="1"/>
          </p:cNvSpPr>
          <p:nvPr>
            <p:ph idx="1"/>
          </p:nvPr>
        </p:nvSpPr>
        <p:spPr>
          <a:xfrm>
            <a:off x="428625" y="1690688"/>
            <a:ext cx="8286750" cy="4351337"/>
          </a:xfrm>
        </p:spPr>
        <p:txBody>
          <a:bodyPr/>
          <a:lstStyle/>
          <a:p>
            <a:pPr marL="0" indent="0">
              <a:buFont typeface="Arial" panose="020B0604020202020204" pitchFamily="34" charset="0"/>
              <a:buNone/>
            </a:pPr>
            <a:r>
              <a:rPr lang="el-GR" altLang="en-US" sz="2000" dirty="0" err="1" smtClean="0"/>
              <a:t>Copyright</a:t>
            </a:r>
            <a:r>
              <a:rPr lang="el-GR" altLang="en-US" sz="2000" dirty="0" smtClean="0"/>
              <a:t> </a:t>
            </a:r>
            <a:r>
              <a:rPr lang="el-GR" altLang="en-US" sz="2000" dirty="0" err="1" smtClean="0"/>
              <a:t>Εθνικόν</a:t>
            </a:r>
            <a:r>
              <a:rPr lang="el-GR" altLang="en-US" sz="2000" dirty="0" smtClean="0"/>
              <a:t> και </a:t>
            </a:r>
            <a:r>
              <a:rPr lang="el-GR" altLang="en-US" sz="2000" dirty="0" err="1" smtClean="0"/>
              <a:t>Καποδιστριακόν</a:t>
            </a:r>
            <a:r>
              <a:rPr lang="el-GR" altLang="en-US" sz="2000" dirty="0" smtClean="0"/>
              <a:t> </a:t>
            </a:r>
            <a:r>
              <a:rPr lang="el-GR" altLang="en-US" sz="2000" dirty="0" err="1" smtClean="0"/>
              <a:t>Πανεπιστήμιον</a:t>
            </a:r>
            <a:r>
              <a:rPr lang="el-GR" altLang="en-US" sz="2000" dirty="0" smtClean="0"/>
              <a:t> Αθηνών</a:t>
            </a:r>
            <a:r>
              <a:rPr lang="en-US" altLang="en-US" sz="2000" dirty="0" smtClean="0"/>
              <a:t>, </a:t>
            </a:r>
            <a:r>
              <a:rPr lang="el-GR" altLang="en-US" sz="2000" dirty="0" smtClean="0"/>
              <a:t>Σκαρλάτος </a:t>
            </a:r>
            <a:r>
              <a:rPr lang="el-GR" altLang="en-US" sz="2000" dirty="0" err="1" smtClean="0"/>
              <a:t>Ντέντος</a:t>
            </a:r>
            <a:r>
              <a:rPr lang="el-GR" altLang="en-US" sz="2000" dirty="0" smtClean="0"/>
              <a:t>, </a:t>
            </a:r>
            <a:r>
              <a:rPr lang="el-GR" altLang="en-US" sz="2000" dirty="0" smtClean="0"/>
              <a:t>Επίκουρος Καθηγητής. «Ζωολογία Ι.</a:t>
            </a:r>
            <a:r>
              <a:rPr lang="el-GR" altLang="en-US" sz="2000" dirty="0" smtClean="0">
                <a:solidFill>
                  <a:srgbClr val="FF0000"/>
                </a:solidFill>
              </a:rPr>
              <a:t> </a:t>
            </a:r>
            <a:r>
              <a:rPr lang="el-GR" altLang="en-US" sz="2000" dirty="0" smtClean="0"/>
              <a:t>Ενότητα </a:t>
            </a:r>
            <a:r>
              <a:rPr lang="en-US" altLang="en-US" sz="2000" dirty="0" smtClean="0"/>
              <a:t>8</a:t>
            </a:r>
            <a:r>
              <a:rPr lang="el-GR" altLang="en-US" sz="2000" dirty="0" smtClean="0"/>
              <a:t>. Οι Ομάδες των </a:t>
            </a:r>
            <a:r>
              <a:rPr lang="el-GR" altLang="en-US" sz="2000" dirty="0" err="1" smtClean="0"/>
              <a:t>Πρωτοζώων</a:t>
            </a:r>
            <a:r>
              <a:rPr lang="el-GR" altLang="en-US" sz="2000" dirty="0" smtClean="0"/>
              <a:t>. Εργαστηριακή Άσκηση Πρωτόζωα». Έκδοση: 1.0. Αθήνα 2014. Διαθέσιμο από τη δικτυακή διεύθυνση: </a:t>
            </a:r>
            <a:r>
              <a:rPr lang="en-GB" altLang="en-US" sz="2000" dirty="0" smtClean="0"/>
              <a:t>http://opencourses.uoa.gr/courses/BIOL3/</a:t>
            </a:r>
            <a:r>
              <a:rPr lang="el-GR" altLang="en-US" sz="2000" dirty="0" smtClean="0"/>
              <a:t>.</a:t>
            </a:r>
          </a:p>
          <a:p>
            <a:pPr marL="0" indent="0"/>
            <a:endParaRPr lang="el-GR" altLang="en-US" dirty="0" smtClean="0"/>
          </a:p>
          <a:p>
            <a:pPr marL="0" indent="0"/>
            <a:endParaRPr lang="en-US" altLang="en-US" dirty="0" smtClean="0"/>
          </a:p>
        </p:txBody>
      </p:sp>
      <p:sp>
        <p:nvSpPr>
          <p:cNvPr id="4" name="Footer Placeholder 3"/>
          <p:cNvSpPr>
            <a:spLocks noGrp="1"/>
          </p:cNvSpPr>
          <p:nvPr>
            <p:ph type="ftr" sz="quarter" idx="10"/>
          </p:nvPr>
        </p:nvSpPr>
        <p:spPr/>
        <p:txBody>
          <a:bodyPr/>
          <a:lstStyle/>
          <a:p>
            <a:pPr>
              <a:defRPr/>
            </a:pPr>
            <a:r>
              <a:rPr lang="el-GR" smtClean="0"/>
              <a:t>Ενότητα 8. Εργαστηριακή Άσκηση Πρωτόζωα.</a:t>
            </a:r>
            <a:endParaRPr lang="el-GR"/>
          </a:p>
        </p:txBody>
      </p:sp>
      <p:sp>
        <p:nvSpPr>
          <p:cNvPr id="5" name="Slide Number Placeholder 4"/>
          <p:cNvSpPr>
            <a:spLocks noGrp="1"/>
          </p:cNvSpPr>
          <p:nvPr>
            <p:ph type="sldNum" sz="quarter" idx="11"/>
          </p:nvPr>
        </p:nvSpPr>
        <p:spPr/>
        <p:txBody>
          <a:bodyPr/>
          <a:lstStyle/>
          <a:p>
            <a:pPr>
              <a:defRPr/>
            </a:pPr>
            <a:fld id="{24B50B73-93E5-4505-A420-E7FCD51B14EF}" type="slidenum">
              <a:rPr lang="el-GR" smtClean="0"/>
              <a:pPr>
                <a:defRPr/>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r>
              <a:rPr lang="el-GR" altLang="en-US" smtClean="0"/>
              <a:t>Σημείωμα Αδειοδότησης</a:t>
            </a:r>
            <a:endParaRPr lang="en-US" altLang="en-US" smtClean="0"/>
          </a:p>
        </p:txBody>
      </p:sp>
      <p:sp>
        <p:nvSpPr>
          <p:cNvPr id="4" name="Footer Placeholder 3"/>
          <p:cNvSpPr>
            <a:spLocks noGrp="1"/>
          </p:cNvSpPr>
          <p:nvPr>
            <p:ph type="ftr" sz="quarter" idx="10"/>
          </p:nvPr>
        </p:nvSpPr>
        <p:spPr/>
        <p:txBody>
          <a:bodyPr/>
          <a:lstStyle/>
          <a:p>
            <a:pPr>
              <a:defRPr/>
            </a:pPr>
            <a:r>
              <a:rPr lang="el-GR" smtClean="0"/>
              <a:t>Ενότητα 8. Εργαστηριακή Άσκηση Πρωτόζωα.</a:t>
            </a:r>
            <a:endParaRPr lang="el-GR"/>
          </a:p>
        </p:txBody>
      </p:sp>
      <p:sp>
        <p:nvSpPr>
          <p:cNvPr id="5" name="Slide Number Placeholder 4"/>
          <p:cNvSpPr>
            <a:spLocks noGrp="1"/>
          </p:cNvSpPr>
          <p:nvPr>
            <p:ph type="sldNum" sz="quarter" idx="11"/>
          </p:nvPr>
        </p:nvSpPr>
        <p:spPr/>
        <p:txBody>
          <a:bodyPr/>
          <a:lstStyle/>
          <a:p>
            <a:pPr>
              <a:defRPr/>
            </a:pPr>
            <a:fld id="{B78235D5-EEE8-4270-BC05-BF8353A8D9BE}" type="slidenum">
              <a:rPr lang="el-GR" smtClean="0"/>
              <a:pPr>
                <a:defRPr/>
              </a:pPr>
              <a:t>15</a:t>
            </a:fld>
            <a:endParaRPr lang="el-GR" dirty="0"/>
          </a:p>
        </p:txBody>
      </p:sp>
      <p:sp>
        <p:nvSpPr>
          <p:cNvPr id="38917" name="Content Placeholder 2"/>
          <p:cNvSpPr txBox="1">
            <a:spLocks/>
          </p:cNvSpPr>
          <p:nvPr/>
        </p:nvSpPr>
        <p:spPr bwMode="auto">
          <a:xfrm>
            <a:off x="107950" y="1371600"/>
            <a:ext cx="89281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 typeface="Arial" panose="020B0604020202020204" pitchFamily="34" charset="0"/>
              <a:buNone/>
            </a:pPr>
            <a:r>
              <a:rPr lang="el-GR" altLang="en-US" sz="200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eaLnBrk="1" hangingPunct="1">
              <a:buFont typeface="Arial" panose="020B0604020202020204" pitchFamily="34" charset="0"/>
              <a:buNone/>
            </a:pPr>
            <a:endParaRPr lang="el-GR" altLang="en-US" sz="2000"/>
          </a:p>
        </p:txBody>
      </p:sp>
      <p:pic>
        <p:nvPicPr>
          <p:cNvPr id="38918"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67025"/>
            <a:ext cx="1420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9700" y="3025775"/>
            <a:ext cx="9036050" cy="3384550"/>
          </a:xfrm>
          <a:prstGeom prst="rect">
            <a:avLst/>
          </a:prstGeom>
        </p:spPr>
        <p:txBody>
          <a:bodyPr anchor="ctr">
            <a:normAutofit fontScale="92500" lnSpcReduction="20000"/>
          </a:bodyPr>
          <a:lstStyle/>
          <a:p>
            <a:pPr>
              <a:defRPr/>
            </a:pPr>
            <a:r>
              <a:rPr lang="el-GR" dirty="0">
                <a:latin typeface="+mn-lt"/>
              </a:rPr>
              <a:t>[1] http://creativecommons.org/licenses/by-nc-sa/4.0/ </a:t>
            </a:r>
            <a:endParaRPr lang="en-US" dirty="0">
              <a:latin typeface="+mn-lt"/>
            </a:endParaRPr>
          </a:p>
          <a:p>
            <a:pPr>
              <a:spcBef>
                <a:spcPts val="1200"/>
              </a:spcBef>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a:buFont typeface="Arial" panose="020B0604020202020204" pitchFamily="34" charset="0"/>
              <a:buChar char="•"/>
              <a:defRP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indent="-342900">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5"/>
          <p:cNvSpPr>
            <a:spLocks noGrp="1"/>
          </p:cNvSpPr>
          <p:nvPr>
            <p:ph type="title"/>
          </p:nvPr>
        </p:nvSpPr>
        <p:spPr>
          <a:xfrm>
            <a:off x="0" y="365125"/>
            <a:ext cx="9144000" cy="1325563"/>
          </a:xfrm>
        </p:spPr>
        <p:txBody>
          <a:bodyPr/>
          <a:lstStyle/>
          <a:p>
            <a:r>
              <a:rPr lang="el-GR" altLang="en-US" smtClean="0"/>
              <a:t>Διατήρηση Σημειωμάτων</a:t>
            </a:r>
            <a:endParaRPr lang="en-US" altLang="en-US" smtClean="0"/>
          </a:p>
        </p:txBody>
      </p:sp>
      <p:sp useBgFill="1">
        <p:nvSpPr>
          <p:cNvPr id="39939" name="Content Placeholder 6"/>
          <p:cNvSpPr>
            <a:spLocks noGrp="1"/>
          </p:cNvSpPr>
          <p:nvPr>
            <p:ph idx="1"/>
          </p:nvPr>
        </p:nvSpPr>
        <p:spPr>
          <a:xfrm>
            <a:off x="428625" y="1690688"/>
            <a:ext cx="8286750" cy="4351337"/>
          </a:xfrm>
        </p:spPr>
        <p:txBody>
          <a:bodyPr/>
          <a:lstStyle/>
          <a:p>
            <a:pPr marL="0" indent="0">
              <a:buFont typeface="Arial" panose="020B0604020202020204" pitchFamily="34" charset="0"/>
              <a:buNone/>
            </a:pPr>
            <a:r>
              <a:rPr lang="el-GR" altLang="en-US" sz="2400" smtClean="0"/>
              <a:t>Οποιαδήποτε αναπαραγωγή ή διασκευή του υλικού θα πρέπει να συμπεριλαμβάνει:</a:t>
            </a:r>
          </a:p>
          <a:p>
            <a:pPr lvl="1">
              <a:buFont typeface="Wingdings" panose="05000000000000000000" pitchFamily="2" charset="2"/>
              <a:buChar char="§"/>
            </a:pPr>
            <a:r>
              <a:rPr lang="el-GR" altLang="en-US" sz="2000" smtClean="0"/>
              <a:t>τ</a:t>
            </a:r>
            <a:r>
              <a:rPr lang="en-US" altLang="en-US" sz="2000" smtClean="0"/>
              <a:t>ο Σημείωμα Αναφοράς</a:t>
            </a:r>
            <a:endParaRPr lang="el-GR" altLang="en-US" sz="2000" smtClean="0"/>
          </a:p>
          <a:p>
            <a:pPr lvl="1">
              <a:buFont typeface="Wingdings" panose="05000000000000000000" pitchFamily="2" charset="2"/>
              <a:buChar char="§"/>
            </a:pPr>
            <a:r>
              <a:rPr lang="el-GR" altLang="en-US" sz="2000" smtClean="0"/>
              <a:t>τ</a:t>
            </a:r>
            <a:r>
              <a:rPr lang="en-US" altLang="en-US" sz="2000" smtClean="0"/>
              <a:t>ο Σημείωμα Αδειοδότησης</a:t>
            </a:r>
            <a:endParaRPr lang="el-GR" altLang="en-US" sz="2000" smtClean="0"/>
          </a:p>
          <a:p>
            <a:pPr lvl="1">
              <a:buFont typeface="Wingdings" panose="05000000000000000000" pitchFamily="2" charset="2"/>
              <a:buChar char="§"/>
            </a:pPr>
            <a:r>
              <a:rPr lang="el-GR" altLang="en-US" sz="2000" smtClean="0"/>
              <a:t>τ</a:t>
            </a:r>
            <a:r>
              <a:rPr lang="en-US" altLang="en-US" sz="2000" smtClean="0"/>
              <a:t>η δήλωση </a:t>
            </a:r>
            <a:r>
              <a:rPr lang="el-GR" altLang="en-US" sz="2000" smtClean="0"/>
              <a:t>Δ</a:t>
            </a:r>
            <a:r>
              <a:rPr lang="en-US" altLang="en-US" sz="2000" smtClean="0"/>
              <a:t>ιατήρησης Σημειωμάτων</a:t>
            </a:r>
            <a:endParaRPr lang="el-GR" altLang="en-US" sz="2000" smtClean="0"/>
          </a:p>
          <a:p>
            <a:pPr lvl="1">
              <a:buFont typeface="Wingdings" panose="05000000000000000000" pitchFamily="2" charset="2"/>
              <a:buChar char="§"/>
            </a:pPr>
            <a:r>
              <a:rPr lang="el-GR" altLang="en-US" sz="2000" smtClean="0"/>
              <a:t>το Σημείωμα Χρήσης Έργων Τρίτων (εφόσον υπάρχει)</a:t>
            </a:r>
          </a:p>
          <a:p>
            <a:pPr marL="0" indent="0">
              <a:buFont typeface="Arial" panose="020B0604020202020204" pitchFamily="34" charset="0"/>
              <a:buNone/>
            </a:pPr>
            <a:r>
              <a:rPr lang="el-GR" altLang="en-US" sz="2400" smtClean="0"/>
              <a:t>μαζί με τους συνοδευόμενους υπερσυνδέσμους.</a:t>
            </a:r>
          </a:p>
          <a:p>
            <a:pPr marL="0" indent="0"/>
            <a:endParaRPr lang="el-GR" altLang="en-US" smtClean="0"/>
          </a:p>
          <a:p>
            <a:pPr marL="0" indent="0"/>
            <a:endParaRPr lang="en-US" altLang="en-US" smtClean="0"/>
          </a:p>
        </p:txBody>
      </p:sp>
      <p:sp>
        <p:nvSpPr>
          <p:cNvPr id="4" name="Footer Placeholder 3"/>
          <p:cNvSpPr>
            <a:spLocks noGrp="1"/>
          </p:cNvSpPr>
          <p:nvPr>
            <p:ph type="ftr" sz="quarter" idx="10"/>
          </p:nvPr>
        </p:nvSpPr>
        <p:spPr/>
        <p:txBody>
          <a:bodyPr/>
          <a:lstStyle/>
          <a:p>
            <a:pPr>
              <a:defRPr/>
            </a:pPr>
            <a:r>
              <a:rPr lang="el-GR" smtClean="0"/>
              <a:t>Ενότητα 8. Εργαστηριακή Άσκηση Πρωτόζωα.</a:t>
            </a:r>
            <a:endParaRPr lang="el-GR"/>
          </a:p>
        </p:txBody>
      </p:sp>
      <p:sp>
        <p:nvSpPr>
          <p:cNvPr id="5" name="Slide Number Placeholder 4"/>
          <p:cNvSpPr>
            <a:spLocks noGrp="1"/>
          </p:cNvSpPr>
          <p:nvPr>
            <p:ph type="sldNum" sz="quarter" idx="11"/>
          </p:nvPr>
        </p:nvSpPr>
        <p:spPr/>
        <p:txBody>
          <a:bodyPr/>
          <a:lstStyle/>
          <a:p>
            <a:pPr>
              <a:defRPr/>
            </a:pPr>
            <a:fld id="{4EF056BC-5E6F-41AF-A101-9FE2154B6A3B}" type="slidenum">
              <a:rPr lang="el-GR" smtClean="0"/>
              <a:pPr>
                <a:defRPr/>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p:cNvSpPr>
            <a:spLocks noGrp="1"/>
          </p:cNvSpPr>
          <p:nvPr>
            <p:ph type="title"/>
          </p:nvPr>
        </p:nvSpPr>
        <p:spPr>
          <a:xfrm>
            <a:off x="241300" y="365125"/>
            <a:ext cx="8724900" cy="1325563"/>
          </a:xfrm>
        </p:spPr>
        <p:txBody>
          <a:bodyPr/>
          <a:lstStyle/>
          <a:p>
            <a:r>
              <a:rPr lang="el-GR" altLang="en-US" dirty="0" smtClean="0"/>
              <a:t>Σημείωμα Χρήσης Έργων Τρίτων</a:t>
            </a:r>
            <a:endParaRPr lang="en-US" altLang="en-US" dirty="0" smtClean="0"/>
          </a:p>
        </p:txBody>
      </p:sp>
      <p:sp useBgFill="1">
        <p:nvSpPr>
          <p:cNvPr id="40963" name="Content Placeholder 6"/>
          <p:cNvSpPr>
            <a:spLocks noGrp="1"/>
          </p:cNvSpPr>
          <p:nvPr>
            <p:ph idx="1"/>
          </p:nvPr>
        </p:nvSpPr>
        <p:spPr>
          <a:xfrm>
            <a:off x="325438" y="1660525"/>
            <a:ext cx="8640762" cy="4351338"/>
          </a:xfrm>
        </p:spPr>
        <p:txBody>
          <a:bodyPr/>
          <a:lstStyle/>
          <a:p>
            <a:pPr marL="0" indent="0">
              <a:buFont typeface="Arial" panose="020B0604020202020204" pitchFamily="34" charset="0"/>
              <a:buNone/>
            </a:pPr>
            <a:r>
              <a:rPr lang="el-GR" altLang="en-US" sz="1600" dirty="0" smtClean="0"/>
              <a:t>Το Έργο αυτό κάνει χρήση των ακόλουθων έργων:</a:t>
            </a:r>
          </a:p>
          <a:p>
            <a:pPr marL="0" indent="0">
              <a:buFont typeface="Arial" panose="020B0604020202020204" pitchFamily="34" charset="0"/>
              <a:buNone/>
            </a:pPr>
            <a:r>
              <a:rPr lang="el-GR" altLang="en-US" sz="1600" b="1" dirty="0" smtClean="0"/>
              <a:t>Εικόνες</a:t>
            </a:r>
          </a:p>
          <a:p>
            <a:pPr marL="0" indent="0">
              <a:buNone/>
            </a:pPr>
            <a:r>
              <a:rPr lang="el-GR" altLang="en-US" sz="1600" b="1" dirty="0" smtClean="0"/>
              <a:t>Εικόνα 1. </a:t>
            </a:r>
            <a:r>
              <a:rPr lang="en-US" altLang="en-US" sz="1600" dirty="0" smtClean="0"/>
              <a:t>Copyright © 2014 </a:t>
            </a:r>
            <a:r>
              <a:rPr lang="en-US" altLang="en-US" sz="1600" dirty="0" err="1" smtClean="0"/>
              <a:t>StudyBlue</a:t>
            </a:r>
            <a:r>
              <a:rPr lang="en-US" altLang="en-US" sz="1600" dirty="0" smtClean="0"/>
              <a:t> Inc. All rights reserved. </a:t>
            </a:r>
            <a:r>
              <a:rPr lang="el-GR" altLang="en-US" sz="1600" dirty="0" smtClean="0"/>
              <a:t>Σύνδεσμος: </a:t>
            </a:r>
            <a:r>
              <a:rPr lang="en-US" altLang="en-US" sz="1600" dirty="0" smtClean="0"/>
              <a:t>https://www.studyblue.com/notes/note/n/protista-identification-cards/deck/6246791. </a:t>
            </a:r>
            <a:r>
              <a:rPr lang="el-GR" altLang="en-US" sz="1600" dirty="0" smtClean="0"/>
              <a:t>Πηγή: </a:t>
            </a:r>
            <a:r>
              <a:rPr lang="en-US" altLang="en-US" sz="1600" dirty="0" smtClean="0"/>
              <a:t>https://www.studyblue.com.</a:t>
            </a:r>
          </a:p>
          <a:p>
            <a:pPr marL="0" indent="0">
              <a:buNone/>
            </a:pPr>
            <a:r>
              <a:rPr lang="el-GR" altLang="en-US" sz="1600" b="1" dirty="0" smtClean="0"/>
              <a:t>Εικόνα 2</a:t>
            </a:r>
            <a:r>
              <a:rPr lang="el-GR" altLang="en-US" sz="1600" dirty="0" smtClean="0"/>
              <a:t>. </a:t>
            </a:r>
            <a:r>
              <a:rPr lang="en-US" altLang="en-US" sz="1600" dirty="0" smtClean="0"/>
              <a:t>Image © </a:t>
            </a:r>
            <a:r>
              <a:rPr lang="en-US" altLang="en-US" sz="1600" dirty="0" err="1" smtClean="0"/>
              <a:t>Wim</a:t>
            </a:r>
            <a:r>
              <a:rPr lang="en-US" altLang="en-US" sz="1600" dirty="0" smtClean="0"/>
              <a:t> van </a:t>
            </a:r>
            <a:r>
              <a:rPr lang="en-US" altLang="en-US" sz="1600" dirty="0" err="1" smtClean="0"/>
              <a:t>Egmond</a:t>
            </a:r>
            <a:r>
              <a:rPr lang="en-US" altLang="en-US" sz="1600" dirty="0" smtClean="0"/>
              <a:t>. © Onview.net Ltd, Microscopy-UK, and all contributors 1995 onwards. All rights reserved. Main site is at www.microscopy-uk.org.uk with full mirror at www.microscopy-uk.net . </a:t>
            </a:r>
            <a:r>
              <a:rPr lang="el-GR" altLang="en-US" sz="1600" dirty="0" smtClean="0"/>
              <a:t>Σύνδεσμος: </a:t>
            </a:r>
            <a:r>
              <a:rPr lang="en-US" altLang="en-US" sz="1600" dirty="0" smtClean="0"/>
              <a:t>http://www.microscopy-uk.org.uk/mag//artjul04/coeseldesmids.html. </a:t>
            </a:r>
            <a:r>
              <a:rPr lang="el-GR" altLang="en-US" sz="1600" dirty="0" smtClean="0"/>
              <a:t>Πηγή: </a:t>
            </a:r>
            <a:r>
              <a:rPr lang="en-US" altLang="en-US" sz="1600" dirty="0" smtClean="0"/>
              <a:t>http://www.microscopy-uk.org.uk.</a:t>
            </a:r>
          </a:p>
          <a:p>
            <a:pPr marL="0" indent="0">
              <a:buNone/>
            </a:pPr>
            <a:r>
              <a:rPr lang="el-GR" altLang="en-US" sz="1600" b="1" dirty="0" smtClean="0"/>
              <a:t>Εικόνα 3</a:t>
            </a:r>
            <a:r>
              <a:rPr lang="el-GR" altLang="en-US" sz="1600" dirty="0" smtClean="0"/>
              <a:t>. </a:t>
            </a:r>
            <a:r>
              <a:rPr lang="en-US" altLang="en-US" sz="1600" dirty="0" smtClean="0"/>
              <a:t>All Material Copyright: © </a:t>
            </a:r>
            <a:r>
              <a:rPr lang="en-US" altLang="en-US" sz="1600" dirty="0" err="1" smtClean="0"/>
              <a:t>Wim</a:t>
            </a:r>
            <a:r>
              <a:rPr lang="en-US" altLang="en-US" sz="1600" dirty="0" smtClean="0"/>
              <a:t> van </a:t>
            </a:r>
            <a:r>
              <a:rPr lang="en-US" altLang="en-US" sz="1600" dirty="0" err="1" smtClean="0"/>
              <a:t>Egmond</a:t>
            </a:r>
            <a:r>
              <a:rPr lang="en-US" altLang="en-US" sz="1600" dirty="0" smtClean="0"/>
              <a:t>. © Onview.net Ltd, Microscopy-UK, and all contributors 1995 onwards. All rights reserved. Main site is at www.microscopy-uk.org.uk with full mirror at www.microscopy-uk.net. </a:t>
            </a:r>
            <a:r>
              <a:rPr lang="el-GR" altLang="en-US" sz="1600" dirty="0" smtClean="0"/>
              <a:t>Σύνδεσμος: </a:t>
            </a:r>
            <a:r>
              <a:rPr lang="en-US" altLang="en-US" sz="1600" dirty="0" smtClean="0"/>
              <a:t>http://www.microscopy-uk.org.uk/mag/indexmag.html?http://www.microscopy-uk.org.uk/mag/art98/stent.html. </a:t>
            </a:r>
            <a:r>
              <a:rPr lang="el-GR" altLang="en-US" sz="1600" dirty="0" smtClean="0"/>
              <a:t>Πηγή: </a:t>
            </a:r>
            <a:r>
              <a:rPr lang="en-US" altLang="en-US" sz="1600" dirty="0" smtClean="0"/>
              <a:t>http://www.microscopy-uk.org.uk/index.html.</a:t>
            </a:r>
          </a:p>
          <a:p>
            <a:pPr marL="0" indent="0">
              <a:buNone/>
            </a:pPr>
            <a:r>
              <a:rPr lang="el-GR" altLang="en-US" sz="1600" b="1" dirty="0" smtClean="0"/>
              <a:t>Εικόνα 4. </a:t>
            </a:r>
            <a:r>
              <a:rPr lang="en-US" altLang="en-US" sz="1600" dirty="0" smtClean="0"/>
              <a:t>Copyright 2015 </a:t>
            </a:r>
            <a:r>
              <a:rPr lang="en-US" altLang="en-US" sz="1600" dirty="0" err="1" smtClean="0"/>
              <a:t>Tangient</a:t>
            </a:r>
            <a:r>
              <a:rPr lang="en-US" altLang="en-US" sz="1600" dirty="0" smtClean="0"/>
              <a:t> LLC. </a:t>
            </a:r>
            <a:r>
              <a:rPr lang="el-GR" altLang="en-US" sz="1600" dirty="0" smtClean="0"/>
              <a:t>Σύνδεσμος:  </a:t>
            </a:r>
            <a:r>
              <a:rPr lang="en-US" altLang="en-US" sz="1600" dirty="0" smtClean="0"/>
              <a:t>https://weed-science-classes.wikispaces.com/Protozoans. </a:t>
            </a:r>
            <a:r>
              <a:rPr lang="el-GR" altLang="en-US" sz="1600" dirty="0" smtClean="0"/>
              <a:t>Πηγή: </a:t>
            </a:r>
            <a:r>
              <a:rPr lang="en-US" altLang="en-US" sz="1600" dirty="0" smtClean="0"/>
              <a:t>https://weed-science-classes.wikispaces.com.</a:t>
            </a:r>
          </a:p>
          <a:p>
            <a:pPr marL="0" indent="0">
              <a:buFont typeface="Arial" panose="020B0604020202020204" pitchFamily="34" charset="0"/>
              <a:buNone/>
            </a:pPr>
            <a:endParaRPr lang="en-US" altLang="en-US" sz="1600" dirty="0" smtClean="0"/>
          </a:p>
        </p:txBody>
      </p:sp>
      <p:sp>
        <p:nvSpPr>
          <p:cNvPr id="4" name="Footer Placeholder 3"/>
          <p:cNvSpPr>
            <a:spLocks noGrp="1"/>
          </p:cNvSpPr>
          <p:nvPr>
            <p:ph type="ftr" sz="quarter" idx="10"/>
          </p:nvPr>
        </p:nvSpPr>
        <p:spPr/>
        <p:txBody>
          <a:bodyPr/>
          <a:lstStyle/>
          <a:p>
            <a:pPr>
              <a:defRPr/>
            </a:pPr>
            <a:r>
              <a:rPr lang="el-GR" smtClean="0"/>
              <a:t>Ενότητα 8. Εργαστηριακή Άσκηση Πρωτόζωα.</a:t>
            </a:r>
            <a:endParaRPr lang="el-GR"/>
          </a:p>
        </p:txBody>
      </p:sp>
      <p:sp>
        <p:nvSpPr>
          <p:cNvPr id="5" name="Slide Number Placeholder 4"/>
          <p:cNvSpPr>
            <a:spLocks noGrp="1"/>
          </p:cNvSpPr>
          <p:nvPr>
            <p:ph type="sldNum" sz="quarter" idx="11"/>
          </p:nvPr>
        </p:nvSpPr>
        <p:spPr/>
        <p:txBody>
          <a:bodyPr/>
          <a:lstStyle/>
          <a:p>
            <a:pPr>
              <a:defRPr/>
            </a:pPr>
            <a:fld id="{1D558331-BFC4-425D-8026-D40D60084139}" type="slidenum">
              <a:rPr lang="el-GR" smtClean="0"/>
              <a:pPr>
                <a:defRPr/>
              </a:pPr>
              <a:t>17</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l-GR" altLang="el-GR" dirty="0" smtClean="0">
                <a:solidFill>
                  <a:srgbClr val="0070C0"/>
                </a:solidFill>
              </a:rPr>
              <a:t>Περιεχόμενο </a:t>
            </a:r>
            <a:r>
              <a:rPr lang="el-GR" altLang="el-GR" dirty="0" smtClean="0">
                <a:solidFill>
                  <a:srgbClr val="0070C0"/>
                </a:solidFill>
              </a:rPr>
              <a:t>εργαστηρίου 1/2</a:t>
            </a:r>
            <a:endParaRPr lang="el-GR" altLang="el-GR" dirty="0" smtClean="0">
              <a:solidFill>
                <a:srgbClr val="0070C0"/>
              </a:solidFill>
            </a:endParaRPr>
          </a:p>
        </p:txBody>
      </p:sp>
      <p:sp>
        <p:nvSpPr>
          <p:cNvPr id="6147" name="Content Placeholder 2"/>
          <p:cNvSpPr>
            <a:spLocks noGrp="1"/>
          </p:cNvSpPr>
          <p:nvPr>
            <p:ph idx="1"/>
          </p:nvPr>
        </p:nvSpPr>
        <p:spPr/>
        <p:txBody>
          <a:bodyPr/>
          <a:lstStyle/>
          <a:p>
            <a:pPr marL="0" indent="0" eaLnBrk="1" hangingPunct="1">
              <a:lnSpc>
                <a:spcPct val="100000"/>
              </a:lnSpc>
              <a:spcBef>
                <a:spcPct val="0"/>
              </a:spcBef>
              <a:buFontTx/>
              <a:buNone/>
            </a:pPr>
            <a:r>
              <a:rPr lang="el-GR" altLang="en-US" sz="2400" smtClean="0"/>
              <a:t>Θα παρατηρήσετε ζωντανά και μόνιμα παρασκευάσματα Πρωτοζώων*</a:t>
            </a:r>
          </a:p>
          <a:p>
            <a:pPr marL="0" indent="0" eaLnBrk="1" hangingPunct="1">
              <a:lnSpc>
                <a:spcPct val="100000"/>
              </a:lnSpc>
              <a:spcBef>
                <a:spcPct val="0"/>
              </a:spcBef>
              <a:buFontTx/>
              <a:buNone/>
            </a:pPr>
            <a:endParaRPr lang="el-GR" altLang="en-US" sz="2400" smtClean="0"/>
          </a:p>
          <a:p>
            <a:pPr marL="0" indent="0" algn="ctr" eaLnBrk="1" hangingPunct="1">
              <a:lnSpc>
                <a:spcPct val="100000"/>
              </a:lnSpc>
              <a:spcBef>
                <a:spcPct val="0"/>
              </a:spcBef>
              <a:buFontTx/>
              <a:buNone/>
            </a:pPr>
            <a:r>
              <a:rPr lang="el-GR" altLang="en-US" sz="2400" smtClean="0"/>
              <a:t>Στα ζωντανά παρασκευάσματα θα δείτε </a:t>
            </a:r>
            <a:r>
              <a:rPr lang="el-GR" altLang="en-US" sz="2400" u="sng" smtClean="0"/>
              <a:t>κυρίως</a:t>
            </a:r>
            <a:r>
              <a:rPr lang="el-GR" altLang="en-US" sz="2400" smtClean="0"/>
              <a:t> </a:t>
            </a:r>
          </a:p>
          <a:p>
            <a:pPr marL="0" indent="0" algn="ctr" eaLnBrk="1" hangingPunct="1">
              <a:lnSpc>
                <a:spcPct val="100000"/>
              </a:lnSpc>
              <a:spcBef>
                <a:spcPct val="0"/>
              </a:spcBef>
              <a:buFontTx/>
              <a:buNone/>
            </a:pPr>
            <a:r>
              <a:rPr lang="el-GR" altLang="en-US" sz="2400" smtClean="0"/>
              <a:t>τα παρακάτω είδη ή γένη:</a:t>
            </a:r>
          </a:p>
          <a:p>
            <a:pPr marL="0" indent="0" eaLnBrk="1" hangingPunct="1">
              <a:lnSpc>
                <a:spcPct val="100000"/>
              </a:lnSpc>
              <a:spcBef>
                <a:spcPct val="0"/>
              </a:spcBef>
            </a:pPr>
            <a:r>
              <a:rPr lang="en-GB" altLang="en-US" sz="2400" b="1" smtClean="0"/>
              <a:t>Paramecium sp.</a:t>
            </a:r>
          </a:p>
          <a:p>
            <a:pPr marL="0" indent="0" eaLnBrk="1" hangingPunct="1">
              <a:lnSpc>
                <a:spcPct val="100000"/>
              </a:lnSpc>
              <a:spcBef>
                <a:spcPct val="0"/>
              </a:spcBef>
            </a:pPr>
            <a:r>
              <a:rPr lang="en-GB" altLang="en-US" sz="2400" b="1" smtClean="0"/>
              <a:t>Cyclidium sp.</a:t>
            </a:r>
          </a:p>
          <a:p>
            <a:pPr marL="0" indent="0" algn="just" eaLnBrk="1" hangingPunct="1">
              <a:lnSpc>
                <a:spcPct val="100000"/>
              </a:lnSpc>
              <a:spcBef>
                <a:spcPct val="0"/>
              </a:spcBef>
            </a:pPr>
            <a:r>
              <a:rPr lang="en-US" altLang="en-US" sz="2400" b="1" smtClean="0"/>
              <a:t>C</a:t>
            </a:r>
            <a:r>
              <a:rPr lang="en-GB" altLang="en-US" sz="2400" b="1" smtClean="0"/>
              <a:t>olpidium sp.</a:t>
            </a:r>
            <a:endParaRPr lang="el-GR" altLang="en-US" sz="2400" b="1" smtClean="0"/>
          </a:p>
          <a:p>
            <a:pPr marL="0" indent="0" eaLnBrk="1" hangingPunct="1">
              <a:lnSpc>
                <a:spcPct val="100000"/>
              </a:lnSpc>
              <a:spcBef>
                <a:spcPts val="1800"/>
              </a:spcBef>
              <a:buFontTx/>
              <a:buNone/>
            </a:pPr>
            <a:r>
              <a:rPr lang="el-GR" altLang="en-US" sz="2400" smtClean="0"/>
              <a:t>* </a:t>
            </a:r>
            <a:r>
              <a:rPr lang="el-GR" altLang="en-US" sz="1500" smtClean="0"/>
              <a:t>Ακολουθείται η ταξινόμηση σύμφωνα με το </a:t>
            </a:r>
            <a:r>
              <a:rPr lang="en-GB" altLang="en-US" sz="1500" smtClean="0"/>
              <a:t>National Center for Biotechnology Information (NCBI):</a:t>
            </a:r>
            <a:r>
              <a:rPr lang="el-GR" altLang="en-US" sz="1500" smtClean="0"/>
              <a:t> </a:t>
            </a:r>
            <a:r>
              <a:rPr lang="en-US" altLang="en-US" sz="1500" smtClean="0"/>
              <a:t>http://www.ncbi.nlm.nih.gov/Taxonomy/Browser/wwwtax.cgi?mode=Root</a:t>
            </a:r>
            <a:endParaRPr lang="en-GB" altLang="en-US" sz="1500" smtClean="0"/>
          </a:p>
          <a:p>
            <a:pPr marL="0" indent="0" eaLnBrk="1" hangingPunct="1">
              <a:lnSpc>
                <a:spcPct val="70000"/>
              </a:lnSpc>
              <a:buFont typeface="Arial" panose="020B0604020202020204" pitchFamily="34" charset="0"/>
              <a:buNone/>
            </a:pPr>
            <a:endParaRPr lang="el-GR" altLang="el-GR" sz="1000" smtClean="0"/>
          </a:p>
        </p:txBody>
      </p:sp>
      <p:sp>
        <p:nvSpPr>
          <p:cNvPr id="7" name="Θέση υποσέλιδου 6"/>
          <p:cNvSpPr>
            <a:spLocks noGrp="1"/>
          </p:cNvSpPr>
          <p:nvPr>
            <p:ph type="ftr" sz="quarter" idx="10"/>
          </p:nvPr>
        </p:nvSpPr>
        <p:spPr/>
        <p:txBody>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a:defRPr/>
            </a:pPr>
            <a:r>
              <a:rPr lang="el-GR" altLang="en-US" sz="1200" smtClean="0">
                <a:solidFill>
                  <a:srgbClr val="898989"/>
                </a:solidFill>
                <a:latin typeface="Calibri" panose="020F0502020204030204" pitchFamily="34" charset="0"/>
              </a:rPr>
              <a:t>Ενότητα 8. Εργαστηριακή Άσκηση Πρωτόζωα.</a:t>
            </a:r>
            <a:endParaRPr lang="en-US" altLang="en-US" sz="1200" smtClean="0">
              <a:solidFill>
                <a:srgbClr val="898989"/>
              </a:solidFill>
              <a:latin typeface="Calibri" panose="020F0502020204030204" pitchFamily="34" charset="0"/>
            </a:endParaRPr>
          </a:p>
        </p:txBody>
      </p:sp>
      <p:sp>
        <p:nvSpPr>
          <p:cNvPr id="8" name="Θέση αριθμού διαφάνειας 7"/>
          <p:cNvSpPr>
            <a:spLocks noGrp="1"/>
          </p:cNvSpPr>
          <p:nvPr>
            <p:ph type="sldNum" sz="quarter" idx="11"/>
          </p:nvPr>
        </p:nvSpPr>
        <p:spPr/>
        <p:txBody>
          <a:bodyPr/>
          <a:lstStyle/>
          <a:p>
            <a:pPr>
              <a:defRPr/>
            </a:pPr>
            <a:fld id="{6C263CE4-779A-44C8-958C-1C54FE9D6186}" type="slidenum">
              <a:rPr lang="en-US"/>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dirty="0" smtClean="0">
                <a:solidFill>
                  <a:srgbClr val="0070C0"/>
                </a:solidFill>
              </a:rPr>
              <a:t>Περιεχόμενο </a:t>
            </a:r>
            <a:r>
              <a:rPr lang="el-GR" altLang="el-GR" dirty="0" smtClean="0">
                <a:solidFill>
                  <a:srgbClr val="0070C0"/>
                </a:solidFill>
              </a:rPr>
              <a:t>εργαστηρίου 2/2 </a:t>
            </a:r>
            <a:endParaRPr lang="el-GR" altLang="el-GR" dirty="0" smtClean="0">
              <a:solidFill>
                <a:srgbClr val="0070C0"/>
              </a:solidFill>
            </a:endParaRPr>
          </a:p>
        </p:txBody>
      </p:sp>
      <p:sp>
        <p:nvSpPr>
          <p:cNvPr id="8195" name="Content Placeholder 2"/>
          <p:cNvSpPr>
            <a:spLocks noGrp="1"/>
          </p:cNvSpPr>
          <p:nvPr>
            <p:ph idx="1"/>
          </p:nvPr>
        </p:nvSpPr>
        <p:spPr/>
        <p:txBody>
          <a:bodyPr/>
          <a:lstStyle/>
          <a:p>
            <a:pPr algn="ctr" eaLnBrk="1" hangingPunct="1">
              <a:lnSpc>
                <a:spcPct val="100000"/>
              </a:lnSpc>
              <a:spcBef>
                <a:spcPct val="0"/>
              </a:spcBef>
              <a:buFontTx/>
              <a:buNone/>
            </a:pPr>
            <a:r>
              <a:rPr lang="el-GR" altLang="en-US" sz="2800" smtClean="0"/>
              <a:t>Στα μόνιμα παρασκευάσματα θα δείτε </a:t>
            </a:r>
            <a:r>
              <a:rPr lang="el-GR" altLang="en-US" sz="2800" u="sng" smtClean="0"/>
              <a:t>με σειρά </a:t>
            </a:r>
          </a:p>
          <a:p>
            <a:pPr algn="ctr" eaLnBrk="1" hangingPunct="1">
              <a:lnSpc>
                <a:spcPct val="100000"/>
              </a:lnSpc>
              <a:spcBef>
                <a:spcPct val="0"/>
              </a:spcBef>
              <a:buFontTx/>
              <a:buNone/>
            </a:pPr>
            <a:r>
              <a:rPr lang="el-GR" altLang="en-US" sz="2800" smtClean="0"/>
              <a:t>τα παρακάτω είδη (από γένη ή τάξεις):</a:t>
            </a:r>
          </a:p>
          <a:p>
            <a:pPr eaLnBrk="1" hangingPunct="1">
              <a:lnSpc>
                <a:spcPct val="100000"/>
              </a:lnSpc>
              <a:spcBef>
                <a:spcPts val="1800"/>
              </a:spcBef>
              <a:buFontTx/>
              <a:buAutoNum type="arabicParenR"/>
            </a:pPr>
            <a:r>
              <a:rPr lang="el-GR" altLang="en-US" sz="2800" b="1" smtClean="0"/>
              <a:t> </a:t>
            </a:r>
            <a:r>
              <a:rPr lang="en-US" altLang="en-US" sz="2800" b="1" smtClean="0"/>
              <a:t>Vorticella *</a:t>
            </a:r>
          </a:p>
          <a:p>
            <a:pPr eaLnBrk="1" hangingPunct="1">
              <a:lnSpc>
                <a:spcPct val="100000"/>
              </a:lnSpc>
              <a:spcBef>
                <a:spcPct val="0"/>
              </a:spcBef>
              <a:buFontTx/>
              <a:buNone/>
            </a:pPr>
            <a:r>
              <a:rPr lang="en-GB" altLang="en-US" sz="2800" b="1" smtClean="0"/>
              <a:t>2) Amoeba proteus *</a:t>
            </a:r>
          </a:p>
          <a:p>
            <a:pPr eaLnBrk="1" hangingPunct="1">
              <a:lnSpc>
                <a:spcPct val="100000"/>
              </a:lnSpc>
              <a:spcBef>
                <a:spcPct val="0"/>
              </a:spcBef>
              <a:buFontTx/>
              <a:buNone/>
            </a:pPr>
            <a:r>
              <a:rPr lang="en-GB" altLang="en-US" sz="2800" b="1" smtClean="0"/>
              <a:t>3) Stentor sp. *</a:t>
            </a:r>
          </a:p>
          <a:p>
            <a:pPr eaLnBrk="1" hangingPunct="1">
              <a:lnSpc>
                <a:spcPct val="100000"/>
              </a:lnSpc>
              <a:spcBef>
                <a:spcPct val="0"/>
              </a:spcBef>
              <a:buFontTx/>
              <a:buNone/>
            </a:pPr>
            <a:r>
              <a:rPr lang="en-GB" altLang="en-US" sz="2800" b="1" smtClean="0"/>
              <a:t>4</a:t>
            </a:r>
            <a:r>
              <a:rPr lang="el-GR" altLang="en-US" sz="2800" b="1" smtClean="0"/>
              <a:t>) </a:t>
            </a:r>
            <a:r>
              <a:rPr lang="en-GB" altLang="en-US" sz="2800" b="1" smtClean="0"/>
              <a:t>Paramecium sp. *</a:t>
            </a:r>
          </a:p>
        </p:txBody>
      </p:sp>
      <p:sp>
        <p:nvSpPr>
          <p:cNvPr id="7" name="Θέση υποσέλιδου 6"/>
          <p:cNvSpPr>
            <a:spLocks noGrp="1"/>
          </p:cNvSpPr>
          <p:nvPr>
            <p:ph type="ftr" sz="quarter" idx="10"/>
          </p:nvPr>
        </p:nvSpPr>
        <p:spPr/>
        <p:txBody>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a:defRPr/>
            </a:pPr>
            <a:r>
              <a:rPr lang="el-GR" altLang="en-US" sz="1200" smtClean="0">
                <a:solidFill>
                  <a:srgbClr val="898989"/>
                </a:solidFill>
                <a:latin typeface="Calibri" panose="020F0502020204030204" pitchFamily="34" charset="0"/>
              </a:rPr>
              <a:t>Ενότητα 8. Εργαστηριακή Άσκηση Πρωτόζωα.</a:t>
            </a:r>
            <a:endParaRPr lang="en-US" altLang="en-US" sz="1200" smtClean="0">
              <a:solidFill>
                <a:srgbClr val="898989"/>
              </a:solidFill>
              <a:latin typeface="Calibri" panose="020F0502020204030204" pitchFamily="34" charset="0"/>
            </a:endParaRPr>
          </a:p>
        </p:txBody>
      </p:sp>
      <p:sp>
        <p:nvSpPr>
          <p:cNvPr id="8" name="Θέση αριθμού διαφάνειας 7"/>
          <p:cNvSpPr>
            <a:spLocks noGrp="1"/>
          </p:cNvSpPr>
          <p:nvPr>
            <p:ph type="sldNum" sz="quarter" idx="11"/>
          </p:nvPr>
        </p:nvSpPr>
        <p:spPr/>
        <p:txBody>
          <a:bodyPr/>
          <a:lstStyle/>
          <a:p>
            <a:pPr>
              <a:defRPr/>
            </a:pPr>
            <a:fld id="{37F5882A-430B-423F-8834-69CA4B315EA8}"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l-GR" altLang="el-GR" sz="4000" dirty="0" smtClean="0">
                <a:solidFill>
                  <a:srgbClr val="0070C0"/>
                </a:solidFill>
              </a:rPr>
              <a:t>Παρατηρήσεις ζωντανών </a:t>
            </a:r>
            <a:r>
              <a:rPr lang="el-GR" altLang="el-GR" sz="4000" dirty="0" err="1" smtClean="0">
                <a:solidFill>
                  <a:srgbClr val="0070C0"/>
                </a:solidFill>
              </a:rPr>
              <a:t>Πρωτοζώων</a:t>
            </a:r>
            <a:r>
              <a:rPr lang="el-GR" altLang="el-GR" sz="4000" dirty="0" smtClean="0">
                <a:solidFill>
                  <a:srgbClr val="0070C0"/>
                </a:solidFill>
              </a:rPr>
              <a:t> 1/2</a:t>
            </a:r>
            <a:endParaRPr lang="el-GR" altLang="el-GR" sz="4000" dirty="0" smtClean="0">
              <a:solidFill>
                <a:srgbClr val="0070C0"/>
              </a:solidFill>
            </a:endParaRPr>
          </a:p>
        </p:txBody>
      </p:sp>
      <p:sp>
        <p:nvSpPr>
          <p:cNvPr id="10243" name="Content Placeholder 2"/>
          <p:cNvSpPr>
            <a:spLocks noGrp="1"/>
          </p:cNvSpPr>
          <p:nvPr>
            <p:ph idx="1"/>
          </p:nvPr>
        </p:nvSpPr>
        <p:spPr/>
        <p:txBody>
          <a:bodyPr/>
          <a:lstStyle/>
          <a:p>
            <a:pPr marL="342900" indent="-342900" eaLnBrk="1" hangingPunct="1"/>
            <a:r>
              <a:rPr lang="el-GR" altLang="en-US" sz="2800" smtClean="0">
                <a:cs typeface="Times New Roman" panose="02020603050405020304" pitchFamily="18" charset="0"/>
              </a:rPr>
              <a:t>Στην παρατήρηση των ζωντανών Μαστιγοφόρων και Βλεφαριδοφόρων (μικτής ή αποκλειστικής καλλιέργειας) δώστε έμφαση σε:</a:t>
            </a:r>
          </a:p>
          <a:p>
            <a:pPr marL="342900" indent="-342900" eaLnBrk="1" hangingPunct="1">
              <a:lnSpc>
                <a:spcPct val="100000"/>
              </a:lnSpc>
              <a:spcBef>
                <a:spcPts val="1800"/>
              </a:spcBef>
              <a:buFont typeface="Arial" panose="020B0604020202020204" pitchFamily="34" charset="0"/>
              <a:buAutoNum type="arabicParenR"/>
            </a:pPr>
            <a:r>
              <a:rPr lang="el-GR" altLang="en-US" sz="2800" b="1" smtClean="0">
                <a:cs typeface="Times New Roman" panose="02020603050405020304" pitchFamily="18" charset="0"/>
              </a:rPr>
              <a:t> Επιβράδυνση -Τρόπος κίνησης. </a:t>
            </a:r>
          </a:p>
          <a:p>
            <a:pPr marL="342900" indent="-342900" eaLnBrk="1" hangingPunct="1">
              <a:lnSpc>
                <a:spcPct val="100000"/>
              </a:lnSpc>
              <a:spcBef>
                <a:spcPct val="0"/>
              </a:spcBef>
              <a:buFont typeface="Arial" panose="020B0604020202020204" pitchFamily="34" charset="0"/>
              <a:buAutoNum type="arabicParenR"/>
            </a:pPr>
            <a:r>
              <a:rPr lang="el-GR" altLang="en-US" sz="2800" b="1" smtClean="0">
                <a:cs typeface="Times New Roman" panose="02020603050405020304" pitchFamily="18" charset="0"/>
              </a:rPr>
              <a:t> Διατροφή. </a:t>
            </a:r>
          </a:p>
          <a:p>
            <a:pPr marL="342900" indent="-342900" eaLnBrk="1" hangingPunct="1">
              <a:lnSpc>
                <a:spcPct val="100000"/>
              </a:lnSpc>
              <a:spcBef>
                <a:spcPct val="0"/>
              </a:spcBef>
              <a:buFont typeface="Arial" panose="020B0604020202020204" pitchFamily="34" charset="0"/>
              <a:buAutoNum type="arabicParenR"/>
            </a:pPr>
            <a:r>
              <a:rPr lang="el-GR" altLang="en-US" sz="2800" b="1" smtClean="0">
                <a:cs typeface="Times New Roman" panose="02020603050405020304" pitchFamily="18" charset="0"/>
              </a:rPr>
              <a:t> Αναπαραγωγή (εγκάρσια διχοτόμηση, παροδική σύζευξη).</a:t>
            </a:r>
          </a:p>
          <a:p>
            <a:pPr marL="342900" indent="-342900" eaLnBrk="1" hangingPunct="1">
              <a:buFont typeface="Wingdings" panose="05000000000000000000" pitchFamily="2" charset="2"/>
              <a:buNone/>
            </a:pPr>
            <a:endParaRPr lang="el-GR" altLang="en-US" sz="2400" smtClean="0">
              <a:cs typeface="Times New Roman" panose="02020603050405020304" pitchFamily="18" charset="0"/>
            </a:endParaRPr>
          </a:p>
          <a:p>
            <a:pPr marL="342900" indent="-342900" eaLnBrk="1" hangingPunct="1">
              <a:buFont typeface="Wingdings" panose="05000000000000000000" pitchFamily="2" charset="2"/>
              <a:buNone/>
            </a:pPr>
            <a:r>
              <a:rPr lang="el-GR" altLang="en-US" sz="2400" smtClean="0">
                <a:cs typeface="Times New Roman" panose="02020603050405020304" pitchFamily="18" charset="0"/>
              </a:rPr>
              <a:t> </a:t>
            </a:r>
            <a:endParaRPr lang="el-GR" altLang="en-US" sz="2800" b="1" smtClean="0">
              <a:cs typeface="Times New Roman" panose="02020603050405020304" pitchFamily="18" charset="0"/>
            </a:endParaRPr>
          </a:p>
        </p:txBody>
      </p:sp>
      <p:sp>
        <p:nvSpPr>
          <p:cNvPr id="7" name="Θέση υποσέλιδου 6"/>
          <p:cNvSpPr>
            <a:spLocks noGrp="1"/>
          </p:cNvSpPr>
          <p:nvPr>
            <p:ph type="ftr" sz="quarter" idx="10"/>
          </p:nvPr>
        </p:nvSpPr>
        <p:spPr/>
        <p:txBody>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a:defRPr/>
            </a:pPr>
            <a:r>
              <a:rPr lang="el-GR" altLang="en-US" sz="1200" smtClean="0">
                <a:solidFill>
                  <a:srgbClr val="898989"/>
                </a:solidFill>
                <a:latin typeface="Calibri" panose="020F0502020204030204" pitchFamily="34" charset="0"/>
              </a:rPr>
              <a:t>Ενότητα 8. Εργαστηριακή Άσκηση Πρωτόζωα.</a:t>
            </a:r>
            <a:endParaRPr lang="en-US" altLang="en-US" sz="1200" smtClean="0">
              <a:solidFill>
                <a:srgbClr val="898989"/>
              </a:solidFill>
              <a:latin typeface="Calibri" panose="020F0502020204030204" pitchFamily="34" charset="0"/>
            </a:endParaRPr>
          </a:p>
        </p:txBody>
      </p:sp>
      <p:sp>
        <p:nvSpPr>
          <p:cNvPr id="8" name="Θέση αριθμού διαφάνειας 7"/>
          <p:cNvSpPr>
            <a:spLocks noGrp="1"/>
          </p:cNvSpPr>
          <p:nvPr>
            <p:ph type="sldNum" sz="quarter" idx="11"/>
          </p:nvPr>
        </p:nvSpPr>
        <p:spPr/>
        <p:txBody>
          <a:bodyPr/>
          <a:lstStyle/>
          <a:p>
            <a:pPr>
              <a:defRPr/>
            </a:pPr>
            <a:fld id="{06DA64D4-E025-4F20-B1D8-6618F6AE6C8B}"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l-GR" altLang="el-GR" sz="4000" dirty="0" smtClean="0">
                <a:solidFill>
                  <a:srgbClr val="0070C0"/>
                </a:solidFill>
              </a:rPr>
              <a:t>Παρατηρήσεις ζωντανών </a:t>
            </a:r>
            <a:r>
              <a:rPr lang="el-GR" altLang="el-GR" sz="4000" dirty="0" err="1" smtClean="0">
                <a:solidFill>
                  <a:srgbClr val="0070C0"/>
                </a:solidFill>
              </a:rPr>
              <a:t>Πρωτοζώων</a:t>
            </a:r>
            <a:r>
              <a:rPr lang="el-GR" altLang="el-GR" sz="4000" dirty="0" smtClean="0">
                <a:solidFill>
                  <a:srgbClr val="0070C0"/>
                </a:solidFill>
              </a:rPr>
              <a:t> 2/2 </a:t>
            </a:r>
            <a:endParaRPr lang="el-GR" altLang="el-GR" sz="4000" dirty="0" smtClean="0">
              <a:solidFill>
                <a:srgbClr val="0070C0"/>
              </a:solidFill>
            </a:endParaRPr>
          </a:p>
        </p:txBody>
      </p:sp>
      <p:sp>
        <p:nvSpPr>
          <p:cNvPr id="12291" name="Content Placeholder 2"/>
          <p:cNvSpPr>
            <a:spLocks noGrp="1"/>
          </p:cNvSpPr>
          <p:nvPr>
            <p:ph idx="1"/>
          </p:nvPr>
        </p:nvSpPr>
        <p:spPr>
          <a:xfrm>
            <a:off x="628650" y="1825625"/>
            <a:ext cx="8047038" cy="4351338"/>
          </a:xfrm>
        </p:spPr>
        <p:txBody>
          <a:bodyPr/>
          <a:lstStyle/>
          <a:p>
            <a:pPr marL="342900" indent="-342900" algn="ctr" eaLnBrk="1" hangingPunct="1">
              <a:buFont typeface="Wingdings" panose="05000000000000000000" pitchFamily="2" charset="2"/>
              <a:buNone/>
            </a:pPr>
            <a:r>
              <a:rPr lang="el-GR" altLang="en-US" sz="2800" dirty="0" smtClean="0">
                <a:cs typeface="Times New Roman" panose="02020603050405020304" pitchFamily="18" charset="0"/>
              </a:rPr>
              <a:t>Χρωστικές που θα χρησιμοποιήσετε:</a:t>
            </a:r>
          </a:p>
          <a:p>
            <a:pPr marL="342900" indent="-342900" eaLnBrk="1" hangingPunct="1">
              <a:lnSpc>
                <a:spcPct val="100000"/>
              </a:lnSpc>
              <a:buFont typeface="Calibri" panose="020F0502020204030204" pitchFamily="34" charset="0"/>
              <a:buAutoNum type="arabicPeriod"/>
            </a:pPr>
            <a:r>
              <a:rPr lang="el-GR" altLang="en-US" sz="2600" b="1" dirty="0" smtClean="0">
                <a:cs typeface="Times New Roman" panose="02020603050405020304" pitchFamily="18" charset="0"/>
              </a:rPr>
              <a:t>Ουδέτερο ερυθρό</a:t>
            </a:r>
            <a:r>
              <a:rPr lang="en-GB" altLang="en-US" sz="2600" b="1" dirty="0" smtClean="0">
                <a:cs typeface="Times New Roman" panose="02020603050405020304" pitchFamily="18" charset="0"/>
              </a:rPr>
              <a:t> (</a:t>
            </a:r>
            <a:r>
              <a:rPr lang="en-GB" altLang="en-US" sz="2600" b="1" dirty="0" err="1" smtClean="0">
                <a:cs typeface="Times New Roman" panose="02020603050405020304" pitchFamily="18" charset="0"/>
              </a:rPr>
              <a:t>Toluylene</a:t>
            </a:r>
            <a:r>
              <a:rPr lang="en-GB" altLang="en-US" sz="2600" b="1" dirty="0" smtClean="0">
                <a:cs typeface="Times New Roman" panose="02020603050405020304" pitchFamily="18" charset="0"/>
              </a:rPr>
              <a:t> red)</a:t>
            </a:r>
            <a:r>
              <a:rPr lang="el-GR" altLang="en-US" sz="2600" b="1" dirty="0" smtClean="0">
                <a:cs typeface="Times New Roman" panose="02020603050405020304" pitchFamily="18" charset="0"/>
              </a:rPr>
              <a:t> (χρώση πεπτικών </a:t>
            </a:r>
            <a:r>
              <a:rPr lang="el-GR" altLang="en-US" sz="2600" b="1" dirty="0" err="1" smtClean="0">
                <a:cs typeface="Times New Roman" panose="02020603050405020304" pitchFamily="18" charset="0"/>
              </a:rPr>
              <a:t>κενοτοπίων</a:t>
            </a:r>
            <a:r>
              <a:rPr lang="el-GR" altLang="en-US" sz="2600" b="1" dirty="0" smtClean="0">
                <a:cs typeface="Times New Roman" panose="02020603050405020304" pitchFamily="18" charset="0"/>
              </a:rPr>
              <a:t> λόγω διαβάθμισης του </a:t>
            </a:r>
            <a:r>
              <a:rPr lang="en-GB" altLang="en-US" sz="2600" b="1" dirty="0" smtClean="0">
                <a:cs typeface="Times New Roman" panose="02020603050405020304" pitchFamily="18" charset="0"/>
              </a:rPr>
              <a:t>pH (</a:t>
            </a:r>
            <a:r>
              <a:rPr lang="el-GR" altLang="en-US" sz="2600" b="1" dirty="0" smtClean="0">
                <a:cs typeface="Times New Roman" panose="02020603050405020304" pitchFamily="18" charset="0"/>
              </a:rPr>
              <a:t>7&lt;κόκκινο </a:t>
            </a:r>
            <a:r>
              <a:rPr lang="en-US" altLang="en-US" sz="2600" b="1" dirty="0" smtClean="0">
                <a:cs typeface="Times New Roman" panose="02020603050405020304" pitchFamily="18" charset="0"/>
              </a:rPr>
              <a:t>–</a:t>
            </a:r>
            <a:r>
              <a:rPr lang="el-GR" altLang="en-US" sz="2600" b="1" dirty="0" smtClean="0">
                <a:cs typeface="Times New Roman" panose="02020603050405020304" pitchFamily="18" charset="0"/>
              </a:rPr>
              <a:t> 8=κίτρινο).</a:t>
            </a:r>
          </a:p>
          <a:p>
            <a:pPr marL="342900" indent="-342900" eaLnBrk="1" hangingPunct="1">
              <a:lnSpc>
                <a:spcPct val="100000"/>
              </a:lnSpc>
              <a:spcBef>
                <a:spcPts val="1200"/>
              </a:spcBef>
              <a:buFont typeface="Calibri" panose="020F0502020204030204" pitchFamily="34" charset="0"/>
              <a:buAutoNum type="arabicPeriod"/>
            </a:pPr>
            <a:r>
              <a:rPr lang="el-GR" altLang="en-US" sz="2600" b="1" dirty="0" smtClean="0">
                <a:cs typeface="Times New Roman" panose="02020603050405020304" pitchFamily="18" charset="0"/>
              </a:rPr>
              <a:t>Μπλε του μεθυλενίου</a:t>
            </a:r>
            <a:r>
              <a:rPr lang="en-GB" altLang="en-US" sz="2600" b="1" dirty="0" smtClean="0">
                <a:cs typeface="Times New Roman" panose="02020603050405020304" pitchFamily="18" charset="0"/>
              </a:rPr>
              <a:t> (</a:t>
            </a:r>
            <a:r>
              <a:rPr lang="el-GR" altLang="en-US" sz="2600" b="1" dirty="0" smtClean="0">
                <a:cs typeface="Times New Roman" panose="02020603050405020304" pitchFamily="18" charset="0"/>
              </a:rPr>
              <a:t>χρώση πυρήνα και </a:t>
            </a:r>
            <a:r>
              <a:rPr lang="el-GR" altLang="en-US" sz="2600" b="1" dirty="0" err="1" smtClean="0">
                <a:cs typeface="Times New Roman" panose="02020603050405020304" pitchFamily="18" charset="0"/>
              </a:rPr>
              <a:t>σφιγμωδών</a:t>
            </a:r>
            <a:r>
              <a:rPr lang="el-GR" altLang="en-US" sz="2600" b="1" dirty="0" smtClean="0">
                <a:cs typeface="Times New Roman" panose="02020603050405020304" pitchFamily="18" charset="0"/>
              </a:rPr>
              <a:t> </a:t>
            </a:r>
            <a:r>
              <a:rPr lang="el-GR" altLang="en-US" sz="2600" b="1" dirty="0" err="1" smtClean="0">
                <a:cs typeface="Times New Roman" panose="02020603050405020304" pitchFamily="18" charset="0"/>
              </a:rPr>
              <a:t>κενοτοπίων</a:t>
            </a:r>
            <a:r>
              <a:rPr lang="el-GR" altLang="en-US" sz="2600" dirty="0" smtClean="0">
                <a:cs typeface="Times New Roman" panose="02020603050405020304" pitchFamily="18" charset="0"/>
              </a:rPr>
              <a:t>).</a:t>
            </a:r>
          </a:p>
          <a:p>
            <a:pPr marL="342900" indent="-342900" algn="ctr" eaLnBrk="1" hangingPunct="1">
              <a:buFont typeface="Wingdings" panose="05000000000000000000" pitchFamily="2" charset="2"/>
              <a:buNone/>
            </a:pPr>
            <a:r>
              <a:rPr lang="el-GR" altLang="en-US" sz="2800" dirty="0" smtClean="0">
                <a:cs typeface="Times New Roman" panose="02020603050405020304" pitchFamily="18" charset="0"/>
              </a:rPr>
              <a:t>Μεταθανάτιες χρωστικές</a:t>
            </a:r>
          </a:p>
          <a:p>
            <a:pPr marL="342900" indent="-342900" eaLnBrk="1" hangingPunct="1">
              <a:lnSpc>
                <a:spcPct val="100000"/>
              </a:lnSpc>
              <a:spcBef>
                <a:spcPts val="600"/>
              </a:spcBef>
              <a:buFont typeface="Calibri" panose="020F0502020204030204" pitchFamily="34" charset="0"/>
              <a:buAutoNum type="arabicPeriod"/>
            </a:pPr>
            <a:r>
              <a:rPr lang="en-US" altLang="en-US" sz="2600" b="1" dirty="0" err="1" smtClean="0">
                <a:cs typeface="Times New Roman" panose="02020603050405020304" pitchFamily="18" charset="0"/>
              </a:rPr>
              <a:t>Lugol</a:t>
            </a:r>
            <a:r>
              <a:rPr lang="el-GR" altLang="en-US" sz="2600" b="1" dirty="0" smtClean="0">
                <a:cs typeface="Times New Roman" panose="02020603050405020304" pitchFamily="18" charset="0"/>
              </a:rPr>
              <a:t> (χρώση πυρήνα και βλεφαρίδων). </a:t>
            </a:r>
            <a:endParaRPr lang="en-US" altLang="en-US" sz="2600" b="1" dirty="0" smtClean="0">
              <a:cs typeface="Times New Roman" panose="02020603050405020304" pitchFamily="18" charset="0"/>
            </a:endParaRPr>
          </a:p>
          <a:p>
            <a:pPr marL="342900" indent="-342900" eaLnBrk="1" hangingPunct="1">
              <a:lnSpc>
                <a:spcPct val="100000"/>
              </a:lnSpc>
              <a:spcBef>
                <a:spcPct val="0"/>
              </a:spcBef>
              <a:buFont typeface="Calibri" panose="020F0502020204030204" pitchFamily="34" charset="0"/>
              <a:buAutoNum type="arabicPeriod"/>
            </a:pPr>
            <a:r>
              <a:rPr lang="el-GR" altLang="en-US" sz="2600" b="1" dirty="0" smtClean="0">
                <a:cs typeface="Times New Roman" panose="02020603050405020304" pitchFamily="18" charset="0"/>
              </a:rPr>
              <a:t>Πράσινο του μεθυλίου (χρώση </a:t>
            </a:r>
            <a:r>
              <a:rPr lang="el-GR" altLang="en-US" sz="2600" b="1" dirty="0" err="1" smtClean="0">
                <a:cs typeface="Times New Roman" panose="02020603050405020304" pitchFamily="18" charset="0"/>
              </a:rPr>
              <a:t>μακροπυρήνων</a:t>
            </a:r>
            <a:r>
              <a:rPr lang="el-GR" altLang="en-US" sz="2600" b="1" dirty="0" smtClean="0">
                <a:cs typeface="Times New Roman" panose="02020603050405020304" pitchFamily="18" charset="0"/>
              </a:rPr>
              <a:t>).</a:t>
            </a:r>
          </a:p>
          <a:p>
            <a:pPr marL="342900" indent="-342900" eaLnBrk="1" hangingPunct="1">
              <a:buFont typeface="Wingdings" panose="05000000000000000000" pitchFamily="2" charset="2"/>
              <a:buNone/>
            </a:pPr>
            <a:endParaRPr lang="el-GR" altLang="en-US" sz="2600" dirty="0" smtClean="0">
              <a:cs typeface="Times New Roman" panose="02020603050405020304" pitchFamily="18" charset="0"/>
            </a:endParaRPr>
          </a:p>
          <a:p>
            <a:pPr marL="342900" indent="-342900" eaLnBrk="1" hangingPunct="1">
              <a:buFont typeface="Wingdings" panose="05000000000000000000" pitchFamily="2" charset="2"/>
              <a:buNone/>
            </a:pPr>
            <a:r>
              <a:rPr lang="el-GR" altLang="en-US" sz="2400" dirty="0" smtClean="0">
                <a:cs typeface="Times New Roman" panose="02020603050405020304" pitchFamily="18" charset="0"/>
              </a:rPr>
              <a:t> </a:t>
            </a:r>
            <a:endParaRPr lang="el-GR" altLang="en-US" sz="2800" b="1" dirty="0" smtClean="0">
              <a:cs typeface="Times New Roman" panose="02020603050405020304" pitchFamily="18" charset="0"/>
            </a:endParaRPr>
          </a:p>
        </p:txBody>
      </p:sp>
      <p:sp>
        <p:nvSpPr>
          <p:cNvPr id="7" name="Θέση υποσέλιδου 6"/>
          <p:cNvSpPr>
            <a:spLocks noGrp="1"/>
          </p:cNvSpPr>
          <p:nvPr>
            <p:ph type="ftr" sz="quarter" idx="10"/>
          </p:nvPr>
        </p:nvSpPr>
        <p:spPr/>
        <p:txBody>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a:defRPr/>
            </a:pPr>
            <a:r>
              <a:rPr lang="el-GR" altLang="en-US" sz="1200" smtClean="0">
                <a:solidFill>
                  <a:srgbClr val="898989"/>
                </a:solidFill>
                <a:latin typeface="Calibri" panose="020F0502020204030204" pitchFamily="34" charset="0"/>
              </a:rPr>
              <a:t>Ενότητα 8. Εργαστηριακή Άσκηση Πρωτόζωα.</a:t>
            </a:r>
            <a:endParaRPr lang="en-US" altLang="en-US" sz="1200" smtClean="0">
              <a:solidFill>
                <a:srgbClr val="898989"/>
              </a:solidFill>
              <a:latin typeface="Calibri" panose="020F0502020204030204" pitchFamily="34" charset="0"/>
            </a:endParaRPr>
          </a:p>
        </p:txBody>
      </p:sp>
      <p:sp>
        <p:nvSpPr>
          <p:cNvPr id="8" name="Θέση αριθμού διαφάνειας 7"/>
          <p:cNvSpPr>
            <a:spLocks noGrp="1"/>
          </p:cNvSpPr>
          <p:nvPr>
            <p:ph type="sldNum" sz="quarter" idx="11"/>
          </p:nvPr>
        </p:nvSpPr>
        <p:spPr/>
        <p:txBody>
          <a:bodyPr/>
          <a:lstStyle/>
          <a:p>
            <a:pPr>
              <a:defRPr/>
            </a:pPr>
            <a:fld id="{DA44A7F7-975F-4D61-8BD4-1CF4F5BFA5D1}"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l-GR" altLang="en-US" dirty="0" smtClean="0"/>
              <a:t>Πρωτόζωα</a:t>
            </a:r>
            <a:r>
              <a:rPr lang="en-US" altLang="en-US" dirty="0" smtClean="0"/>
              <a:t> </a:t>
            </a:r>
            <a:r>
              <a:rPr lang="en-US" altLang="en-US" dirty="0" smtClean="0"/>
              <a:t>1/4</a:t>
            </a:r>
            <a:endParaRPr lang="el-GR" altLang="en-US" dirty="0" smtClean="0"/>
          </a:p>
        </p:txBody>
      </p:sp>
      <p:pic>
        <p:nvPicPr>
          <p:cNvPr id="14339" name="Content Placeholder 6"/>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a:fillRect/>
          </a:stretch>
        </p:blipFill>
        <p:spPr>
          <a:xfrm>
            <a:off x="1287463" y="2773363"/>
            <a:ext cx="6569075" cy="3608387"/>
          </a:xfrm>
          <a:ln>
            <a:solidFill>
              <a:schemeClr val="accent1"/>
            </a:solidFill>
            <a:miter lim="800000"/>
            <a:headEnd/>
            <a:tailEnd/>
          </a:ln>
        </p:spPr>
      </p:pic>
      <p:sp>
        <p:nvSpPr>
          <p:cNvPr id="14340" name="Text Placeholder 5"/>
          <p:cNvSpPr>
            <a:spLocks noGrp="1"/>
          </p:cNvSpPr>
          <p:nvPr>
            <p:ph type="body" sz="quarter" idx="13"/>
          </p:nvPr>
        </p:nvSpPr>
        <p:spPr>
          <a:xfrm>
            <a:off x="661988" y="1414463"/>
            <a:ext cx="2952750" cy="1325562"/>
          </a:xfrm>
        </p:spPr>
        <p:txBody>
          <a:bodyPr/>
          <a:lstStyle/>
          <a:p>
            <a:pPr eaLnBrk="1" hangingPunct="1">
              <a:lnSpc>
                <a:spcPct val="100000"/>
              </a:lnSpc>
              <a:spcBef>
                <a:spcPct val="0"/>
              </a:spcBef>
              <a:buFontTx/>
              <a:buNone/>
            </a:pPr>
            <a:r>
              <a:rPr lang="el-GR" altLang="en-US" sz="1600" b="1" smtClean="0"/>
              <a:t>Αυλακωτά (Βλεφαριδοφόρα)</a:t>
            </a:r>
          </a:p>
          <a:p>
            <a:pPr eaLnBrk="1" hangingPunct="1">
              <a:lnSpc>
                <a:spcPct val="100000"/>
              </a:lnSpc>
              <a:spcBef>
                <a:spcPct val="0"/>
              </a:spcBef>
              <a:buFontTx/>
              <a:buNone/>
            </a:pPr>
            <a:r>
              <a:rPr lang="el-GR" altLang="en-US" sz="1600" b="1" smtClean="0"/>
              <a:t>Ομοταξία: </a:t>
            </a:r>
            <a:r>
              <a:rPr lang="en-GB" altLang="en-US" sz="1600" b="1" smtClean="0"/>
              <a:t>Oligohymenophorea</a:t>
            </a:r>
          </a:p>
          <a:p>
            <a:pPr eaLnBrk="1" hangingPunct="1">
              <a:lnSpc>
                <a:spcPct val="100000"/>
              </a:lnSpc>
              <a:spcBef>
                <a:spcPct val="0"/>
              </a:spcBef>
              <a:buFontTx/>
              <a:buNone/>
            </a:pPr>
            <a:r>
              <a:rPr lang="el-GR" altLang="en-US" sz="1600" b="1" smtClean="0"/>
              <a:t>Τάξη: </a:t>
            </a:r>
            <a:r>
              <a:rPr lang="en-GB" altLang="en-US" sz="1600" b="1" smtClean="0"/>
              <a:t>Sessilida </a:t>
            </a:r>
          </a:p>
          <a:p>
            <a:pPr eaLnBrk="1" hangingPunct="1">
              <a:lnSpc>
                <a:spcPct val="100000"/>
              </a:lnSpc>
              <a:spcBef>
                <a:spcPct val="0"/>
              </a:spcBef>
              <a:buFontTx/>
              <a:buNone/>
            </a:pPr>
            <a:r>
              <a:rPr lang="el-GR" altLang="en-US" sz="1600" b="1" smtClean="0"/>
              <a:t>Οικογένεια: </a:t>
            </a:r>
            <a:r>
              <a:rPr lang="en-US" altLang="en-US" sz="1600" b="1" smtClean="0"/>
              <a:t>Vorticellidae</a:t>
            </a:r>
          </a:p>
          <a:p>
            <a:pPr eaLnBrk="1" hangingPunct="1">
              <a:lnSpc>
                <a:spcPct val="100000"/>
              </a:lnSpc>
              <a:spcBef>
                <a:spcPct val="0"/>
              </a:spcBef>
              <a:buFontTx/>
              <a:buNone/>
            </a:pPr>
            <a:r>
              <a:rPr lang="el-GR" altLang="en-US" sz="1600" b="1" smtClean="0"/>
              <a:t>Γένος: </a:t>
            </a:r>
            <a:r>
              <a:rPr lang="en-US" altLang="en-US" sz="1600" b="1" smtClean="0"/>
              <a:t>Vorticella</a:t>
            </a:r>
          </a:p>
          <a:p>
            <a:endParaRPr lang="el-GR" altLang="en-US" smtClean="0"/>
          </a:p>
        </p:txBody>
      </p:sp>
      <p:sp>
        <p:nvSpPr>
          <p:cNvPr id="8" name="TextBox 7"/>
          <p:cNvSpPr txBox="1"/>
          <p:nvPr/>
        </p:nvSpPr>
        <p:spPr>
          <a:xfrm>
            <a:off x="7451725" y="6103938"/>
            <a:ext cx="263525" cy="277812"/>
          </a:xfrm>
          <a:prstGeom prst="rect">
            <a:avLst/>
          </a:prstGeom>
          <a:noFill/>
        </p:spPr>
        <p:txBody>
          <a:bodyPr wrap="none">
            <a:spAutoFit/>
          </a:bodyPr>
          <a:lstStyle/>
          <a:p>
            <a:pPr>
              <a:defRPr/>
            </a:pPr>
            <a:r>
              <a:rPr lang="en-US" sz="1200" b="1" dirty="0">
                <a:latin typeface="+mj-lt"/>
                <a:ea typeface="MS PGothic" panose="020B0600070205080204" pitchFamily="34" charset="-128"/>
              </a:rPr>
              <a:t>1</a:t>
            </a:r>
            <a:endParaRPr lang="el-GR" sz="1200" b="1" dirty="0">
              <a:latin typeface="+mj-lt"/>
              <a:ea typeface="MS PGothic" panose="020B0600070205080204" pitchFamily="34" charset="-128"/>
            </a:endParaRPr>
          </a:p>
        </p:txBody>
      </p:sp>
      <p:sp>
        <p:nvSpPr>
          <p:cNvPr id="9" name="Footer Placeholder 8"/>
          <p:cNvSpPr>
            <a:spLocks noGrp="1"/>
          </p:cNvSpPr>
          <p:nvPr>
            <p:ph type="ftr" sz="quarter" idx="14"/>
          </p:nvPr>
        </p:nvSpPr>
        <p:spPr/>
        <p:txBody>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a:defRPr/>
            </a:pPr>
            <a:r>
              <a:rPr lang="el-GR" altLang="en-US" sz="1200" smtClean="0">
                <a:solidFill>
                  <a:srgbClr val="898989"/>
                </a:solidFill>
                <a:latin typeface="Calibri" panose="020F0502020204030204" pitchFamily="34" charset="0"/>
              </a:rPr>
              <a:t>Ενότητα 8. Εργαστηριακή Άσκηση Πρωτόζωα.</a:t>
            </a:r>
            <a:endParaRPr lang="en-US" altLang="en-US" sz="1200" smtClean="0">
              <a:solidFill>
                <a:srgbClr val="898989"/>
              </a:solidFill>
              <a:latin typeface="Calibri" panose="020F0502020204030204" pitchFamily="34" charset="0"/>
            </a:endParaRPr>
          </a:p>
        </p:txBody>
      </p:sp>
      <p:sp>
        <p:nvSpPr>
          <p:cNvPr id="10" name="Slide Number Placeholder 9"/>
          <p:cNvSpPr>
            <a:spLocks noGrp="1"/>
          </p:cNvSpPr>
          <p:nvPr>
            <p:ph type="sldNum" sz="quarter" idx="15"/>
          </p:nvPr>
        </p:nvSpPr>
        <p:spPr/>
        <p:txBody>
          <a:bodyPr/>
          <a:lstStyle/>
          <a:p>
            <a:pPr>
              <a:defRPr/>
            </a:pPr>
            <a:fld id="{92B0E0E3-586E-4FA7-9C88-1631E3928842}" type="slidenum">
              <a:rPr lang="en-US" altLang="en-US" smtClean="0"/>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l-GR" altLang="en-US" dirty="0" smtClean="0"/>
              <a:t>Πρωτόζωα</a:t>
            </a:r>
            <a:r>
              <a:rPr lang="en-US" altLang="en-US" dirty="0" smtClean="0"/>
              <a:t> </a:t>
            </a:r>
            <a:r>
              <a:rPr lang="en-US" altLang="en-US" dirty="0" smtClean="0"/>
              <a:t>2/4</a:t>
            </a:r>
            <a:endParaRPr lang="el-GR" altLang="en-US" dirty="0" smtClean="0"/>
          </a:p>
        </p:txBody>
      </p:sp>
      <p:sp>
        <p:nvSpPr>
          <p:cNvPr id="15363" name="Text Placeholder 5"/>
          <p:cNvSpPr>
            <a:spLocks noGrp="1"/>
          </p:cNvSpPr>
          <p:nvPr>
            <p:ph type="body" sz="quarter" idx="13"/>
          </p:nvPr>
        </p:nvSpPr>
        <p:spPr>
          <a:xfrm>
            <a:off x="661988" y="1414463"/>
            <a:ext cx="3694112" cy="1582737"/>
          </a:xfrm>
        </p:spPr>
        <p:txBody>
          <a:bodyPr/>
          <a:lstStyle/>
          <a:p>
            <a:pPr eaLnBrk="1" hangingPunct="1">
              <a:lnSpc>
                <a:spcPct val="100000"/>
              </a:lnSpc>
              <a:spcBef>
                <a:spcPct val="0"/>
              </a:spcBef>
              <a:buFontTx/>
              <a:buNone/>
            </a:pPr>
            <a:r>
              <a:rPr lang="en-GB" altLang="en-US" sz="1600" b="1" smtClean="0"/>
              <a:t>Amoebozoa (</a:t>
            </a:r>
            <a:r>
              <a:rPr lang="el-GR" altLang="en-US" sz="1600" b="1" smtClean="0"/>
              <a:t>Αμοιβάδες)</a:t>
            </a:r>
          </a:p>
          <a:p>
            <a:pPr eaLnBrk="1" hangingPunct="1">
              <a:lnSpc>
                <a:spcPct val="100000"/>
              </a:lnSpc>
              <a:spcBef>
                <a:spcPct val="0"/>
              </a:spcBef>
              <a:buFontTx/>
              <a:buNone/>
            </a:pPr>
            <a:r>
              <a:rPr lang="el-GR" altLang="en-US" sz="1600" b="1" smtClean="0"/>
              <a:t>Τάξη: </a:t>
            </a:r>
            <a:r>
              <a:rPr lang="en-GB" altLang="en-US" sz="1600" b="1" smtClean="0"/>
              <a:t>Tubulinida </a:t>
            </a:r>
          </a:p>
          <a:p>
            <a:pPr eaLnBrk="1" hangingPunct="1">
              <a:lnSpc>
                <a:spcPct val="100000"/>
              </a:lnSpc>
              <a:spcBef>
                <a:spcPct val="0"/>
              </a:spcBef>
              <a:buFontTx/>
              <a:buNone/>
            </a:pPr>
            <a:r>
              <a:rPr lang="el-GR" altLang="en-US" sz="1600" b="1" smtClean="0"/>
              <a:t>Οικογένεια: </a:t>
            </a:r>
            <a:r>
              <a:rPr lang="en-US" altLang="en-US" sz="1600" b="1" smtClean="0"/>
              <a:t>Amoebidae</a:t>
            </a:r>
          </a:p>
          <a:p>
            <a:pPr eaLnBrk="1" hangingPunct="1">
              <a:lnSpc>
                <a:spcPct val="100000"/>
              </a:lnSpc>
              <a:spcBef>
                <a:spcPct val="0"/>
              </a:spcBef>
              <a:buFontTx/>
              <a:buNone/>
            </a:pPr>
            <a:r>
              <a:rPr lang="el-GR" altLang="en-US" sz="1600" b="1" smtClean="0"/>
              <a:t>Γένος: </a:t>
            </a:r>
            <a:r>
              <a:rPr lang="en-US" altLang="en-US" sz="1600" b="1" smtClean="0"/>
              <a:t>Amoeba</a:t>
            </a:r>
            <a:endParaRPr lang="el-GR" altLang="en-US" sz="1600" b="1" smtClean="0"/>
          </a:p>
          <a:p>
            <a:pPr eaLnBrk="1" hangingPunct="1">
              <a:lnSpc>
                <a:spcPct val="100000"/>
              </a:lnSpc>
              <a:spcBef>
                <a:spcPct val="0"/>
              </a:spcBef>
              <a:buFontTx/>
              <a:buNone/>
            </a:pPr>
            <a:r>
              <a:rPr lang="el-GR" altLang="en-US" sz="1600" b="1" smtClean="0"/>
              <a:t>Είδος: </a:t>
            </a:r>
            <a:r>
              <a:rPr lang="en-GB" altLang="en-US" sz="1600" b="1" smtClean="0"/>
              <a:t>Amoeba proteus (</a:t>
            </a:r>
            <a:r>
              <a:rPr lang="el-GR" altLang="en-US" sz="1600" b="1" smtClean="0"/>
              <a:t>Γυμναμοιβάδες)</a:t>
            </a:r>
            <a:endParaRPr lang="en-US" altLang="en-US" sz="1600" b="1" smtClean="0"/>
          </a:p>
          <a:p>
            <a:endParaRPr lang="el-GR" altLang="en-US" smtClean="0"/>
          </a:p>
        </p:txBody>
      </p:sp>
      <p:pic>
        <p:nvPicPr>
          <p:cNvPr id="15364" name="Content Placeholder 2"/>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a:fillRect/>
          </a:stretch>
        </p:blipFill>
        <p:spPr>
          <a:xfrm>
            <a:off x="755650" y="2719388"/>
            <a:ext cx="7581900" cy="3455987"/>
          </a:xfrm>
          <a:ln>
            <a:solidFill>
              <a:schemeClr val="accent1"/>
            </a:solidFill>
            <a:miter lim="800000"/>
            <a:headEnd/>
            <a:tailEnd/>
          </a:ln>
        </p:spPr>
      </p:pic>
      <p:sp>
        <p:nvSpPr>
          <p:cNvPr id="8" name="TextBox 7"/>
          <p:cNvSpPr txBox="1"/>
          <p:nvPr/>
        </p:nvSpPr>
        <p:spPr>
          <a:xfrm>
            <a:off x="7956550" y="5899150"/>
            <a:ext cx="263525" cy="276225"/>
          </a:xfrm>
          <a:prstGeom prst="rect">
            <a:avLst/>
          </a:prstGeom>
          <a:noFill/>
        </p:spPr>
        <p:txBody>
          <a:bodyPr wrap="none">
            <a:spAutoFit/>
          </a:bodyPr>
          <a:lstStyle/>
          <a:p>
            <a:pPr>
              <a:defRPr/>
            </a:pPr>
            <a:r>
              <a:rPr lang="en-US" sz="1200" b="1" dirty="0">
                <a:latin typeface="+mj-lt"/>
                <a:ea typeface="MS PGothic" panose="020B0600070205080204" pitchFamily="34" charset="-128"/>
              </a:rPr>
              <a:t>2</a:t>
            </a:r>
            <a:endParaRPr lang="el-GR" sz="1200" b="1" dirty="0">
              <a:latin typeface="+mj-lt"/>
              <a:ea typeface="MS PGothic" panose="020B0600070205080204" pitchFamily="34" charset="-128"/>
            </a:endParaRPr>
          </a:p>
        </p:txBody>
      </p:sp>
      <p:sp>
        <p:nvSpPr>
          <p:cNvPr id="5" name="Footer Placeholder 4"/>
          <p:cNvSpPr>
            <a:spLocks noGrp="1"/>
          </p:cNvSpPr>
          <p:nvPr>
            <p:ph type="ftr" sz="quarter" idx="14"/>
          </p:nvPr>
        </p:nvSpPr>
        <p:spPr/>
        <p:txBody>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a:defRPr/>
            </a:pPr>
            <a:r>
              <a:rPr lang="el-GR" altLang="en-US" sz="1200" smtClean="0">
                <a:solidFill>
                  <a:srgbClr val="898989"/>
                </a:solidFill>
                <a:latin typeface="Calibri" panose="020F0502020204030204" pitchFamily="34" charset="0"/>
              </a:rPr>
              <a:t>Ενότητα 8. Εργαστηριακή Άσκηση Πρωτόζωα.</a:t>
            </a:r>
            <a:endParaRPr lang="en-US" altLang="en-US" sz="1200" smtClean="0">
              <a:solidFill>
                <a:srgbClr val="898989"/>
              </a:solidFill>
              <a:latin typeface="Calibri" panose="020F0502020204030204" pitchFamily="34" charset="0"/>
            </a:endParaRPr>
          </a:p>
        </p:txBody>
      </p:sp>
      <p:sp>
        <p:nvSpPr>
          <p:cNvPr id="9" name="Slide Number Placeholder 8"/>
          <p:cNvSpPr>
            <a:spLocks noGrp="1"/>
          </p:cNvSpPr>
          <p:nvPr>
            <p:ph type="sldNum" sz="quarter" idx="15"/>
          </p:nvPr>
        </p:nvSpPr>
        <p:spPr/>
        <p:txBody>
          <a:bodyPr/>
          <a:lstStyle/>
          <a:p>
            <a:pPr>
              <a:defRPr/>
            </a:pPr>
            <a:fld id="{392F05CF-7667-44B3-B694-00E5996BF8E7}"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l-GR" altLang="en-US" dirty="0" smtClean="0"/>
              <a:t>Πρωτόζωα</a:t>
            </a:r>
            <a:r>
              <a:rPr lang="en-US" altLang="en-US" dirty="0" smtClean="0"/>
              <a:t> </a:t>
            </a:r>
            <a:r>
              <a:rPr lang="en-US" altLang="en-US" dirty="0" smtClean="0"/>
              <a:t>3/4</a:t>
            </a:r>
            <a:endParaRPr lang="el-GR" altLang="en-US" dirty="0" smtClean="0"/>
          </a:p>
        </p:txBody>
      </p:sp>
      <p:sp>
        <p:nvSpPr>
          <p:cNvPr id="16387" name="Text Placeholder 5"/>
          <p:cNvSpPr>
            <a:spLocks noGrp="1"/>
          </p:cNvSpPr>
          <p:nvPr>
            <p:ph type="body" sz="quarter" idx="13"/>
          </p:nvPr>
        </p:nvSpPr>
        <p:spPr>
          <a:xfrm>
            <a:off x="661988" y="1414463"/>
            <a:ext cx="3694112" cy="1582737"/>
          </a:xfrm>
        </p:spPr>
        <p:txBody>
          <a:bodyPr/>
          <a:lstStyle/>
          <a:p>
            <a:pPr eaLnBrk="1" hangingPunct="1">
              <a:lnSpc>
                <a:spcPct val="100000"/>
              </a:lnSpc>
              <a:spcBef>
                <a:spcPct val="0"/>
              </a:spcBef>
              <a:buFontTx/>
              <a:buNone/>
            </a:pPr>
            <a:r>
              <a:rPr lang="el-GR" altLang="en-US" sz="1600" b="1" smtClean="0"/>
              <a:t>Κυψελιδωτά (Βλεφαριδοφόρα)</a:t>
            </a:r>
          </a:p>
          <a:p>
            <a:pPr eaLnBrk="1" hangingPunct="1">
              <a:lnSpc>
                <a:spcPct val="100000"/>
              </a:lnSpc>
              <a:spcBef>
                <a:spcPct val="0"/>
              </a:spcBef>
              <a:buFontTx/>
              <a:buNone/>
            </a:pPr>
            <a:r>
              <a:rPr lang="el-GR" altLang="en-US" sz="1600" b="1" smtClean="0"/>
              <a:t>Ομοταξία: </a:t>
            </a:r>
            <a:r>
              <a:rPr lang="en-GB" altLang="en-US" sz="1600" b="1" smtClean="0"/>
              <a:t>Heterotrichea</a:t>
            </a:r>
          </a:p>
          <a:p>
            <a:pPr eaLnBrk="1" hangingPunct="1">
              <a:lnSpc>
                <a:spcPct val="100000"/>
              </a:lnSpc>
              <a:spcBef>
                <a:spcPct val="0"/>
              </a:spcBef>
              <a:buFontTx/>
              <a:buNone/>
            </a:pPr>
            <a:r>
              <a:rPr lang="el-GR" altLang="en-US" sz="1600" b="1" smtClean="0"/>
              <a:t>Τάξη: </a:t>
            </a:r>
            <a:r>
              <a:rPr lang="en-GB" altLang="en-US" sz="1600" b="1" smtClean="0"/>
              <a:t>Heterotrichida </a:t>
            </a:r>
          </a:p>
          <a:p>
            <a:pPr eaLnBrk="1" hangingPunct="1">
              <a:lnSpc>
                <a:spcPct val="100000"/>
              </a:lnSpc>
              <a:spcBef>
                <a:spcPct val="0"/>
              </a:spcBef>
              <a:buFontTx/>
              <a:buNone/>
            </a:pPr>
            <a:r>
              <a:rPr lang="el-GR" altLang="en-US" sz="1600" b="1" smtClean="0"/>
              <a:t>Οικογένεια: </a:t>
            </a:r>
            <a:r>
              <a:rPr lang="en-US" altLang="en-US" sz="1600" b="1" smtClean="0"/>
              <a:t>Stentoridae</a:t>
            </a:r>
          </a:p>
          <a:p>
            <a:pPr eaLnBrk="1" hangingPunct="1">
              <a:lnSpc>
                <a:spcPct val="100000"/>
              </a:lnSpc>
              <a:spcBef>
                <a:spcPct val="0"/>
              </a:spcBef>
              <a:buFontTx/>
              <a:buNone/>
            </a:pPr>
            <a:r>
              <a:rPr lang="el-GR" altLang="en-US" sz="1600" b="1" smtClean="0"/>
              <a:t>Γένος: </a:t>
            </a:r>
            <a:r>
              <a:rPr lang="en-US" altLang="en-US" sz="1600" b="1" smtClean="0"/>
              <a:t>Stentor</a:t>
            </a:r>
          </a:p>
          <a:p>
            <a:endParaRPr lang="el-GR" altLang="en-US" smtClean="0"/>
          </a:p>
        </p:txBody>
      </p:sp>
      <p:pic>
        <p:nvPicPr>
          <p:cNvPr id="16388" name="Content Placeholder 4"/>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a:fillRect/>
          </a:stretch>
        </p:blipFill>
        <p:spPr>
          <a:xfrm>
            <a:off x="1573213" y="2740025"/>
            <a:ext cx="5997575" cy="3586163"/>
          </a:xfrm>
          <a:ln>
            <a:solidFill>
              <a:schemeClr val="accent1"/>
            </a:solidFill>
            <a:miter lim="800000"/>
            <a:headEnd/>
            <a:tailEnd/>
          </a:ln>
        </p:spPr>
      </p:pic>
      <p:sp>
        <p:nvSpPr>
          <p:cNvPr id="7" name="TextBox 6"/>
          <p:cNvSpPr txBox="1"/>
          <p:nvPr/>
        </p:nvSpPr>
        <p:spPr>
          <a:xfrm>
            <a:off x="7235825" y="6013450"/>
            <a:ext cx="263525" cy="277813"/>
          </a:xfrm>
          <a:prstGeom prst="rect">
            <a:avLst/>
          </a:prstGeom>
          <a:noFill/>
        </p:spPr>
        <p:txBody>
          <a:bodyPr>
            <a:spAutoFit/>
          </a:bodyPr>
          <a:lstStyle/>
          <a:p>
            <a:pPr>
              <a:defRPr/>
            </a:pPr>
            <a:r>
              <a:rPr lang="en-US" sz="1200" b="1" dirty="0">
                <a:latin typeface="+mj-lt"/>
                <a:ea typeface="MS PGothic" panose="020B0600070205080204" pitchFamily="34" charset="-128"/>
              </a:rPr>
              <a:t>3</a:t>
            </a:r>
            <a:endParaRPr lang="el-GR" sz="1200" b="1" dirty="0">
              <a:latin typeface="+mj-lt"/>
              <a:ea typeface="MS PGothic" panose="020B0600070205080204" pitchFamily="34" charset="-128"/>
            </a:endParaRPr>
          </a:p>
        </p:txBody>
      </p:sp>
      <p:sp>
        <p:nvSpPr>
          <p:cNvPr id="8" name="Footer Placeholder 7"/>
          <p:cNvSpPr>
            <a:spLocks noGrp="1"/>
          </p:cNvSpPr>
          <p:nvPr>
            <p:ph type="ftr" sz="quarter" idx="14"/>
          </p:nvPr>
        </p:nvSpPr>
        <p:spPr/>
        <p:txBody>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a:defRPr/>
            </a:pPr>
            <a:r>
              <a:rPr lang="el-GR" altLang="en-US" sz="1200" smtClean="0">
                <a:solidFill>
                  <a:srgbClr val="898989"/>
                </a:solidFill>
                <a:latin typeface="Calibri" panose="020F0502020204030204" pitchFamily="34" charset="0"/>
              </a:rPr>
              <a:t>Ενότητα 8. Εργαστηριακή Άσκηση Πρωτόζωα.</a:t>
            </a:r>
            <a:endParaRPr lang="en-US" altLang="en-US" sz="1200" smtClean="0">
              <a:solidFill>
                <a:srgbClr val="898989"/>
              </a:solidFill>
              <a:latin typeface="Calibri" panose="020F0502020204030204" pitchFamily="34" charset="0"/>
            </a:endParaRPr>
          </a:p>
        </p:txBody>
      </p:sp>
      <p:sp>
        <p:nvSpPr>
          <p:cNvPr id="9" name="Slide Number Placeholder 8"/>
          <p:cNvSpPr>
            <a:spLocks noGrp="1"/>
          </p:cNvSpPr>
          <p:nvPr>
            <p:ph type="sldNum" sz="quarter" idx="15"/>
          </p:nvPr>
        </p:nvSpPr>
        <p:spPr/>
        <p:txBody>
          <a:bodyPr/>
          <a:lstStyle/>
          <a:p>
            <a:pPr>
              <a:defRPr/>
            </a:pPr>
            <a:fld id="{13BCBFCA-B541-41CB-8E24-E97F17CFA53B}" type="slidenum">
              <a:rPr lang="en-US" altLang="en-US" smtClean="0"/>
              <a:pPr>
                <a:defRPr/>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l-GR" altLang="en-US" dirty="0" smtClean="0"/>
              <a:t>Πρωτόζωα</a:t>
            </a:r>
            <a:r>
              <a:rPr lang="en-US" altLang="en-US" dirty="0" smtClean="0"/>
              <a:t> </a:t>
            </a:r>
            <a:r>
              <a:rPr lang="en-US" altLang="en-US" dirty="0" smtClean="0"/>
              <a:t>4/4</a:t>
            </a:r>
            <a:endParaRPr lang="el-GR" altLang="en-US" dirty="0" smtClean="0"/>
          </a:p>
        </p:txBody>
      </p:sp>
      <p:sp>
        <p:nvSpPr>
          <p:cNvPr id="17411" name="Text Placeholder 5"/>
          <p:cNvSpPr>
            <a:spLocks noGrp="1"/>
          </p:cNvSpPr>
          <p:nvPr>
            <p:ph type="body" sz="quarter" idx="13"/>
          </p:nvPr>
        </p:nvSpPr>
        <p:spPr>
          <a:xfrm>
            <a:off x="661988" y="1414463"/>
            <a:ext cx="3694112" cy="1582737"/>
          </a:xfrm>
        </p:spPr>
        <p:txBody>
          <a:bodyPr/>
          <a:lstStyle/>
          <a:p>
            <a:pPr eaLnBrk="1" hangingPunct="1">
              <a:lnSpc>
                <a:spcPct val="100000"/>
              </a:lnSpc>
              <a:spcBef>
                <a:spcPct val="0"/>
              </a:spcBef>
              <a:buFontTx/>
              <a:buNone/>
            </a:pPr>
            <a:r>
              <a:rPr lang="el-GR" altLang="en-US" sz="1600" b="1" smtClean="0"/>
              <a:t>Κυψελιδωτά (Βλεφαριδοφόρα)</a:t>
            </a:r>
          </a:p>
          <a:p>
            <a:pPr eaLnBrk="1" hangingPunct="1">
              <a:lnSpc>
                <a:spcPct val="100000"/>
              </a:lnSpc>
              <a:spcBef>
                <a:spcPct val="0"/>
              </a:spcBef>
              <a:buFontTx/>
              <a:buNone/>
            </a:pPr>
            <a:r>
              <a:rPr lang="el-GR" altLang="en-US" sz="1600" b="1" smtClean="0"/>
              <a:t>Ομοταξία: </a:t>
            </a:r>
            <a:r>
              <a:rPr lang="en-GB" altLang="en-US" sz="1600" b="1" smtClean="0"/>
              <a:t>Oligohymenophorea</a:t>
            </a:r>
          </a:p>
          <a:p>
            <a:pPr eaLnBrk="1" hangingPunct="1">
              <a:lnSpc>
                <a:spcPct val="100000"/>
              </a:lnSpc>
              <a:spcBef>
                <a:spcPct val="0"/>
              </a:spcBef>
              <a:buFontTx/>
              <a:buNone/>
            </a:pPr>
            <a:r>
              <a:rPr lang="el-GR" altLang="en-US" sz="1600" b="1" smtClean="0"/>
              <a:t>Τάξη: </a:t>
            </a:r>
            <a:r>
              <a:rPr lang="en-GB" altLang="en-US" sz="1600" b="1" smtClean="0"/>
              <a:t>Peniculida </a:t>
            </a:r>
          </a:p>
          <a:p>
            <a:pPr eaLnBrk="1" hangingPunct="1">
              <a:lnSpc>
                <a:spcPct val="100000"/>
              </a:lnSpc>
              <a:spcBef>
                <a:spcPct val="0"/>
              </a:spcBef>
              <a:buFontTx/>
              <a:buNone/>
            </a:pPr>
            <a:r>
              <a:rPr lang="el-GR" altLang="en-US" sz="1600" b="1" smtClean="0"/>
              <a:t>Οικογένεια: </a:t>
            </a:r>
            <a:r>
              <a:rPr lang="en-US" altLang="en-US" sz="1600" b="1" smtClean="0"/>
              <a:t>Parameciidae</a:t>
            </a:r>
          </a:p>
          <a:p>
            <a:pPr eaLnBrk="1" hangingPunct="1">
              <a:lnSpc>
                <a:spcPct val="100000"/>
              </a:lnSpc>
              <a:spcBef>
                <a:spcPct val="0"/>
              </a:spcBef>
              <a:buFontTx/>
              <a:buNone/>
            </a:pPr>
            <a:r>
              <a:rPr lang="el-GR" altLang="en-US" sz="1600" b="1" smtClean="0"/>
              <a:t>Γένος: </a:t>
            </a:r>
            <a:r>
              <a:rPr lang="en-US" altLang="en-US" sz="1600" b="1" smtClean="0"/>
              <a:t>Paramecium</a:t>
            </a:r>
          </a:p>
          <a:p>
            <a:endParaRPr lang="el-GR" altLang="en-US" smtClean="0"/>
          </a:p>
        </p:txBody>
      </p:sp>
      <p:pic>
        <p:nvPicPr>
          <p:cNvPr id="17412" name="Content Placeholder 2"/>
          <p:cNvPicPr>
            <a:picLocks noGrp="1" noChangeAspect="1"/>
          </p:cNvPicPr>
          <p:nvPr>
            <p:ph sz="quarter" idx="12"/>
          </p:nvPr>
        </p:nvPicPr>
        <p:blipFill>
          <a:blip r:embed="rId3">
            <a:extLst>
              <a:ext uri="{28A0092B-C50C-407E-A947-70E740481C1C}">
                <a14:useLocalDpi xmlns:a14="http://schemas.microsoft.com/office/drawing/2010/main" val="0"/>
              </a:ext>
            </a:extLst>
          </a:blip>
          <a:srcRect/>
          <a:stretch>
            <a:fillRect/>
          </a:stretch>
        </p:blipFill>
        <p:spPr>
          <a:xfrm>
            <a:off x="3419475" y="2133600"/>
            <a:ext cx="4724400" cy="4186238"/>
          </a:xfrm>
          <a:ln>
            <a:solidFill>
              <a:schemeClr val="accent1"/>
            </a:solidFill>
            <a:miter lim="800000"/>
            <a:headEnd/>
            <a:tailEnd/>
          </a:ln>
        </p:spPr>
      </p:pic>
      <p:sp>
        <p:nvSpPr>
          <p:cNvPr id="7" name="TextBox 6"/>
          <p:cNvSpPr txBox="1"/>
          <p:nvPr/>
        </p:nvSpPr>
        <p:spPr>
          <a:xfrm>
            <a:off x="7880350" y="6084888"/>
            <a:ext cx="263525" cy="277812"/>
          </a:xfrm>
          <a:prstGeom prst="rect">
            <a:avLst/>
          </a:prstGeom>
          <a:noFill/>
        </p:spPr>
        <p:txBody>
          <a:bodyPr wrap="none">
            <a:spAutoFit/>
          </a:bodyPr>
          <a:lstStyle/>
          <a:p>
            <a:pPr>
              <a:defRPr/>
            </a:pPr>
            <a:r>
              <a:rPr lang="en-US" sz="1200" b="1" dirty="0">
                <a:latin typeface="+mj-lt"/>
                <a:ea typeface="MS PGothic" panose="020B0600070205080204" pitchFamily="34" charset="-128"/>
              </a:rPr>
              <a:t>4</a:t>
            </a:r>
            <a:endParaRPr lang="el-GR" sz="1200" b="1" dirty="0">
              <a:latin typeface="+mj-lt"/>
              <a:ea typeface="MS PGothic" panose="020B0600070205080204" pitchFamily="34" charset="-128"/>
            </a:endParaRPr>
          </a:p>
        </p:txBody>
      </p:sp>
      <p:sp>
        <p:nvSpPr>
          <p:cNvPr id="8" name="Footer Placeholder 7"/>
          <p:cNvSpPr>
            <a:spLocks noGrp="1"/>
          </p:cNvSpPr>
          <p:nvPr>
            <p:ph type="ftr" sz="quarter" idx="14"/>
          </p:nvPr>
        </p:nvSpPr>
        <p:spPr/>
        <p:txBody>
          <a:bodyPr/>
          <a:lstStyle>
            <a:lvl1pPr>
              <a:defRPr sz="2400">
                <a:solidFill>
                  <a:schemeClr val="tx1"/>
                </a:solidFill>
                <a:latin typeface="Arial Narrow" panose="020B0606020202030204" pitchFamily="34" charset="0"/>
                <a:ea typeface="ＭＳ Ｐゴシック" panose="020B0600070205080204" pitchFamily="34" charset="-128"/>
              </a:defRPr>
            </a:lvl1pPr>
            <a:lvl2pPr marL="742950" indent="-285750">
              <a:defRPr sz="2400">
                <a:solidFill>
                  <a:schemeClr val="tx1"/>
                </a:solidFill>
                <a:latin typeface="Arial Narrow" panose="020B0606020202030204" pitchFamily="34" charset="0"/>
                <a:ea typeface="ＭＳ Ｐゴシック" panose="020B0600070205080204" pitchFamily="34" charset="-128"/>
              </a:defRPr>
            </a:lvl2pPr>
            <a:lvl3pPr marL="1143000" indent="-228600">
              <a:defRPr sz="2400">
                <a:solidFill>
                  <a:schemeClr val="tx1"/>
                </a:solidFill>
                <a:latin typeface="Arial Narrow" panose="020B0606020202030204" pitchFamily="34" charset="0"/>
                <a:ea typeface="ＭＳ Ｐゴシック" panose="020B0600070205080204" pitchFamily="34" charset="-128"/>
              </a:defRPr>
            </a:lvl3pPr>
            <a:lvl4pPr marL="1600200" indent="-228600">
              <a:defRPr sz="2400">
                <a:solidFill>
                  <a:schemeClr val="tx1"/>
                </a:solidFill>
                <a:latin typeface="Arial Narrow" panose="020B0606020202030204" pitchFamily="34" charset="0"/>
                <a:ea typeface="ＭＳ Ｐゴシック" panose="020B0600070205080204" pitchFamily="34" charset="-128"/>
              </a:defRPr>
            </a:lvl4pPr>
            <a:lvl5pPr marL="2057400" indent="-22860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a:defRPr/>
            </a:pPr>
            <a:r>
              <a:rPr lang="el-GR" altLang="en-US" sz="1200" smtClean="0">
                <a:solidFill>
                  <a:srgbClr val="898989"/>
                </a:solidFill>
                <a:latin typeface="Calibri" panose="020F0502020204030204" pitchFamily="34" charset="0"/>
              </a:rPr>
              <a:t>Ενότητα 8. Εργαστηριακή Άσκηση Πρωτόζωα.</a:t>
            </a:r>
            <a:endParaRPr lang="en-US" altLang="en-US" sz="1200" smtClean="0">
              <a:solidFill>
                <a:srgbClr val="898989"/>
              </a:solidFill>
              <a:latin typeface="Calibri" panose="020F0502020204030204" pitchFamily="34" charset="0"/>
            </a:endParaRPr>
          </a:p>
        </p:txBody>
      </p:sp>
      <p:sp>
        <p:nvSpPr>
          <p:cNvPr id="9" name="Slide Number Placeholder 8"/>
          <p:cNvSpPr>
            <a:spLocks noGrp="1"/>
          </p:cNvSpPr>
          <p:nvPr>
            <p:ph type="sldNum" sz="quarter" idx="15"/>
          </p:nvPr>
        </p:nvSpPr>
        <p:spPr/>
        <p:txBody>
          <a:bodyPr/>
          <a:lstStyle/>
          <a:p>
            <a:pPr>
              <a:defRPr/>
            </a:pPr>
            <a:fld id="{50E514A4-43FF-4622-BEEC-077D036CFF97}" type="slidenum">
              <a:rPr lang="en-US" altLang="en-US" smtClean="0"/>
              <a:pPr>
                <a:defRPr/>
              </a:pPr>
              <a:t>9</a:t>
            </a:fld>
            <a:endParaRPr lang="en-US" altLang="en-US"/>
          </a:p>
        </p:txBody>
      </p:sp>
    </p:spTree>
  </p:cSld>
  <p:clrMapOvr>
    <a:masterClrMapping/>
  </p:clrMapOvr>
</p:sld>
</file>

<file path=ppt/theme/theme1.xml><?xml version="1.0" encoding="utf-8"?>
<a:theme xmlns:a="http://schemas.openxmlformats.org/drawingml/2006/main" name="dedos">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os" id="{80D682B8-192D-4A51-8858-5502AC9D9C18}" vid="{197BB562-3680-4639-9DF5-90BFC253EE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dedos</Template>
  <TotalTime>1191</TotalTime>
  <Words>825</Words>
  <Application>Microsoft Office PowerPoint</Application>
  <PresentationFormat>On-screen Show (4:3)</PresentationFormat>
  <Paragraphs>145</Paragraphs>
  <Slides>17</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Narrow</vt:lpstr>
      <vt:lpstr>Calibri</vt:lpstr>
      <vt:lpstr>ＭＳ Ｐゴシック</vt:lpstr>
      <vt:lpstr>ＭＳ Ｐゴシック</vt:lpstr>
      <vt:lpstr>Tahoma</vt:lpstr>
      <vt:lpstr>Times New Roman</vt:lpstr>
      <vt:lpstr>Wingdings</vt:lpstr>
      <vt:lpstr>dedos</vt:lpstr>
      <vt:lpstr>Ζωολογία Ι</vt:lpstr>
      <vt:lpstr>Περιεχόμενο εργαστηρίου 1/2</vt:lpstr>
      <vt:lpstr>Περιεχόμενο εργαστηρίου 2/2 </vt:lpstr>
      <vt:lpstr>Παρατηρήσεις ζωντανών Πρωτοζώων 1/2</vt:lpstr>
      <vt:lpstr>Παρατηρήσεις ζωντανών Πρωτοζώων 2/2 </vt:lpstr>
      <vt:lpstr>Πρωτόζωα 1/4</vt:lpstr>
      <vt:lpstr>Πρωτόζωα 2/4</vt:lpstr>
      <vt:lpstr>Πρωτόζωα 3/4</vt:lpstr>
      <vt:lpstr>Πρωτόζωα 4/4</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Uoa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Thessalou</dc:creator>
  <cp:lastModifiedBy>Vassiliki Siafaka</cp:lastModifiedBy>
  <cp:revision>42</cp:revision>
  <dcterms:created xsi:type="dcterms:W3CDTF">2012-03-20T17:51:26Z</dcterms:created>
  <dcterms:modified xsi:type="dcterms:W3CDTF">2015-10-18T15:03:17Z</dcterms:modified>
</cp:coreProperties>
</file>