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61" r:id="rId3"/>
    <p:sldId id="262" r:id="rId4"/>
    <p:sldId id="264" r:id="rId5"/>
    <p:sldId id="266" r:id="rId6"/>
    <p:sldId id="265" r:id="rId7"/>
    <p:sldId id="274" r:id="rId8"/>
    <p:sldId id="267" r:id="rId9"/>
    <p:sldId id="288" r:id="rId10"/>
    <p:sldId id="277" r:id="rId11"/>
    <p:sldId id="269" r:id="rId12"/>
    <p:sldId id="278" r:id="rId13"/>
    <p:sldId id="270" r:id="rId14"/>
    <p:sldId id="272" r:id="rId15"/>
    <p:sldId id="279" r:id="rId16"/>
    <p:sldId id="273" r:id="rId17"/>
    <p:sldId id="281" r:id="rId18"/>
    <p:sldId id="284" r:id="rId19"/>
    <p:sldId id="282" r:id="rId20"/>
    <p:sldId id="283" r:id="rId21"/>
    <p:sldId id="285" r:id="rId22"/>
    <p:sldId id="286" r:id="rId23"/>
    <p:sldId id="280" r:id="rId24"/>
    <p:sldId id="290" r:id="rId25"/>
    <p:sldId id="295" r:id="rId26"/>
    <p:sldId id="299" r:id="rId27"/>
    <p:sldId id="292" r:id="rId28"/>
    <p:sldId id="291" r:id="rId29"/>
    <p:sldId id="294" r:id="rId30"/>
    <p:sldId id="293" r:id="rId31"/>
    <p:sldId id="300" r:id="rId3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261"/>
            <p14:sldId id="262"/>
            <p14:sldId id="264"/>
            <p14:sldId id="266"/>
            <p14:sldId id="265"/>
            <p14:sldId id="274"/>
            <p14:sldId id="267"/>
            <p14:sldId id="288"/>
            <p14:sldId id="277"/>
            <p14:sldId id="269"/>
            <p14:sldId id="278"/>
            <p14:sldId id="270"/>
            <p14:sldId id="272"/>
            <p14:sldId id="279"/>
            <p14:sldId id="273"/>
            <p14:sldId id="281"/>
            <p14:sldId id="284"/>
            <p14:sldId id="282"/>
            <p14:sldId id="283"/>
            <p14:sldId id="285"/>
            <p14:sldId id="286"/>
            <p14:sldId id="280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>
            <p14:sldId id="293"/>
            <p14:sldId id="3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 varScale="1">
        <p:scale>
          <a:sx n="88" d="100"/>
          <a:sy n="88" d="100"/>
        </p:scale>
        <p:origin x="154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16/11/2015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43433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016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0884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1026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4480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5585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1566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1799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86691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2994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68307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n-US" baseline="0" dirty="0" smtClean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44648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00B050"/>
                </a:solidFill>
              </a:rPr>
              <a:t> 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66696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302985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29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379895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1231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62154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9968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7138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1724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l-GR" dirty="0" smtClean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644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1241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Τίτλος Ενότητας</a:t>
            </a:r>
            <a:endParaRPr lang="en-US" sz="1000" dirty="0">
              <a:solidFill>
                <a:srgbClr val="5075BC"/>
              </a:solidFill>
              <a:ea typeface="ＭＳ Ｐゴシック" pitchFamily="34" charset="-128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smtClean="0">
                <a:solidFill>
                  <a:srgbClr val="5075BC"/>
                </a:solidFill>
              </a:rPr>
              <a:t>Τίτλος</a:t>
            </a:r>
            <a:r>
              <a:rPr lang="el-GR" dirty="0" smtClean="0">
                <a:solidFill>
                  <a:schemeClr val="accent1"/>
                </a:solidFill>
              </a:rPr>
              <a:t> </a:t>
            </a:r>
            <a:r>
              <a:rPr lang="el-GR" dirty="0">
                <a:solidFill>
                  <a:srgbClr val="5075BC"/>
                </a:solidFill>
              </a:rPr>
              <a:t>Μαθήματος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752600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#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smtClean="0"/>
              <a:t>Τίτλος Ενότητας</a:t>
            </a:r>
            <a:r>
              <a:rPr lang="en-US" sz="2800" dirty="0" smtClean="0"/>
              <a:t> (normal)</a:t>
            </a:r>
          </a:p>
          <a:p>
            <a:r>
              <a:rPr lang="en-US" sz="2800" dirty="0" smtClean="0"/>
              <a:t>----</a:t>
            </a:r>
            <a:r>
              <a:rPr lang="el-GR" sz="2800" dirty="0" smtClean="0"/>
              <a:t>κενή γραμμή</a:t>
            </a:r>
            <a:r>
              <a:rPr lang="en-US" sz="2800" dirty="0" smtClean="0"/>
              <a:t>----</a:t>
            </a:r>
          </a:p>
          <a:p>
            <a:r>
              <a:rPr lang="el-GR" sz="2800" dirty="0" smtClean="0"/>
              <a:t>Όνομα Καθηγητή</a:t>
            </a:r>
          </a:p>
          <a:p>
            <a:r>
              <a:rPr lang="el-GR" sz="2800" dirty="0" smtClean="0"/>
              <a:t>Σχολή</a:t>
            </a:r>
          </a:p>
          <a:p>
            <a:r>
              <a:rPr lang="el-GR" sz="2800" dirty="0" smtClean="0"/>
              <a:t>Τμήμα</a:t>
            </a:r>
            <a:endParaRPr lang="en-US" sz="2800" dirty="0" smtClean="0"/>
          </a:p>
          <a:p>
            <a:endParaRPr lang="el-GR" sz="2800" dirty="0" smtClean="0"/>
          </a:p>
        </p:txBody>
      </p:sp>
    </p:spTree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Δύο περιεχόμενα </a:t>
            </a:r>
            <a:r>
              <a:rPr lang="en-US" dirty="0" smtClean="0"/>
              <a:t>2</a:t>
            </a:r>
            <a:r>
              <a:rPr lang="el-GR" dirty="0" smtClean="0"/>
              <a:t> </a:t>
            </a:r>
            <a:endParaRPr lang="el-GR" dirty="0"/>
          </a:p>
        </p:txBody>
      </p:sp>
      <p:pic>
        <p:nvPicPr>
          <p:cNvPr id="9" name="Θέση περιεχομένου 8" descr="Εικόνα ........ 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8706"/>
            <a:ext cx="4038600" cy="3028950"/>
          </a:xfrm>
        </p:spPr>
      </p:pic>
      <p:pic>
        <p:nvPicPr>
          <p:cNvPr id="10" name="Θέση περιεχομένου 9" descr="Εικόνα....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348706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346750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</a:t>
            </a:r>
            <a:r>
              <a:rPr lang="en-US" dirty="0" smtClean="0"/>
              <a:t> 1</a:t>
            </a:r>
            <a:endParaRPr lang="el-GR" dirty="0"/>
          </a:p>
        </p:txBody>
      </p:sp>
      <p:sp>
        <p:nvSpPr>
          <p:cNvPr id="7" name="Θέση κειμένου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Αντικείμενο 1</a:t>
            </a:r>
            <a:endParaRPr lang="el-GR" sz="2800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endParaRPr lang="el-GR" dirty="0" smtClean="0"/>
          </a:p>
        </p:txBody>
      </p:sp>
      <p:sp>
        <p:nvSpPr>
          <p:cNvPr id="9" name="Θέση κειμένου 8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l-GR" sz="2800" dirty="0" smtClean="0"/>
              <a:t>Αντικείμενο 2</a:t>
            </a:r>
            <a:endParaRPr lang="el-GR" sz="2800" dirty="0"/>
          </a:p>
        </p:txBody>
      </p:sp>
      <p:sp>
        <p:nvSpPr>
          <p:cNvPr id="12" name="Θέση περιεχομένου 11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n-US" dirty="0" err="1" smtClean="0"/>
              <a:t>Excepteur</a:t>
            </a:r>
            <a:r>
              <a:rPr lang="en-US" dirty="0" smtClean="0"/>
              <a:t> </a:t>
            </a:r>
            <a:r>
              <a:rPr lang="en-US" dirty="0" err="1" smtClean="0"/>
              <a:t>sint</a:t>
            </a:r>
            <a:r>
              <a:rPr lang="en-US" dirty="0" smtClean="0"/>
              <a:t> </a:t>
            </a:r>
            <a:r>
              <a:rPr lang="en-US" dirty="0" err="1" smtClean="0"/>
              <a:t>occaecat</a:t>
            </a:r>
            <a:r>
              <a:rPr lang="en-US" dirty="0" smtClean="0"/>
              <a:t> </a:t>
            </a:r>
            <a:r>
              <a:rPr lang="en-US" dirty="0" err="1" smtClean="0"/>
              <a:t>cupidatat</a:t>
            </a:r>
            <a:r>
              <a:rPr lang="en-US" dirty="0" smtClean="0"/>
              <a:t> non </a:t>
            </a:r>
            <a:r>
              <a:rPr lang="en-US" dirty="0" err="1" smtClean="0"/>
              <a:t>proident</a:t>
            </a:r>
            <a:r>
              <a:rPr lang="en-US" dirty="0" smtClean="0"/>
              <a:t>, </a:t>
            </a:r>
            <a:r>
              <a:rPr lang="en-US" dirty="0" err="1" smtClean="0"/>
              <a:t>sunt</a:t>
            </a:r>
            <a:r>
              <a:rPr lang="en-US" dirty="0" smtClean="0"/>
              <a:t> in culpa qui </a:t>
            </a:r>
            <a:r>
              <a:rPr lang="en-US" dirty="0" err="1" smtClean="0"/>
              <a:t>officia</a:t>
            </a:r>
            <a:r>
              <a:rPr lang="en-US" dirty="0" smtClean="0"/>
              <a:t> </a:t>
            </a:r>
            <a:r>
              <a:rPr lang="en-US" dirty="0" err="1" smtClean="0"/>
              <a:t>deserunt</a:t>
            </a:r>
            <a:r>
              <a:rPr lang="en-US" dirty="0" smtClean="0"/>
              <a:t> </a:t>
            </a:r>
            <a:r>
              <a:rPr lang="en-US" dirty="0" err="1" smtClean="0"/>
              <a:t>mollit</a:t>
            </a:r>
            <a:r>
              <a:rPr lang="en-US" dirty="0" smtClean="0"/>
              <a:t> </a:t>
            </a:r>
            <a:r>
              <a:rPr lang="en-US" dirty="0" err="1" smtClean="0"/>
              <a:t>anim</a:t>
            </a:r>
            <a:r>
              <a:rPr lang="en-US" dirty="0" smtClean="0"/>
              <a:t> id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laborum</a:t>
            </a:r>
            <a:r>
              <a:rPr lang="en-US" dirty="0" smtClean="0"/>
              <a:t>.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4190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 </a:t>
            </a:r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2" name="Θέση κειμένου 1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63976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Εικόνα</a:t>
            </a:r>
            <a:endParaRPr lang="el-GR" sz="2800" dirty="0"/>
          </a:p>
        </p:txBody>
      </p:sp>
      <p:pic>
        <p:nvPicPr>
          <p:cNvPr id="9" name="Θέση περιεχομένου 8" descr="Εικόνα.....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63738"/>
            <a:ext cx="4040188" cy="3030141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639762"/>
          </a:xfrm>
        </p:spPr>
        <p:txBody>
          <a:bodyPr>
            <a:normAutofit/>
          </a:bodyPr>
          <a:lstStyle/>
          <a:p>
            <a:r>
              <a:rPr lang="el-GR" sz="2800" dirty="0" smtClean="0"/>
              <a:t>Κείμενο</a:t>
            </a:r>
            <a:endParaRPr lang="el-GR" sz="280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4"/>
          </p:nvPr>
        </p:nvSpPr>
        <p:spPr>
          <a:xfrm>
            <a:off x="4645025" y="2286024"/>
            <a:ext cx="4041775" cy="3879280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Lorem</a:t>
            </a:r>
            <a:r>
              <a:rPr lang="en-US" dirty="0" smtClean="0"/>
              <a:t> </a:t>
            </a:r>
            <a:r>
              <a:rPr lang="en-US" dirty="0" err="1" smtClean="0"/>
              <a:t>ipsum</a:t>
            </a:r>
            <a:r>
              <a:rPr lang="en-US" dirty="0" smtClean="0"/>
              <a:t> dolor sit </a:t>
            </a:r>
            <a:r>
              <a:rPr lang="en-US" dirty="0" err="1" smtClean="0"/>
              <a:t>amet</a:t>
            </a:r>
            <a:r>
              <a:rPr lang="en-US" dirty="0" smtClean="0"/>
              <a:t>, </a:t>
            </a:r>
            <a:r>
              <a:rPr lang="en-US" dirty="0" err="1" smtClean="0"/>
              <a:t>consectetur</a:t>
            </a:r>
            <a:r>
              <a:rPr lang="en-US" dirty="0" smtClean="0"/>
              <a:t> </a:t>
            </a:r>
            <a:r>
              <a:rPr lang="en-US" dirty="0" err="1" smtClean="0"/>
              <a:t>adipisicing</a:t>
            </a:r>
            <a:r>
              <a:rPr lang="en-US" dirty="0" smtClean="0"/>
              <a:t> </a:t>
            </a:r>
            <a:r>
              <a:rPr lang="en-US" dirty="0" err="1" smtClean="0"/>
              <a:t>elit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 do </a:t>
            </a:r>
            <a:r>
              <a:rPr lang="en-US" dirty="0" err="1" smtClean="0"/>
              <a:t>eiusmod</a:t>
            </a:r>
            <a:r>
              <a:rPr lang="en-US" dirty="0" smtClean="0"/>
              <a:t> </a:t>
            </a:r>
            <a:r>
              <a:rPr lang="en-US" dirty="0" err="1" smtClean="0"/>
              <a:t>tempor</a:t>
            </a:r>
            <a:r>
              <a:rPr lang="en-US" dirty="0" smtClean="0"/>
              <a:t> </a:t>
            </a:r>
            <a:r>
              <a:rPr lang="en-US" dirty="0" err="1" smtClean="0"/>
              <a:t>incididunt</a:t>
            </a:r>
            <a:r>
              <a:rPr lang="en-US" dirty="0" smtClean="0"/>
              <a:t>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labore</a:t>
            </a:r>
            <a:r>
              <a:rPr lang="en-US" dirty="0" smtClean="0"/>
              <a:t> et </a:t>
            </a:r>
            <a:r>
              <a:rPr lang="en-US" dirty="0" err="1" smtClean="0"/>
              <a:t>dolore</a:t>
            </a:r>
            <a:r>
              <a:rPr lang="en-US" dirty="0" smtClean="0"/>
              <a:t> magna </a:t>
            </a:r>
            <a:r>
              <a:rPr lang="en-US" dirty="0" err="1" smtClean="0"/>
              <a:t>aliqua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enim</a:t>
            </a:r>
            <a:r>
              <a:rPr lang="en-US" dirty="0" smtClean="0"/>
              <a:t> ad minim </a:t>
            </a:r>
            <a:r>
              <a:rPr lang="en-US" dirty="0" err="1" smtClean="0"/>
              <a:t>veniam</a:t>
            </a:r>
            <a:r>
              <a:rPr lang="en-US" dirty="0" smtClean="0"/>
              <a:t>, </a:t>
            </a:r>
            <a:r>
              <a:rPr lang="en-US" dirty="0" err="1" smtClean="0"/>
              <a:t>quis</a:t>
            </a:r>
            <a:r>
              <a:rPr lang="en-US" dirty="0" smtClean="0"/>
              <a:t> </a:t>
            </a:r>
            <a:r>
              <a:rPr lang="en-US" dirty="0" err="1" smtClean="0"/>
              <a:t>nostrud</a:t>
            </a:r>
            <a:r>
              <a:rPr lang="en-US" dirty="0" smtClean="0"/>
              <a:t> exercitation </a:t>
            </a:r>
            <a:r>
              <a:rPr lang="en-US" dirty="0" err="1" smtClean="0"/>
              <a:t>ullamco</a:t>
            </a:r>
            <a:r>
              <a:rPr lang="en-US" dirty="0" smtClean="0"/>
              <a:t> </a:t>
            </a:r>
            <a:r>
              <a:rPr lang="en-US" dirty="0" err="1" smtClean="0"/>
              <a:t>laboris</a:t>
            </a:r>
            <a:r>
              <a:rPr lang="en-US" dirty="0" smtClean="0"/>
              <a:t> nisi </a:t>
            </a:r>
            <a:r>
              <a:rPr lang="en-US" dirty="0" err="1" smtClean="0"/>
              <a:t>ut</a:t>
            </a:r>
            <a:r>
              <a:rPr lang="en-US" dirty="0" smtClean="0"/>
              <a:t> </a:t>
            </a:r>
            <a:r>
              <a:rPr lang="en-US" dirty="0" err="1" smtClean="0"/>
              <a:t>aliquip</a:t>
            </a:r>
            <a:r>
              <a:rPr lang="en-US" dirty="0" smtClean="0"/>
              <a:t> ex </a:t>
            </a:r>
            <a:r>
              <a:rPr lang="en-US" dirty="0" err="1" smtClean="0"/>
              <a:t>ea</a:t>
            </a:r>
            <a:r>
              <a:rPr lang="en-US" dirty="0" smtClean="0"/>
              <a:t> </a:t>
            </a:r>
            <a:r>
              <a:rPr lang="en-US" dirty="0" err="1" smtClean="0"/>
              <a:t>commodo</a:t>
            </a:r>
            <a:r>
              <a:rPr lang="en-US" dirty="0" smtClean="0"/>
              <a:t> </a:t>
            </a:r>
            <a:r>
              <a:rPr lang="en-US" dirty="0" err="1" smtClean="0"/>
              <a:t>consequat</a:t>
            </a:r>
            <a:r>
              <a:rPr lang="en-US" dirty="0" smtClean="0"/>
              <a:t>. </a:t>
            </a:r>
            <a:endParaRPr lang="el-GR" dirty="0" smtClean="0"/>
          </a:p>
          <a:p>
            <a:r>
              <a:rPr lang="en-US" dirty="0" err="1" smtClean="0"/>
              <a:t>Duis</a:t>
            </a:r>
            <a:r>
              <a:rPr lang="en-US" dirty="0" smtClean="0"/>
              <a:t> </a:t>
            </a:r>
            <a:r>
              <a:rPr lang="en-US" dirty="0" err="1" smtClean="0"/>
              <a:t>aute</a:t>
            </a:r>
            <a:r>
              <a:rPr lang="en-US" dirty="0" smtClean="0"/>
              <a:t> </a:t>
            </a:r>
            <a:r>
              <a:rPr lang="en-US" dirty="0" err="1" smtClean="0"/>
              <a:t>irure</a:t>
            </a:r>
            <a:r>
              <a:rPr lang="en-US" dirty="0" smtClean="0"/>
              <a:t> dolor in </a:t>
            </a:r>
            <a:r>
              <a:rPr lang="en-US" dirty="0" err="1" smtClean="0"/>
              <a:t>reprehenderit</a:t>
            </a:r>
            <a:r>
              <a:rPr lang="en-US" dirty="0" smtClean="0"/>
              <a:t> in </a:t>
            </a:r>
            <a:r>
              <a:rPr lang="en-US" dirty="0" err="1" smtClean="0"/>
              <a:t>voluptate</a:t>
            </a:r>
            <a:r>
              <a:rPr lang="en-US" dirty="0" smtClean="0"/>
              <a:t> </a:t>
            </a:r>
            <a:r>
              <a:rPr lang="en-US" dirty="0" err="1" smtClean="0"/>
              <a:t>velit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cillum</a:t>
            </a:r>
            <a:r>
              <a:rPr lang="en-US" dirty="0" smtClean="0"/>
              <a:t> </a:t>
            </a:r>
            <a:r>
              <a:rPr lang="en-US" dirty="0" err="1" smtClean="0"/>
              <a:t>dolore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fugiat</a:t>
            </a:r>
            <a:r>
              <a:rPr lang="en-US" dirty="0" smtClean="0"/>
              <a:t> </a:t>
            </a:r>
            <a:r>
              <a:rPr lang="en-US" dirty="0" err="1" smtClean="0"/>
              <a:t>nulla</a:t>
            </a:r>
            <a:r>
              <a:rPr lang="en-US" dirty="0" smtClean="0"/>
              <a:t> </a:t>
            </a:r>
            <a:r>
              <a:rPr lang="en-US" dirty="0" err="1" smtClean="0"/>
              <a:t>pariatur</a:t>
            </a:r>
            <a:r>
              <a:rPr lang="en-US" dirty="0" smtClean="0"/>
              <a:t>.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1330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Μόνο Τίτλος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6993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endParaRPr lang="el-GR" sz="2800" dirty="0" smtClean="0"/>
          </a:p>
          <a:p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endParaRPr lang="el-GR" sz="2800" dirty="0" smtClean="0"/>
          </a:p>
        </p:txBody>
      </p:sp>
      <p:sp>
        <p:nvSpPr>
          <p:cNvPr id="8" name="Θέση κειμένου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Περιεχόμενο με λεζάντα 1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6472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 descr="Εικόνα.....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1944688"/>
            <a:ext cx="5111750" cy="3833812"/>
          </a:xfrm>
        </p:spPr>
      </p:pic>
      <p:sp>
        <p:nvSpPr>
          <p:cNvPr id="3" name="Θέση κειμένου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</a:t>
            </a:r>
            <a:endParaRPr lang="el-GR" sz="2800" dirty="0" smtClean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Περιεχόμενο με λεζάντα </a:t>
            </a:r>
            <a:r>
              <a:rPr lang="en-US" dirty="0" smtClean="0"/>
              <a:t>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0991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Θέση εικόνας 10" descr="Εικόνα....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5" b="8005"/>
          <a:stretch>
            <a:fillRect/>
          </a:stretch>
        </p:blipFill>
        <p:spPr/>
      </p:pic>
      <p:sp>
        <p:nvSpPr>
          <p:cNvPr id="8" name="Θέση κειμένου 7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endParaRPr lang="el-GR" sz="2400" dirty="0"/>
          </a:p>
        </p:txBody>
      </p:sp>
      <p:sp>
        <p:nvSpPr>
          <p:cNvPr id="6" name="Τίτλος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Εικόνα με λεζάντα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877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Οδηγίες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738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l-GR" dirty="0" smtClean="0"/>
              <a:t>Οδηγίες (</a:t>
            </a:r>
            <a:r>
              <a:rPr lang="en-US" dirty="0" smtClean="0"/>
              <a:t>1</a:t>
            </a:r>
            <a:r>
              <a:rPr lang="el-GR" dirty="0" smtClean="0"/>
              <a:t> από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6792"/>
            <a:ext cx="4038600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400" dirty="0" smtClean="0"/>
              <a:t>Το πρότυπο παρουσίασης (</a:t>
            </a:r>
            <a:r>
              <a:rPr lang="en-US" sz="2400" dirty="0" smtClean="0"/>
              <a:t>template</a:t>
            </a:r>
            <a:r>
              <a:rPr lang="el-GR" sz="2400" dirty="0" smtClean="0"/>
              <a:t>)</a:t>
            </a:r>
            <a:r>
              <a:rPr lang="en-US" sz="2400" dirty="0" smtClean="0"/>
              <a:t> </a:t>
            </a:r>
            <a:r>
              <a:rPr lang="el-GR" sz="2400" dirty="0" smtClean="0"/>
              <a:t>περιέχει συγκεκριμένες διατάξεις διαφανειών. Προτιμήστε μια από τις 9 προκαθορισμένες διατάξεις.</a:t>
            </a:r>
          </a:p>
        </p:txBody>
      </p:sp>
      <p:pic>
        <p:nvPicPr>
          <p:cNvPr id="6" name="Θέση περιεχομένου 5" descr="Εικόνα με τις 9 διαφορετικές διατάξεις διαφανειών. 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772816"/>
            <a:ext cx="4038600" cy="2813329"/>
          </a:xfrm>
        </p:spPr>
      </p:pic>
    </p:spTree>
    <p:extLst>
      <p:ext uri="{BB962C8B-B14F-4D97-AF65-F5344CB8AC3E}">
        <p14:creationId xmlns:p14="http://schemas.microsoft.com/office/powerpoint/2010/main" val="279416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l-GR" dirty="0" smtClean="0"/>
              <a:t>Οδηγίες (</a:t>
            </a:r>
            <a:r>
              <a:rPr lang="en-US" dirty="0" smtClean="0"/>
              <a:t>2</a:t>
            </a:r>
            <a:r>
              <a:rPr lang="el-GR" dirty="0" smtClean="0"/>
              <a:t> από 4) </a:t>
            </a:r>
            <a:endParaRPr lang="el-GR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6124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l-GR" sz="2400" dirty="0" smtClean="0"/>
              <a:t>Κάθε διαφάνεια πρέπει να έχει </a:t>
            </a:r>
            <a:r>
              <a:rPr lang="el-GR" sz="2400" dirty="0"/>
              <a:t>τίτλο που να είναι μοναδικός.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sz="2400" dirty="0" smtClean="0"/>
              <a:t>Ο τίτλος </a:t>
            </a:r>
            <a:r>
              <a:rPr lang="el-GR" sz="2400" dirty="0"/>
              <a:t>διαφάνειας είναι </a:t>
            </a:r>
            <a:r>
              <a:rPr lang="en-US" sz="2400" b="1" dirty="0" smtClean="0"/>
              <a:t>bold</a:t>
            </a:r>
            <a:r>
              <a:rPr lang="en-US" sz="2400" dirty="0" smtClean="0"/>
              <a:t> </a:t>
            </a:r>
            <a:r>
              <a:rPr lang="el-GR" sz="2400" dirty="0" smtClean="0"/>
              <a:t>44</a:t>
            </a:r>
            <a:r>
              <a:rPr lang="en-US" sz="2400" dirty="0" smtClean="0"/>
              <a:t>pt </a:t>
            </a:r>
            <a:r>
              <a:rPr lang="el-GR" sz="2400" dirty="0" smtClean="0"/>
              <a:t>και δεν πρέπει να ξεπερνάει τις 2 γραμμές. (Στις 2 γραμμές το μέγεθος γραμματοσειράς προσαρμόζεται αυτόματα από το πρόγραμμα σε </a:t>
            </a:r>
            <a:r>
              <a:rPr lang="en-US" sz="2400" dirty="0" smtClean="0"/>
              <a:t>40pt).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l-GR" sz="2400" dirty="0" smtClean="0"/>
              <a:t>Χρησιμοποιήστε τα ορισμένα μεγέθη γραμματοσειρών για το κείμενο: 32</a:t>
            </a:r>
            <a:r>
              <a:rPr lang="en-US" sz="2400" dirty="0" smtClean="0"/>
              <a:t>pt</a:t>
            </a:r>
            <a:r>
              <a:rPr lang="el-GR" sz="2400" dirty="0" smtClean="0"/>
              <a:t> για το πρώτο επίπεδο, 28</a:t>
            </a:r>
            <a:r>
              <a:rPr lang="en-US" sz="2400" dirty="0" smtClean="0"/>
              <a:t>pt </a:t>
            </a:r>
            <a:r>
              <a:rPr lang="el-GR" sz="2400" dirty="0" smtClean="0"/>
              <a:t>για το δεύτερο, 24</a:t>
            </a:r>
            <a:r>
              <a:rPr lang="en-US" sz="2400" dirty="0" smtClean="0"/>
              <a:t>pt </a:t>
            </a:r>
            <a:r>
              <a:rPr lang="el-GR" sz="2400" dirty="0" smtClean="0"/>
              <a:t>για το τρίτο, 22</a:t>
            </a:r>
            <a:r>
              <a:rPr lang="en-US" sz="2400" dirty="0" smtClean="0"/>
              <a:t>pt</a:t>
            </a:r>
            <a:r>
              <a:rPr lang="el-GR" sz="2400" dirty="0" smtClean="0"/>
              <a:t> για το τέταρτο και 20</a:t>
            </a:r>
            <a:r>
              <a:rPr lang="en-US" sz="2400" dirty="0" smtClean="0"/>
              <a:t>pt</a:t>
            </a:r>
            <a:r>
              <a:rPr lang="el-GR" sz="2400" dirty="0" smtClean="0"/>
              <a:t> για το πέμπτο. Μη χρησιμοποιείτε προσαρμοσμένο μέγεθος μικρότερο από 20</a:t>
            </a:r>
            <a:r>
              <a:rPr lang="en-US" sz="2400" dirty="0" err="1" smtClean="0"/>
              <a:t>pt</a:t>
            </a:r>
            <a:r>
              <a:rPr lang="el-GR" sz="2400" dirty="0" smtClean="0"/>
              <a:t>.</a:t>
            </a:r>
            <a:endParaRPr lang="en-US" sz="24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l-GR" sz="2400" dirty="0"/>
              <a:t>Επιλέξτε γραμματοσειρές που είναι εύκολο να διαβαστούν και συναντώνται συχνά στα έγγραφα (π.χ. τύπου </a:t>
            </a:r>
            <a:r>
              <a:rPr lang="el-GR" sz="2400" dirty="0" err="1"/>
              <a:t>Sans</a:t>
            </a:r>
            <a:r>
              <a:rPr lang="el-GR" sz="2400" dirty="0"/>
              <a:t> </a:t>
            </a:r>
            <a:r>
              <a:rPr lang="el-GR" sz="2400" dirty="0" err="1"/>
              <a:t>Serif</a:t>
            </a:r>
            <a:r>
              <a:rPr lang="el-GR" sz="2400" dirty="0"/>
              <a:t>), όπως για παράδειγμα οι </a:t>
            </a:r>
            <a:r>
              <a:rPr lang="en-US" sz="2400" dirty="0"/>
              <a:t>Arial</a:t>
            </a:r>
            <a:r>
              <a:rPr lang="el-GR" sz="2400" dirty="0"/>
              <a:t>, </a:t>
            </a:r>
            <a:r>
              <a:rPr lang="en-US" sz="2400" dirty="0"/>
              <a:t>Verdana</a:t>
            </a:r>
            <a:r>
              <a:rPr lang="el-GR" sz="2400" dirty="0"/>
              <a:t>, </a:t>
            </a:r>
            <a:r>
              <a:rPr lang="en-US" sz="2400" dirty="0" smtClean="0"/>
              <a:t>Tahoma, Calibri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99892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Σκοποί 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1497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l-GR" dirty="0" smtClean="0"/>
              <a:t>Οδηγίες (</a:t>
            </a:r>
            <a:r>
              <a:rPr lang="en-US" dirty="0" smtClean="0"/>
              <a:t>3</a:t>
            </a:r>
            <a:r>
              <a:rPr lang="el-GR" dirty="0" smtClean="0"/>
              <a:t> από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l-GR" sz="2200" b="1" dirty="0"/>
              <a:t>Μην </a:t>
            </a:r>
            <a:r>
              <a:rPr lang="el-GR" sz="2200" dirty="0"/>
              <a:t>αλλοιώνετε</a:t>
            </a:r>
            <a:r>
              <a:rPr lang="el-GR" sz="2200" b="1" dirty="0"/>
              <a:t> </a:t>
            </a:r>
            <a:r>
              <a:rPr lang="el-GR" sz="2200" dirty="0"/>
              <a:t>τα πλαίσια του τίτλου και του κειμένου ως προς το μέγεθος και τη θέση τους.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sz="2200" dirty="0" smtClean="0"/>
              <a:t>Μη χρησιμοποιείται αλλαγή χρώματος για επισήμανση λέξεων. Συνίσταται η χρήση </a:t>
            </a:r>
            <a:r>
              <a:rPr lang="en-US" sz="2200" b="1" dirty="0" smtClean="0"/>
              <a:t>bold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l-GR" sz="2200" dirty="0" smtClean="0"/>
              <a:t>Συνίσταται να χρησιμοποιείται  </a:t>
            </a:r>
            <a:r>
              <a:rPr lang="el-GR" sz="2200" b="1" dirty="0" smtClean="0"/>
              <a:t>1</a:t>
            </a:r>
            <a:r>
              <a:rPr lang="el-GR" sz="2200" dirty="0" smtClean="0"/>
              <a:t> σχήμα, γράφημα, εικόνα, φωτογραφία ανά διαφάνεια</a:t>
            </a:r>
            <a:r>
              <a:rPr lang="en-US" sz="2200" dirty="0" smtClean="0"/>
              <a:t>.</a:t>
            </a:r>
            <a:r>
              <a:rPr lang="el-GR" sz="2200" dirty="0" smtClean="0"/>
              <a:t> </a:t>
            </a:r>
            <a:r>
              <a:rPr lang="el-GR" sz="2200" dirty="0"/>
              <a:t>Συνίσταται να χρησιμοποιούνται μόνο όσα σχήματα χρειάζονται για να αποδώσουν την απαιτούμενη πληροφορία και όχι για «διακόσμηση».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el-GR" sz="2200" dirty="0" smtClean="0"/>
              <a:t>Συνίσταται να χρησιμοποιούνται μέχρι 6 </a:t>
            </a:r>
            <a:r>
              <a:rPr lang="en-US" sz="2200" dirty="0" smtClean="0"/>
              <a:t>bullets </a:t>
            </a:r>
            <a:r>
              <a:rPr lang="el-GR" sz="2200" dirty="0" smtClean="0"/>
              <a:t>ανά διαφάνεια. Διαφάνειες που περιέχουν μεγάλη ποσότητα πληροφορίας καλό είναι να αναλύονται σε επιμέρους διαφάνειες. </a:t>
            </a:r>
          </a:p>
        </p:txBody>
      </p:sp>
    </p:spTree>
    <p:extLst>
      <p:ext uri="{BB962C8B-B14F-4D97-AF65-F5344CB8AC3E}">
        <p14:creationId xmlns:p14="http://schemas.microsoft.com/office/powerpoint/2010/main" val="407666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l-GR" dirty="0" smtClean="0"/>
              <a:t>Οδηγίες (4 από 4)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l-GR" sz="2200" dirty="0" smtClean="0"/>
              <a:t>Μην χρησιμοποιείτε εικόνες πίσω από γράμματα ως φόντο ούτε χρωματιστά πλαίσια. Για πλαίσια προτιμήστε μαύρο περίγραμμα τουλάχιστον 2</a:t>
            </a:r>
            <a:r>
              <a:rPr lang="en-US" sz="2200" dirty="0" smtClean="0"/>
              <a:t>pt.</a:t>
            </a:r>
            <a:endParaRPr lang="el-GR" sz="2200" dirty="0" smtClean="0"/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 smtClean="0"/>
              <a:t>Μην χρησιμοποιείτε σκιά στα γράμματα</a:t>
            </a:r>
            <a:r>
              <a:rPr lang="en-US" sz="2200" dirty="0" smtClean="0"/>
              <a:t>.</a:t>
            </a:r>
            <a:r>
              <a:rPr lang="el-GR" sz="2200" dirty="0" smtClean="0"/>
              <a:t> 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 smtClean="0"/>
              <a:t>Μην στοιχίζετε το κείμενο σε πλήρη στοίχιση (</a:t>
            </a:r>
            <a:r>
              <a:rPr lang="en-US" sz="2200" dirty="0" smtClean="0"/>
              <a:t>justify</a:t>
            </a:r>
            <a:r>
              <a:rPr lang="el-GR" sz="2200" dirty="0" smtClean="0"/>
              <a:t>)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/>
              <a:t>Οι υπερσυνδέσεις να συνοδεύονται από αντιπροσωπευτικό κείμενο.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/>
              <a:t>Να είναι ενεργοποιημένος ο αυτόματος ορθογραφικός έλεγχος.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l-GR" sz="2200" dirty="0"/>
              <a:t>Κατά την παρουσίαση, η μετάβαση μεταξύ διαφανειών να γίνεται με τον προκαθορισμένο τρόπο (</a:t>
            </a:r>
            <a:r>
              <a:rPr lang="en-US" sz="2200" dirty="0"/>
              <a:t>enter, </a:t>
            </a:r>
            <a:r>
              <a:rPr lang="el-GR" sz="2200" dirty="0"/>
              <a:t>βέλος, κλικ) και χωρίς όριο χρόνου.</a:t>
            </a:r>
          </a:p>
        </p:txBody>
      </p:sp>
    </p:spTree>
    <p:extLst>
      <p:ext uri="{BB962C8B-B14F-4D97-AF65-F5344CB8AC3E}">
        <p14:creationId xmlns:p14="http://schemas.microsoft.com/office/powerpoint/2010/main" val="397695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title"/>
          </p:nvPr>
        </p:nvSpPr>
        <p:spPr>
          <a:xfrm>
            <a:off x="277688" y="274638"/>
            <a:ext cx="8686800" cy="1143000"/>
          </a:xfrm>
        </p:spPr>
        <p:txBody>
          <a:bodyPr>
            <a:noAutofit/>
          </a:bodyPr>
          <a:lstStyle/>
          <a:p>
            <a:r>
              <a:rPr lang="el-GR" dirty="0" smtClean="0"/>
              <a:t>Βασικές Οδηγίες Προσβασιμότητας</a:t>
            </a:r>
            <a:endParaRPr lang="el-GR" dirty="0"/>
          </a:p>
        </p:txBody>
      </p:sp>
      <p:sp>
        <p:nvSpPr>
          <p:cNvPr id="8" name="Θέση περιεχομένου 7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el-GR" sz="3300" dirty="0" smtClean="0"/>
              <a:t>Όλα τα αντικείμενα (π</a:t>
            </a:r>
            <a:r>
              <a:rPr lang="en-US" sz="3300" dirty="0" smtClean="0"/>
              <a:t>.</a:t>
            </a:r>
            <a:r>
              <a:rPr lang="el-GR" sz="3300" dirty="0" smtClean="0"/>
              <a:t>χ</a:t>
            </a:r>
            <a:r>
              <a:rPr lang="en-US" sz="3300" dirty="0" smtClean="0"/>
              <a:t>.</a:t>
            </a:r>
            <a:r>
              <a:rPr lang="el-GR" sz="3300" dirty="0" smtClean="0"/>
              <a:t> εικόνες, φωτογραφίες, σχήματα, γραφικά) πρέπει να συνοδεύονται από εναλλακτικό κείμενο περιγραφής τους. </a:t>
            </a:r>
          </a:p>
          <a:p>
            <a:r>
              <a:rPr lang="el-GR" sz="3300" dirty="0" smtClean="0"/>
              <a:t>Διασφαλίστε ότι η σειρά αυτόματης ανάγνωσης σε κάθε διαφάνεια είναι λογική: </a:t>
            </a:r>
            <a:r>
              <a:rPr lang="el-GR" sz="2800" dirty="0" smtClean="0"/>
              <a:t>η μετατροπή κειμένου σε ομιλία «διαβάζει» τον τίτλο, τα κείμενα και τα εναλλακτικά κείμενα των αντικειμένων με τη σειρά που έχουν εισαχθεί και όχι με τη σειρά που εμφανίζονται στη διαφάνεια. </a:t>
            </a:r>
          </a:p>
          <a:p>
            <a:r>
              <a:rPr lang="el-GR" sz="3300" dirty="0" smtClean="0"/>
              <a:t>Ελέγξτε την </a:t>
            </a:r>
            <a:r>
              <a:rPr lang="el-GR" sz="3300" dirty="0"/>
              <a:t>ορατότητα για χρήστες με αχρωματοψία</a:t>
            </a:r>
            <a:r>
              <a:rPr lang="el-GR" sz="3300" dirty="0" smtClean="0"/>
              <a:t>.</a:t>
            </a:r>
          </a:p>
          <a:p>
            <a:r>
              <a:rPr lang="el-GR" sz="3300" dirty="0" smtClean="0"/>
              <a:t>Ακολουθείστε τις ειδικές οδηγίες για επιστημονικά σύμβολα, ηχητικά αρχεία και </a:t>
            </a:r>
            <a:r>
              <a:rPr lang="en-US" sz="3300" dirty="0" smtClean="0"/>
              <a:t>video clips. </a:t>
            </a:r>
            <a:endParaRPr lang="el-GR" sz="3300" dirty="0"/>
          </a:p>
          <a:p>
            <a:endParaRPr lang="el-GR" dirty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3303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28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>
                <a:solidFill>
                  <a:srgbClr val="FF0000"/>
                </a:solidFill>
              </a:rPr>
              <a:t>Χ.ΥΖ</a:t>
            </a:r>
            <a:r>
              <a:rPr lang="el-GR" sz="2000" dirty="0"/>
              <a:t>.  </a:t>
            </a:r>
          </a:p>
          <a:p>
            <a:pPr marL="0" indent="0">
              <a:buNone/>
            </a:pPr>
            <a:r>
              <a:rPr lang="el-GR" sz="2000" dirty="0"/>
              <a:t>Έχουν προηγηθεί οι κάτωθι εκδόσεις: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Χ1.Υ1Ζ1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Χ2.Υ2Ζ2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r>
              <a:rPr lang="el-GR" sz="2000" dirty="0" smtClean="0"/>
              <a:t>Έκδοση </a:t>
            </a:r>
            <a:r>
              <a:rPr lang="el-GR" sz="2000" dirty="0">
                <a:solidFill>
                  <a:srgbClr val="FF0000"/>
                </a:solidFill>
              </a:rPr>
              <a:t>Χ3.Υ3Ζ3</a:t>
            </a:r>
            <a:r>
              <a:rPr lang="el-GR" sz="2000" dirty="0"/>
              <a:t> διαθέσιμη εδώ. </a:t>
            </a:r>
            <a:r>
              <a:rPr lang="el-GR" sz="2000" dirty="0">
                <a:solidFill>
                  <a:srgbClr val="92D050"/>
                </a:solidFill>
              </a:rPr>
              <a:t>(Συνδέστε στο «εδώ» τον </a:t>
            </a:r>
            <a:r>
              <a:rPr lang="el-GR" sz="2000" dirty="0" err="1">
                <a:solidFill>
                  <a:srgbClr val="92D050"/>
                </a:solidFill>
              </a:rPr>
              <a:t>υπερσύνδεσμο</a:t>
            </a:r>
            <a:r>
              <a:rPr lang="el-GR" sz="2000" dirty="0">
                <a:solidFill>
                  <a:srgbClr val="92D050"/>
                </a:solidFill>
              </a:rPr>
              <a:t>). 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</a:t>
            </a:r>
            <a:r>
              <a:rPr lang="el-GR" sz="2000" dirty="0" err="1" smtClean="0"/>
              <a:t>Πανεπιστήμιον</a:t>
            </a:r>
            <a:r>
              <a:rPr lang="el-GR" sz="2000" dirty="0" smtClean="0"/>
              <a:t> Αθηνών</a:t>
            </a:r>
            <a:r>
              <a:rPr lang="en-US" sz="2000" dirty="0" smtClean="0"/>
              <a:t>, </a:t>
            </a:r>
            <a:r>
              <a:rPr lang="el-GR" sz="2000">
                <a:solidFill>
                  <a:srgbClr val="FF0000"/>
                </a:solidFill>
              </a:rPr>
              <a:t>Όνομα μέλους ή μελών ΔΕΠ</a:t>
            </a:r>
            <a:r>
              <a:rPr lang="el-GR" sz="2000" smtClean="0"/>
              <a:t> </a:t>
            </a:r>
            <a:r>
              <a:rPr lang="el-GR" sz="2000" dirty="0" smtClean="0">
                <a:solidFill>
                  <a:srgbClr val="FF0000"/>
                </a:solidFill>
              </a:rPr>
              <a:t>2014</a:t>
            </a:r>
            <a:r>
              <a:rPr lang="el-GR" sz="2000" dirty="0" smtClean="0"/>
              <a:t>. </a:t>
            </a:r>
            <a:r>
              <a:rPr lang="el-GR" sz="2000" dirty="0" smtClean="0">
                <a:solidFill>
                  <a:srgbClr val="FF0000"/>
                </a:solidFill>
              </a:rPr>
              <a:t>Όνομα μέλους ή μελών ΔΕΠ</a:t>
            </a:r>
            <a:r>
              <a:rPr lang="el-GR" sz="2000" dirty="0" smtClean="0"/>
              <a:t>. «</a:t>
            </a:r>
            <a:r>
              <a:rPr lang="el-GR" sz="2000" dirty="0" smtClean="0">
                <a:solidFill>
                  <a:srgbClr val="FF0000"/>
                </a:solidFill>
              </a:rPr>
              <a:t>Τίτλος Μαθήματος. Τίτλος ενότητας</a:t>
            </a:r>
            <a:r>
              <a:rPr lang="el-GR" sz="2000" dirty="0" smtClean="0"/>
              <a:t>». </a:t>
            </a:r>
            <a:r>
              <a:rPr lang="el-GR" sz="2000" dirty="0"/>
              <a:t>Έκδοση: </a:t>
            </a:r>
            <a:r>
              <a:rPr lang="el-GR" sz="2000" dirty="0" smtClean="0">
                <a:solidFill>
                  <a:srgbClr val="FF0000"/>
                </a:solidFill>
              </a:rPr>
              <a:t>1.0</a:t>
            </a:r>
            <a:r>
              <a:rPr lang="el-GR" sz="2000" dirty="0"/>
              <a:t>. Αθήνα </a:t>
            </a:r>
            <a:r>
              <a:rPr lang="el-GR" sz="2000" dirty="0" smtClean="0">
                <a:solidFill>
                  <a:srgbClr val="FF0000"/>
                </a:solidFill>
              </a:rPr>
              <a:t>2014</a:t>
            </a:r>
            <a:r>
              <a:rPr lang="el-GR" sz="2000" dirty="0" smtClean="0"/>
              <a:t>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l-GR" sz="2000" dirty="0" smtClean="0">
                <a:solidFill>
                  <a:srgbClr val="FF0000"/>
                </a:solidFill>
              </a:rPr>
              <a:t>σύνδεσμο μαθήματος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Περιεχόμενα ενότητας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8295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Εικόνες/Σχήματα/Διαγράμματα</a:t>
            </a:r>
            <a:r>
              <a:rPr lang="en-US" sz="2000" b="1" dirty="0" smtClean="0"/>
              <a:t>/</a:t>
            </a:r>
            <a:r>
              <a:rPr lang="el-GR" sz="2000" b="1" dirty="0" smtClean="0"/>
              <a:t>Φωτογραφίες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Εικόνα 1: &lt;αναφορά</a:t>
            </a:r>
            <a:r>
              <a:rPr lang="el-GR" sz="2000" dirty="0">
                <a:solidFill>
                  <a:srgbClr val="FF0000"/>
                </a:solidFill>
              </a:rPr>
              <a:t>&gt;&lt;άδεια με την οποία διατίθεται&gt; </a:t>
            </a:r>
            <a:r>
              <a:rPr lang="el-GR" sz="2000" dirty="0" smtClean="0">
                <a:solidFill>
                  <a:srgbClr val="FF0000"/>
                </a:solidFill>
              </a:rPr>
              <a:t>&lt;σύνδεσμος&gt;&lt;πηγή&gt;&lt;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2: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>
                <a:solidFill>
                  <a:srgbClr val="FF0000"/>
                </a:solidFill>
              </a:rPr>
              <a:t>πηγή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3: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4: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5: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6: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>
                <a:solidFill>
                  <a:srgbClr val="FF0000"/>
                </a:solidFill>
              </a:rPr>
              <a:t>Εικόνα </a:t>
            </a:r>
            <a:r>
              <a:rPr lang="el-GR" sz="2000" dirty="0" smtClean="0">
                <a:solidFill>
                  <a:srgbClr val="FF0000"/>
                </a:solidFill>
              </a:rPr>
              <a:t>7: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>
                <a:solidFill>
                  <a:srgbClr val="FF0000"/>
                </a:solidFill>
              </a:rPr>
              <a:t> πηγή</a:t>
            </a:r>
            <a:r>
              <a:rPr lang="el-GR" sz="2000" dirty="0" smtClean="0">
                <a:solidFill>
                  <a:srgbClr val="FF0000"/>
                </a:solidFill>
              </a:rPr>
              <a:t>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4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856984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r>
              <a:rPr lang="en-US" dirty="0" smtClean="0"/>
              <a:t> (2/2)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έργων:</a:t>
            </a:r>
          </a:p>
          <a:p>
            <a:pPr marL="0" indent="0">
              <a:buNone/>
            </a:pPr>
            <a:r>
              <a:rPr lang="el-GR" sz="2000" b="1" dirty="0" smtClean="0"/>
              <a:t>Πίνακες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1: &lt;αναφορά</a:t>
            </a:r>
            <a:r>
              <a:rPr lang="el-GR" sz="2000" dirty="0">
                <a:solidFill>
                  <a:srgbClr val="FF0000"/>
                </a:solidFill>
              </a:rPr>
              <a:t>&gt;&lt;άδεια με την οποία διατίθεται&gt; </a:t>
            </a:r>
            <a:r>
              <a:rPr lang="el-GR" sz="2000" dirty="0" smtClean="0">
                <a:solidFill>
                  <a:srgbClr val="FF0000"/>
                </a:solidFill>
              </a:rPr>
              <a:t>&lt;σύνδεσμος&gt;&lt;πηγή&gt;&lt;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2: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>
                <a:solidFill>
                  <a:srgbClr val="FF0000"/>
                </a:solidFill>
              </a:rPr>
              <a:t>κ.τ.λ</a:t>
            </a:r>
            <a:r>
              <a:rPr lang="el-GR" sz="2000" dirty="0">
                <a:solidFill>
                  <a:srgbClr val="FF0000"/>
                </a:solidFill>
              </a:rPr>
              <a:t>&gt;</a:t>
            </a:r>
          </a:p>
          <a:p>
            <a:pPr marL="0" indent="0"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Πίνακας 3: </a:t>
            </a:r>
            <a:r>
              <a:rPr lang="el-GR" sz="2000" dirty="0">
                <a:solidFill>
                  <a:srgbClr val="FF0000"/>
                </a:solidFill>
              </a:rPr>
              <a:t>&lt;αναφορά&gt;&lt;άδεια με την οποία διατίθεται&gt; &lt;σύνδεσμος</a:t>
            </a:r>
            <a:r>
              <a:rPr lang="el-GR" sz="2000" dirty="0" smtClean="0">
                <a:solidFill>
                  <a:srgbClr val="FF0000"/>
                </a:solidFill>
              </a:rPr>
              <a:t>&gt;&lt;πηγή&gt;&lt;</a:t>
            </a:r>
            <a:r>
              <a:rPr lang="el-GR" sz="2000" dirty="0" err="1" smtClean="0">
                <a:solidFill>
                  <a:srgbClr val="FF0000"/>
                </a:solidFill>
              </a:rPr>
              <a:t>κ.τ.λ</a:t>
            </a:r>
            <a:r>
              <a:rPr lang="el-GR" sz="2000" dirty="0" smtClean="0">
                <a:solidFill>
                  <a:srgbClr val="FF0000"/>
                </a:solidFill>
              </a:rPr>
              <a:t>&gt;</a:t>
            </a:r>
            <a:endParaRPr lang="el-G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13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Χρήση Διατάξεων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155227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Διαφάνεια Τίτλου</a:t>
            </a:r>
            <a:endParaRPr lang="el-GR" dirty="0"/>
          </a:p>
        </p:txBody>
      </p:sp>
      <p:sp>
        <p:nvSpPr>
          <p:cNvPr id="5" name="Υπότιτλος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υπότιτλος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466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1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Lorem</a:t>
            </a:r>
            <a:r>
              <a:rPr lang="en-US" sz="2400" dirty="0" smtClean="0"/>
              <a:t> </a:t>
            </a:r>
            <a:r>
              <a:rPr lang="en-US" sz="2400" dirty="0" err="1" smtClean="0"/>
              <a:t>ipsum</a:t>
            </a:r>
            <a:r>
              <a:rPr lang="en-US" sz="2400" dirty="0" smtClean="0"/>
              <a:t> dolor sit </a:t>
            </a:r>
            <a:r>
              <a:rPr lang="en-US" sz="2400" dirty="0" err="1" smtClean="0"/>
              <a:t>amet</a:t>
            </a:r>
            <a:r>
              <a:rPr lang="en-US" sz="2400" dirty="0" smtClean="0"/>
              <a:t>, </a:t>
            </a:r>
            <a:r>
              <a:rPr lang="en-US" sz="2400" dirty="0" err="1" smtClean="0"/>
              <a:t>consectetur</a:t>
            </a:r>
            <a:r>
              <a:rPr lang="en-US" sz="2400" dirty="0" smtClean="0"/>
              <a:t> </a:t>
            </a:r>
            <a:r>
              <a:rPr lang="en-US" sz="2400" dirty="0" err="1" smtClean="0"/>
              <a:t>adipisicing</a:t>
            </a:r>
            <a:r>
              <a:rPr lang="en-US" sz="2400" dirty="0" smtClean="0"/>
              <a:t> </a:t>
            </a:r>
            <a:r>
              <a:rPr lang="en-US" sz="2400" dirty="0" err="1" smtClean="0"/>
              <a:t>elit</a:t>
            </a:r>
            <a:r>
              <a:rPr lang="en-US" sz="2400" dirty="0" smtClean="0"/>
              <a:t>, </a:t>
            </a:r>
            <a:r>
              <a:rPr lang="en-US" sz="2400" dirty="0" err="1" smtClean="0"/>
              <a:t>sed</a:t>
            </a:r>
            <a:r>
              <a:rPr lang="en-US" sz="2400" dirty="0" smtClean="0"/>
              <a:t> do </a:t>
            </a:r>
            <a:r>
              <a:rPr lang="en-US" sz="2400" dirty="0" err="1" smtClean="0"/>
              <a:t>eiusmod</a:t>
            </a:r>
            <a:r>
              <a:rPr lang="en-US" sz="2400" dirty="0" smtClean="0"/>
              <a:t> </a:t>
            </a:r>
            <a:r>
              <a:rPr lang="en-US" sz="2400" dirty="0" err="1" smtClean="0"/>
              <a:t>tempor</a:t>
            </a:r>
            <a:r>
              <a:rPr lang="en-US" sz="2400" dirty="0" smtClean="0"/>
              <a:t> </a:t>
            </a:r>
            <a:r>
              <a:rPr lang="en-US" sz="2400" dirty="0" err="1" smtClean="0"/>
              <a:t>incididunt</a:t>
            </a:r>
            <a:r>
              <a:rPr lang="en-US" sz="2400" dirty="0" smtClean="0"/>
              <a:t>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labore</a:t>
            </a:r>
            <a:r>
              <a:rPr lang="en-US" sz="2400" dirty="0" smtClean="0"/>
              <a:t> et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magna </a:t>
            </a:r>
            <a:r>
              <a:rPr lang="en-US" sz="2400" dirty="0" err="1" smtClean="0"/>
              <a:t>aliqua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enim</a:t>
            </a:r>
            <a:r>
              <a:rPr lang="en-US" sz="2400" dirty="0" smtClean="0"/>
              <a:t> ad minim </a:t>
            </a:r>
            <a:r>
              <a:rPr lang="en-US" sz="2400" dirty="0" err="1" smtClean="0"/>
              <a:t>veniam</a:t>
            </a:r>
            <a:r>
              <a:rPr lang="en-US" sz="2400" dirty="0" smtClean="0"/>
              <a:t>, </a:t>
            </a:r>
            <a:r>
              <a:rPr lang="en-US" sz="2400" dirty="0" err="1" smtClean="0"/>
              <a:t>quis</a:t>
            </a:r>
            <a:r>
              <a:rPr lang="en-US" sz="2400" dirty="0" smtClean="0"/>
              <a:t> </a:t>
            </a:r>
            <a:r>
              <a:rPr lang="en-US" sz="2400" dirty="0" err="1" smtClean="0"/>
              <a:t>nostrud</a:t>
            </a:r>
            <a:r>
              <a:rPr lang="en-US" sz="2400" dirty="0" smtClean="0"/>
              <a:t> exercitation </a:t>
            </a:r>
            <a:r>
              <a:rPr lang="en-US" sz="2400" dirty="0" err="1" smtClean="0"/>
              <a:t>ullamco</a:t>
            </a:r>
            <a:r>
              <a:rPr lang="en-US" sz="2400" dirty="0" smtClean="0"/>
              <a:t> </a:t>
            </a:r>
            <a:r>
              <a:rPr lang="en-US" sz="2400" dirty="0" err="1" smtClean="0"/>
              <a:t>laboris</a:t>
            </a:r>
            <a:r>
              <a:rPr lang="en-US" sz="2400" dirty="0" smtClean="0"/>
              <a:t> nisi </a:t>
            </a:r>
            <a:r>
              <a:rPr lang="en-US" sz="2400" dirty="0" err="1" smtClean="0"/>
              <a:t>ut</a:t>
            </a:r>
            <a:r>
              <a:rPr lang="en-US" sz="2400" dirty="0" smtClean="0"/>
              <a:t> </a:t>
            </a:r>
            <a:r>
              <a:rPr lang="en-US" sz="2400" dirty="0" err="1" smtClean="0"/>
              <a:t>aliquip</a:t>
            </a:r>
            <a:r>
              <a:rPr lang="en-US" sz="2400" dirty="0" smtClean="0"/>
              <a:t> ex </a:t>
            </a:r>
            <a:r>
              <a:rPr lang="en-US" sz="2400" dirty="0" err="1" smtClean="0"/>
              <a:t>ea</a:t>
            </a:r>
            <a:r>
              <a:rPr lang="en-US" sz="2400" dirty="0" smtClean="0"/>
              <a:t> </a:t>
            </a:r>
            <a:r>
              <a:rPr lang="en-US" sz="2400" dirty="0" err="1" smtClean="0"/>
              <a:t>commodo</a:t>
            </a:r>
            <a:r>
              <a:rPr lang="en-US" sz="2400" dirty="0" smtClean="0"/>
              <a:t> </a:t>
            </a:r>
            <a:r>
              <a:rPr lang="en-US" sz="2400" dirty="0" err="1" smtClean="0"/>
              <a:t>consequat</a:t>
            </a:r>
            <a:r>
              <a:rPr lang="en-US" sz="2400" dirty="0" smtClean="0"/>
              <a:t>. </a:t>
            </a:r>
            <a:endParaRPr lang="el-GR" sz="2400" dirty="0" smtClean="0"/>
          </a:p>
          <a:p>
            <a:r>
              <a:rPr lang="en-US" sz="2400" dirty="0" err="1" smtClean="0"/>
              <a:t>Duis</a:t>
            </a:r>
            <a:r>
              <a:rPr lang="en-US" sz="2400" dirty="0" smtClean="0"/>
              <a:t> </a:t>
            </a:r>
            <a:r>
              <a:rPr lang="en-US" sz="2400" dirty="0" err="1" smtClean="0"/>
              <a:t>aute</a:t>
            </a:r>
            <a:r>
              <a:rPr lang="en-US" sz="2400" dirty="0" smtClean="0"/>
              <a:t> </a:t>
            </a:r>
            <a:r>
              <a:rPr lang="en-US" sz="2400" dirty="0" err="1" smtClean="0"/>
              <a:t>irure</a:t>
            </a:r>
            <a:r>
              <a:rPr lang="en-US" sz="2400" dirty="0" smtClean="0"/>
              <a:t> dolor in </a:t>
            </a:r>
            <a:r>
              <a:rPr lang="en-US" sz="2400" dirty="0" err="1" smtClean="0"/>
              <a:t>reprehenderit</a:t>
            </a:r>
            <a:r>
              <a:rPr lang="en-US" sz="2400" dirty="0" smtClean="0"/>
              <a:t> in </a:t>
            </a:r>
            <a:r>
              <a:rPr lang="en-US" sz="2400" dirty="0" err="1" smtClean="0"/>
              <a:t>voluptate</a:t>
            </a:r>
            <a:r>
              <a:rPr lang="en-US" sz="2400" dirty="0" smtClean="0"/>
              <a:t> </a:t>
            </a:r>
            <a:r>
              <a:rPr lang="en-US" sz="2400" dirty="0" err="1" smtClean="0"/>
              <a:t>velit</a:t>
            </a:r>
            <a:r>
              <a:rPr lang="en-US" sz="2400" dirty="0" smtClean="0"/>
              <a:t> </a:t>
            </a:r>
            <a:r>
              <a:rPr lang="en-US" sz="2400" dirty="0" err="1" smtClean="0"/>
              <a:t>esse</a:t>
            </a:r>
            <a:r>
              <a:rPr lang="en-US" sz="2400" dirty="0" smtClean="0"/>
              <a:t> </a:t>
            </a:r>
            <a:r>
              <a:rPr lang="en-US" sz="2400" dirty="0" err="1" smtClean="0"/>
              <a:t>cillum</a:t>
            </a:r>
            <a:r>
              <a:rPr lang="en-US" sz="2400" dirty="0" smtClean="0"/>
              <a:t> </a:t>
            </a:r>
            <a:r>
              <a:rPr lang="en-US" sz="2400" dirty="0" err="1" smtClean="0"/>
              <a:t>dolore</a:t>
            </a:r>
            <a:r>
              <a:rPr lang="en-US" sz="2400" dirty="0" smtClean="0"/>
              <a:t> </a:t>
            </a:r>
            <a:r>
              <a:rPr lang="en-US" sz="2400" dirty="0" err="1" smtClean="0"/>
              <a:t>eu</a:t>
            </a:r>
            <a:r>
              <a:rPr lang="en-US" sz="2400" dirty="0" smtClean="0"/>
              <a:t> </a:t>
            </a:r>
            <a:r>
              <a:rPr lang="en-US" sz="2400" dirty="0" err="1" smtClean="0"/>
              <a:t>fugiat</a:t>
            </a:r>
            <a:r>
              <a:rPr lang="en-US" sz="2400" dirty="0" smtClean="0"/>
              <a:t> </a:t>
            </a:r>
            <a:r>
              <a:rPr lang="en-US" sz="2400" dirty="0" err="1" smtClean="0"/>
              <a:t>nulla</a:t>
            </a:r>
            <a:r>
              <a:rPr lang="en-US" sz="2400" dirty="0" smtClean="0"/>
              <a:t> </a:t>
            </a:r>
            <a:r>
              <a:rPr lang="en-US" sz="2400" dirty="0" err="1" smtClean="0"/>
              <a:t>pariatur</a:t>
            </a:r>
            <a:r>
              <a:rPr lang="en-US" sz="2400" dirty="0" smtClean="0"/>
              <a:t>. </a:t>
            </a:r>
            <a:r>
              <a:rPr lang="en-US" sz="2400" dirty="0" err="1" smtClean="0"/>
              <a:t>Excepteur</a:t>
            </a:r>
            <a:r>
              <a:rPr lang="en-US" sz="2400" dirty="0" smtClean="0"/>
              <a:t> </a:t>
            </a:r>
            <a:r>
              <a:rPr lang="en-US" sz="2400" dirty="0" err="1" smtClean="0"/>
              <a:t>sint</a:t>
            </a:r>
            <a:r>
              <a:rPr lang="en-US" sz="2400" dirty="0" smtClean="0"/>
              <a:t> </a:t>
            </a:r>
            <a:r>
              <a:rPr lang="en-US" sz="2400" dirty="0" err="1" smtClean="0"/>
              <a:t>occaecat</a:t>
            </a:r>
            <a:r>
              <a:rPr lang="en-US" sz="2400" dirty="0" smtClean="0"/>
              <a:t> </a:t>
            </a:r>
            <a:r>
              <a:rPr lang="en-US" sz="2400" dirty="0" err="1" smtClean="0"/>
              <a:t>cupidatat</a:t>
            </a:r>
            <a:r>
              <a:rPr lang="en-US" sz="2400" dirty="0" smtClean="0"/>
              <a:t> non </a:t>
            </a:r>
            <a:r>
              <a:rPr lang="en-US" sz="2400" dirty="0" err="1" smtClean="0"/>
              <a:t>proident</a:t>
            </a:r>
            <a:r>
              <a:rPr lang="en-US" sz="2400" dirty="0" smtClean="0"/>
              <a:t>, </a:t>
            </a:r>
            <a:r>
              <a:rPr lang="en-US" sz="2400" dirty="0" err="1" smtClean="0"/>
              <a:t>sunt</a:t>
            </a:r>
            <a:r>
              <a:rPr lang="en-US" sz="2400" dirty="0" smtClean="0"/>
              <a:t> in culpa qui </a:t>
            </a:r>
            <a:r>
              <a:rPr lang="en-US" sz="2400" dirty="0" err="1" smtClean="0"/>
              <a:t>officia</a:t>
            </a:r>
            <a:r>
              <a:rPr lang="en-US" sz="2400" dirty="0" smtClean="0"/>
              <a:t> </a:t>
            </a:r>
            <a:r>
              <a:rPr lang="en-US" sz="2400" dirty="0" err="1" smtClean="0"/>
              <a:t>deserunt</a:t>
            </a:r>
            <a:r>
              <a:rPr lang="en-US" sz="2400" dirty="0" smtClean="0"/>
              <a:t> </a:t>
            </a:r>
            <a:r>
              <a:rPr lang="en-US" sz="2400" dirty="0" err="1" smtClean="0"/>
              <a:t>mollit</a:t>
            </a:r>
            <a:r>
              <a:rPr lang="en-US" sz="2400" dirty="0" smtClean="0"/>
              <a:t> </a:t>
            </a:r>
            <a:r>
              <a:rPr lang="en-US" sz="2400" dirty="0" err="1" smtClean="0"/>
              <a:t>anim</a:t>
            </a:r>
            <a:r>
              <a:rPr lang="en-US" sz="2400" dirty="0" smtClean="0"/>
              <a:t> id </a:t>
            </a:r>
            <a:r>
              <a:rPr lang="en-US" sz="2400" dirty="0" err="1" smtClean="0"/>
              <a:t>est</a:t>
            </a:r>
            <a:r>
              <a:rPr lang="en-US" sz="2400" dirty="0" smtClean="0"/>
              <a:t> </a:t>
            </a:r>
            <a:r>
              <a:rPr lang="en-US" sz="2400" dirty="0" err="1" smtClean="0"/>
              <a:t>laborum</a:t>
            </a:r>
            <a:r>
              <a:rPr lang="en-US" sz="2400" dirty="0" smtClean="0"/>
              <a:t>.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9995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Τίτλος και περιεχόμενο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/>
              <a:t>Lorem</a:t>
            </a:r>
            <a:r>
              <a:rPr lang="en-US" sz="2800" dirty="0" smtClean="0"/>
              <a:t> </a:t>
            </a:r>
            <a:r>
              <a:rPr lang="en-US" sz="2800" dirty="0" err="1" smtClean="0"/>
              <a:t>ipsum</a:t>
            </a:r>
            <a:r>
              <a:rPr lang="en-US" sz="2800" dirty="0" smtClean="0"/>
              <a:t> dolor sit </a:t>
            </a:r>
            <a:r>
              <a:rPr lang="en-US" sz="2800" dirty="0" err="1" smtClean="0"/>
              <a:t>amet</a:t>
            </a:r>
            <a:r>
              <a:rPr lang="en-US" sz="2800" dirty="0" smtClean="0"/>
              <a:t>, </a:t>
            </a:r>
            <a:r>
              <a:rPr lang="en-US" sz="2800" dirty="0" err="1" smtClean="0"/>
              <a:t>consectetur</a:t>
            </a:r>
            <a:r>
              <a:rPr lang="en-US" sz="2800" dirty="0" smtClean="0"/>
              <a:t> </a:t>
            </a:r>
            <a:r>
              <a:rPr lang="en-US" sz="2800" dirty="0" err="1" smtClean="0"/>
              <a:t>adipisicing</a:t>
            </a:r>
            <a:r>
              <a:rPr lang="en-US" sz="2800" dirty="0" smtClean="0"/>
              <a:t> </a:t>
            </a:r>
            <a:r>
              <a:rPr lang="en-US" sz="2800" dirty="0" err="1" smtClean="0"/>
              <a:t>elit</a:t>
            </a:r>
            <a:r>
              <a:rPr lang="en-US" sz="2800" dirty="0" smtClean="0"/>
              <a:t>, </a:t>
            </a:r>
            <a:r>
              <a:rPr lang="en-US" sz="2800" dirty="0" err="1" smtClean="0"/>
              <a:t>sed</a:t>
            </a:r>
            <a:r>
              <a:rPr lang="en-US" sz="2800" dirty="0" smtClean="0"/>
              <a:t> do </a:t>
            </a:r>
            <a:r>
              <a:rPr lang="en-US" sz="2800" dirty="0" err="1" smtClean="0"/>
              <a:t>eiusmod</a:t>
            </a:r>
            <a:r>
              <a:rPr lang="en-US" sz="2800" dirty="0" smtClean="0"/>
              <a:t> </a:t>
            </a:r>
            <a:r>
              <a:rPr lang="en-US" sz="2800" dirty="0" err="1" smtClean="0"/>
              <a:t>tempor</a:t>
            </a:r>
            <a:r>
              <a:rPr lang="en-US" sz="2800" dirty="0" smtClean="0"/>
              <a:t> </a:t>
            </a:r>
            <a:r>
              <a:rPr lang="en-US" sz="2800" dirty="0" err="1" smtClean="0"/>
              <a:t>incididunt</a:t>
            </a:r>
            <a:r>
              <a:rPr lang="en-US" sz="2800" dirty="0" smtClean="0"/>
              <a:t>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labore</a:t>
            </a:r>
            <a:r>
              <a:rPr lang="en-US" sz="2800" dirty="0" smtClean="0"/>
              <a:t> et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magna </a:t>
            </a:r>
            <a:r>
              <a:rPr lang="en-US" sz="2800" dirty="0" err="1" smtClean="0"/>
              <a:t>aliqua</a:t>
            </a:r>
            <a:r>
              <a:rPr lang="en-US" sz="2800" dirty="0" smtClean="0"/>
              <a:t>.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enim</a:t>
            </a:r>
            <a:r>
              <a:rPr lang="en-US" sz="2800" dirty="0" smtClean="0"/>
              <a:t> ad minim </a:t>
            </a:r>
            <a:r>
              <a:rPr lang="en-US" sz="2800" dirty="0" err="1" smtClean="0"/>
              <a:t>veniam</a:t>
            </a:r>
            <a:r>
              <a:rPr lang="en-US" sz="2800" dirty="0" smtClean="0"/>
              <a:t>, </a:t>
            </a:r>
            <a:r>
              <a:rPr lang="en-US" sz="2800" dirty="0" err="1" smtClean="0"/>
              <a:t>quis</a:t>
            </a:r>
            <a:r>
              <a:rPr lang="en-US" sz="2800" dirty="0" smtClean="0"/>
              <a:t> </a:t>
            </a:r>
            <a:r>
              <a:rPr lang="en-US" sz="2800" dirty="0" err="1" smtClean="0"/>
              <a:t>nostrud</a:t>
            </a:r>
            <a:r>
              <a:rPr lang="en-US" sz="2800" dirty="0" smtClean="0"/>
              <a:t> exercitation </a:t>
            </a:r>
            <a:r>
              <a:rPr lang="en-US" sz="2800" dirty="0" err="1" smtClean="0"/>
              <a:t>ullamco</a:t>
            </a:r>
            <a:r>
              <a:rPr lang="en-US" sz="2800" dirty="0" smtClean="0"/>
              <a:t> </a:t>
            </a:r>
            <a:r>
              <a:rPr lang="en-US" sz="2800" dirty="0" err="1" smtClean="0"/>
              <a:t>laboris</a:t>
            </a:r>
            <a:r>
              <a:rPr lang="en-US" sz="2800" dirty="0" smtClean="0"/>
              <a:t> nisi </a:t>
            </a:r>
            <a:r>
              <a:rPr lang="en-US" sz="2800" dirty="0" err="1" smtClean="0"/>
              <a:t>ut</a:t>
            </a:r>
            <a:r>
              <a:rPr lang="en-US" sz="2800" dirty="0" smtClean="0"/>
              <a:t> </a:t>
            </a:r>
            <a:r>
              <a:rPr lang="en-US" sz="2800" dirty="0" err="1" smtClean="0"/>
              <a:t>aliquip</a:t>
            </a:r>
            <a:r>
              <a:rPr lang="en-US" sz="2800" dirty="0" smtClean="0"/>
              <a:t> ex </a:t>
            </a:r>
            <a:r>
              <a:rPr lang="en-US" sz="2800" dirty="0" err="1" smtClean="0"/>
              <a:t>ea</a:t>
            </a:r>
            <a:r>
              <a:rPr lang="en-US" sz="2800" dirty="0" smtClean="0"/>
              <a:t> </a:t>
            </a:r>
            <a:r>
              <a:rPr lang="en-US" sz="2800" dirty="0" err="1" smtClean="0"/>
              <a:t>commodo</a:t>
            </a:r>
            <a:r>
              <a:rPr lang="en-US" sz="2800" dirty="0" smtClean="0"/>
              <a:t> </a:t>
            </a:r>
            <a:r>
              <a:rPr lang="en-US" sz="2800" dirty="0" err="1" smtClean="0"/>
              <a:t>consequat</a:t>
            </a:r>
            <a:r>
              <a:rPr lang="en-US" sz="2800" dirty="0" smtClean="0"/>
              <a:t>. </a:t>
            </a:r>
            <a:r>
              <a:rPr lang="en-US" sz="2800" dirty="0" err="1" smtClean="0"/>
              <a:t>Duis</a:t>
            </a:r>
            <a:r>
              <a:rPr lang="en-US" sz="2800" dirty="0" smtClean="0"/>
              <a:t> </a:t>
            </a:r>
            <a:r>
              <a:rPr lang="en-US" sz="2800" dirty="0" err="1" smtClean="0"/>
              <a:t>aute</a:t>
            </a:r>
            <a:r>
              <a:rPr lang="en-US" sz="2800" dirty="0" smtClean="0"/>
              <a:t> </a:t>
            </a:r>
            <a:r>
              <a:rPr lang="en-US" sz="2800" dirty="0" err="1" smtClean="0"/>
              <a:t>irure</a:t>
            </a:r>
            <a:r>
              <a:rPr lang="en-US" sz="2800" dirty="0" smtClean="0"/>
              <a:t> dolor in </a:t>
            </a:r>
            <a:r>
              <a:rPr lang="en-US" sz="2800" dirty="0" err="1" smtClean="0"/>
              <a:t>reprehenderit</a:t>
            </a:r>
            <a:r>
              <a:rPr lang="en-US" sz="2800" dirty="0" smtClean="0"/>
              <a:t> in </a:t>
            </a:r>
            <a:r>
              <a:rPr lang="en-US" sz="2800" dirty="0" err="1" smtClean="0"/>
              <a:t>voluptate</a:t>
            </a:r>
            <a:r>
              <a:rPr lang="en-US" sz="2800" dirty="0" smtClean="0"/>
              <a:t> </a:t>
            </a:r>
            <a:r>
              <a:rPr lang="en-US" sz="2800" dirty="0" err="1" smtClean="0"/>
              <a:t>velit</a:t>
            </a:r>
            <a:r>
              <a:rPr lang="en-US" sz="2800" dirty="0" smtClean="0"/>
              <a:t> </a:t>
            </a:r>
            <a:r>
              <a:rPr lang="en-US" sz="2800" dirty="0" err="1" smtClean="0"/>
              <a:t>esse</a:t>
            </a:r>
            <a:r>
              <a:rPr lang="en-US" sz="2800" dirty="0" smtClean="0"/>
              <a:t> </a:t>
            </a:r>
            <a:r>
              <a:rPr lang="en-US" sz="2800" dirty="0" err="1" smtClean="0"/>
              <a:t>cillum</a:t>
            </a:r>
            <a:r>
              <a:rPr lang="en-US" sz="2800" dirty="0" smtClean="0"/>
              <a:t> </a:t>
            </a:r>
            <a:r>
              <a:rPr lang="en-US" sz="2800" dirty="0" err="1" smtClean="0"/>
              <a:t>dolore</a:t>
            </a:r>
            <a:r>
              <a:rPr lang="en-US" sz="2800" dirty="0" smtClean="0"/>
              <a:t> </a:t>
            </a:r>
            <a:r>
              <a:rPr lang="en-US" sz="2800" dirty="0" err="1" smtClean="0"/>
              <a:t>eu</a:t>
            </a:r>
            <a:r>
              <a:rPr lang="en-US" sz="2800" dirty="0" smtClean="0"/>
              <a:t> </a:t>
            </a:r>
            <a:r>
              <a:rPr lang="en-US" sz="2800" dirty="0" err="1" smtClean="0"/>
              <a:t>fugiat</a:t>
            </a:r>
            <a:r>
              <a:rPr lang="en-US" sz="2800" dirty="0" smtClean="0"/>
              <a:t> </a:t>
            </a:r>
            <a:r>
              <a:rPr lang="en-US" sz="2800" dirty="0" err="1" smtClean="0"/>
              <a:t>nulla</a:t>
            </a:r>
            <a:r>
              <a:rPr lang="en-US" sz="2800" dirty="0" smtClean="0"/>
              <a:t> </a:t>
            </a:r>
            <a:r>
              <a:rPr lang="en-US" sz="2800" dirty="0" err="1" smtClean="0"/>
              <a:t>pariatur</a:t>
            </a:r>
            <a:r>
              <a:rPr lang="en-US" sz="2800" dirty="0" smtClean="0"/>
              <a:t>. </a:t>
            </a:r>
            <a:r>
              <a:rPr lang="en-US" sz="2800" dirty="0" err="1" smtClean="0"/>
              <a:t>Excepteur</a:t>
            </a:r>
            <a:r>
              <a:rPr lang="en-US" sz="2800" dirty="0" smtClean="0"/>
              <a:t> </a:t>
            </a:r>
            <a:r>
              <a:rPr lang="en-US" sz="2800" dirty="0" err="1" smtClean="0"/>
              <a:t>sint</a:t>
            </a:r>
            <a:r>
              <a:rPr lang="en-US" sz="2800" dirty="0" smtClean="0"/>
              <a:t> </a:t>
            </a:r>
            <a:r>
              <a:rPr lang="en-US" sz="2800" dirty="0" err="1" smtClean="0"/>
              <a:t>occaecat</a:t>
            </a:r>
            <a:r>
              <a:rPr lang="en-US" sz="2800" dirty="0" smtClean="0"/>
              <a:t> </a:t>
            </a:r>
            <a:r>
              <a:rPr lang="en-US" sz="2800" dirty="0" err="1" smtClean="0"/>
              <a:t>cupidatat</a:t>
            </a:r>
            <a:r>
              <a:rPr lang="en-US" sz="2800" dirty="0" smtClean="0"/>
              <a:t> non </a:t>
            </a:r>
            <a:r>
              <a:rPr lang="en-US" sz="2800" dirty="0" err="1" smtClean="0"/>
              <a:t>proident</a:t>
            </a:r>
            <a:r>
              <a:rPr lang="en-US" sz="2800" dirty="0" smtClean="0"/>
              <a:t>, </a:t>
            </a:r>
            <a:r>
              <a:rPr lang="en-US" sz="2800" dirty="0" err="1" smtClean="0"/>
              <a:t>sunt</a:t>
            </a:r>
            <a:r>
              <a:rPr lang="en-US" sz="2800" dirty="0" smtClean="0"/>
              <a:t> in culpa qui </a:t>
            </a:r>
            <a:r>
              <a:rPr lang="en-US" sz="2800" dirty="0" err="1" smtClean="0"/>
              <a:t>officia</a:t>
            </a:r>
            <a:r>
              <a:rPr lang="en-US" sz="2800" dirty="0" smtClean="0"/>
              <a:t> </a:t>
            </a:r>
            <a:r>
              <a:rPr lang="en-US" sz="2800" dirty="0" err="1" smtClean="0"/>
              <a:t>deserunt</a:t>
            </a:r>
            <a:r>
              <a:rPr lang="en-US" sz="2800" dirty="0" smtClean="0"/>
              <a:t> </a:t>
            </a:r>
            <a:r>
              <a:rPr lang="en-US" sz="2800" dirty="0" err="1" smtClean="0"/>
              <a:t>mollit</a:t>
            </a:r>
            <a:r>
              <a:rPr lang="en-US" sz="2800" dirty="0" smtClean="0"/>
              <a:t> </a:t>
            </a:r>
            <a:r>
              <a:rPr lang="en-US" sz="2800" dirty="0" err="1" smtClean="0"/>
              <a:t>anim</a:t>
            </a:r>
            <a:r>
              <a:rPr lang="en-US" sz="2800" dirty="0" smtClean="0"/>
              <a:t> id </a:t>
            </a:r>
            <a:r>
              <a:rPr lang="en-US" sz="2800" dirty="0" err="1" smtClean="0"/>
              <a:t>est</a:t>
            </a:r>
            <a:r>
              <a:rPr lang="en-US" sz="2800" dirty="0" smtClean="0"/>
              <a:t> </a:t>
            </a:r>
            <a:r>
              <a:rPr lang="en-US" sz="2800" dirty="0" err="1" smtClean="0"/>
              <a:t>laborum</a:t>
            </a:r>
            <a:r>
              <a:rPr lang="en-US" sz="2800" dirty="0" smtClean="0"/>
              <a:t>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379877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κειμένου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Τίτλο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400" dirty="0" smtClean="0"/>
              <a:t>Κεφαλίδα</a:t>
            </a:r>
            <a:r>
              <a:rPr lang="el-GR" dirty="0" smtClean="0"/>
              <a:t> Ενότητας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9550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Δύο περιεχόμενα</a:t>
            </a:r>
            <a:r>
              <a:rPr lang="en-US" dirty="0"/>
              <a:t> 1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Lorem</a:t>
            </a:r>
            <a:r>
              <a:rPr lang="en-US" dirty="0"/>
              <a:t> </a:t>
            </a:r>
            <a:r>
              <a:rPr lang="en-US" dirty="0" err="1"/>
              <a:t>ipsum</a:t>
            </a:r>
            <a:r>
              <a:rPr lang="en-US" dirty="0"/>
              <a:t>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adipisicing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</a:t>
            </a:r>
            <a:r>
              <a:rPr lang="en-US" dirty="0" err="1"/>
              <a:t>sed</a:t>
            </a:r>
            <a:r>
              <a:rPr lang="en-US" dirty="0"/>
              <a:t>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</a:t>
            </a:r>
            <a:r>
              <a:rPr lang="en-US" dirty="0" err="1"/>
              <a:t>dolore</a:t>
            </a:r>
            <a:r>
              <a:rPr lang="en-US" dirty="0"/>
              <a:t> magna </a:t>
            </a:r>
            <a:r>
              <a:rPr lang="en-US" dirty="0" err="1"/>
              <a:t>aliqua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 err="1"/>
              <a:t>Duis</a:t>
            </a:r>
            <a:r>
              <a:rPr lang="en-US" dirty="0"/>
              <a:t>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</a:t>
            </a:r>
            <a:r>
              <a:rPr lang="en-US" dirty="0" err="1"/>
              <a:t>dolore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  <a:endParaRPr lang="el-GR" dirty="0"/>
          </a:p>
          <a:p>
            <a:r>
              <a:rPr lang="en-US" dirty="0" err="1"/>
              <a:t>Excepteur</a:t>
            </a:r>
            <a:r>
              <a:rPr lang="en-US" dirty="0"/>
              <a:t> </a:t>
            </a:r>
            <a:r>
              <a:rPr lang="en-US" dirty="0" err="1"/>
              <a:t>sint</a:t>
            </a:r>
            <a:r>
              <a:rPr lang="en-US" dirty="0"/>
              <a:t> </a:t>
            </a:r>
            <a:r>
              <a:rPr lang="en-US" dirty="0" err="1"/>
              <a:t>occaecat</a:t>
            </a:r>
            <a:r>
              <a:rPr lang="en-US" dirty="0"/>
              <a:t> </a:t>
            </a:r>
            <a:r>
              <a:rPr lang="en-US" dirty="0" err="1"/>
              <a:t>cupidatat</a:t>
            </a:r>
            <a:r>
              <a:rPr lang="en-US" dirty="0"/>
              <a:t> non </a:t>
            </a:r>
            <a:r>
              <a:rPr lang="en-US" dirty="0" err="1"/>
              <a:t>proident</a:t>
            </a:r>
            <a:r>
              <a:rPr lang="en-US" dirty="0"/>
              <a:t>, </a:t>
            </a:r>
            <a:r>
              <a:rPr lang="en-US" dirty="0" err="1"/>
              <a:t>sunt</a:t>
            </a:r>
            <a:r>
              <a:rPr lang="en-US" dirty="0"/>
              <a:t> in culpa qui </a:t>
            </a:r>
            <a:r>
              <a:rPr lang="en-US" dirty="0" err="1"/>
              <a:t>officia</a:t>
            </a:r>
            <a:r>
              <a:rPr lang="en-US" dirty="0"/>
              <a:t> </a:t>
            </a:r>
            <a:r>
              <a:rPr lang="en-US" dirty="0" err="1"/>
              <a:t>deserunt</a:t>
            </a:r>
            <a:r>
              <a:rPr lang="en-US" dirty="0"/>
              <a:t> </a:t>
            </a:r>
            <a:r>
              <a:rPr lang="en-US" dirty="0" err="1"/>
              <a:t>mollit</a:t>
            </a:r>
            <a:r>
              <a:rPr lang="en-US" dirty="0"/>
              <a:t> </a:t>
            </a:r>
            <a:r>
              <a:rPr lang="en-US" dirty="0" err="1"/>
              <a:t>anim</a:t>
            </a:r>
            <a:r>
              <a:rPr lang="en-US" dirty="0"/>
              <a:t> id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laborum</a:t>
            </a:r>
            <a:r>
              <a:rPr lang="en-US" dirty="0"/>
              <a:t>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err="1"/>
              <a:t>Δελεσθυς</a:t>
            </a:r>
            <a:r>
              <a:rPr lang="el-GR" dirty="0"/>
              <a:t> </a:t>
            </a:r>
            <a:r>
              <a:rPr lang="el-GR" dirty="0" err="1"/>
              <a:t>αππαρεατ</a:t>
            </a:r>
            <a:r>
              <a:rPr lang="el-GR" dirty="0"/>
              <a:t> </a:t>
            </a:r>
            <a:r>
              <a:rPr lang="el-GR" dirty="0" err="1"/>
              <a:t>περφεσθο</a:t>
            </a:r>
            <a:r>
              <a:rPr lang="el-GR" dirty="0"/>
              <a:t> συ φιξ, </a:t>
            </a:r>
            <a:r>
              <a:rPr lang="el-GR" dirty="0" err="1"/>
              <a:t>ετιαμ</a:t>
            </a:r>
            <a:r>
              <a:rPr lang="el-GR" dirty="0"/>
              <a:t> </a:t>
            </a:r>
            <a:r>
              <a:rPr lang="el-GR" dirty="0" err="1"/>
              <a:t>σωρπορα</a:t>
            </a:r>
            <a:r>
              <a:rPr lang="el-GR" dirty="0"/>
              <a:t> ει </a:t>
            </a:r>
            <a:r>
              <a:rPr lang="el-GR" dirty="0" err="1"/>
              <a:t>υσυ</a:t>
            </a:r>
            <a:r>
              <a:rPr lang="el-GR" dirty="0"/>
              <a:t>. </a:t>
            </a:r>
          </a:p>
          <a:p>
            <a:r>
              <a:rPr lang="el-GR" dirty="0"/>
              <a:t>Ει </a:t>
            </a:r>
            <a:r>
              <a:rPr lang="el-GR" dirty="0" err="1"/>
              <a:t>μελιυς</a:t>
            </a:r>
            <a:r>
              <a:rPr lang="el-GR" dirty="0"/>
              <a:t> </a:t>
            </a:r>
            <a:r>
              <a:rPr lang="el-GR" dirty="0" err="1"/>
              <a:t>οπθιων</a:t>
            </a:r>
            <a:r>
              <a:rPr lang="el-GR" dirty="0"/>
              <a:t> </a:t>
            </a:r>
            <a:r>
              <a:rPr lang="el-GR" dirty="0" err="1"/>
              <a:t>ηας</a:t>
            </a:r>
            <a:r>
              <a:rPr lang="el-GR" dirty="0"/>
              <a:t>, </a:t>
            </a:r>
            <a:r>
              <a:rPr lang="el-GR" dirty="0" err="1"/>
              <a:t>ιν</a:t>
            </a:r>
            <a:r>
              <a:rPr lang="el-GR" dirty="0"/>
              <a:t> </a:t>
            </a:r>
            <a:r>
              <a:rPr lang="el-GR" dirty="0" err="1"/>
              <a:t>περ</a:t>
            </a:r>
            <a:r>
              <a:rPr lang="el-GR" dirty="0"/>
              <a:t> </a:t>
            </a:r>
            <a:r>
              <a:rPr lang="el-GR" dirty="0" err="1"/>
              <a:t>μυνερε</a:t>
            </a:r>
            <a:r>
              <a:rPr lang="el-GR" dirty="0"/>
              <a:t> </a:t>
            </a:r>
            <a:r>
              <a:rPr lang="el-GR" dirty="0" err="1"/>
              <a:t>ασυσαθα</a:t>
            </a:r>
            <a:r>
              <a:rPr lang="el-GR" dirty="0"/>
              <a:t>. </a:t>
            </a:r>
          </a:p>
          <a:p>
            <a:r>
              <a:rPr lang="el-GR" dirty="0" err="1"/>
              <a:t>Αδ</a:t>
            </a:r>
            <a:r>
              <a:rPr lang="el-GR" dirty="0"/>
              <a:t> σιθ </a:t>
            </a:r>
            <a:r>
              <a:rPr lang="el-GR" dirty="0" err="1"/>
              <a:t>κυις</a:t>
            </a:r>
            <a:r>
              <a:rPr lang="el-GR" dirty="0"/>
              <a:t> </a:t>
            </a:r>
            <a:r>
              <a:rPr lang="el-GR" dirty="0" err="1"/>
              <a:t>πυρθο</a:t>
            </a:r>
            <a:r>
              <a:rPr lang="el-GR" dirty="0"/>
              <a:t> </a:t>
            </a:r>
            <a:r>
              <a:rPr lang="el-GR" dirty="0" err="1"/>
              <a:t>λεγενδως</a:t>
            </a:r>
            <a:r>
              <a:rPr lang="el-GR" dirty="0"/>
              <a:t>. </a:t>
            </a:r>
          </a:p>
          <a:p>
            <a:r>
              <a:rPr lang="el-GR" dirty="0" err="1"/>
              <a:t>Υτιναμ</a:t>
            </a:r>
            <a:r>
              <a:rPr lang="el-GR" dirty="0"/>
              <a:t> </a:t>
            </a:r>
            <a:r>
              <a:rPr lang="el-GR" dirty="0" err="1"/>
              <a:t>λεγενδως</a:t>
            </a:r>
            <a:r>
              <a:rPr lang="el-GR" dirty="0"/>
              <a:t> </a:t>
            </a:r>
            <a:r>
              <a:rPr lang="el-GR" dirty="0" err="1"/>
              <a:t>μεδιοσριθαθεμ</a:t>
            </a:r>
            <a:r>
              <a:rPr lang="el-GR" dirty="0"/>
              <a:t> </a:t>
            </a:r>
            <a:r>
              <a:rPr lang="el-GR" dirty="0" err="1"/>
              <a:t>ευμ</a:t>
            </a:r>
            <a:r>
              <a:rPr lang="el-GR" dirty="0"/>
              <a:t> </a:t>
            </a:r>
            <a:r>
              <a:rPr lang="el-GR" dirty="0" err="1"/>
              <a:t>αδ</a:t>
            </a:r>
            <a:r>
              <a:rPr lang="el-GR" dirty="0"/>
              <a:t>, </a:t>
            </a:r>
            <a:r>
              <a:rPr lang="el-GR" dirty="0" err="1"/>
              <a:t>νο</a:t>
            </a:r>
            <a:r>
              <a:rPr lang="el-GR" dirty="0"/>
              <a:t> </a:t>
            </a:r>
            <a:r>
              <a:rPr lang="el-GR" dirty="0" err="1"/>
              <a:t>κυι</a:t>
            </a:r>
            <a:r>
              <a:rPr lang="el-GR" dirty="0"/>
              <a:t> </a:t>
            </a:r>
            <a:r>
              <a:rPr lang="el-GR" dirty="0" err="1"/>
              <a:t>σονεθ</a:t>
            </a:r>
            <a:r>
              <a:rPr lang="el-GR" dirty="0"/>
              <a:t> </a:t>
            </a:r>
            <a:r>
              <a:rPr lang="el-GR" dirty="0" err="1"/>
              <a:t>νυλλαμ</a:t>
            </a:r>
            <a:r>
              <a:rPr lang="el-GR" dirty="0"/>
              <a:t> </a:t>
            </a:r>
            <a:r>
              <a:rPr lang="el-GR" dirty="0" err="1"/>
              <a:t>σομμυνε</a:t>
            </a:r>
            <a:r>
              <a:rPr lang="el-GR" dirty="0"/>
              <a:t>, συ </a:t>
            </a:r>
            <a:r>
              <a:rPr lang="el-GR" dirty="0" err="1"/>
              <a:t>ιυς</a:t>
            </a:r>
            <a:r>
              <a:rPr lang="el-GR" dirty="0"/>
              <a:t> </a:t>
            </a:r>
            <a:r>
              <a:rPr lang="el-GR" dirty="0" err="1"/>
              <a:t>εξερσι</a:t>
            </a:r>
            <a:r>
              <a:rPr lang="el-GR" dirty="0"/>
              <a:t> </a:t>
            </a:r>
            <a:r>
              <a:rPr lang="el-GR" dirty="0" err="1"/>
              <a:t>πωσιθ</a:t>
            </a:r>
            <a:r>
              <a:rPr lang="el-GR" dirty="0"/>
              <a:t> </a:t>
            </a:r>
            <a:r>
              <a:rPr lang="el-GR" dirty="0" err="1"/>
              <a:t>δεφινιεβας</a:t>
            </a:r>
            <a:r>
              <a:rPr lang="el-GR" dirty="0"/>
              <a:t>. </a:t>
            </a:r>
          </a:p>
          <a:p>
            <a:r>
              <a:rPr lang="el-GR" dirty="0"/>
              <a:t>Εα </a:t>
            </a:r>
            <a:r>
              <a:rPr lang="el-GR" dirty="0" err="1"/>
              <a:t>μοδυς</a:t>
            </a:r>
            <a:r>
              <a:rPr lang="el-GR" dirty="0"/>
              <a:t> </a:t>
            </a:r>
            <a:r>
              <a:rPr lang="el-GR" dirty="0" err="1"/>
              <a:t>ασομμοδαρε</a:t>
            </a:r>
            <a:r>
              <a:rPr lang="el-GR" dirty="0"/>
              <a:t> </a:t>
            </a:r>
            <a:r>
              <a:rPr lang="el-GR" dirty="0" err="1"/>
              <a:t>μεα</a:t>
            </a:r>
            <a:r>
              <a:rPr lang="el-GR" dirty="0"/>
              <a:t>.</a:t>
            </a:r>
          </a:p>
          <a:p>
            <a:r>
              <a:rPr lang="el-GR" dirty="0" err="1"/>
              <a:t>Προβο</a:t>
            </a:r>
            <a:r>
              <a:rPr lang="el-GR" dirty="0"/>
              <a:t> </a:t>
            </a:r>
            <a:r>
              <a:rPr lang="el-GR" dirty="0" err="1"/>
              <a:t>εσεντ</a:t>
            </a:r>
            <a:r>
              <a:rPr lang="el-GR" dirty="0"/>
              <a:t> </a:t>
            </a:r>
            <a:r>
              <a:rPr lang="el-GR" dirty="0" err="1"/>
              <a:t>φασιλις</a:t>
            </a:r>
            <a:r>
              <a:rPr lang="el-GR" dirty="0"/>
              <a:t> αν σιθ. </a:t>
            </a:r>
            <a:r>
              <a:rPr lang="el-GR" dirty="0" err="1"/>
              <a:t>Αεθερνο</a:t>
            </a:r>
            <a:r>
              <a:rPr lang="el-GR" dirty="0"/>
              <a:t> </a:t>
            </a:r>
            <a:r>
              <a:rPr lang="el-GR" dirty="0" err="1"/>
              <a:t>λεγιμυς</a:t>
            </a:r>
            <a:r>
              <a:rPr lang="el-GR" dirty="0"/>
              <a:t> </a:t>
            </a:r>
            <a:r>
              <a:rPr lang="el-GR" dirty="0" err="1"/>
              <a:t>πεθενθιυμ</a:t>
            </a:r>
            <a:r>
              <a:rPr lang="el-GR" dirty="0"/>
              <a:t> </a:t>
            </a:r>
            <a:r>
              <a:rPr lang="el-GR" dirty="0" err="1"/>
              <a:t>φιμ</a:t>
            </a:r>
            <a:r>
              <a:rPr lang="el-GR" dirty="0"/>
              <a:t> ευ, </a:t>
            </a:r>
            <a:r>
              <a:rPr lang="el-GR" dirty="0" err="1"/>
              <a:t>αδ</a:t>
            </a:r>
            <a:r>
              <a:rPr lang="el-GR" dirty="0"/>
              <a:t> φιξ </a:t>
            </a:r>
            <a:r>
              <a:rPr lang="el-GR" dirty="0" err="1"/>
              <a:t>μελιορε</a:t>
            </a:r>
            <a:r>
              <a:rPr lang="el-GR" dirty="0"/>
              <a:t> </a:t>
            </a:r>
            <a:r>
              <a:rPr lang="el-GR" dirty="0" err="1"/>
              <a:t>ωπωρθεαθ</a:t>
            </a:r>
            <a:r>
              <a:rPr lang="el-GR" dirty="0"/>
              <a:t> </a:t>
            </a:r>
            <a:r>
              <a:rPr lang="el-GR" dirty="0" err="1"/>
              <a:t>ασυσαμυς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675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1549</TotalTime>
  <Words>1586</Words>
  <Application>Microsoft Office PowerPoint</Application>
  <PresentationFormat>Προβολή στην οθόνη (4:3)</PresentationFormat>
  <Paragraphs>163</Paragraphs>
  <Slides>31</Slides>
  <Notes>31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6" baseType="lpstr">
      <vt:lpstr>Arial</vt:lpstr>
      <vt:lpstr>Calibri</vt:lpstr>
      <vt:lpstr>ＭＳ Ｐゴシック</vt:lpstr>
      <vt:lpstr>Wingdings</vt:lpstr>
      <vt:lpstr>Θέμα του Office</vt:lpstr>
      <vt:lpstr>Τίτλος Μαθήματος</vt:lpstr>
      <vt:lpstr>Σκοποί  ενότητας</vt:lpstr>
      <vt:lpstr>Περιεχόμενα ενότητας</vt:lpstr>
      <vt:lpstr>Χρήση Διατάξεων</vt:lpstr>
      <vt:lpstr>Διαφάνεια Τίτλου</vt:lpstr>
      <vt:lpstr>Τίτλος και περιεχόμενο 1</vt:lpstr>
      <vt:lpstr>Τίτλος και περιεχόμενο 2</vt:lpstr>
      <vt:lpstr>Κεφαλίδα Ενότητας</vt:lpstr>
      <vt:lpstr>Δύο περιεχόμενα 1 </vt:lpstr>
      <vt:lpstr>Δύο περιεχόμενα 2 </vt:lpstr>
      <vt:lpstr>Σύγκριση 1</vt:lpstr>
      <vt:lpstr>Σύγκριση 2</vt:lpstr>
      <vt:lpstr>Μόνο Τίτλος</vt:lpstr>
      <vt:lpstr>Περιεχόμενο με λεζάντα 1</vt:lpstr>
      <vt:lpstr>Περιεχόμενο με λεζάντα 2</vt:lpstr>
      <vt:lpstr>Εικόνα με λεζάντα</vt:lpstr>
      <vt:lpstr>Οδηγίες</vt:lpstr>
      <vt:lpstr>Οδηγίες (1 από 4)</vt:lpstr>
      <vt:lpstr>Οδηγίες (2 από 4) </vt:lpstr>
      <vt:lpstr>Οδηγίες (3 από 4)</vt:lpstr>
      <vt:lpstr>Οδηγίες (4 από 4)</vt:lpstr>
      <vt:lpstr>Βασικές Οδηγίες Προσβασιμότητας</vt:lpstr>
      <vt:lpstr>Τέλος Ενότητας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 (1/2)</vt:lpstr>
      <vt:lpstr>Σημείωμα Χρήσης Έργων Τρίτων (2/2)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Uoa</cp:lastModifiedBy>
  <cp:revision>178</cp:revision>
  <dcterms:created xsi:type="dcterms:W3CDTF">2012-09-06T09:03:05Z</dcterms:created>
  <dcterms:modified xsi:type="dcterms:W3CDTF">2015-11-16T15:25:00Z</dcterms:modified>
</cp:coreProperties>
</file>