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5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6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27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28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29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30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31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32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33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34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35.xml" ContentType="application/vnd.openxmlformats-officedocument.presentationml.notesSlide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58" r:id="rId1"/>
  </p:sldMasterIdLst>
  <p:notesMasterIdLst>
    <p:notesMasterId r:id="rId54"/>
  </p:notesMasterIdLst>
  <p:sldIdLst>
    <p:sldId id="302" r:id="rId2"/>
    <p:sldId id="426" r:id="rId3"/>
    <p:sldId id="428" r:id="rId4"/>
    <p:sldId id="261" r:id="rId5"/>
    <p:sldId id="309" r:id="rId6"/>
    <p:sldId id="265" r:id="rId7"/>
    <p:sldId id="391" r:id="rId8"/>
    <p:sldId id="352" r:id="rId9"/>
    <p:sldId id="404" r:id="rId10"/>
    <p:sldId id="361" r:id="rId11"/>
    <p:sldId id="392" r:id="rId12"/>
    <p:sldId id="393" r:id="rId13"/>
    <p:sldId id="394" r:id="rId14"/>
    <p:sldId id="396" r:id="rId15"/>
    <p:sldId id="395" r:id="rId16"/>
    <p:sldId id="397" r:id="rId17"/>
    <p:sldId id="398" r:id="rId18"/>
    <p:sldId id="399" r:id="rId19"/>
    <p:sldId id="400" r:id="rId20"/>
    <p:sldId id="360" r:id="rId21"/>
    <p:sldId id="401" r:id="rId22"/>
    <p:sldId id="402" r:id="rId23"/>
    <p:sldId id="403" r:id="rId24"/>
    <p:sldId id="405" r:id="rId25"/>
    <p:sldId id="407" r:id="rId26"/>
    <p:sldId id="408" r:id="rId27"/>
    <p:sldId id="409" r:id="rId28"/>
    <p:sldId id="410" r:id="rId29"/>
    <p:sldId id="412" r:id="rId30"/>
    <p:sldId id="413" r:id="rId31"/>
    <p:sldId id="414" r:id="rId32"/>
    <p:sldId id="415" r:id="rId33"/>
    <p:sldId id="416" r:id="rId34"/>
    <p:sldId id="417" r:id="rId35"/>
    <p:sldId id="418" r:id="rId36"/>
    <p:sldId id="419" r:id="rId37"/>
    <p:sldId id="420" r:id="rId38"/>
    <p:sldId id="421" r:id="rId39"/>
    <p:sldId id="422" r:id="rId40"/>
    <p:sldId id="371" r:id="rId41"/>
    <p:sldId id="300" r:id="rId42"/>
    <p:sldId id="424" r:id="rId43"/>
    <p:sldId id="425" r:id="rId44"/>
    <p:sldId id="427" r:id="rId45"/>
    <p:sldId id="438" r:id="rId46"/>
    <p:sldId id="439" r:id="rId47"/>
    <p:sldId id="440" r:id="rId48"/>
    <p:sldId id="441" r:id="rId49"/>
    <p:sldId id="442" r:id="rId50"/>
    <p:sldId id="443" r:id="rId51"/>
    <p:sldId id="436" r:id="rId52"/>
    <p:sldId id="437" r:id="rId53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user" initials="u" lastIdx="2" clrIdx="0"/>
  <p:cmAuthor id="1" name="Teo" initials="T" lastIdx="0" clrIdx="1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661" autoAdjust="0"/>
    <p:restoredTop sz="86418" autoAdjust="0"/>
  </p:normalViewPr>
  <p:slideViewPr>
    <p:cSldViewPr>
      <p:cViewPr varScale="1">
        <p:scale>
          <a:sx n="68" d="100"/>
          <a:sy n="68" d="100"/>
        </p:scale>
        <p:origin x="1146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2168"/>
    </p:cViewPr>
    <p:sldLst>
      <p:sld r:id="rId1" collapse="1"/>
    </p:sldLst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39.xml"/></Relationships>
</file>

<file path=ppt/diagrams/_rels/data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diagrams/_rels/data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diagrams/_rels/data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diagrams/_rels/data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diagrams/_rels/data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diagrams/_rels/data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diagrams/_rels/data6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diagrams/_rels/data7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diagrams/_rels/data8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diagrams/_rels/data9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AB59049-E3CA-4DBC-85C2-08E34E1B1910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A1A4720A-9BF0-446D-BB24-C185FC263FA4}">
      <dgm:prSet phldrT="[Text]" custT="1"/>
      <dgm:spPr/>
      <dgm:t>
        <a:bodyPr/>
        <a:lstStyle/>
        <a:p>
          <a:r>
            <a:rPr lang="en-US" sz="2400" dirty="0" smtClean="0"/>
            <a:t>retrospective</a:t>
          </a:r>
          <a:endParaRPr lang="el-GR" sz="2400" dirty="0"/>
        </a:p>
      </dgm:t>
    </dgm:pt>
    <dgm:pt modelId="{7946FB26-C496-46F5-B4FC-62AB501D9A8D}" type="parTrans" cxnId="{963B0246-2C29-4C59-A70C-FFAAB953EDB5}">
      <dgm:prSet/>
      <dgm:spPr/>
      <dgm:t>
        <a:bodyPr/>
        <a:lstStyle/>
        <a:p>
          <a:endParaRPr lang="el-GR"/>
        </a:p>
      </dgm:t>
    </dgm:pt>
    <dgm:pt modelId="{A7E936C2-98BC-4DA0-A5F3-6F36E690D330}" type="sibTrans" cxnId="{963B0246-2C29-4C59-A70C-FFAAB953EDB5}">
      <dgm:prSet/>
      <dgm:spPr/>
      <dgm:t>
        <a:bodyPr/>
        <a:lstStyle/>
        <a:p>
          <a:endParaRPr lang="el-GR"/>
        </a:p>
      </dgm:t>
    </dgm:pt>
    <dgm:pt modelId="{6DAA9A42-3662-4BE1-B657-191924F13D8F}">
      <dgm:prSet phldrT="[Text]" custT="1"/>
      <dgm:spPr/>
      <dgm:t>
        <a:bodyPr/>
        <a:lstStyle/>
        <a:p>
          <a:r>
            <a:rPr lang="en-US" sz="2000" dirty="0" smtClean="0"/>
            <a:t>relation norm, the literal/free distinction</a:t>
          </a:r>
          <a:endParaRPr lang="el-GR" sz="2000" dirty="0"/>
        </a:p>
      </dgm:t>
    </dgm:pt>
    <dgm:pt modelId="{CCAA3BAA-6AEC-42F5-B9D0-56EDEF4D81A0}" type="parTrans" cxnId="{0F4D25DA-9F92-4AFE-9B78-D8268E1DE276}">
      <dgm:prSet/>
      <dgm:spPr/>
      <dgm:t>
        <a:bodyPr/>
        <a:lstStyle/>
        <a:p>
          <a:endParaRPr lang="el-GR"/>
        </a:p>
      </dgm:t>
    </dgm:pt>
    <dgm:pt modelId="{39C734B5-8EE4-4D52-9FCF-1E35E5E2B53E}" type="sibTrans" cxnId="{0F4D25DA-9F92-4AFE-9B78-D8268E1DE276}">
      <dgm:prSet/>
      <dgm:spPr/>
      <dgm:t>
        <a:bodyPr/>
        <a:lstStyle/>
        <a:p>
          <a:endParaRPr lang="el-GR"/>
        </a:p>
      </dgm:t>
    </dgm:pt>
    <dgm:pt modelId="{7D018E50-F196-4AE4-82D4-C5C6DAEAB792}">
      <dgm:prSet phldrT="[Text]" custT="1"/>
      <dgm:spPr/>
      <dgm:t>
        <a:bodyPr/>
        <a:lstStyle/>
        <a:p>
          <a:r>
            <a:rPr lang="en-US" sz="2400" dirty="0" smtClean="0"/>
            <a:t>prospective</a:t>
          </a:r>
          <a:endParaRPr lang="el-GR" sz="2400" dirty="0"/>
        </a:p>
      </dgm:t>
    </dgm:pt>
    <dgm:pt modelId="{75AC7FAA-CB6C-4E5D-9F5D-96CDC5ECC518}" type="parTrans" cxnId="{D1A75D92-6FE4-4C34-85D4-7F4165A93C3E}">
      <dgm:prSet/>
      <dgm:spPr/>
      <dgm:t>
        <a:bodyPr/>
        <a:lstStyle/>
        <a:p>
          <a:endParaRPr lang="el-GR"/>
        </a:p>
      </dgm:t>
    </dgm:pt>
    <dgm:pt modelId="{614075ED-3E48-4B78-B45E-007C861EBE9F}" type="sibTrans" cxnId="{D1A75D92-6FE4-4C34-85D4-7F4165A93C3E}">
      <dgm:prSet/>
      <dgm:spPr/>
      <dgm:t>
        <a:bodyPr/>
        <a:lstStyle/>
        <a:p>
          <a:endParaRPr lang="el-GR"/>
        </a:p>
      </dgm:t>
    </dgm:pt>
    <dgm:pt modelId="{FB659673-C6AA-4131-BA33-A6CF711F039D}">
      <dgm:prSet phldrT="[Text]" custT="1"/>
      <dgm:spPr/>
      <dgm:t>
        <a:bodyPr/>
        <a:lstStyle/>
        <a:p>
          <a:r>
            <a:rPr lang="en-US" sz="2000" dirty="0" smtClean="0"/>
            <a:t>communication norm, equivalent effect on the audience</a:t>
          </a:r>
          <a:endParaRPr lang="el-GR" sz="2000" dirty="0"/>
        </a:p>
      </dgm:t>
    </dgm:pt>
    <dgm:pt modelId="{9830196F-B93F-4B12-865F-4303DD908F7F}" type="parTrans" cxnId="{8B99E209-08BD-466D-B478-89FCB19E9016}">
      <dgm:prSet/>
      <dgm:spPr/>
      <dgm:t>
        <a:bodyPr/>
        <a:lstStyle/>
        <a:p>
          <a:endParaRPr lang="el-GR"/>
        </a:p>
      </dgm:t>
    </dgm:pt>
    <dgm:pt modelId="{6E379CE0-1782-4DAC-8372-3ACDBA332C3A}" type="sibTrans" cxnId="{8B99E209-08BD-466D-B478-89FCB19E9016}">
      <dgm:prSet/>
      <dgm:spPr/>
      <dgm:t>
        <a:bodyPr/>
        <a:lstStyle/>
        <a:p>
          <a:endParaRPr lang="el-GR"/>
        </a:p>
      </dgm:t>
    </dgm:pt>
    <dgm:pt modelId="{0FBE5013-27B9-4472-90AF-9EA2A0E83788}">
      <dgm:prSet phldrT="[Text]" custT="1"/>
      <dgm:spPr/>
      <dgm:t>
        <a:bodyPr/>
        <a:lstStyle/>
        <a:p>
          <a:endParaRPr lang="en-US" sz="2000" dirty="0" smtClean="0"/>
        </a:p>
        <a:p>
          <a:r>
            <a:rPr lang="en-US" sz="2400" dirty="0" smtClean="0"/>
            <a:t>lateral</a:t>
          </a:r>
          <a:endParaRPr lang="el-GR" sz="2400" dirty="0"/>
        </a:p>
      </dgm:t>
    </dgm:pt>
    <dgm:pt modelId="{92C00B11-B0D9-44B7-827E-2A7EF5DE331A}" type="parTrans" cxnId="{17F019C1-F593-4A63-900A-1AFEBBD4F3DB}">
      <dgm:prSet/>
      <dgm:spPr/>
      <dgm:t>
        <a:bodyPr/>
        <a:lstStyle/>
        <a:p>
          <a:endParaRPr lang="el-GR"/>
        </a:p>
      </dgm:t>
    </dgm:pt>
    <dgm:pt modelId="{74C9998F-2834-4F02-9A49-A6525E0A221E}" type="sibTrans" cxnId="{17F019C1-F593-4A63-900A-1AFEBBD4F3DB}">
      <dgm:prSet/>
      <dgm:spPr/>
      <dgm:t>
        <a:bodyPr/>
        <a:lstStyle/>
        <a:p>
          <a:endParaRPr lang="el-GR"/>
        </a:p>
      </dgm:t>
    </dgm:pt>
    <dgm:pt modelId="{A3C7033F-04A5-4278-A540-7F54FF7D86FC}">
      <dgm:prSet phldrT="[Text]" custT="1"/>
      <dgm:spPr/>
      <dgm:t>
        <a:bodyPr/>
        <a:lstStyle/>
        <a:p>
          <a:r>
            <a:rPr lang="en-US" sz="2400" dirty="0" smtClean="0"/>
            <a:t>introspective</a:t>
          </a:r>
          <a:endParaRPr lang="el-GR" sz="2400" dirty="0"/>
        </a:p>
      </dgm:t>
    </dgm:pt>
    <dgm:pt modelId="{1BD58CEF-7075-46EE-B9CD-97F02419F9CB}" type="parTrans" cxnId="{2D9A3727-83E8-40E3-A139-C2224C0E2347}">
      <dgm:prSet/>
      <dgm:spPr/>
      <dgm:t>
        <a:bodyPr/>
        <a:lstStyle/>
        <a:p>
          <a:endParaRPr lang="el-GR"/>
        </a:p>
      </dgm:t>
    </dgm:pt>
    <dgm:pt modelId="{D58566C3-C3DF-46BB-9898-DB851FCF8F35}" type="sibTrans" cxnId="{2D9A3727-83E8-40E3-A139-C2224C0E2347}">
      <dgm:prSet/>
      <dgm:spPr/>
      <dgm:t>
        <a:bodyPr/>
        <a:lstStyle/>
        <a:p>
          <a:endParaRPr lang="el-GR"/>
        </a:p>
      </dgm:t>
    </dgm:pt>
    <dgm:pt modelId="{A7826C1F-F62B-4884-8649-5AB6D5B52FCF}">
      <dgm:prSet phldrT="[Text]"/>
      <dgm:spPr/>
      <dgm:t>
        <a:bodyPr/>
        <a:lstStyle/>
        <a:p>
          <a:r>
            <a:rPr lang="en-US" dirty="0" smtClean="0"/>
            <a:t>accountability norm, translator’s own internal decision-making process</a:t>
          </a:r>
          <a:endParaRPr lang="el-GR" dirty="0"/>
        </a:p>
      </dgm:t>
    </dgm:pt>
    <dgm:pt modelId="{5E413BB2-FB00-478F-B7DD-4588F20887C6}" type="parTrans" cxnId="{148EB696-BE8B-4CBB-BD30-890A5176644F}">
      <dgm:prSet/>
      <dgm:spPr/>
      <dgm:t>
        <a:bodyPr/>
        <a:lstStyle/>
        <a:p>
          <a:endParaRPr lang="el-GR"/>
        </a:p>
      </dgm:t>
    </dgm:pt>
    <dgm:pt modelId="{8C2D83E5-A75A-4CF9-B08F-1981A49B4E92}" type="sibTrans" cxnId="{148EB696-BE8B-4CBB-BD30-890A5176644F}">
      <dgm:prSet/>
      <dgm:spPr/>
      <dgm:t>
        <a:bodyPr/>
        <a:lstStyle/>
        <a:p>
          <a:endParaRPr lang="el-GR"/>
        </a:p>
      </dgm:t>
    </dgm:pt>
    <dgm:pt modelId="{B5C6CCF7-8088-4792-855A-C61F554FFEA0}">
      <dgm:prSet custT="1"/>
      <dgm:spPr/>
      <dgm:t>
        <a:bodyPr/>
        <a:lstStyle/>
        <a:p>
          <a:r>
            <a:rPr lang="en-US" sz="2000" dirty="0" smtClean="0"/>
            <a:t>expectancy norm, relation of the target text to other forms of production in the target culture</a:t>
          </a:r>
          <a:endParaRPr lang="el-GR" sz="2000" dirty="0"/>
        </a:p>
      </dgm:t>
    </dgm:pt>
    <dgm:pt modelId="{BCC498E7-8E4F-4959-8915-D07557027D10}" type="parTrans" cxnId="{BB499C2E-EF6C-464C-BD66-10F034873066}">
      <dgm:prSet/>
      <dgm:spPr/>
      <dgm:t>
        <a:bodyPr/>
        <a:lstStyle/>
        <a:p>
          <a:endParaRPr lang="el-GR"/>
        </a:p>
      </dgm:t>
    </dgm:pt>
    <dgm:pt modelId="{A8FF6AC3-9E21-4C7C-8D4B-2E70A3530262}" type="sibTrans" cxnId="{BB499C2E-EF6C-464C-BD66-10F034873066}">
      <dgm:prSet/>
      <dgm:spPr/>
      <dgm:t>
        <a:bodyPr/>
        <a:lstStyle/>
        <a:p>
          <a:endParaRPr lang="el-GR"/>
        </a:p>
      </dgm:t>
    </dgm:pt>
    <dgm:pt modelId="{AB8BC396-FACE-4F9D-8797-CE5A251B60CF}" type="pres">
      <dgm:prSet presAssocID="{6AB59049-E3CA-4DBC-85C2-08E34E1B1910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3EC45403-7E99-4DDA-8A85-055F2CC9402D}" type="pres">
      <dgm:prSet presAssocID="{A1A4720A-9BF0-446D-BB24-C185FC263FA4}" presName="composite" presStyleCnt="0"/>
      <dgm:spPr/>
    </dgm:pt>
    <dgm:pt modelId="{3EF56410-54A6-47C9-AEE6-F025BEE88E5E}" type="pres">
      <dgm:prSet presAssocID="{A1A4720A-9BF0-446D-BB24-C185FC263FA4}" presName="parentText" presStyleLbl="alignNode1" presStyleIdx="0" presStyleCnt="4" custScaleX="248319">
        <dgm:presLayoutVars>
          <dgm:chMax val="1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FC8D7D8C-0C7E-4C7A-8DD4-4A25C3411FD0}" type="pres">
      <dgm:prSet presAssocID="{A1A4720A-9BF0-446D-BB24-C185FC263FA4}" presName="descendantText" presStyleLbl="alignAcc1" presStyleIdx="0" presStyleCnt="4" custScaleX="57560" custScaleY="100000" custLinFactNeighborX="-4449" custLinFactNeighborY="9292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92EC3ECC-CF61-4265-98BA-1A8678C5BF3E}" type="pres">
      <dgm:prSet presAssocID="{A7E936C2-98BC-4DA0-A5F3-6F36E690D330}" presName="sp" presStyleCnt="0"/>
      <dgm:spPr/>
    </dgm:pt>
    <dgm:pt modelId="{76C031E5-2259-4B8C-A34D-CF28CA5583E8}" type="pres">
      <dgm:prSet presAssocID="{7D018E50-F196-4AE4-82D4-C5C6DAEAB792}" presName="composite" presStyleCnt="0"/>
      <dgm:spPr/>
    </dgm:pt>
    <dgm:pt modelId="{1973AC41-0DA9-43A3-BDC9-8A10CE5A907F}" type="pres">
      <dgm:prSet presAssocID="{7D018E50-F196-4AE4-82D4-C5C6DAEAB792}" presName="parentText" presStyleLbl="alignNode1" presStyleIdx="1" presStyleCnt="4" custScaleX="229972" custLinFactNeighborX="0" custLinFactNeighborY="-5406">
        <dgm:presLayoutVars>
          <dgm:chMax val="1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E45409F9-4AF2-4966-AACA-C4D534E75AEE}" type="pres">
      <dgm:prSet presAssocID="{7D018E50-F196-4AE4-82D4-C5C6DAEAB792}" presName="descendantText" presStyleLbl="alignAcc1" presStyleIdx="1" presStyleCnt="4" custScaleX="74982" custScaleY="112744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CBBBD028-71C9-4F37-B520-41F95F31DCDD}" type="pres">
      <dgm:prSet presAssocID="{614075ED-3E48-4B78-B45E-007C861EBE9F}" presName="sp" presStyleCnt="0"/>
      <dgm:spPr/>
    </dgm:pt>
    <dgm:pt modelId="{E6276117-FEA2-4657-8653-9B69AAE7CD96}" type="pres">
      <dgm:prSet presAssocID="{0FBE5013-27B9-4472-90AF-9EA2A0E83788}" presName="composite" presStyleCnt="0"/>
      <dgm:spPr/>
    </dgm:pt>
    <dgm:pt modelId="{421CE195-467B-4FB0-AEA0-5281ECEE6E1A}" type="pres">
      <dgm:prSet presAssocID="{0FBE5013-27B9-4472-90AF-9EA2A0E83788}" presName="parentText" presStyleLbl="alignNode1" presStyleIdx="2" presStyleCnt="4" custAng="0" custScaleX="236774">
        <dgm:presLayoutVars>
          <dgm:chMax val="1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BE9EAFC0-C1D0-42E8-885F-0B48F902871F}" type="pres">
      <dgm:prSet presAssocID="{0FBE5013-27B9-4472-90AF-9EA2A0E83788}" presName="descendantText" presStyleLbl="alignAcc1" presStyleIdx="2" presStyleCnt="4" custScaleX="71521" custScaleY="104919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1D33CFA3-980F-4616-9E25-2A868709D563}" type="pres">
      <dgm:prSet presAssocID="{74C9998F-2834-4F02-9A49-A6525E0A221E}" presName="sp" presStyleCnt="0"/>
      <dgm:spPr/>
    </dgm:pt>
    <dgm:pt modelId="{B07C6B88-E07F-4FC0-AE75-8C1A222D22D7}" type="pres">
      <dgm:prSet presAssocID="{A3C7033F-04A5-4278-A540-7F54FF7D86FC}" presName="composite" presStyleCnt="0"/>
      <dgm:spPr/>
    </dgm:pt>
    <dgm:pt modelId="{54FAA1E1-B7B1-4FF6-B09B-8536D1EE963B}" type="pres">
      <dgm:prSet presAssocID="{A3C7033F-04A5-4278-A540-7F54FF7D86FC}" presName="parentText" presStyleLbl="alignNode1" presStyleIdx="3" presStyleCnt="4" custScaleX="246276">
        <dgm:presLayoutVars>
          <dgm:chMax val="1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0299D200-4061-46E8-A16E-8F20FD090FA2}" type="pres">
      <dgm:prSet presAssocID="{A3C7033F-04A5-4278-A540-7F54FF7D86FC}" presName="descendantText" presStyleLbl="alignAcc1" presStyleIdx="3" presStyleCnt="4" custScaleX="68562" custLinFactNeighborX="-1499" custLinFactNeighborY="4931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5348988A-59AD-4ABA-831C-5CEECE30F5D3}" type="presOf" srcId="{B5C6CCF7-8088-4792-855A-C61F554FFEA0}" destId="{BE9EAFC0-C1D0-42E8-885F-0B48F902871F}" srcOrd="0" destOrd="0" presId="urn:microsoft.com/office/officeart/2005/8/layout/chevron2"/>
    <dgm:cxn modelId="{0F4D25DA-9F92-4AFE-9B78-D8268E1DE276}" srcId="{A1A4720A-9BF0-446D-BB24-C185FC263FA4}" destId="{6DAA9A42-3662-4BE1-B657-191924F13D8F}" srcOrd="0" destOrd="0" parTransId="{CCAA3BAA-6AEC-42F5-B9D0-56EDEF4D81A0}" sibTransId="{39C734B5-8EE4-4D52-9FCF-1E35E5E2B53E}"/>
    <dgm:cxn modelId="{65F71943-3D47-4B97-987D-EBD2C015008A}" type="presOf" srcId="{6DAA9A42-3662-4BE1-B657-191924F13D8F}" destId="{FC8D7D8C-0C7E-4C7A-8DD4-4A25C3411FD0}" srcOrd="0" destOrd="0" presId="urn:microsoft.com/office/officeart/2005/8/layout/chevron2"/>
    <dgm:cxn modelId="{0BE0B5A3-5C0D-4AF8-80F5-B4DF68666511}" type="presOf" srcId="{FB659673-C6AA-4131-BA33-A6CF711F039D}" destId="{E45409F9-4AF2-4966-AACA-C4D534E75AEE}" srcOrd="0" destOrd="0" presId="urn:microsoft.com/office/officeart/2005/8/layout/chevron2"/>
    <dgm:cxn modelId="{224C020E-31AE-459F-A850-08565FFC0041}" type="presOf" srcId="{0FBE5013-27B9-4472-90AF-9EA2A0E83788}" destId="{421CE195-467B-4FB0-AEA0-5281ECEE6E1A}" srcOrd="0" destOrd="0" presId="urn:microsoft.com/office/officeart/2005/8/layout/chevron2"/>
    <dgm:cxn modelId="{9E86CADD-B12F-461E-9715-AE558B8AD48D}" type="presOf" srcId="{A3C7033F-04A5-4278-A540-7F54FF7D86FC}" destId="{54FAA1E1-B7B1-4FF6-B09B-8536D1EE963B}" srcOrd="0" destOrd="0" presId="urn:microsoft.com/office/officeart/2005/8/layout/chevron2"/>
    <dgm:cxn modelId="{D1A75D92-6FE4-4C34-85D4-7F4165A93C3E}" srcId="{6AB59049-E3CA-4DBC-85C2-08E34E1B1910}" destId="{7D018E50-F196-4AE4-82D4-C5C6DAEAB792}" srcOrd="1" destOrd="0" parTransId="{75AC7FAA-CB6C-4E5D-9F5D-96CDC5ECC518}" sibTransId="{614075ED-3E48-4B78-B45E-007C861EBE9F}"/>
    <dgm:cxn modelId="{D6C63F03-13FA-4839-8319-E90D34280B3F}" type="presOf" srcId="{7D018E50-F196-4AE4-82D4-C5C6DAEAB792}" destId="{1973AC41-0DA9-43A3-BDC9-8A10CE5A907F}" srcOrd="0" destOrd="0" presId="urn:microsoft.com/office/officeart/2005/8/layout/chevron2"/>
    <dgm:cxn modelId="{93BA717E-A261-4125-86DB-66E100239255}" type="presOf" srcId="{6AB59049-E3CA-4DBC-85C2-08E34E1B1910}" destId="{AB8BC396-FACE-4F9D-8797-CE5A251B60CF}" srcOrd="0" destOrd="0" presId="urn:microsoft.com/office/officeart/2005/8/layout/chevron2"/>
    <dgm:cxn modelId="{8B99E209-08BD-466D-B478-89FCB19E9016}" srcId="{7D018E50-F196-4AE4-82D4-C5C6DAEAB792}" destId="{FB659673-C6AA-4131-BA33-A6CF711F039D}" srcOrd="0" destOrd="0" parTransId="{9830196F-B93F-4B12-865F-4303DD908F7F}" sibTransId="{6E379CE0-1782-4DAC-8372-3ACDBA332C3A}"/>
    <dgm:cxn modelId="{DE9D2AB7-77E2-46F4-9607-DE99B3F352AB}" type="presOf" srcId="{A7826C1F-F62B-4884-8649-5AB6D5B52FCF}" destId="{0299D200-4061-46E8-A16E-8F20FD090FA2}" srcOrd="0" destOrd="0" presId="urn:microsoft.com/office/officeart/2005/8/layout/chevron2"/>
    <dgm:cxn modelId="{7B995E91-DB15-419C-A0BF-97B027572C54}" type="presOf" srcId="{A1A4720A-9BF0-446D-BB24-C185FC263FA4}" destId="{3EF56410-54A6-47C9-AEE6-F025BEE88E5E}" srcOrd="0" destOrd="0" presId="urn:microsoft.com/office/officeart/2005/8/layout/chevron2"/>
    <dgm:cxn modelId="{2D9A3727-83E8-40E3-A139-C2224C0E2347}" srcId="{6AB59049-E3CA-4DBC-85C2-08E34E1B1910}" destId="{A3C7033F-04A5-4278-A540-7F54FF7D86FC}" srcOrd="3" destOrd="0" parTransId="{1BD58CEF-7075-46EE-B9CD-97F02419F9CB}" sibTransId="{D58566C3-C3DF-46BB-9898-DB851FCF8F35}"/>
    <dgm:cxn modelId="{BB499C2E-EF6C-464C-BD66-10F034873066}" srcId="{0FBE5013-27B9-4472-90AF-9EA2A0E83788}" destId="{B5C6CCF7-8088-4792-855A-C61F554FFEA0}" srcOrd="0" destOrd="0" parTransId="{BCC498E7-8E4F-4959-8915-D07557027D10}" sibTransId="{A8FF6AC3-9E21-4C7C-8D4B-2E70A3530262}"/>
    <dgm:cxn modelId="{17F019C1-F593-4A63-900A-1AFEBBD4F3DB}" srcId="{6AB59049-E3CA-4DBC-85C2-08E34E1B1910}" destId="{0FBE5013-27B9-4472-90AF-9EA2A0E83788}" srcOrd="2" destOrd="0" parTransId="{92C00B11-B0D9-44B7-827E-2A7EF5DE331A}" sibTransId="{74C9998F-2834-4F02-9A49-A6525E0A221E}"/>
    <dgm:cxn modelId="{148EB696-BE8B-4CBB-BD30-890A5176644F}" srcId="{A3C7033F-04A5-4278-A540-7F54FF7D86FC}" destId="{A7826C1F-F62B-4884-8649-5AB6D5B52FCF}" srcOrd="0" destOrd="0" parTransId="{5E413BB2-FB00-478F-B7DD-4588F20887C6}" sibTransId="{8C2D83E5-A75A-4CF9-B08F-1981A49B4E92}"/>
    <dgm:cxn modelId="{963B0246-2C29-4C59-A70C-FFAAB953EDB5}" srcId="{6AB59049-E3CA-4DBC-85C2-08E34E1B1910}" destId="{A1A4720A-9BF0-446D-BB24-C185FC263FA4}" srcOrd="0" destOrd="0" parTransId="{7946FB26-C496-46F5-B4FC-62AB501D9A8D}" sibTransId="{A7E936C2-98BC-4DA0-A5F3-6F36E690D330}"/>
    <dgm:cxn modelId="{F5DD8024-615C-4E4C-8904-AA7F0CF1C060}" type="presParOf" srcId="{AB8BC396-FACE-4F9D-8797-CE5A251B60CF}" destId="{3EC45403-7E99-4DDA-8A85-055F2CC9402D}" srcOrd="0" destOrd="0" presId="urn:microsoft.com/office/officeart/2005/8/layout/chevron2"/>
    <dgm:cxn modelId="{60173044-B842-470F-844C-D675F7175B8C}" type="presParOf" srcId="{3EC45403-7E99-4DDA-8A85-055F2CC9402D}" destId="{3EF56410-54A6-47C9-AEE6-F025BEE88E5E}" srcOrd="0" destOrd="0" presId="urn:microsoft.com/office/officeart/2005/8/layout/chevron2"/>
    <dgm:cxn modelId="{D02CBB61-ECCF-4906-B270-45AE1564BC0A}" type="presParOf" srcId="{3EC45403-7E99-4DDA-8A85-055F2CC9402D}" destId="{FC8D7D8C-0C7E-4C7A-8DD4-4A25C3411FD0}" srcOrd="1" destOrd="0" presId="urn:microsoft.com/office/officeart/2005/8/layout/chevron2"/>
    <dgm:cxn modelId="{11DAF79A-C3E1-4F34-9623-B0EC00247010}" type="presParOf" srcId="{AB8BC396-FACE-4F9D-8797-CE5A251B60CF}" destId="{92EC3ECC-CF61-4265-98BA-1A8678C5BF3E}" srcOrd="1" destOrd="0" presId="urn:microsoft.com/office/officeart/2005/8/layout/chevron2"/>
    <dgm:cxn modelId="{A4ADF262-2D42-49C4-823B-C12B12BEED3E}" type="presParOf" srcId="{AB8BC396-FACE-4F9D-8797-CE5A251B60CF}" destId="{76C031E5-2259-4B8C-A34D-CF28CA5583E8}" srcOrd="2" destOrd="0" presId="urn:microsoft.com/office/officeart/2005/8/layout/chevron2"/>
    <dgm:cxn modelId="{DBEA568E-49DA-4566-8746-54C3F8FEEB2A}" type="presParOf" srcId="{76C031E5-2259-4B8C-A34D-CF28CA5583E8}" destId="{1973AC41-0DA9-43A3-BDC9-8A10CE5A907F}" srcOrd="0" destOrd="0" presId="urn:microsoft.com/office/officeart/2005/8/layout/chevron2"/>
    <dgm:cxn modelId="{D246B54A-3582-419B-B186-1D37BA346CDE}" type="presParOf" srcId="{76C031E5-2259-4B8C-A34D-CF28CA5583E8}" destId="{E45409F9-4AF2-4966-AACA-C4D534E75AEE}" srcOrd="1" destOrd="0" presId="urn:microsoft.com/office/officeart/2005/8/layout/chevron2"/>
    <dgm:cxn modelId="{F3CEEED4-7777-49AB-8DC2-230916A199FD}" type="presParOf" srcId="{AB8BC396-FACE-4F9D-8797-CE5A251B60CF}" destId="{CBBBD028-71C9-4F37-B520-41F95F31DCDD}" srcOrd="3" destOrd="0" presId="urn:microsoft.com/office/officeart/2005/8/layout/chevron2"/>
    <dgm:cxn modelId="{246C65D7-F0E2-4259-AD19-8026EF511D04}" type="presParOf" srcId="{AB8BC396-FACE-4F9D-8797-CE5A251B60CF}" destId="{E6276117-FEA2-4657-8653-9B69AAE7CD96}" srcOrd="4" destOrd="0" presId="urn:microsoft.com/office/officeart/2005/8/layout/chevron2"/>
    <dgm:cxn modelId="{E968F56F-5F60-418F-A891-5D37EA0519EC}" type="presParOf" srcId="{E6276117-FEA2-4657-8653-9B69AAE7CD96}" destId="{421CE195-467B-4FB0-AEA0-5281ECEE6E1A}" srcOrd="0" destOrd="0" presId="urn:microsoft.com/office/officeart/2005/8/layout/chevron2"/>
    <dgm:cxn modelId="{3CD3D2D6-7FE2-4830-A8BA-1EFD3EE76D46}" type="presParOf" srcId="{E6276117-FEA2-4657-8653-9B69AAE7CD96}" destId="{BE9EAFC0-C1D0-42E8-885F-0B48F902871F}" srcOrd="1" destOrd="0" presId="urn:microsoft.com/office/officeart/2005/8/layout/chevron2"/>
    <dgm:cxn modelId="{9EF29885-4945-4D19-BA59-52A174D3B159}" type="presParOf" srcId="{AB8BC396-FACE-4F9D-8797-CE5A251B60CF}" destId="{1D33CFA3-980F-4616-9E25-2A868709D563}" srcOrd="5" destOrd="0" presId="urn:microsoft.com/office/officeart/2005/8/layout/chevron2"/>
    <dgm:cxn modelId="{9F291F9F-104D-45C3-871F-CA160B31EB87}" type="presParOf" srcId="{AB8BC396-FACE-4F9D-8797-CE5A251B60CF}" destId="{B07C6B88-E07F-4FC0-AE75-8C1A222D22D7}" srcOrd="6" destOrd="0" presId="urn:microsoft.com/office/officeart/2005/8/layout/chevron2"/>
    <dgm:cxn modelId="{3C89075F-4B88-4D9D-BC9D-4E1E9385DBAC}" type="presParOf" srcId="{B07C6B88-E07F-4FC0-AE75-8C1A222D22D7}" destId="{54FAA1E1-B7B1-4FF6-B09B-8536D1EE963B}" srcOrd="0" destOrd="0" presId="urn:microsoft.com/office/officeart/2005/8/layout/chevron2"/>
    <dgm:cxn modelId="{8577873A-54D5-4E15-BBBD-7BC0F77E57F1}" type="presParOf" srcId="{B07C6B88-E07F-4FC0-AE75-8C1A222D22D7}" destId="{0299D200-4061-46E8-A16E-8F20FD090FA2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1CFD8081-660D-440B-8957-ACF43CECD4AC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5BB1FEBE-A85E-4429-8836-0EB5FF0B1B23}">
      <dgm:prSet phldrT="[Text]"/>
      <dgm:spPr/>
      <dgm:t>
        <a:bodyPr/>
        <a:lstStyle/>
        <a:p>
          <a:r>
            <a:rPr lang="en-US" dirty="0" smtClean="0"/>
            <a:t>Ophelia :</a:t>
          </a:r>
        </a:p>
        <a:p>
          <a:r>
            <a:rPr lang="en-US" dirty="0" smtClean="0"/>
            <a:t>…; and so I thank you for your</a:t>
          </a:r>
          <a:endParaRPr lang="el-GR" dirty="0" smtClean="0"/>
        </a:p>
        <a:p>
          <a:r>
            <a:rPr lang="en-US" dirty="0" smtClean="0"/>
            <a:t>good counsel. Come, my coach!:</a:t>
          </a:r>
          <a:endParaRPr lang="el-GR" dirty="0"/>
        </a:p>
      </dgm:t>
      <dgm:extLst>
        <a:ext uri="{E40237B7-FDA0-4F09-8148-C483321AD2D9}">
          <dgm14:cNvPr xmlns:dgm14="http://schemas.microsoft.com/office/drawing/2010/diagram" id="0" name="" title="ST"/>
        </a:ext>
      </dgm:extLst>
    </dgm:pt>
    <dgm:pt modelId="{F58C64AF-B509-4448-AF6B-4AEBC894F56A}" type="parTrans" cxnId="{8B38B253-F27B-406B-877A-0680CC6972A6}">
      <dgm:prSet/>
      <dgm:spPr/>
      <dgm:t>
        <a:bodyPr/>
        <a:lstStyle/>
        <a:p>
          <a:endParaRPr lang="el-GR"/>
        </a:p>
      </dgm:t>
    </dgm:pt>
    <dgm:pt modelId="{646A3C32-49E6-4B00-BD38-1E3639AE09AD}" type="sibTrans" cxnId="{8B38B253-F27B-406B-877A-0680CC6972A6}">
      <dgm:prSet/>
      <dgm:spPr/>
      <dgm:t>
        <a:bodyPr/>
        <a:lstStyle/>
        <a:p>
          <a:endParaRPr lang="el-GR"/>
        </a:p>
      </dgm:t>
    </dgm:pt>
    <dgm:pt modelId="{DC2BFAEA-3C85-4C2B-BA4E-6BC2ECF68948}">
      <dgm:prSet phldrT="[Text]"/>
      <dgm:spPr/>
      <dgm:t>
        <a:bodyPr/>
        <a:lstStyle/>
        <a:p>
          <a:r>
            <a:rPr lang="el-GR" dirty="0" smtClean="0"/>
            <a:t>Σας ευχαριστώ για την</a:t>
          </a:r>
        </a:p>
        <a:p>
          <a:r>
            <a:rPr lang="el-GR" dirty="0" smtClean="0"/>
            <a:t>καλή ορμήνεια. Πάμε αμαξά μου!</a:t>
          </a:r>
          <a:endParaRPr lang="el-GR" dirty="0"/>
        </a:p>
      </dgm:t>
      <dgm:extLst>
        <a:ext uri="{E40237B7-FDA0-4F09-8148-C483321AD2D9}">
          <dgm14:cNvPr xmlns:dgm14="http://schemas.microsoft.com/office/drawing/2010/diagram" id="0" name="" title="TT"/>
        </a:ext>
      </dgm:extLst>
    </dgm:pt>
    <dgm:pt modelId="{2DED6931-272E-4DC4-8E6C-257E4DDE77CF}" type="parTrans" cxnId="{07379C5D-B4FB-487F-A596-A7059705679B}">
      <dgm:prSet/>
      <dgm:spPr/>
      <dgm:t>
        <a:bodyPr/>
        <a:lstStyle/>
        <a:p>
          <a:endParaRPr lang="el-GR"/>
        </a:p>
      </dgm:t>
    </dgm:pt>
    <dgm:pt modelId="{19DEEEEE-BE6C-4988-92DF-0681402FF26A}" type="sibTrans" cxnId="{07379C5D-B4FB-487F-A596-A7059705679B}">
      <dgm:prSet/>
      <dgm:spPr/>
      <dgm:t>
        <a:bodyPr/>
        <a:lstStyle/>
        <a:p>
          <a:endParaRPr lang="el-GR"/>
        </a:p>
      </dgm:t>
    </dgm:pt>
    <dgm:pt modelId="{E153B96D-DE0F-4B13-9FE1-BB10339C4BDE}">
      <dgm:prSet phldrT="[Text]"/>
      <dgm:spPr/>
      <dgm:t>
        <a:bodyPr/>
        <a:lstStyle/>
        <a:p>
          <a:r>
            <a:rPr lang="en-US" dirty="0" smtClean="0"/>
            <a:t>Ghost:</a:t>
          </a:r>
        </a:p>
        <a:p>
          <a:r>
            <a:rPr lang="en-US" dirty="0" smtClean="0"/>
            <a:t> If thou hast nature in thee, bear it not;</a:t>
          </a:r>
          <a:endParaRPr lang="el-GR" dirty="0"/>
        </a:p>
      </dgm:t>
      <dgm:extLst>
        <a:ext uri="{E40237B7-FDA0-4F09-8148-C483321AD2D9}">
          <dgm14:cNvPr xmlns:dgm14="http://schemas.microsoft.com/office/drawing/2010/diagram" id="0" name="" title="ST"/>
        </a:ext>
      </dgm:extLst>
    </dgm:pt>
    <dgm:pt modelId="{0B58F80C-26C7-407F-8AF2-5F74B6AF81F7}" type="parTrans" cxnId="{E8D8304D-5420-4831-BD4B-32B1418916A4}">
      <dgm:prSet/>
      <dgm:spPr/>
      <dgm:t>
        <a:bodyPr/>
        <a:lstStyle/>
        <a:p>
          <a:endParaRPr lang="el-GR"/>
        </a:p>
      </dgm:t>
    </dgm:pt>
    <dgm:pt modelId="{F634F222-5531-4FB0-B87B-EEB56872ED81}" type="sibTrans" cxnId="{E8D8304D-5420-4831-BD4B-32B1418916A4}">
      <dgm:prSet/>
      <dgm:spPr/>
      <dgm:t>
        <a:bodyPr/>
        <a:lstStyle/>
        <a:p>
          <a:endParaRPr lang="el-GR"/>
        </a:p>
      </dgm:t>
    </dgm:pt>
    <dgm:pt modelId="{4F6C64A7-985E-4027-AFB8-1503A3E7995E}">
      <dgm:prSet phldrT="[Text]"/>
      <dgm:spPr/>
      <dgm:t>
        <a:bodyPr/>
        <a:lstStyle/>
        <a:p>
          <a:r>
            <a:rPr lang="el-GR" dirty="0" smtClean="0"/>
            <a:t>Αν έχεις θάρρος μέσα σου</a:t>
          </a:r>
        </a:p>
        <a:p>
          <a:r>
            <a:rPr lang="el-GR" dirty="0" smtClean="0"/>
            <a:t>μην το ανεχτείς</a:t>
          </a:r>
          <a:endParaRPr lang="el-GR" dirty="0"/>
        </a:p>
      </dgm:t>
      <dgm:extLst>
        <a:ext uri="{E40237B7-FDA0-4F09-8148-C483321AD2D9}">
          <dgm14:cNvPr xmlns:dgm14="http://schemas.microsoft.com/office/drawing/2010/diagram" id="0" name="" title="TT"/>
        </a:ext>
      </dgm:extLst>
    </dgm:pt>
    <dgm:pt modelId="{91E4DFB7-8F1E-40B6-9445-FE716641C8AF}" type="parTrans" cxnId="{CEF3928F-6A49-4901-AD34-A610811F7C46}">
      <dgm:prSet/>
      <dgm:spPr/>
      <dgm:t>
        <a:bodyPr/>
        <a:lstStyle/>
        <a:p>
          <a:endParaRPr lang="el-GR"/>
        </a:p>
      </dgm:t>
    </dgm:pt>
    <dgm:pt modelId="{1B4C9DE3-C1E4-4BCD-9006-2B8979D16424}" type="sibTrans" cxnId="{CEF3928F-6A49-4901-AD34-A610811F7C46}">
      <dgm:prSet/>
      <dgm:spPr/>
      <dgm:t>
        <a:bodyPr/>
        <a:lstStyle/>
        <a:p>
          <a:endParaRPr lang="el-GR"/>
        </a:p>
      </dgm:t>
    </dgm:pt>
    <dgm:pt modelId="{6F8A700B-6B82-4C5A-A1EE-FEBC14F922D0}">
      <dgm:prSet phldrT="[Text]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</dgm:spPr>
      <dgm:t>
        <a:bodyPr/>
        <a:lstStyle/>
        <a:p>
          <a:r>
            <a:rPr lang="el-GR" dirty="0" smtClean="0"/>
            <a:t>Γι’ αυτό σας ευχαριστώ</a:t>
          </a:r>
        </a:p>
        <a:p>
          <a:r>
            <a:rPr lang="el-GR" dirty="0" smtClean="0"/>
            <a:t>για την καλή σας συμβουλή.</a:t>
          </a:r>
          <a:endParaRPr lang="el-GR" dirty="0"/>
        </a:p>
      </dgm:t>
      <dgm:extLst>
        <a:ext uri="{E40237B7-FDA0-4F09-8148-C483321AD2D9}">
          <dgm14:cNvPr xmlns:dgm14="http://schemas.microsoft.com/office/drawing/2010/diagram" id="0" name="" title="TT"/>
        </a:ext>
      </dgm:extLst>
    </dgm:pt>
    <dgm:pt modelId="{67DD6D0A-32BF-41CD-887E-7F8E7720984D}" type="parTrans" cxnId="{CAA17311-DA31-4478-AE25-37E6814AA327}">
      <dgm:prSet/>
      <dgm:spPr/>
      <dgm:t>
        <a:bodyPr/>
        <a:lstStyle/>
        <a:p>
          <a:endParaRPr lang="el-GR"/>
        </a:p>
      </dgm:t>
    </dgm:pt>
    <dgm:pt modelId="{B13A259A-397E-4D50-805D-107110651600}" type="sibTrans" cxnId="{CAA17311-DA31-4478-AE25-37E6814AA327}">
      <dgm:prSet/>
      <dgm:spPr/>
      <dgm:t>
        <a:bodyPr/>
        <a:lstStyle/>
        <a:p>
          <a:endParaRPr lang="el-GR"/>
        </a:p>
      </dgm:t>
    </dgm:pt>
    <dgm:pt modelId="{9D7ABD5F-A1D8-4365-A9CC-893DB741D4B3}">
      <dgm:prSet phldrT="[Text]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</dgm:spPr>
      <dgm:t>
        <a:bodyPr/>
        <a:lstStyle/>
        <a:p>
          <a:r>
            <a:rPr lang="el-GR" dirty="0" smtClean="0"/>
            <a:t>Αν έχεις μέσα σου</a:t>
          </a:r>
        </a:p>
        <a:p>
          <a:r>
            <a:rPr lang="el-GR" dirty="0" smtClean="0"/>
            <a:t>ζωή, μην το ανεχτείς.</a:t>
          </a:r>
          <a:endParaRPr lang="el-GR" dirty="0"/>
        </a:p>
      </dgm:t>
      <dgm:extLst>
        <a:ext uri="{E40237B7-FDA0-4F09-8148-C483321AD2D9}">
          <dgm14:cNvPr xmlns:dgm14="http://schemas.microsoft.com/office/drawing/2010/diagram" id="0" name="" title="TT"/>
        </a:ext>
      </dgm:extLst>
    </dgm:pt>
    <dgm:pt modelId="{00F24135-E013-4196-9609-621E39201075}" type="parTrans" cxnId="{DC255DE8-07AC-48FB-A2A4-F67E48524A45}">
      <dgm:prSet/>
      <dgm:spPr/>
      <dgm:t>
        <a:bodyPr/>
        <a:lstStyle/>
        <a:p>
          <a:endParaRPr lang="el-GR"/>
        </a:p>
      </dgm:t>
    </dgm:pt>
    <dgm:pt modelId="{F3EDCC23-D18D-4713-83AF-ABE221B9813C}" type="sibTrans" cxnId="{DC255DE8-07AC-48FB-A2A4-F67E48524A45}">
      <dgm:prSet/>
      <dgm:spPr/>
      <dgm:t>
        <a:bodyPr/>
        <a:lstStyle/>
        <a:p>
          <a:endParaRPr lang="el-GR"/>
        </a:p>
      </dgm:t>
    </dgm:pt>
    <dgm:pt modelId="{61A95040-BA7B-4A38-A5C2-4E3F3ABD4190}" type="pres">
      <dgm:prSet presAssocID="{1CFD8081-660D-440B-8957-ACF43CECD4AC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l-GR"/>
        </a:p>
      </dgm:t>
    </dgm:pt>
    <dgm:pt modelId="{556DCE6B-2349-4278-B89D-FB5B112DFBDC}" type="pres">
      <dgm:prSet presAssocID="{5BB1FEBE-A85E-4429-8836-0EB5FF0B1B23}" presName="root" presStyleCnt="0"/>
      <dgm:spPr/>
    </dgm:pt>
    <dgm:pt modelId="{5E628101-82A6-4020-BED6-36E2A77E5C11}" type="pres">
      <dgm:prSet presAssocID="{5BB1FEBE-A85E-4429-8836-0EB5FF0B1B23}" presName="rootComposite" presStyleCnt="0"/>
      <dgm:spPr/>
    </dgm:pt>
    <dgm:pt modelId="{8D25B037-15C9-4D89-9665-91630215C6E1}" type="pres">
      <dgm:prSet presAssocID="{5BB1FEBE-A85E-4429-8836-0EB5FF0B1B23}" presName="rootText" presStyleLbl="node1" presStyleIdx="0" presStyleCnt="2" custScaleX="138688"/>
      <dgm:spPr/>
      <dgm:t>
        <a:bodyPr/>
        <a:lstStyle/>
        <a:p>
          <a:endParaRPr lang="el-GR"/>
        </a:p>
      </dgm:t>
    </dgm:pt>
    <dgm:pt modelId="{043311BF-BEC3-4A3A-8E36-62842E1D0C70}" type="pres">
      <dgm:prSet presAssocID="{5BB1FEBE-A85E-4429-8836-0EB5FF0B1B23}" presName="rootConnector" presStyleLbl="node1" presStyleIdx="0" presStyleCnt="2"/>
      <dgm:spPr/>
      <dgm:t>
        <a:bodyPr/>
        <a:lstStyle/>
        <a:p>
          <a:endParaRPr lang="el-GR"/>
        </a:p>
      </dgm:t>
    </dgm:pt>
    <dgm:pt modelId="{FB437C81-9C9C-4D52-8336-54CEFB9E4496}" type="pres">
      <dgm:prSet presAssocID="{5BB1FEBE-A85E-4429-8836-0EB5FF0B1B23}" presName="childShape" presStyleCnt="0"/>
      <dgm:spPr/>
    </dgm:pt>
    <dgm:pt modelId="{827FAB67-3562-4B2B-919C-060F1D3E9FAB}" type="pres">
      <dgm:prSet presAssocID="{2DED6931-272E-4DC4-8E6C-257E4DDE77CF}" presName="Name13" presStyleLbl="parChTrans1D2" presStyleIdx="0" presStyleCnt="4"/>
      <dgm:spPr/>
      <dgm:t>
        <a:bodyPr/>
        <a:lstStyle/>
        <a:p>
          <a:endParaRPr lang="el-GR"/>
        </a:p>
      </dgm:t>
    </dgm:pt>
    <dgm:pt modelId="{2FCB4AA5-425D-44D5-B9B8-A5B35A829488}" type="pres">
      <dgm:prSet presAssocID="{DC2BFAEA-3C85-4C2B-BA4E-6BC2ECF68948}" presName="childText" presStyleLbl="bgAcc1" presStyleIdx="0" presStyleCnt="4" custScaleX="158029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F99AEE07-B9B6-4922-9A9B-7A1ECBB594A2}" type="pres">
      <dgm:prSet presAssocID="{67DD6D0A-32BF-41CD-887E-7F8E7720984D}" presName="Name13" presStyleLbl="parChTrans1D2" presStyleIdx="1" presStyleCnt="4"/>
      <dgm:spPr/>
      <dgm:t>
        <a:bodyPr/>
        <a:lstStyle/>
        <a:p>
          <a:endParaRPr lang="el-GR"/>
        </a:p>
      </dgm:t>
    </dgm:pt>
    <dgm:pt modelId="{32245700-316E-4E9C-AE8C-F95A6E6554BC}" type="pres">
      <dgm:prSet presAssocID="{6F8A700B-6B82-4C5A-A1EE-FEBC14F922D0}" presName="childText" presStyleLbl="bgAcc1" presStyleIdx="1" presStyleCnt="4" custScaleX="156580" custScaleY="121646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3D2DF4E1-0CE6-4387-A9AD-61BF54682263}" type="pres">
      <dgm:prSet presAssocID="{E153B96D-DE0F-4B13-9FE1-BB10339C4BDE}" presName="root" presStyleCnt="0"/>
      <dgm:spPr/>
    </dgm:pt>
    <dgm:pt modelId="{58A9C13B-791E-42C6-9D07-4839CE5D9EBB}" type="pres">
      <dgm:prSet presAssocID="{E153B96D-DE0F-4B13-9FE1-BB10339C4BDE}" presName="rootComposite" presStyleCnt="0"/>
      <dgm:spPr/>
    </dgm:pt>
    <dgm:pt modelId="{A33DA455-7E2C-42BC-912E-FF78F6840351}" type="pres">
      <dgm:prSet presAssocID="{E153B96D-DE0F-4B13-9FE1-BB10339C4BDE}" presName="rootText" presStyleLbl="node1" presStyleIdx="1" presStyleCnt="2" custScaleX="156114"/>
      <dgm:spPr/>
      <dgm:t>
        <a:bodyPr/>
        <a:lstStyle/>
        <a:p>
          <a:endParaRPr lang="el-GR"/>
        </a:p>
      </dgm:t>
    </dgm:pt>
    <dgm:pt modelId="{F89D94AB-31A3-4146-9DAA-23F4416B3C95}" type="pres">
      <dgm:prSet presAssocID="{E153B96D-DE0F-4B13-9FE1-BB10339C4BDE}" presName="rootConnector" presStyleLbl="node1" presStyleIdx="1" presStyleCnt="2"/>
      <dgm:spPr/>
      <dgm:t>
        <a:bodyPr/>
        <a:lstStyle/>
        <a:p>
          <a:endParaRPr lang="el-GR"/>
        </a:p>
      </dgm:t>
    </dgm:pt>
    <dgm:pt modelId="{80DB2136-1E2A-4F5F-BE15-8C8C476E43DF}" type="pres">
      <dgm:prSet presAssocID="{E153B96D-DE0F-4B13-9FE1-BB10339C4BDE}" presName="childShape" presStyleCnt="0"/>
      <dgm:spPr/>
    </dgm:pt>
    <dgm:pt modelId="{6570C7CD-ED77-44F9-9421-83FC22049572}" type="pres">
      <dgm:prSet presAssocID="{91E4DFB7-8F1E-40B6-9445-FE716641C8AF}" presName="Name13" presStyleLbl="parChTrans1D2" presStyleIdx="2" presStyleCnt="4"/>
      <dgm:spPr/>
      <dgm:t>
        <a:bodyPr/>
        <a:lstStyle/>
        <a:p>
          <a:endParaRPr lang="el-GR"/>
        </a:p>
      </dgm:t>
    </dgm:pt>
    <dgm:pt modelId="{40A52D4F-7312-472C-B991-FA8042C0C586}" type="pres">
      <dgm:prSet presAssocID="{4F6C64A7-985E-4027-AFB8-1503A3E7995E}" presName="childText" presStyleLbl="bgAcc1" presStyleIdx="2" presStyleCnt="4" custScaleX="172760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79C9799B-EE01-4D99-8C5C-07609CE161C6}" type="pres">
      <dgm:prSet presAssocID="{00F24135-E013-4196-9609-621E39201075}" presName="Name13" presStyleLbl="parChTrans1D2" presStyleIdx="3" presStyleCnt="4"/>
      <dgm:spPr/>
      <dgm:t>
        <a:bodyPr/>
        <a:lstStyle/>
        <a:p>
          <a:endParaRPr lang="el-GR"/>
        </a:p>
      </dgm:t>
    </dgm:pt>
    <dgm:pt modelId="{3CADC4E6-041F-40BF-B7EF-EA061B09CF94}" type="pres">
      <dgm:prSet presAssocID="{9D7ABD5F-A1D8-4365-A9CC-893DB741D4B3}" presName="childText" presStyleLbl="bgAcc1" presStyleIdx="3" presStyleCnt="4" custScaleX="163887" custScaleY="127957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DACAEA18-CBDD-4032-A5D4-93714A327FC9}" type="presOf" srcId="{2DED6931-272E-4DC4-8E6C-257E4DDE77CF}" destId="{827FAB67-3562-4B2B-919C-060F1D3E9FAB}" srcOrd="0" destOrd="0" presId="urn:microsoft.com/office/officeart/2005/8/layout/hierarchy3"/>
    <dgm:cxn modelId="{38D0A409-8DAB-4FC7-A920-E09F9CC8F253}" type="presOf" srcId="{67DD6D0A-32BF-41CD-887E-7F8E7720984D}" destId="{F99AEE07-B9B6-4922-9A9B-7A1ECBB594A2}" srcOrd="0" destOrd="0" presId="urn:microsoft.com/office/officeart/2005/8/layout/hierarchy3"/>
    <dgm:cxn modelId="{8B38B253-F27B-406B-877A-0680CC6972A6}" srcId="{1CFD8081-660D-440B-8957-ACF43CECD4AC}" destId="{5BB1FEBE-A85E-4429-8836-0EB5FF0B1B23}" srcOrd="0" destOrd="0" parTransId="{F58C64AF-B509-4448-AF6B-4AEBC894F56A}" sibTransId="{646A3C32-49E6-4B00-BD38-1E3639AE09AD}"/>
    <dgm:cxn modelId="{E50E7D8A-D8F8-4C66-9327-0D70BA0EBFC7}" type="presOf" srcId="{5BB1FEBE-A85E-4429-8836-0EB5FF0B1B23}" destId="{8D25B037-15C9-4D89-9665-91630215C6E1}" srcOrd="0" destOrd="0" presId="urn:microsoft.com/office/officeart/2005/8/layout/hierarchy3"/>
    <dgm:cxn modelId="{2A3C7B03-EF84-4D84-A17D-DBFF2687960F}" type="presOf" srcId="{5BB1FEBE-A85E-4429-8836-0EB5FF0B1B23}" destId="{043311BF-BEC3-4A3A-8E36-62842E1D0C70}" srcOrd="1" destOrd="0" presId="urn:microsoft.com/office/officeart/2005/8/layout/hierarchy3"/>
    <dgm:cxn modelId="{E6D6BA26-493A-4A72-A039-EB72A0EDBAE7}" type="presOf" srcId="{DC2BFAEA-3C85-4C2B-BA4E-6BC2ECF68948}" destId="{2FCB4AA5-425D-44D5-B9B8-A5B35A829488}" srcOrd="0" destOrd="0" presId="urn:microsoft.com/office/officeart/2005/8/layout/hierarchy3"/>
    <dgm:cxn modelId="{0A76CE1D-764C-4017-AA0B-512CB80ECA38}" type="presOf" srcId="{E153B96D-DE0F-4B13-9FE1-BB10339C4BDE}" destId="{A33DA455-7E2C-42BC-912E-FF78F6840351}" srcOrd="0" destOrd="0" presId="urn:microsoft.com/office/officeart/2005/8/layout/hierarchy3"/>
    <dgm:cxn modelId="{DC255DE8-07AC-48FB-A2A4-F67E48524A45}" srcId="{E153B96D-DE0F-4B13-9FE1-BB10339C4BDE}" destId="{9D7ABD5F-A1D8-4365-A9CC-893DB741D4B3}" srcOrd="1" destOrd="0" parTransId="{00F24135-E013-4196-9609-621E39201075}" sibTransId="{F3EDCC23-D18D-4713-83AF-ABE221B9813C}"/>
    <dgm:cxn modelId="{E8D8304D-5420-4831-BD4B-32B1418916A4}" srcId="{1CFD8081-660D-440B-8957-ACF43CECD4AC}" destId="{E153B96D-DE0F-4B13-9FE1-BB10339C4BDE}" srcOrd="1" destOrd="0" parTransId="{0B58F80C-26C7-407F-8AF2-5F74B6AF81F7}" sibTransId="{F634F222-5531-4FB0-B87B-EEB56872ED81}"/>
    <dgm:cxn modelId="{0DF60EB4-2528-4C9B-A3A7-69E044E147D7}" type="presOf" srcId="{9D7ABD5F-A1D8-4365-A9CC-893DB741D4B3}" destId="{3CADC4E6-041F-40BF-B7EF-EA061B09CF94}" srcOrd="0" destOrd="0" presId="urn:microsoft.com/office/officeart/2005/8/layout/hierarchy3"/>
    <dgm:cxn modelId="{C72A5D2B-ABDA-4BFD-82CC-74C23A108E8E}" type="presOf" srcId="{00F24135-E013-4196-9609-621E39201075}" destId="{79C9799B-EE01-4D99-8C5C-07609CE161C6}" srcOrd="0" destOrd="0" presId="urn:microsoft.com/office/officeart/2005/8/layout/hierarchy3"/>
    <dgm:cxn modelId="{48FE8BFE-88FA-4D35-B1D2-DA9435776AC8}" type="presOf" srcId="{1CFD8081-660D-440B-8957-ACF43CECD4AC}" destId="{61A95040-BA7B-4A38-A5C2-4E3F3ABD4190}" srcOrd="0" destOrd="0" presId="urn:microsoft.com/office/officeart/2005/8/layout/hierarchy3"/>
    <dgm:cxn modelId="{CCE8FB12-70E8-45FA-AC58-D9F40CF4EE9E}" type="presOf" srcId="{4F6C64A7-985E-4027-AFB8-1503A3E7995E}" destId="{40A52D4F-7312-472C-B991-FA8042C0C586}" srcOrd="0" destOrd="0" presId="urn:microsoft.com/office/officeart/2005/8/layout/hierarchy3"/>
    <dgm:cxn modelId="{AAC2E386-C90B-4959-B46C-95A12B87FAE2}" type="presOf" srcId="{E153B96D-DE0F-4B13-9FE1-BB10339C4BDE}" destId="{F89D94AB-31A3-4146-9DAA-23F4416B3C95}" srcOrd="1" destOrd="0" presId="urn:microsoft.com/office/officeart/2005/8/layout/hierarchy3"/>
    <dgm:cxn modelId="{07379C5D-B4FB-487F-A596-A7059705679B}" srcId="{5BB1FEBE-A85E-4429-8836-0EB5FF0B1B23}" destId="{DC2BFAEA-3C85-4C2B-BA4E-6BC2ECF68948}" srcOrd="0" destOrd="0" parTransId="{2DED6931-272E-4DC4-8E6C-257E4DDE77CF}" sibTransId="{19DEEEEE-BE6C-4988-92DF-0681402FF26A}"/>
    <dgm:cxn modelId="{CAA17311-DA31-4478-AE25-37E6814AA327}" srcId="{5BB1FEBE-A85E-4429-8836-0EB5FF0B1B23}" destId="{6F8A700B-6B82-4C5A-A1EE-FEBC14F922D0}" srcOrd="1" destOrd="0" parTransId="{67DD6D0A-32BF-41CD-887E-7F8E7720984D}" sibTransId="{B13A259A-397E-4D50-805D-107110651600}"/>
    <dgm:cxn modelId="{50C89A00-DBF4-4CBC-9A04-BD7FF3CEB0B4}" type="presOf" srcId="{6F8A700B-6B82-4C5A-A1EE-FEBC14F922D0}" destId="{32245700-316E-4E9C-AE8C-F95A6E6554BC}" srcOrd="0" destOrd="0" presId="urn:microsoft.com/office/officeart/2005/8/layout/hierarchy3"/>
    <dgm:cxn modelId="{CEF3928F-6A49-4901-AD34-A610811F7C46}" srcId="{E153B96D-DE0F-4B13-9FE1-BB10339C4BDE}" destId="{4F6C64A7-985E-4027-AFB8-1503A3E7995E}" srcOrd="0" destOrd="0" parTransId="{91E4DFB7-8F1E-40B6-9445-FE716641C8AF}" sibTransId="{1B4C9DE3-C1E4-4BCD-9006-2B8979D16424}"/>
    <dgm:cxn modelId="{E6A8214F-1AB4-49CC-8918-37D882694B53}" type="presOf" srcId="{91E4DFB7-8F1E-40B6-9445-FE716641C8AF}" destId="{6570C7CD-ED77-44F9-9421-83FC22049572}" srcOrd="0" destOrd="0" presId="urn:microsoft.com/office/officeart/2005/8/layout/hierarchy3"/>
    <dgm:cxn modelId="{066A6A67-F2E6-4512-9D86-29264E818186}" type="presParOf" srcId="{61A95040-BA7B-4A38-A5C2-4E3F3ABD4190}" destId="{556DCE6B-2349-4278-B89D-FB5B112DFBDC}" srcOrd="0" destOrd="0" presId="urn:microsoft.com/office/officeart/2005/8/layout/hierarchy3"/>
    <dgm:cxn modelId="{1EC4E0FC-D211-4AAC-90ED-13F2BEA7FE69}" type="presParOf" srcId="{556DCE6B-2349-4278-B89D-FB5B112DFBDC}" destId="{5E628101-82A6-4020-BED6-36E2A77E5C11}" srcOrd="0" destOrd="0" presId="urn:microsoft.com/office/officeart/2005/8/layout/hierarchy3"/>
    <dgm:cxn modelId="{48F478E8-9CA0-485F-BD60-E77CD197C217}" type="presParOf" srcId="{5E628101-82A6-4020-BED6-36E2A77E5C11}" destId="{8D25B037-15C9-4D89-9665-91630215C6E1}" srcOrd="0" destOrd="0" presId="urn:microsoft.com/office/officeart/2005/8/layout/hierarchy3"/>
    <dgm:cxn modelId="{5DE073EE-3AA8-4F66-AC03-2E64306A4439}" type="presParOf" srcId="{5E628101-82A6-4020-BED6-36E2A77E5C11}" destId="{043311BF-BEC3-4A3A-8E36-62842E1D0C70}" srcOrd="1" destOrd="0" presId="urn:microsoft.com/office/officeart/2005/8/layout/hierarchy3"/>
    <dgm:cxn modelId="{DD5DBCE9-C1DF-43A9-AAAA-F425CC2EA65C}" type="presParOf" srcId="{556DCE6B-2349-4278-B89D-FB5B112DFBDC}" destId="{FB437C81-9C9C-4D52-8336-54CEFB9E4496}" srcOrd="1" destOrd="0" presId="urn:microsoft.com/office/officeart/2005/8/layout/hierarchy3"/>
    <dgm:cxn modelId="{2F6111E7-5952-4C0F-A666-635AA82183DA}" type="presParOf" srcId="{FB437C81-9C9C-4D52-8336-54CEFB9E4496}" destId="{827FAB67-3562-4B2B-919C-060F1D3E9FAB}" srcOrd="0" destOrd="0" presId="urn:microsoft.com/office/officeart/2005/8/layout/hierarchy3"/>
    <dgm:cxn modelId="{76035182-8303-4BD4-9C5F-9138CAC83BE4}" type="presParOf" srcId="{FB437C81-9C9C-4D52-8336-54CEFB9E4496}" destId="{2FCB4AA5-425D-44D5-B9B8-A5B35A829488}" srcOrd="1" destOrd="0" presId="urn:microsoft.com/office/officeart/2005/8/layout/hierarchy3"/>
    <dgm:cxn modelId="{2944FBDC-1F94-4FC8-8BCD-6415BE474380}" type="presParOf" srcId="{FB437C81-9C9C-4D52-8336-54CEFB9E4496}" destId="{F99AEE07-B9B6-4922-9A9B-7A1ECBB594A2}" srcOrd="2" destOrd="0" presId="urn:microsoft.com/office/officeart/2005/8/layout/hierarchy3"/>
    <dgm:cxn modelId="{3D4BF34E-0D24-4FBD-9E8F-4321B28FE91E}" type="presParOf" srcId="{FB437C81-9C9C-4D52-8336-54CEFB9E4496}" destId="{32245700-316E-4E9C-AE8C-F95A6E6554BC}" srcOrd="3" destOrd="0" presId="urn:microsoft.com/office/officeart/2005/8/layout/hierarchy3"/>
    <dgm:cxn modelId="{612BA847-9279-4B67-9D15-792BDE496B81}" type="presParOf" srcId="{61A95040-BA7B-4A38-A5C2-4E3F3ABD4190}" destId="{3D2DF4E1-0CE6-4387-A9AD-61BF54682263}" srcOrd="1" destOrd="0" presId="urn:microsoft.com/office/officeart/2005/8/layout/hierarchy3"/>
    <dgm:cxn modelId="{F8CDBB4C-375E-4E85-BF00-72FB8DF72EA6}" type="presParOf" srcId="{3D2DF4E1-0CE6-4387-A9AD-61BF54682263}" destId="{58A9C13B-791E-42C6-9D07-4839CE5D9EBB}" srcOrd="0" destOrd="0" presId="urn:microsoft.com/office/officeart/2005/8/layout/hierarchy3"/>
    <dgm:cxn modelId="{0F0D1BCE-31CB-4799-94F6-67D71554B12C}" type="presParOf" srcId="{58A9C13B-791E-42C6-9D07-4839CE5D9EBB}" destId="{A33DA455-7E2C-42BC-912E-FF78F6840351}" srcOrd="0" destOrd="0" presId="urn:microsoft.com/office/officeart/2005/8/layout/hierarchy3"/>
    <dgm:cxn modelId="{5BB6E3E3-711F-4B2E-B884-1F5A027A4FD7}" type="presParOf" srcId="{58A9C13B-791E-42C6-9D07-4839CE5D9EBB}" destId="{F89D94AB-31A3-4146-9DAA-23F4416B3C95}" srcOrd="1" destOrd="0" presId="urn:microsoft.com/office/officeart/2005/8/layout/hierarchy3"/>
    <dgm:cxn modelId="{29D71A90-9BA0-47D3-9167-D1281159AB21}" type="presParOf" srcId="{3D2DF4E1-0CE6-4387-A9AD-61BF54682263}" destId="{80DB2136-1E2A-4F5F-BE15-8C8C476E43DF}" srcOrd="1" destOrd="0" presId="urn:microsoft.com/office/officeart/2005/8/layout/hierarchy3"/>
    <dgm:cxn modelId="{12C82379-452E-4DE2-9D09-AE06B863E7AB}" type="presParOf" srcId="{80DB2136-1E2A-4F5F-BE15-8C8C476E43DF}" destId="{6570C7CD-ED77-44F9-9421-83FC22049572}" srcOrd="0" destOrd="0" presId="urn:microsoft.com/office/officeart/2005/8/layout/hierarchy3"/>
    <dgm:cxn modelId="{165E9278-2C30-4D98-A489-143132A0EBE0}" type="presParOf" srcId="{80DB2136-1E2A-4F5F-BE15-8C8C476E43DF}" destId="{40A52D4F-7312-472C-B991-FA8042C0C586}" srcOrd="1" destOrd="0" presId="urn:microsoft.com/office/officeart/2005/8/layout/hierarchy3"/>
    <dgm:cxn modelId="{F324CFDB-5E45-48BD-9B9D-91EB25D27C01}" type="presParOf" srcId="{80DB2136-1E2A-4F5F-BE15-8C8C476E43DF}" destId="{79C9799B-EE01-4D99-8C5C-07609CE161C6}" srcOrd="2" destOrd="0" presId="urn:microsoft.com/office/officeart/2005/8/layout/hierarchy3"/>
    <dgm:cxn modelId="{FC1D3EE8-2EE3-449D-B12D-8CE0FDDC115E}" type="presParOf" srcId="{80DB2136-1E2A-4F5F-BE15-8C8C476E43DF}" destId="{3CADC4E6-041F-40BF-B7EF-EA061B09CF94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1CFD8081-660D-440B-8957-ACF43CECD4AC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5BB1FEBE-A85E-4429-8836-0EB5FF0B1B23}">
      <dgm:prSet phldrT="[Text]" custT="1"/>
      <dgm:spPr/>
      <dgm:t>
        <a:bodyPr/>
        <a:lstStyle/>
        <a:p>
          <a:r>
            <a:rPr lang="en-US" sz="1600" dirty="0" smtClean="0"/>
            <a:t>Hamlet : …Why, she would hang on him/ As if increase of appetite has grown./By what it fed on;</a:t>
          </a:r>
          <a:endParaRPr lang="el-GR" sz="1600" dirty="0"/>
        </a:p>
      </dgm:t>
      <dgm:extLst>
        <a:ext uri="{E40237B7-FDA0-4F09-8148-C483321AD2D9}">
          <dgm14:cNvPr xmlns:dgm14="http://schemas.microsoft.com/office/drawing/2010/diagram" id="0" name="" title="TT"/>
        </a:ext>
      </dgm:extLst>
    </dgm:pt>
    <dgm:pt modelId="{F58C64AF-B509-4448-AF6B-4AEBC894F56A}" type="parTrans" cxnId="{8B38B253-F27B-406B-877A-0680CC6972A6}">
      <dgm:prSet/>
      <dgm:spPr/>
      <dgm:t>
        <a:bodyPr/>
        <a:lstStyle/>
        <a:p>
          <a:endParaRPr lang="el-GR"/>
        </a:p>
      </dgm:t>
    </dgm:pt>
    <dgm:pt modelId="{646A3C32-49E6-4B00-BD38-1E3639AE09AD}" type="sibTrans" cxnId="{8B38B253-F27B-406B-877A-0680CC6972A6}">
      <dgm:prSet/>
      <dgm:spPr/>
      <dgm:t>
        <a:bodyPr/>
        <a:lstStyle/>
        <a:p>
          <a:endParaRPr lang="el-GR"/>
        </a:p>
      </dgm:t>
    </dgm:pt>
    <dgm:pt modelId="{DC2BFAEA-3C85-4C2B-BA4E-6BC2ECF68948}">
      <dgm:prSet phldrT="[Text]"/>
      <dgm:spPr/>
      <dgm:t>
        <a:bodyPr/>
        <a:lstStyle/>
        <a:p>
          <a:r>
            <a:rPr lang="el-GR" dirty="0" smtClean="0"/>
            <a:t>Κι εκείνη είχε πάνω του</a:t>
          </a:r>
        </a:p>
        <a:p>
          <a:r>
            <a:rPr lang="el-GR" dirty="0" smtClean="0"/>
            <a:t>αρπαχτεί γεμάτη απληστεία…</a:t>
          </a:r>
          <a:endParaRPr lang="el-GR" dirty="0"/>
        </a:p>
      </dgm:t>
      <dgm:extLst>
        <a:ext uri="{E40237B7-FDA0-4F09-8148-C483321AD2D9}">
          <dgm14:cNvPr xmlns:dgm14="http://schemas.microsoft.com/office/drawing/2010/diagram" id="0" name="" title="TT"/>
        </a:ext>
      </dgm:extLst>
    </dgm:pt>
    <dgm:pt modelId="{2DED6931-272E-4DC4-8E6C-257E4DDE77CF}" type="parTrans" cxnId="{07379C5D-B4FB-487F-A596-A7059705679B}">
      <dgm:prSet/>
      <dgm:spPr/>
      <dgm:t>
        <a:bodyPr/>
        <a:lstStyle/>
        <a:p>
          <a:endParaRPr lang="el-GR"/>
        </a:p>
      </dgm:t>
    </dgm:pt>
    <dgm:pt modelId="{19DEEEEE-BE6C-4988-92DF-0681402FF26A}" type="sibTrans" cxnId="{07379C5D-B4FB-487F-A596-A7059705679B}">
      <dgm:prSet/>
      <dgm:spPr/>
      <dgm:t>
        <a:bodyPr/>
        <a:lstStyle/>
        <a:p>
          <a:endParaRPr lang="el-GR"/>
        </a:p>
      </dgm:t>
    </dgm:pt>
    <dgm:pt modelId="{E153B96D-DE0F-4B13-9FE1-BB10339C4BDE}">
      <dgm:prSet phldrT="[Text]" custT="1"/>
      <dgm:spPr/>
      <dgm:t>
        <a:bodyPr/>
        <a:lstStyle/>
        <a:p>
          <a:r>
            <a:rPr lang="en-US" sz="2000" dirty="0" smtClean="0"/>
            <a:t>Ophelia: Rich gifts wax poor when givers prove unkind</a:t>
          </a:r>
          <a:endParaRPr lang="el-GR" sz="2000" dirty="0"/>
        </a:p>
      </dgm:t>
      <dgm:extLst>
        <a:ext uri="{E40237B7-FDA0-4F09-8148-C483321AD2D9}">
          <dgm14:cNvPr xmlns:dgm14="http://schemas.microsoft.com/office/drawing/2010/diagram" id="0" name="" title="TT"/>
        </a:ext>
      </dgm:extLst>
    </dgm:pt>
    <dgm:pt modelId="{0B58F80C-26C7-407F-8AF2-5F74B6AF81F7}" type="parTrans" cxnId="{E8D8304D-5420-4831-BD4B-32B1418916A4}">
      <dgm:prSet/>
      <dgm:spPr/>
      <dgm:t>
        <a:bodyPr/>
        <a:lstStyle/>
        <a:p>
          <a:endParaRPr lang="el-GR"/>
        </a:p>
      </dgm:t>
    </dgm:pt>
    <dgm:pt modelId="{F634F222-5531-4FB0-B87B-EEB56872ED81}" type="sibTrans" cxnId="{E8D8304D-5420-4831-BD4B-32B1418916A4}">
      <dgm:prSet/>
      <dgm:spPr/>
      <dgm:t>
        <a:bodyPr/>
        <a:lstStyle/>
        <a:p>
          <a:endParaRPr lang="el-GR"/>
        </a:p>
      </dgm:t>
    </dgm:pt>
    <dgm:pt modelId="{4F6C64A7-985E-4027-AFB8-1503A3E7995E}">
      <dgm:prSet phldrT="[Text]"/>
      <dgm:spPr/>
      <dgm:t>
        <a:bodyPr/>
        <a:lstStyle/>
        <a:p>
          <a:r>
            <a:rPr lang="el-GR" dirty="0" smtClean="0"/>
            <a:t>Τα δώρα φτωχαίνουν όταν αυτοί</a:t>
          </a:r>
        </a:p>
        <a:p>
          <a:r>
            <a:rPr lang="el-GR" dirty="0" smtClean="0"/>
            <a:t>που τα χαρίζουν είν’ άσπλαχνοι</a:t>
          </a:r>
          <a:endParaRPr lang="el-GR" dirty="0"/>
        </a:p>
      </dgm:t>
      <dgm:extLst>
        <a:ext uri="{E40237B7-FDA0-4F09-8148-C483321AD2D9}">
          <dgm14:cNvPr xmlns:dgm14="http://schemas.microsoft.com/office/drawing/2010/diagram" id="0" name="" title="TT"/>
        </a:ext>
      </dgm:extLst>
    </dgm:pt>
    <dgm:pt modelId="{91E4DFB7-8F1E-40B6-9445-FE716641C8AF}" type="parTrans" cxnId="{CEF3928F-6A49-4901-AD34-A610811F7C46}">
      <dgm:prSet/>
      <dgm:spPr/>
      <dgm:t>
        <a:bodyPr/>
        <a:lstStyle/>
        <a:p>
          <a:endParaRPr lang="el-GR"/>
        </a:p>
      </dgm:t>
    </dgm:pt>
    <dgm:pt modelId="{1B4C9DE3-C1E4-4BCD-9006-2B8979D16424}" type="sibTrans" cxnId="{CEF3928F-6A49-4901-AD34-A610811F7C46}">
      <dgm:prSet/>
      <dgm:spPr/>
      <dgm:t>
        <a:bodyPr/>
        <a:lstStyle/>
        <a:p>
          <a:endParaRPr lang="el-GR"/>
        </a:p>
      </dgm:t>
    </dgm:pt>
    <dgm:pt modelId="{6F8A700B-6B82-4C5A-A1EE-FEBC14F922D0}">
      <dgm:prSet phldrT="[Text]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</dgm:spPr>
      <dgm:t>
        <a:bodyPr/>
        <a:lstStyle/>
        <a:p>
          <a:r>
            <a:rPr lang="el-GR" dirty="0" smtClean="0"/>
            <a:t>Κρεμόταν πάνω του,</a:t>
          </a:r>
        </a:p>
        <a:p>
          <a:r>
            <a:rPr lang="el-GR" dirty="0" smtClean="0"/>
            <a:t>λες κι η όρεξη της…</a:t>
          </a:r>
        </a:p>
        <a:p>
          <a:r>
            <a:rPr lang="el-GR" dirty="0" smtClean="0"/>
            <a:t>τρώγοντας όλο μεγάλωνε.</a:t>
          </a:r>
          <a:endParaRPr lang="el-GR" dirty="0"/>
        </a:p>
      </dgm:t>
      <dgm:extLst>
        <a:ext uri="{E40237B7-FDA0-4F09-8148-C483321AD2D9}">
          <dgm14:cNvPr xmlns:dgm14="http://schemas.microsoft.com/office/drawing/2010/diagram" id="0" name="" title="TT"/>
        </a:ext>
      </dgm:extLst>
    </dgm:pt>
    <dgm:pt modelId="{67DD6D0A-32BF-41CD-887E-7F8E7720984D}" type="parTrans" cxnId="{CAA17311-DA31-4478-AE25-37E6814AA327}">
      <dgm:prSet/>
      <dgm:spPr/>
      <dgm:t>
        <a:bodyPr/>
        <a:lstStyle/>
        <a:p>
          <a:endParaRPr lang="el-GR"/>
        </a:p>
      </dgm:t>
    </dgm:pt>
    <dgm:pt modelId="{B13A259A-397E-4D50-805D-107110651600}" type="sibTrans" cxnId="{CAA17311-DA31-4478-AE25-37E6814AA327}">
      <dgm:prSet/>
      <dgm:spPr/>
      <dgm:t>
        <a:bodyPr/>
        <a:lstStyle/>
        <a:p>
          <a:endParaRPr lang="el-GR"/>
        </a:p>
      </dgm:t>
    </dgm:pt>
    <dgm:pt modelId="{9D7ABD5F-A1D8-4365-A9CC-893DB741D4B3}">
      <dgm:prSet phldrT="[Text]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</dgm:spPr>
      <dgm:t>
        <a:bodyPr/>
        <a:lstStyle/>
        <a:p>
          <a:r>
            <a:rPr lang="el-GR" dirty="0" smtClean="0"/>
            <a:t>Πλούσιο δώρο γίνεται φτωχό</a:t>
          </a:r>
        </a:p>
        <a:p>
          <a:r>
            <a:rPr lang="el-GR" dirty="0" smtClean="0"/>
            <a:t>αν ο χαριστής είναι κακός.</a:t>
          </a:r>
          <a:endParaRPr lang="el-GR" dirty="0"/>
        </a:p>
      </dgm:t>
      <dgm:extLst>
        <a:ext uri="{E40237B7-FDA0-4F09-8148-C483321AD2D9}">
          <dgm14:cNvPr xmlns:dgm14="http://schemas.microsoft.com/office/drawing/2010/diagram" id="0" name="" title="TT"/>
        </a:ext>
      </dgm:extLst>
    </dgm:pt>
    <dgm:pt modelId="{00F24135-E013-4196-9609-621E39201075}" type="parTrans" cxnId="{DC255DE8-07AC-48FB-A2A4-F67E48524A45}">
      <dgm:prSet/>
      <dgm:spPr/>
      <dgm:t>
        <a:bodyPr/>
        <a:lstStyle/>
        <a:p>
          <a:endParaRPr lang="el-GR"/>
        </a:p>
      </dgm:t>
    </dgm:pt>
    <dgm:pt modelId="{F3EDCC23-D18D-4713-83AF-ABE221B9813C}" type="sibTrans" cxnId="{DC255DE8-07AC-48FB-A2A4-F67E48524A45}">
      <dgm:prSet/>
      <dgm:spPr/>
      <dgm:t>
        <a:bodyPr/>
        <a:lstStyle/>
        <a:p>
          <a:endParaRPr lang="el-GR"/>
        </a:p>
      </dgm:t>
    </dgm:pt>
    <dgm:pt modelId="{61A95040-BA7B-4A38-A5C2-4E3F3ABD4190}" type="pres">
      <dgm:prSet presAssocID="{1CFD8081-660D-440B-8957-ACF43CECD4AC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l-GR"/>
        </a:p>
      </dgm:t>
    </dgm:pt>
    <dgm:pt modelId="{556DCE6B-2349-4278-B89D-FB5B112DFBDC}" type="pres">
      <dgm:prSet presAssocID="{5BB1FEBE-A85E-4429-8836-0EB5FF0B1B23}" presName="root" presStyleCnt="0"/>
      <dgm:spPr/>
    </dgm:pt>
    <dgm:pt modelId="{5E628101-82A6-4020-BED6-36E2A77E5C11}" type="pres">
      <dgm:prSet presAssocID="{5BB1FEBE-A85E-4429-8836-0EB5FF0B1B23}" presName="rootComposite" presStyleCnt="0"/>
      <dgm:spPr/>
    </dgm:pt>
    <dgm:pt modelId="{8D25B037-15C9-4D89-9665-91630215C6E1}" type="pres">
      <dgm:prSet presAssocID="{5BB1FEBE-A85E-4429-8836-0EB5FF0B1B23}" presName="rootText" presStyleLbl="node1" presStyleIdx="0" presStyleCnt="2" custScaleX="145258"/>
      <dgm:spPr/>
      <dgm:t>
        <a:bodyPr/>
        <a:lstStyle/>
        <a:p>
          <a:endParaRPr lang="el-GR"/>
        </a:p>
      </dgm:t>
    </dgm:pt>
    <dgm:pt modelId="{043311BF-BEC3-4A3A-8E36-62842E1D0C70}" type="pres">
      <dgm:prSet presAssocID="{5BB1FEBE-A85E-4429-8836-0EB5FF0B1B23}" presName="rootConnector" presStyleLbl="node1" presStyleIdx="0" presStyleCnt="2"/>
      <dgm:spPr/>
      <dgm:t>
        <a:bodyPr/>
        <a:lstStyle/>
        <a:p>
          <a:endParaRPr lang="el-GR"/>
        </a:p>
      </dgm:t>
    </dgm:pt>
    <dgm:pt modelId="{FB437C81-9C9C-4D52-8336-54CEFB9E4496}" type="pres">
      <dgm:prSet presAssocID="{5BB1FEBE-A85E-4429-8836-0EB5FF0B1B23}" presName="childShape" presStyleCnt="0"/>
      <dgm:spPr/>
    </dgm:pt>
    <dgm:pt modelId="{827FAB67-3562-4B2B-919C-060F1D3E9FAB}" type="pres">
      <dgm:prSet presAssocID="{2DED6931-272E-4DC4-8E6C-257E4DDE77CF}" presName="Name13" presStyleLbl="parChTrans1D2" presStyleIdx="0" presStyleCnt="4"/>
      <dgm:spPr/>
      <dgm:t>
        <a:bodyPr/>
        <a:lstStyle/>
        <a:p>
          <a:endParaRPr lang="el-GR"/>
        </a:p>
      </dgm:t>
    </dgm:pt>
    <dgm:pt modelId="{2FCB4AA5-425D-44D5-B9B8-A5B35A829488}" type="pres">
      <dgm:prSet presAssocID="{DC2BFAEA-3C85-4C2B-BA4E-6BC2ECF68948}" presName="childText" presStyleLbl="bgAcc1" presStyleIdx="0" presStyleCnt="4" custScaleX="158029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F99AEE07-B9B6-4922-9A9B-7A1ECBB594A2}" type="pres">
      <dgm:prSet presAssocID="{67DD6D0A-32BF-41CD-887E-7F8E7720984D}" presName="Name13" presStyleLbl="parChTrans1D2" presStyleIdx="1" presStyleCnt="4"/>
      <dgm:spPr/>
      <dgm:t>
        <a:bodyPr/>
        <a:lstStyle/>
        <a:p>
          <a:endParaRPr lang="el-GR"/>
        </a:p>
      </dgm:t>
    </dgm:pt>
    <dgm:pt modelId="{32245700-316E-4E9C-AE8C-F95A6E6554BC}" type="pres">
      <dgm:prSet presAssocID="{6F8A700B-6B82-4C5A-A1EE-FEBC14F922D0}" presName="childText" presStyleLbl="bgAcc1" presStyleIdx="1" presStyleCnt="4" custScaleX="156580" custScaleY="121646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3D2DF4E1-0CE6-4387-A9AD-61BF54682263}" type="pres">
      <dgm:prSet presAssocID="{E153B96D-DE0F-4B13-9FE1-BB10339C4BDE}" presName="root" presStyleCnt="0"/>
      <dgm:spPr/>
    </dgm:pt>
    <dgm:pt modelId="{58A9C13B-791E-42C6-9D07-4839CE5D9EBB}" type="pres">
      <dgm:prSet presAssocID="{E153B96D-DE0F-4B13-9FE1-BB10339C4BDE}" presName="rootComposite" presStyleCnt="0"/>
      <dgm:spPr/>
    </dgm:pt>
    <dgm:pt modelId="{A33DA455-7E2C-42BC-912E-FF78F6840351}" type="pres">
      <dgm:prSet presAssocID="{E153B96D-DE0F-4B13-9FE1-BB10339C4BDE}" presName="rootText" presStyleLbl="node1" presStyleIdx="1" presStyleCnt="2" custScaleX="156114"/>
      <dgm:spPr/>
      <dgm:t>
        <a:bodyPr/>
        <a:lstStyle/>
        <a:p>
          <a:endParaRPr lang="el-GR"/>
        </a:p>
      </dgm:t>
    </dgm:pt>
    <dgm:pt modelId="{F89D94AB-31A3-4146-9DAA-23F4416B3C95}" type="pres">
      <dgm:prSet presAssocID="{E153B96D-DE0F-4B13-9FE1-BB10339C4BDE}" presName="rootConnector" presStyleLbl="node1" presStyleIdx="1" presStyleCnt="2"/>
      <dgm:spPr/>
      <dgm:t>
        <a:bodyPr/>
        <a:lstStyle/>
        <a:p>
          <a:endParaRPr lang="el-GR"/>
        </a:p>
      </dgm:t>
    </dgm:pt>
    <dgm:pt modelId="{80DB2136-1E2A-4F5F-BE15-8C8C476E43DF}" type="pres">
      <dgm:prSet presAssocID="{E153B96D-DE0F-4B13-9FE1-BB10339C4BDE}" presName="childShape" presStyleCnt="0"/>
      <dgm:spPr/>
    </dgm:pt>
    <dgm:pt modelId="{6570C7CD-ED77-44F9-9421-83FC22049572}" type="pres">
      <dgm:prSet presAssocID="{91E4DFB7-8F1E-40B6-9445-FE716641C8AF}" presName="Name13" presStyleLbl="parChTrans1D2" presStyleIdx="2" presStyleCnt="4"/>
      <dgm:spPr/>
      <dgm:t>
        <a:bodyPr/>
        <a:lstStyle/>
        <a:p>
          <a:endParaRPr lang="el-GR"/>
        </a:p>
      </dgm:t>
    </dgm:pt>
    <dgm:pt modelId="{40A52D4F-7312-472C-B991-FA8042C0C586}" type="pres">
      <dgm:prSet presAssocID="{4F6C64A7-985E-4027-AFB8-1503A3E7995E}" presName="childText" presStyleLbl="bgAcc1" presStyleIdx="2" presStyleCnt="4" custScaleX="186886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79C9799B-EE01-4D99-8C5C-07609CE161C6}" type="pres">
      <dgm:prSet presAssocID="{00F24135-E013-4196-9609-621E39201075}" presName="Name13" presStyleLbl="parChTrans1D2" presStyleIdx="3" presStyleCnt="4"/>
      <dgm:spPr/>
      <dgm:t>
        <a:bodyPr/>
        <a:lstStyle/>
        <a:p>
          <a:endParaRPr lang="el-GR"/>
        </a:p>
      </dgm:t>
    </dgm:pt>
    <dgm:pt modelId="{3CADC4E6-041F-40BF-B7EF-EA061B09CF94}" type="pres">
      <dgm:prSet presAssocID="{9D7ABD5F-A1D8-4365-A9CC-893DB741D4B3}" presName="childText" presStyleLbl="bgAcc1" presStyleIdx="3" presStyleCnt="4" custScaleX="177613" custScaleY="127957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8B38B253-F27B-406B-877A-0680CC6972A6}" srcId="{1CFD8081-660D-440B-8957-ACF43CECD4AC}" destId="{5BB1FEBE-A85E-4429-8836-0EB5FF0B1B23}" srcOrd="0" destOrd="0" parTransId="{F58C64AF-B509-4448-AF6B-4AEBC894F56A}" sibTransId="{646A3C32-49E6-4B00-BD38-1E3639AE09AD}"/>
    <dgm:cxn modelId="{E4A3CCF8-4F1C-4386-8557-41C65E211768}" type="presOf" srcId="{67DD6D0A-32BF-41CD-887E-7F8E7720984D}" destId="{F99AEE07-B9B6-4922-9A9B-7A1ECBB594A2}" srcOrd="0" destOrd="0" presId="urn:microsoft.com/office/officeart/2005/8/layout/hierarchy3"/>
    <dgm:cxn modelId="{F083273C-5560-4CCD-A5C2-9316B511C0CB}" type="presOf" srcId="{6F8A700B-6B82-4C5A-A1EE-FEBC14F922D0}" destId="{32245700-316E-4E9C-AE8C-F95A6E6554BC}" srcOrd="0" destOrd="0" presId="urn:microsoft.com/office/officeart/2005/8/layout/hierarchy3"/>
    <dgm:cxn modelId="{69C77E86-8646-415F-9999-6BD972B20DC0}" type="presOf" srcId="{2DED6931-272E-4DC4-8E6C-257E4DDE77CF}" destId="{827FAB67-3562-4B2B-919C-060F1D3E9FAB}" srcOrd="0" destOrd="0" presId="urn:microsoft.com/office/officeart/2005/8/layout/hierarchy3"/>
    <dgm:cxn modelId="{EC7CBCE7-53D9-42F2-A15A-F5F00A58DD89}" type="presOf" srcId="{9D7ABD5F-A1D8-4365-A9CC-893DB741D4B3}" destId="{3CADC4E6-041F-40BF-B7EF-EA061B09CF94}" srcOrd="0" destOrd="0" presId="urn:microsoft.com/office/officeart/2005/8/layout/hierarchy3"/>
    <dgm:cxn modelId="{8D8489C8-D9E5-4813-8FCD-C64EC387893B}" type="presOf" srcId="{4F6C64A7-985E-4027-AFB8-1503A3E7995E}" destId="{40A52D4F-7312-472C-B991-FA8042C0C586}" srcOrd="0" destOrd="0" presId="urn:microsoft.com/office/officeart/2005/8/layout/hierarchy3"/>
    <dgm:cxn modelId="{CAA17311-DA31-4478-AE25-37E6814AA327}" srcId="{5BB1FEBE-A85E-4429-8836-0EB5FF0B1B23}" destId="{6F8A700B-6B82-4C5A-A1EE-FEBC14F922D0}" srcOrd="1" destOrd="0" parTransId="{67DD6D0A-32BF-41CD-887E-7F8E7720984D}" sibTransId="{B13A259A-397E-4D50-805D-107110651600}"/>
    <dgm:cxn modelId="{621EEBD0-31BB-46B9-A473-FF0CF2D577AF}" type="presOf" srcId="{DC2BFAEA-3C85-4C2B-BA4E-6BC2ECF68948}" destId="{2FCB4AA5-425D-44D5-B9B8-A5B35A829488}" srcOrd="0" destOrd="0" presId="urn:microsoft.com/office/officeart/2005/8/layout/hierarchy3"/>
    <dgm:cxn modelId="{E8D8304D-5420-4831-BD4B-32B1418916A4}" srcId="{1CFD8081-660D-440B-8957-ACF43CECD4AC}" destId="{E153B96D-DE0F-4B13-9FE1-BB10339C4BDE}" srcOrd="1" destOrd="0" parTransId="{0B58F80C-26C7-407F-8AF2-5F74B6AF81F7}" sibTransId="{F634F222-5531-4FB0-B87B-EEB56872ED81}"/>
    <dgm:cxn modelId="{B844905B-9ADE-4D55-8FAD-08DB5CFFE4AE}" type="presOf" srcId="{00F24135-E013-4196-9609-621E39201075}" destId="{79C9799B-EE01-4D99-8C5C-07609CE161C6}" srcOrd="0" destOrd="0" presId="urn:microsoft.com/office/officeart/2005/8/layout/hierarchy3"/>
    <dgm:cxn modelId="{9D8B73E0-23CB-4EA7-AD9D-A038A6E4179B}" type="presOf" srcId="{91E4DFB7-8F1E-40B6-9445-FE716641C8AF}" destId="{6570C7CD-ED77-44F9-9421-83FC22049572}" srcOrd="0" destOrd="0" presId="urn:microsoft.com/office/officeart/2005/8/layout/hierarchy3"/>
    <dgm:cxn modelId="{D8F7E819-31B5-4FA3-9649-ED9546BD3DB3}" type="presOf" srcId="{5BB1FEBE-A85E-4429-8836-0EB5FF0B1B23}" destId="{8D25B037-15C9-4D89-9665-91630215C6E1}" srcOrd="0" destOrd="0" presId="urn:microsoft.com/office/officeart/2005/8/layout/hierarchy3"/>
    <dgm:cxn modelId="{DC255DE8-07AC-48FB-A2A4-F67E48524A45}" srcId="{E153B96D-DE0F-4B13-9FE1-BB10339C4BDE}" destId="{9D7ABD5F-A1D8-4365-A9CC-893DB741D4B3}" srcOrd="1" destOrd="0" parTransId="{00F24135-E013-4196-9609-621E39201075}" sibTransId="{F3EDCC23-D18D-4713-83AF-ABE221B9813C}"/>
    <dgm:cxn modelId="{357A8134-9E23-43A5-82D2-7C7DD4D3414A}" type="presOf" srcId="{1CFD8081-660D-440B-8957-ACF43CECD4AC}" destId="{61A95040-BA7B-4A38-A5C2-4E3F3ABD4190}" srcOrd="0" destOrd="0" presId="urn:microsoft.com/office/officeart/2005/8/layout/hierarchy3"/>
    <dgm:cxn modelId="{D9E7390A-58DB-4D62-8DCD-957A882C8F0F}" type="presOf" srcId="{E153B96D-DE0F-4B13-9FE1-BB10339C4BDE}" destId="{A33DA455-7E2C-42BC-912E-FF78F6840351}" srcOrd="0" destOrd="0" presId="urn:microsoft.com/office/officeart/2005/8/layout/hierarchy3"/>
    <dgm:cxn modelId="{07379C5D-B4FB-487F-A596-A7059705679B}" srcId="{5BB1FEBE-A85E-4429-8836-0EB5FF0B1B23}" destId="{DC2BFAEA-3C85-4C2B-BA4E-6BC2ECF68948}" srcOrd="0" destOrd="0" parTransId="{2DED6931-272E-4DC4-8E6C-257E4DDE77CF}" sibTransId="{19DEEEEE-BE6C-4988-92DF-0681402FF26A}"/>
    <dgm:cxn modelId="{C7A57655-F885-4F87-8E35-9994C6ABEB1B}" type="presOf" srcId="{5BB1FEBE-A85E-4429-8836-0EB5FF0B1B23}" destId="{043311BF-BEC3-4A3A-8E36-62842E1D0C70}" srcOrd="1" destOrd="0" presId="urn:microsoft.com/office/officeart/2005/8/layout/hierarchy3"/>
    <dgm:cxn modelId="{CEF3928F-6A49-4901-AD34-A610811F7C46}" srcId="{E153B96D-DE0F-4B13-9FE1-BB10339C4BDE}" destId="{4F6C64A7-985E-4027-AFB8-1503A3E7995E}" srcOrd="0" destOrd="0" parTransId="{91E4DFB7-8F1E-40B6-9445-FE716641C8AF}" sibTransId="{1B4C9DE3-C1E4-4BCD-9006-2B8979D16424}"/>
    <dgm:cxn modelId="{950164DD-9F77-4490-93F1-2774CAC7E63E}" type="presOf" srcId="{E153B96D-DE0F-4B13-9FE1-BB10339C4BDE}" destId="{F89D94AB-31A3-4146-9DAA-23F4416B3C95}" srcOrd="1" destOrd="0" presId="urn:microsoft.com/office/officeart/2005/8/layout/hierarchy3"/>
    <dgm:cxn modelId="{D7A2F6EE-28D6-410A-9B57-EE2104A5C8BE}" type="presParOf" srcId="{61A95040-BA7B-4A38-A5C2-4E3F3ABD4190}" destId="{556DCE6B-2349-4278-B89D-FB5B112DFBDC}" srcOrd="0" destOrd="0" presId="urn:microsoft.com/office/officeart/2005/8/layout/hierarchy3"/>
    <dgm:cxn modelId="{95C1456F-2A10-45F7-BB51-52FD7DFC3E75}" type="presParOf" srcId="{556DCE6B-2349-4278-B89D-FB5B112DFBDC}" destId="{5E628101-82A6-4020-BED6-36E2A77E5C11}" srcOrd="0" destOrd="0" presId="urn:microsoft.com/office/officeart/2005/8/layout/hierarchy3"/>
    <dgm:cxn modelId="{90189D4E-20E5-49AE-8540-963DB271D161}" type="presParOf" srcId="{5E628101-82A6-4020-BED6-36E2A77E5C11}" destId="{8D25B037-15C9-4D89-9665-91630215C6E1}" srcOrd="0" destOrd="0" presId="urn:microsoft.com/office/officeart/2005/8/layout/hierarchy3"/>
    <dgm:cxn modelId="{8E51408A-2CA3-484C-A373-08217AB98D9E}" type="presParOf" srcId="{5E628101-82A6-4020-BED6-36E2A77E5C11}" destId="{043311BF-BEC3-4A3A-8E36-62842E1D0C70}" srcOrd="1" destOrd="0" presId="urn:microsoft.com/office/officeart/2005/8/layout/hierarchy3"/>
    <dgm:cxn modelId="{F5C63BC4-A044-47A2-9A49-80925FE36497}" type="presParOf" srcId="{556DCE6B-2349-4278-B89D-FB5B112DFBDC}" destId="{FB437C81-9C9C-4D52-8336-54CEFB9E4496}" srcOrd="1" destOrd="0" presId="urn:microsoft.com/office/officeart/2005/8/layout/hierarchy3"/>
    <dgm:cxn modelId="{DB219050-3AC1-405C-9B8E-0A537DE06920}" type="presParOf" srcId="{FB437C81-9C9C-4D52-8336-54CEFB9E4496}" destId="{827FAB67-3562-4B2B-919C-060F1D3E9FAB}" srcOrd="0" destOrd="0" presId="urn:microsoft.com/office/officeart/2005/8/layout/hierarchy3"/>
    <dgm:cxn modelId="{322AB1DE-86EB-4816-9BBF-1AD6D1694A35}" type="presParOf" srcId="{FB437C81-9C9C-4D52-8336-54CEFB9E4496}" destId="{2FCB4AA5-425D-44D5-B9B8-A5B35A829488}" srcOrd="1" destOrd="0" presId="urn:microsoft.com/office/officeart/2005/8/layout/hierarchy3"/>
    <dgm:cxn modelId="{5FA73F93-5A72-47F1-9EA3-52D47B70B287}" type="presParOf" srcId="{FB437C81-9C9C-4D52-8336-54CEFB9E4496}" destId="{F99AEE07-B9B6-4922-9A9B-7A1ECBB594A2}" srcOrd="2" destOrd="0" presId="urn:microsoft.com/office/officeart/2005/8/layout/hierarchy3"/>
    <dgm:cxn modelId="{0CFAD9AE-D555-4618-BFA2-2F663724D75E}" type="presParOf" srcId="{FB437C81-9C9C-4D52-8336-54CEFB9E4496}" destId="{32245700-316E-4E9C-AE8C-F95A6E6554BC}" srcOrd="3" destOrd="0" presId="urn:microsoft.com/office/officeart/2005/8/layout/hierarchy3"/>
    <dgm:cxn modelId="{23D2A6F3-1FFF-4465-8240-BE156C3B19EC}" type="presParOf" srcId="{61A95040-BA7B-4A38-A5C2-4E3F3ABD4190}" destId="{3D2DF4E1-0CE6-4387-A9AD-61BF54682263}" srcOrd="1" destOrd="0" presId="urn:microsoft.com/office/officeart/2005/8/layout/hierarchy3"/>
    <dgm:cxn modelId="{0CFD0ABA-5720-476F-97CC-B8514072ED84}" type="presParOf" srcId="{3D2DF4E1-0CE6-4387-A9AD-61BF54682263}" destId="{58A9C13B-791E-42C6-9D07-4839CE5D9EBB}" srcOrd="0" destOrd="0" presId="urn:microsoft.com/office/officeart/2005/8/layout/hierarchy3"/>
    <dgm:cxn modelId="{01528293-F07F-422C-9307-41238EC41607}" type="presParOf" srcId="{58A9C13B-791E-42C6-9D07-4839CE5D9EBB}" destId="{A33DA455-7E2C-42BC-912E-FF78F6840351}" srcOrd="0" destOrd="0" presId="urn:microsoft.com/office/officeart/2005/8/layout/hierarchy3"/>
    <dgm:cxn modelId="{77F5ED11-6080-4840-AE35-E9E80C5FB164}" type="presParOf" srcId="{58A9C13B-791E-42C6-9D07-4839CE5D9EBB}" destId="{F89D94AB-31A3-4146-9DAA-23F4416B3C95}" srcOrd="1" destOrd="0" presId="urn:microsoft.com/office/officeart/2005/8/layout/hierarchy3"/>
    <dgm:cxn modelId="{01FD12A0-068B-498E-BCF9-FAA97A21ADFB}" type="presParOf" srcId="{3D2DF4E1-0CE6-4387-A9AD-61BF54682263}" destId="{80DB2136-1E2A-4F5F-BE15-8C8C476E43DF}" srcOrd="1" destOrd="0" presId="urn:microsoft.com/office/officeart/2005/8/layout/hierarchy3"/>
    <dgm:cxn modelId="{5152D4C0-539F-4063-9459-9E8ACCBF9C03}" type="presParOf" srcId="{80DB2136-1E2A-4F5F-BE15-8C8C476E43DF}" destId="{6570C7CD-ED77-44F9-9421-83FC22049572}" srcOrd="0" destOrd="0" presId="urn:microsoft.com/office/officeart/2005/8/layout/hierarchy3"/>
    <dgm:cxn modelId="{8D3DC8E4-2000-4B7B-96F1-C7FF1975E12F}" type="presParOf" srcId="{80DB2136-1E2A-4F5F-BE15-8C8C476E43DF}" destId="{40A52D4F-7312-472C-B991-FA8042C0C586}" srcOrd="1" destOrd="0" presId="urn:microsoft.com/office/officeart/2005/8/layout/hierarchy3"/>
    <dgm:cxn modelId="{87134D8E-6909-41A4-BF21-1B487D29EE83}" type="presParOf" srcId="{80DB2136-1E2A-4F5F-BE15-8C8C476E43DF}" destId="{79C9799B-EE01-4D99-8C5C-07609CE161C6}" srcOrd="2" destOrd="0" presId="urn:microsoft.com/office/officeart/2005/8/layout/hierarchy3"/>
    <dgm:cxn modelId="{1E1A8CB7-EDC0-4D3B-BD3F-71BB39C7BEA2}" type="presParOf" srcId="{80DB2136-1E2A-4F5F-BE15-8C8C476E43DF}" destId="{3CADC4E6-041F-40BF-B7EF-EA061B09CF94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1CFD8081-660D-440B-8957-ACF43CECD4AC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5BB1FEBE-A85E-4429-8836-0EB5FF0B1B23}">
      <dgm:prSet phldrT="[Text]" custT="1"/>
      <dgm:spPr/>
      <dgm:t>
        <a:bodyPr/>
        <a:lstStyle/>
        <a:p>
          <a:r>
            <a:rPr lang="en-US" sz="2000" dirty="0" smtClean="0"/>
            <a:t>Horatio:</a:t>
          </a:r>
        </a:p>
        <a:p>
          <a:r>
            <a:rPr lang="en-US" sz="2000" dirty="0" smtClean="0"/>
            <a:t>…’a was a goodly king.</a:t>
          </a:r>
          <a:endParaRPr lang="el-GR" sz="2000" dirty="0" smtClean="0"/>
        </a:p>
        <a:p>
          <a:r>
            <a:rPr lang="en-US" sz="2000" dirty="0" smtClean="0"/>
            <a:t>Hamlet ’A was a man,</a:t>
          </a:r>
          <a:endParaRPr lang="el-GR" sz="2000" dirty="0"/>
        </a:p>
      </dgm:t>
      <dgm:extLst>
        <a:ext uri="{E40237B7-FDA0-4F09-8148-C483321AD2D9}">
          <dgm14:cNvPr xmlns:dgm14="http://schemas.microsoft.com/office/drawing/2010/diagram" id="0" name="" title="ST"/>
        </a:ext>
      </dgm:extLst>
    </dgm:pt>
    <dgm:pt modelId="{F58C64AF-B509-4448-AF6B-4AEBC894F56A}" type="parTrans" cxnId="{8B38B253-F27B-406B-877A-0680CC6972A6}">
      <dgm:prSet/>
      <dgm:spPr/>
      <dgm:t>
        <a:bodyPr/>
        <a:lstStyle/>
        <a:p>
          <a:endParaRPr lang="el-GR"/>
        </a:p>
      </dgm:t>
    </dgm:pt>
    <dgm:pt modelId="{646A3C32-49E6-4B00-BD38-1E3639AE09AD}" type="sibTrans" cxnId="{8B38B253-F27B-406B-877A-0680CC6972A6}">
      <dgm:prSet/>
      <dgm:spPr/>
      <dgm:t>
        <a:bodyPr/>
        <a:lstStyle/>
        <a:p>
          <a:endParaRPr lang="el-GR"/>
        </a:p>
      </dgm:t>
    </dgm:pt>
    <dgm:pt modelId="{DC2BFAEA-3C85-4C2B-BA4E-6BC2ECF68948}">
      <dgm:prSet phldrT="[Text]"/>
      <dgm:spPr/>
      <dgm:t>
        <a:bodyPr/>
        <a:lstStyle/>
        <a:p>
          <a:r>
            <a:rPr lang="el-GR" dirty="0" smtClean="0"/>
            <a:t>Ήταν αγαθός βασιλιάς.</a:t>
          </a:r>
        </a:p>
        <a:p>
          <a:r>
            <a:rPr lang="el-GR" dirty="0" smtClean="0"/>
            <a:t>Άνθρωπος ήταν</a:t>
          </a:r>
          <a:endParaRPr lang="el-GR" dirty="0"/>
        </a:p>
      </dgm:t>
      <dgm:extLst>
        <a:ext uri="{E40237B7-FDA0-4F09-8148-C483321AD2D9}">
          <dgm14:cNvPr xmlns:dgm14="http://schemas.microsoft.com/office/drawing/2010/diagram" id="0" name="" title="TT"/>
        </a:ext>
      </dgm:extLst>
    </dgm:pt>
    <dgm:pt modelId="{2DED6931-272E-4DC4-8E6C-257E4DDE77CF}" type="parTrans" cxnId="{07379C5D-B4FB-487F-A596-A7059705679B}">
      <dgm:prSet/>
      <dgm:spPr/>
      <dgm:t>
        <a:bodyPr/>
        <a:lstStyle/>
        <a:p>
          <a:endParaRPr lang="el-GR"/>
        </a:p>
      </dgm:t>
    </dgm:pt>
    <dgm:pt modelId="{19DEEEEE-BE6C-4988-92DF-0681402FF26A}" type="sibTrans" cxnId="{07379C5D-B4FB-487F-A596-A7059705679B}">
      <dgm:prSet/>
      <dgm:spPr/>
      <dgm:t>
        <a:bodyPr/>
        <a:lstStyle/>
        <a:p>
          <a:endParaRPr lang="el-GR"/>
        </a:p>
      </dgm:t>
    </dgm:pt>
    <dgm:pt modelId="{E153B96D-DE0F-4B13-9FE1-BB10339C4BDE}">
      <dgm:prSet phldrT="[Text]"/>
      <dgm:spPr/>
      <dgm:t>
        <a:bodyPr/>
        <a:lstStyle/>
        <a:p>
          <a:r>
            <a:rPr lang="en-US" dirty="0" smtClean="0"/>
            <a:t>Polonius: </a:t>
          </a:r>
        </a:p>
        <a:p>
          <a:r>
            <a:rPr lang="en-US" dirty="0" smtClean="0"/>
            <a:t>Ay, </a:t>
          </a:r>
          <a:r>
            <a:rPr lang="en-US" dirty="0" err="1" smtClean="0"/>
            <a:t>spinges</a:t>
          </a:r>
          <a:r>
            <a:rPr lang="en-US" dirty="0" smtClean="0"/>
            <a:t> to catch woodcocks!  I know</a:t>
          </a:r>
        </a:p>
      </dgm:t>
      <dgm:extLst>
        <a:ext uri="{E40237B7-FDA0-4F09-8148-C483321AD2D9}">
          <dgm14:cNvPr xmlns:dgm14="http://schemas.microsoft.com/office/drawing/2010/diagram" id="0" name="" title="ST"/>
        </a:ext>
      </dgm:extLst>
    </dgm:pt>
    <dgm:pt modelId="{0B58F80C-26C7-407F-8AF2-5F74B6AF81F7}" type="parTrans" cxnId="{E8D8304D-5420-4831-BD4B-32B1418916A4}">
      <dgm:prSet/>
      <dgm:spPr/>
      <dgm:t>
        <a:bodyPr/>
        <a:lstStyle/>
        <a:p>
          <a:endParaRPr lang="el-GR"/>
        </a:p>
      </dgm:t>
    </dgm:pt>
    <dgm:pt modelId="{F634F222-5531-4FB0-B87B-EEB56872ED81}" type="sibTrans" cxnId="{E8D8304D-5420-4831-BD4B-32B1418916A4}">
      <dgm:prSet/>
      <dgm:spPr/>
      <dgm:t>
        <a:bodyPr/>
        <a:lstStyle/>
        <a:p>
          <a:endParaRPr lang="el-GR"/>
        </a:p>
      </dgm:t>
    </dgm:pt>
    <dgm:pt modelId="{4F6C64A7-985E-4027-AFB8-1503A3E7995E}">
      <dgm:prSet phldrT="[Text]"/>
      <dgm:spPr/>
      <dgm:t>
        <a:bodyPr/>
        <a:lstStyle/>
        <a:p>
          <a:r>
            <a:rPr lang="en-US" dirty="0" smtClean="0"/>
            <a:t>----</a:t>
          </a:r>
          <a:endParaRPr lang="el-GR" dirty="0"/>
        </a:p>
      </dgm:t>
      <dgm:extLst>
        <a:ext uri="{E40237B7-FDA0-4F09-8148-C483321AD2D9}">
          <dgm14:cNvPr xmlns:dgm14="http://schemas.microsoft.com/office/drawing/2010/diagram" id="0" name="" title="TT"/>
        </a:ext>
      </dgm:extLst>
    </dgm:pt>
    <dgm:pt modelId="{91E4DFB7-8F1E-40B6-9445-FE716641C8AF}" type="parTrans" cxnId="{CEF3928F-6A49-4901-AD34-A610811F7C46}">
      <dgm:prSet/>
      <dgm:spPr/>
      <dgm:t>
        <a:bodyPr/>
        <a:lstStyle/>
        <a:p>
          <a:endParaRPr lang="el-GR"/>
        </a:p>
      </dgm:t>
    </dgm:pt>
    <dgm:pt modelId="{1B4C9DE3-C1E4-4BCD-9006-2B8979D16424}" type="sibTrans" cxnId="{CEF3928F-6A49-4901-AD34-A610811F7C46}">
      <dgm:prSet/>
      <dgm:spPr/>
      <dgm:t>
        <a:bodyPr/>
        <a:lstStyle/>
        <a:p>
          <a:endParaRPr lang="el-GR"/>
        </a:p>
      </dgm:t>
    </dgm:pt>
    <dgm:pt modelId="{6F8A700B-6B82-4C5A-A1EE-FEBC14F922D0}">
      <dgm:prSet phldrT="[Text]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</dgm:spPr>
      <dgm:t>
        <a:bodyPr/>
        <a:lstStyle/>
        <a:p>
          <a:r>
            <a:rPr lang="el-GR" dirty="0" smtClean="0"/>
            <a:t>Ήταν καλός βασιλιάς.</a:t>
          </a:r>
        </a:p>
        <a:p>
          <a:r>
            <a:rPr lang="el-GR" dirty="0" smtClean="0"/>
            <a:t>Ήταν άντρας.</a:t>
          </a:r>
          <a:endParaRPr lang="el-GR" dirty="0"/>
        </a:p>
      </dgm:t>
      <dgm:extLst>
        <a:ext uri="{E40237B7-FDA0-4F09-8148-C483321AD2D9}">
          <dgm14:cNvPr xmlns:dgm14="http://schemas.microsoft.com/office/drawing/2010/diagram" id="0" name="" title="TT"/>
        </a:ext>
      </dgm:extLst>
    </dgm:pt>
    <dgm:pt modelId="{67DD6D0A-32BF-41CD-887E-7F8E7720984D}" type="parTrans" cxnId="{CAA17311-DA31-4478-AE25-37E6814AA327}">
      <dgm:prSet/>
      <dgm:spPr/>
      <dgm:t>
        <a:bodyPr/>
        <a:lstStyle/>
        <a:p>
          <a:endParaRPr lang="el-GR"/>
        </a:p>
      </dgm:t>
    </dgm:pt>
    <dgm:pt modelId="{B13A259A-397E-4D50-805D-107110651600}" type="sibTrans" cxnId="{CAA17311-DA31-4478-AE25-37E6814AA327}">
      <dgm:prSet/>
      <dgm:spPr/>
      <dgm:t>
        <a:bodyPr/>
        <a:lstStyle/>
        <a:p>
          <a:endParaRPr lang="el-GR"/>
        </a:p>
      </dgm:t>
    </dgm:pt>
    <dgm:pt modelId="{9D7ABD5F-A1D8-4365-A9CC-893DB741D4B3}">
      <dgm:prSet phldrT="[Text]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</dgm:spPr>
      <dgm:t>
        <a:bodyPr/>
        <a:lstStyle/>
        <a:p>
          <a:r>
            <a:rPr lang="el-GR" dirty="0" smtClean="0"/>
            <a:t>Παγίδες για μπεκάτσες!</a:t>
          </a:r>
          <a:endParaRPr lang="el-GR" dirty="0"/>
        </a:p>
      </dgm:t>
      <dgm:extLst>
        <a:ext uri="{E40237B7-FDA0-4F09-8148-C483321AD2D9}">
          <dgm14:cNvPr xmlns:dgm14="http://schemas.microsoft.com/office/drawing/2010/diagram" id="0" name="" title="TT"/>
        </a:ext>
      </dgm:extLst>
    </dgm:pt>
    <dgm:pt modelId="{00F24135-E013-4196-9609-621E39201075}" type="parTrans" cxnId="{DC255DE8-07AC-48FB-A2A4-F67E48524A45}">
      <dgm:prSet/>
      <dgm:spPr/>
      <dgm:t>
        <a:bodyPr/>
        <a:lstStyle/>
        <a:p>
          <a:endParaRPr lang="el-GR"/>
        </a:p>
      </dgm:t>
    </dgm:pt>
    <dgm:pt modelId="{F3EDCC23-D18D-4713-83AF-ABE221B9813C}" type="sibTrans" cxnId="{DC255DE8-07AC-48FB-A2A4-F67E48524A45}">
      <dgm:prSet/>
      <dgm:spPr/>
      <dgm:t>
        <a:bodyPr/>
        <a:lstStyle/>
        <a:p>
          <a:endParaRPr lang="el-GR"/>
        </a:p>
      </dgm:t>
    </dgm:pt>
    <dgm:pt modelId="{61A95040-BA7B-4A38-A5C2-4E3F3ABD4190}" type="pres">
      <dgm:prSet presAssocID="{1CFD8081-660D-440B-8957-ACF43CECD4AC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l-GR"/>
        </a:p>
      </dgm:t>
    </dgm:pt>
    <dgm:pt modelId="{556DCE6B-2349-4278-B89D-FB5B112DFBDC}" type="pres">
      <dgm:prSet presAssocID="{5BB1FEBE-A85E-4429-8836-0EB5FF0B1B23}" presName="root" presStyleCnt="0"/>
      <dgm:spPr/>
    </dgm:pt>
    <dgm:pt modelId="{5E628101-82A6-4020-BED6-36E2A77E5C11}" type="pres">
      <dgm:prSet presAssocID="{5BB1FEBE-A85E-4429-8836-0EB5FF0B1B23}" presName="rootComposite" presStyleCnt="0"/>
      <dgm:spPr/>
    </dgm:pt>
    <dgm:pt modelId="{8D25B037-15C9-4D89-9665-91630215C6E1}" type="pres">
      <dgm:prSet presAssocID="{5BB1FEBE-A85E-4429-8836-0EB5FF0B1B23}" presName="rootText" presStyleLbl="node1" presStyleIdx="0" presStyleCnt="2" custScaleX="138688"/>
      <dgm:spPr/>
      <dgm:t>
        <a:bodyPr/>
        <a:lstStyle/>
        <a:p>
          <a:endParaRPr lang="el-GR"/>
        </a:p>
      </dgm:t>
    </dgm:pt>
    <dgm:pt modelId="{043311BF-BEC3-4A3A-8E36-62842E1D0C70}" type="pres">
      <dgm:prSet presAssocID="{5BB1FEBE-A85E-4429-8836-0EB5FF0B1B23}" presName="rootConnector" presStyleLbl="node1" presStyleIdx="0" presStyleCnt="2"/>
      <dgm:spPr/>
      <dgm:t>
        <a:bodyPr/>
        <a:lstStyle/>
        <a:p>
          <a:endParaRPr lang="el-GR"/>
        </a:p>
      </dgm:t>
    </dgm:pt>
    <dgm:pt modelId="{FB437C81-9C9C-4D52-8336-54CEFB9E4496}" type="pres">
      <dgm:prSet presAssocID="{5BB1FEBE-A85E-4429-8836-0EB5FF0B1B23}" presName="childShape" presStyleCnt="0"/>
      <dgm:spPr/>
    </dgm:pt>
    <dgm:pt modelId="{827FAB67-3562-4B2B-919C-060F1D3E9FAB}" type="pres">
      <dgm:prSet presAssocID="{2DED6931-272E-4DC4-8E6C-257E4DDE77CF}" presName="Name13" presStyleLbl="parChTrans1D2" presStyleIdx="0" presStyleCnt="4"/>
      <dgm:spPr/>
      <dgm:t>
        <a:bodyPr/>
        <a:lstStyle/>
        <a:p>
          <a:endParaRPr lang="el-GR"/>
        </a:p>
      </dgm:t>
    </dgm:pt>
    <dgm:pt modelId="{2FCB4AA5-425D-44D5-B9B8-A5B35A829488}" type="pres">
      <dgm:prSet presAssocID="{DC2BFAEA-3C85-4C2B-BA4E-6BC2ECF68948}" presName="childText" presStyleLbl="bgAcc1" presStyleIdx="0" presStyleCnt="4" custScaleX="158029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F99AEE07-B9B6-4922-9A9B-7A1ECBB594A2}" type="pres">
      <dgm:prSet presAssocID="{67DD6D0A-32BF-41CD-887E-7F8E7720984D}" presName="Name13" presStyleLbl="parChTrans1D2" presStyleIdx="1" presStyleCnt="4"/>
      <dgm:spPr/>
      <dgm:t>
        <a:bodyPr/>
        <a:lstStyle/>
        <a:p>
          <a:endParaRPr lang="el-GR"/>
        </a:p>
      </dgm:t>
    </dgm:pt>
    <dgm:pt modelId="{32245700-316E-4E9C-AE8C-F95A6E6554BC}" type="pres">
      <dgm:prSet presAssocID="{6F8A700B-6B82-4C5A-A1EE-FEBC14F922D0}" presName="childText" presStyleLbl="bgAcc1" presStyleIdx="1" presStyleCnt="4" custScaleX="156580" custScaleY="121646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3D2DF4E1-0CE6-4387-A9AD-61BF54682263}" type="pres">
      <dgm:prSet presAssocID="{E153B96D-DE0F-4B13-9FE1-BB10339C4BDE}" presName="root" presStyleCnt="0"/>
      <dgm:spPr/>
    </dgm:pt>
    <dgm:pt modelId="{58A9C13B-791E-42C6-9D07-4839CE5D9EBB}" type="pres">
      <dgm:prSet presAssocID="{E153B96D-DE0F-4B13-9FE1-BB10339C4BDE}" presName="rootComposite" presStyleCnt="0"/>
      <dgm:spPr/>
    </dgm:pt>
    <dgm:pt modelId="{A33DA455-7E2C-42BC-912E-FF78F6840351}" type="pres">
      <dgm:prSet presAssocID="{E153B96D-DE0F-4B13-9FE1-BB10339C4BDE}" presName="rootText" presStyleLbl="node1" presStyleIdx="1" presStyleCnt="2" custScaleX="156114"/>
      <dgm:spPr/>
      <dgm:t>
        <a:bodyPr/>
        <a:lstStyle/>
        <a:p>
          <a:endParaRPr lang="el-GR"/>
        </a:p>
      </dgm:t>
    </dgm:pt>
    <dgm:pt modelId="{F89D94AB-31A3-4146-9DAA-23F4416B3C95}" type="pres">
      <dgm:prSet presAssocID="{E153B96D-DE0F-4B13-9FE1-BB10339C4BDE}" presName="rootConnector" presStyleLbl="node1" presStyleIdx="1" presStyleCnt="2"/>
      <dgm:spPr/>
      <dgm:t>
        <a:bodyPr/>
        <a:lstStyle/>
        <a:p>
          <a:endParaRPr lang="el-GR"/>
        </a:p>
      </dgm:t>
    </dgm:pt>
    <dgm:pt modelId="{80DB2136-1E2A-4F5F-BE15-8C8C476E43DF}" type="pres">
      <dgm:prSet presAssocID="{E153B96D-DE0F-4B13-9FE1-BB10339C4BDE}" presName="childShape" presStyleCnt="0"/>
      <dgm:spPr/>
    </dgm:pt>
    <dgm:pt modelId="{6570C7CD-ED77-44F9-9421-83FC22049572}" type="pres">
      <dgm:prSet presAssocID="{91E4DFB7-8F1E-40B6-9445-FE716641C8AF}" presName="Name13" presStyleLbl="parChTrans1D2" presStyleIdx="2" presStyleCnt="4"/>
      <dgm:spPr/>
      <dgm:t>
        <a:bodyPr/>
        <a:lstStyle/>
        <a:p>
          <a:endParaRPr lang="el-GR"/>
        </a:p>
      </dgm:t>
    </dgm:pt>
    <dgm:pt modelId="{40A52D4F-7312-472C-B991-FA8042C0C586}" type="pres">
      <dgm:prSet presAssocID="{4F6C64A7-985E-4027-AFB8-1503A3E7995E}" presName="childText" presStyleLbl="bgAcc1" presStyleIdx="2" presStyleCnt="4" custScaleX="186886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79C9799B-EE01-4D99-8C5C-07609CE161C6}" type="pres">
      <dgm:prSet presAssocID="{00F24135-E013-4196-9609-621E39201075}" presName="Name13" presStyleLbl="parChTrans1D2" presStyleIdx="3" presStyleCnt="4"/>
      <dgm:spPr/>
      <dgm:t>
        <a:bodyPr/>
        <a:lstStyle/>
        <a:p>
          <a:endParaRPr lang="el-GR"/>
        </a:p>
      </dgm:t>
    </dgm:pt>
    <dgm:pt modelId="{3CADC4E6-041F-40BF-B7EF-EA061B09CF94}" type="pres">
      <dgm:prSet presAssocID="{9D7ABD5F-A1D8-4365-A9CC-893DB741D4B3}" presName="childText" presStyleLbl="bgAcc1" presStyleIdx="3" presStyleCnt="4" custScaleX="177613" custScaleY="127957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8B38B253-F27B-406B-877A-0680CC6972A6}" srcId="{1CFD8081-660D-440B-8957-ACF43CECD4AC}" destId="{5BB1FEBE-A85E-4429-8836-0EB5FF0B1B23}" srcOrd="0" destOrd="0" parTransId="{F58C64AF-B509-4448-AF6B-4AEBC894F56A}" sibTransId="{646A3C32-49E6-4B00-BD38-1E3639AE09AD}"/>
    <dgm:cxn modelId="{35CE2D61-46E4-432F-8806-134BC4F6D043}" type="presOf" srcId="{E153B96D-DE0F-4B13-9FE1-BB10339C4BDE}" destId="{F89D94AB-31A3-4146-9DAA-23F4416B3C95}" srcOrd="1" destOrd="0" presId="urn:microsoft.com/office/officeart/2005/8/layout/hierarchy3"/>
    <dgm:cxn modelId="{07379C5D-B4FB-487F-A596-A7059705679B}" srcId="{5BB1FEBE-A85E-4429-8836-0EB5FF0B1B23}" destId="{DC2BFAEA-3C85-4C2B-BA4E-6BC2ECF68948}" srcOrd="0" destOrd="0" parTransId="{2DED6931-272E-4DC4-8E6C-257E4DDE77CF}" sibTransId="{19DEEEEE-BE6C-4988-92DF-0681402FF26A}"/>
    <dgm:cxn modelId="{DC255DE8-07AC-48FB-A2A4-F67E48524A45}" srcId="{E153B96D-DE0F-4B13-9FE1-BB10339C4BDE}" destId="{9D7ABD5F-A1D8-4365-A9CC-893DB741D4B3}" srcOrd="1" destOrd="0" parTransId="{00F24135-E013-4196-9609-621E39201075}" sibTransId="{F3EDCC23-D18D-4713-83AF-ABE221B9813C}"/>
    <dgm:cxn modelId="{F0FC26F2-7DC8-4ECA-A269-8A4499003CEF}" type="presOf" srcId="{5BB1FEBE-A85E-4429-8836-0EB5FF0B1B23}" destId="{8D25B037-15C9-4D89-9665-91630215C6E1}" srcOrd="0" destOrd="0" presId="urn:microsoft.com/office/officeart/2005/8/layout/hierarchy3"/>
    <dgm:cxn modelId="{AC0C46EE-13C6-4FA4-8867-1D16A36D7EDC}" type="presOf" srcId="{E153B96D-DE0F-4B13-9FE1-BB10339C4BDE}" destId="{A33DA455-7E2C-42BC-912E-FF78F6840351}" srcOrd="0" destOrd="0" presId="urn:microsoft.com/office/officeart/2005/8/layout/hierarchy3"/>
    <dgm:cxn modelId="{1973DFDF-B316-4AFE-A31E-E72D6E4A0BE7}" type="presOf" srcId="{91E4DFB7-8F1E-40B6-9445-FE716641C8AF}" destId="{6570C7CD-ED77-44F9-9421-83FC22049572}" srcOrd="0" destOrd="0" presId="urn:microsoft.com/office/officeart/2005/8/layout/hierarchy3"/>
    <dgm:cxn modelId="{E21F2A57-C3B9-47E4-AC94-7CCE74EDD381}" type="presOf" srcId="{6F8A700B-6B82-4C5A-A1EE-FEBC14F922D0}" destId="{32245700-316E-4E9C-AE8C-F95A6E6554BC}" srcOrd="0" destOrd="0" presId="urn:microsoft.com/office/officeart/2005/8/layout/hierarchy3"/>
    <dgm:cxn modelId="{E8D8304D-5420-4831-BD4B-32B1418916A4}" srcId="{1CFD8081-660D-440B-8957-ACF43CECD4AC}" destId="{E153B96D-DE0F-4B13-9FE1-BB10339C4BDE}" srcOrd="1" destOrd="0" parTransId="{0B58F80C-26C7-407F-8AF2-5F74B6AF81F7}" sibTransId="{F634F222-5531-4FB0-B87B-EEB56872ED81}"/>
    <dgm:cxn modelId="{3BA9FB41-372B-420B-BC4D-F4F7B53B00FF}" type="presOf" srcId="{67DD6D0A-32BF-41CD-887E-7F8E7720984D}" destId="{F99AEE07-B9B6-4922-9A9B-7A1ECBB594A2}" srcOrd="0" destOrd="0" presId="urn:microsoft.com/office/officeart/2005/8/layout/hierarchy3"/>
    <dgm:cxn modelId="{CAA17311-DA31-4478-AE25-37E6814AA327}" srcId="{5BB1FEBE-A85E-4429-8836-0EB5FF0B1B23}" destId="{6F8A700B-6B82-4C5A-A1EE-FEBC14F922D0}" srcOrd="1" destOrd="0" parTransId="{67DD6D0A-32BF-41CD-887E-7F8E7720984D}" sibTransId="{B13A259A-397E-4D50-805D-107110651600}"/>
    <dgm:cxn modelId="{2DA00B2C-A8F9-4A1C-9914-DAFD243C7E5D}" type="presOf" srcId="{5BB1FEBE-A85E-4429-8836-0EB5FF0B1B23}" destId="{043311BF-BEC3-4A3A-8E36-62842E1D0C70}" srcOrd="1" destOrd="0" presId="urn:microsoft.com/office/officeart/2005/8/layout/hierarchy3"/>
    <dgm:cxn modelId="{2D1690EA-C4A3-4944-BE4F-9F7EB81E963F}" type="presOf" srcId="{2DED6931-272E-4DC4-8E6C-257E4DDE77CF}" destId="{827FAB67-3562-4B2B-919C-060F1D3E9FAB}" srcOrd="0" destOrd="0" presId="urn:microsoft.com/office/officeart/2005/8/layout/hierarchy3"/>
    <dgm:cxn modelId="{DA705DD0-9BCB-447A-AACB-27222CB190E7}" type="presOf" srcId="{00F24135-E013-4196-9609-621E39201075}" destId="{79C9799B-EE01-4D99-8C5C-07609CE161C6}" srcOrd="0" destOrd="0" presId="urn:microsoft.com/office/officeart/2005/8/layout/hierarchy3"/>
    <dgm:cxn modelId="{CEF3928F-6A49-4901-AD34-A610811F7C46}" srcId="{E153B96D-DE0F-4B13-9FE1-BB10339C4BDE}" destId="{4F6C64A7-985E-4027-AFB8-1503A3E7995E}" srcOrd="0" destOrd="0" parTransId="{91E4DFB7-8F1E-40B6-9445-FE716641C8AF}" sibTransId="{1B4C9DE3-C1E4-4BCD-9006-2B8979D16424}"/>
    <dgm:cxn modelId="{BE171B90-48CC-4B92-B3AD-733A98B71F22}" type="presOf" srcId="{9D7ABD5F-A1D8-4365-A9CC-893DB741D4B3}" destId="{3CADC4E6-041F-40BF-B7EF-EA061B09CF94}" srcOrd="0" destOrd="0" presId="urn:microsoft.com/office/officeart/2005/8/layout/hierarchy3"/>
    <dgm:cxn modelId="{A4CF49C4-A1E3-4E3E-836B-E05983F7708A}" type="presOf" srcId="{DC2BFAEA-3C85-4C2B-BA4E-6BC2ECF68948}" destId="{2FCB4AA5-425D-44D5-B9B8-A5B35A829488}" srcOrd="0" destOrd="0" presId="urn:microsoft.com/office/officeart/2005/8/layout/hierarchy3"/>
    <dgm:cxn modelId="{6C7906BC-860A-4375-A7D6-D4D602AA24E5}" type="presOf" srcId="{4F6C64A7-985E-4027-AFB8-1503A3E7995E}" destId="{40A52D4F-7312-472C-B991-FA8042C0C586}" srcOrd="0" destOrd="0" presId="urn:microsoft.com/office/officeart/2005/8/layout/hierarchy3"/>
    <dgm:cxn modelId="{25939941-6F58-4A21-8D36-2F1EACE7184B}" type="presOf" srcId="{1CFD8081-660D-440B-8957-ACF43CECD4AC}" destId="{61A95040-BA7B-4A38-A5C2-4E3F3ABD4190}" srcOrd="0" destOrd="0" presId="urn:microsoft.com/office/officeart/2005/8/layout/hierarchy3"/>
    <dgm:cxn modelId="{9B4EA6C2-324B-4FB9-A044-3A8A2239769E}" type="presParOf" srcId="{61A95040-BA7B-4A38-A5C2-4E3F3ABD4190}" destId="{556DCE6B-2349-4278-B89D-FB5B112DFBDC}" srcOrd="0" destOrd="0" presId="urn:microsoft.com/office/officeart/2005/8/layout/hierarchy3"/>
    <dgm:cxn modelId="{24AB00B5-5669-4BAE-AAEF-A220A3B81407}" type="presParOf" srcId="{556DCE6B-2349-4278-B89D-FB5B112DFBDC}" destId="{5E628101-82A6-4020-BED6-36E2A77E5C11}" srcOrd="0" destOrd="0" presId="urn:microsoft.com/office/officeart/2005/8/layout/hierarchy3"/>
    <dgm:cxn modelId="{F52171BB-DC45-404B-9C7C-DF6EC2161A1C}" type="presParOf" srcId="{5E628101-82A6-4020-BED6-36E2A77E5C11}" destId="{8D25B037-15C9-4D89-9665-91630215C6E1}" srcOrd="0" destOrd="0" presId="urn:microsoft.com/office/officeart/2005/8/layout/hierarchy3"/>
    <dgm:cxn modelId="{78DA7E15-21C2-4F96-92E4-4D31D9A526DC}" type="presParOf" srcId="{5E628101-82A6-4020-BED6-36E2A77E5C11}" destId="{043311BF-BEC3-4A3A-8E36-62842E1D0C70}" srcOrd="1" destOrd="0" presId="urn:microsoft.com/office/officeart/2005/8/layout/hierarchy3"/>
    <dgm:cxn modelId="{73E4F501-3AF6-4AB7-82F5-1A526C6B81DF}" type="presParOf" srcId="{556DCE6B-2349-4278-B89D-FB5B112DFBDC}" destId="{FB437C81-9C9C-4D52-8336-54CEFB9E4496}" srcOrd="1" destOrd="0" presId="urn:microsoft.com/office/officeart/2005/8/layout/hierarchy3"/>
    <dgm:cxn modelId="{BD4DEC71-BC27-40AA-BCC5-E0B97E680343}" type="presParOf" srcId="{FB437C81-9C9C-4D52-8336-54CEFB9E4496}" destId="{827FAB67-3562-4B2B-919C-060F1D3E9FAB}" srcOrd="0" destOrd="0" presId="urn:microsoft.com/office/officeart/2005/8/layout/hierarchy3"/>
    <dgm:cxn modelId="{594A0141-35B3-4F26-8577-D991EA7214D1}" type="presParOf" srcId="{FB437C81-9C9C-4D52-8336-54CEFB9E4496}" destId="{2FCB4AA5-425D-44D5-B9B8-A5B35A829488}" srcOrd="1" destOrd="0" presId="urn:microsoft.com/office/officeart/2005/8/layout/hierarchy3"/>
    <dgm:cxn modelId="{C5A7C10A-A586-4BB9-B539-614312B32746}" type="presParOf" srcId="{FB437C81-9C9C-4D52-8336-54CEFB9E4496}" destId="{F99AEE07-B9B6-4922-9A9B-7A1ECBB594A2}" srcOrd="2" destOrd="0" presId="urn:microsoft.com/office/officeart/2005/8/layout/hierarchy3"/>
    <dgm:cxn modelId="{59CAF893-7BB0-46B8-991A-6FDB7C6179F3}" type="presParOf" srcId="{FB437C81-9C9C-4D52-8336-54CEFB9E4496}" destId="{32245700-316E-4E9C-AE8C-F95A6E6554BC}" srcOrd="3" destOrd="0" presId="urn:microsoft.com/office/officeart/2005/8/layout/hierarchy3"/>
    <dgm:cxn modelId="{70217053-81BB-4895-8D32-B5006628751F}" type="presParOf" srcId="{61A95040-BA7B-4A38-A5C2-4E3F3ABD4190}" destId="{3D2DF4E1-0CE6-4387-A9AD-61BF54682263}" srcOrd="1" destOrd="0" presId="urn:microsoft.com/office/officeart/2005/8/layout/hierarchy3"/>
    <dgm:cxn modelId="{7C00016E-FC31-456B-A079-028E7B49DA78}" type="presParOf" srcId="{3D2DF4E1-0CE6-4387-A9AD-61BF54682263}" destId="{58A9C13B-791E-42C6-9D07-4839CE5D9EBB}" srcOrd="0" destOrd="0" presId="urn:microsoft.com/office/officeart/2005/8/layout/hierarchy3"/>
    <dgm:cxn modelId="{E0F7EFF8-41F0-484B-9D0D-E0749DDA3286}" type="presParOf" srcId="{58A9C13B-791E-42C6-9D07-4839CE5D9EBB}" destId="{A33DA455-7E2C-42BC-912E-FF78F6840351}" srcOrd="0" destOrd="0" presId="urn:microsoft.com/office/officeart/2005/8/layout/hierarchy3"/>
    <dgm:cxn modelId="{846613C0-ECE3-492E-9090-BD6BE1B49F93}" type="presParOf" srcId="{58A9C13B-791E-42C6-9D07-4839CE5D9EBB}" destId="{F89D94AB-31A3-4146-9DAA-23F4416B3C95}" srcOrd="1" destOrd="0" presId="urn:microsoft.com/office/officeart/2005/8/layout/hierarchy3"/>
    <dgm:cxn modelId="{15A3493F-BBCD-4176-B864-0E4CD8DA5CAA}" type="presParOf" srcId="{3D2DF4E1-0CE6-4387-A9AD-61BF54682263}" destId="{80DB2136-1E2A-4F5F-BE15-8C8C476E43DF}" srcOrd="1" destOrd="0" presId="urn:microsoft.com/office/officeart/2005/8/layout/hierarchy3"/>
    <dgm:cxn modelId="{48752F8C-551F-46EF-A033-E9CA989E49B1}" type="presParOf" srcId="{80DB2136-1E2A-4F5F-BE15-8C8C476E43DF}" destId="{6570C7CD-ED77-44F9-9421-83FC22049572}" srcOrd="0" destOrd="0" presId="urn:microsoft.com/office/officeart/2005/8/layout/hierarchy3"/>
    <dgm:cxn modelId="{C8AD037A-0344-43FE-92A7-E0073ED3CC50}" type="presParOf" srcId="{80DB2136-1E2A-4F5F-BE15-8C8C476E43DF}" destId="{40A52D4F-7312-472C-B991-FA8042C0C586}" srcOrd="1" destOrd="0" presId="urn:microsoft.com/office/officeart/2005/8/layout/hierarchy3"/>
    <dgm:cxn modelId="{6E4F22ED-72A5-41AD-800F-950693934FC0}" type="presParOf" srcId="{80DB2136-1E2A-4F5F-BE15-8C8C476E43DF}" destId="{79C9799B-EE01-4D99-8C5C-07609CE161C6}" srcOrd="2" destOrd="0" presId="urn:microsoft.com/office/officeart/2005/8/layout/hierarchy3"/>
    <dgm:cxn modelId="{91A4C2B4-D22A-4699-A9C2-977B29CCCFE8}" type="presParOf" srcId="{80DB2136-1E2A-4F5F-BE15-8C8C476E43DF}" destId="{3CADC4E6-041F-40BF-B7EF-EA061B09CF94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1CFD8081-660D-440B-8957-ACF43CECD4AC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5BB1FEBE-A85E-4429-8836-0EB5FF0B1B23}">
      <dgm:prSet phldrT="[Text]" custT="1"/>
      <dgm:spPr/>
      <dgm:t>
        <a:bodyPr/>
        <a:lstStyle/>
        <a:p>
          <a:r>
            <a:rPr lang="en-US" sz="2000" dirty="0" err="1" smtClean="0"/>
            <a:t>Pol</a:t>
          </a:r>
          <a:r>
            <a:rPr lang="en-US" sz="2000" dirty="0" smtClean="0"/>
            <a:t>: Look </a:t>
          </a:r>
          <a:r>
            <a:rPr lang="en-US" sz="2000" dirty="0" err="1" smtClean="0"/>
            <a:t>to’t</a:t>
          </a:r>
          <a:r>
            <a:rPr lang="en-US" sz="2000" dirty="0" smtClean="0"/>
            <a:t>, I charge you….</a:t>
          </a:r>
          <a:endParaRPr lang="el-GR" sz="2000" dirty="0" smtClean="0"/>
        </a:p>
        <a:p>
          <a:r>
            <a:rPr lang="en-US" sz="2000" dirty="0" smtClean="0"/>
            <a:t>Ophelia I shall obey, my lord.</a:t>
          </a:r>
          <a:endParaRPr lang="el-GR" sz="2000" dirty="0"/>
        </a:p>
      </dgm:t>
      <dgm:extLst>
        <a:ext uri="{E40237B7-FDA0-4F09-8148-C483321AD2D9}">
          <dgm14:cNvPr xmlns:dgm14="http://schemas.microsoft.com/office/drawing/2010/diagram" id="0" name="" title="ST"/>
        </a:ext>
      </dgm:extLst>
    </dgm:pt>
    <dgm:pt modelId="{F58C64AF-B509-4448-AF6B-4AEBC894F56A}" type="parTrans" cxnId="{8B38B253-F27B-406B-877A-0680CC6972A6}">
      <dgm:prSet/>
      <dgm:spPr/>
      <dgm:t>
        <a:bodyPr/>
        <a:lstStyle/>
        <a:p>
          <a:endParaRPr lang="el-GR"/>
        </a:p>
      </dgm:t>
    </dgm:pt>
    <dgm:pt modelId="{646A3C32-49E6-4B00-BD38-1E3639AE09AD}" type="sibTrans" cxnId="{8B38B253-F27B-406B-877A-0680CC6972A6}">
      <dgm:prSet/>
      <dgm:spPr/>
      <dgm:t>
        <a:bodyPr/>
        <a:lstStyle/>
        <a:p>
          <a:endParaRPr lang="el-GR"/>
        </a:p>
      </dgm:t>
    </dgm:pt>
    <dgm:pt modelId="{DC2BFAEA-3C85-4C2B-BA4E-6BC2ECF68948}">
      <dgm:prSet phldrT="[Text]"/>
      <dgm:spPr/>
      <dgm:t>
        <a:bodyPr/>
        <a:lstStyle/>
        <a:p>
          <a:r>
            <a:rPr lang="en-US" dirty="0" smtClean="0"/>
            <a:t>----</a:t>
          </a:r>
          <a:endParaRPr lang="el-GR" dirty="0"/>
        </a:p>
      </dgm:t>
      <dgm:extLst>
        <a:ext uri="{E40237B7-FDA0-4F09-8148-C483321AD2D9}">
          <dgm14:cNvPr xmlns:dgm14="http://schemas.microsoft.com/office/drawing/2010/diagram" id="0" name="" title="TT"/>
        </a:ext>
      </dgm:extLst>
    </dgm:pt>
    <dgm:pt modelId="{2DED6931-272E-4DC4-8E6C-257E4DDE77CF}" type="parTrans" cxnId="{07379C5D-B4FB-487F-A596-A7059705679B}">
      <dgm:prSet/>
      <dgm:spPr/>
      <dgm:t>
        <a:bodyPr/>
        <a:lstStyle/>
        <a:p>
          <a:endParaRPr lang="el-GR"/>
        </a:p>
      </dgm:t>
    </dgm:pt>
    <dgm:pt modelId="{19DEEEEE-BE6C-4988-92DF-0681402FF26A}" type="sibTrans" cxnId="{07379C5D-B4FB-487F-A596-A7059705679B}">
      <dgm:prSet/>
      <dgm:spPr/>
      <dgm:t>
        <a:bodyPr/>
        <a:lstStyle/>
        <a:p>
          <a:endParaRPr lang="el-GR"/>
        </a:p>
      </dgm:t>
    </dgm:pt>
    <dgm:pt modelId="{E153B96D-DE0F-4B13-9FE1-BB10339C4BDE}">
      <dgm:prSet phldrT="[Text]"/>
      <dgm:spPr/>
      <dgm:t>
        <a:bodyPr/>
        <a:lstStyle/>
        <a:p>
          <a:r>
            <a:rPr lang="en-US" dirty="0" err="1" smtClean="0"/>
            <a:t>Laertes</a:t>
          </a:r>
          <a:r>
            <a:rPr lang="en-US" dirty="0" smtClean="0"/>
            <a:t>: That drop of blood that’s calm proclaims me bastard;</a:t>
          </a:r>
          <a:endParaRPr lang="el-GR" dirty="0" smtClean="0"/>
        </a:p>
        <a:p>
          <a:r>
            <a:rPr lang="en-US" dirty="0" smtClean="0"/>
            <a:t>Cries cuckold to my father</a:t>
          </a:r>
          <a:endParaRPr lang="el-GR" dirty="0"/>
        </a:p>
      </dgm:t>
      <dgm:extLst>
        <a:ext uri="{E40237B7-FDA0-4F09-8148-C483321AD2D9}">
          <dgm14:cNvPr xmlns:dgm14="http://schemas.microsoft.com/office/drawing/2010/diagram" id="0" name="" title="ST"/>
        </a:ext>
      </dgm:extLst>
    </dgm:pt>
    <dgm:pt modelId="{0B58F80C-26C7-407F-8AF2-5F74B6AF81F7}" type="parTrans" cxnId="{E8D8304D-5420-4831-BD4B-32B1418916A4}">
      <dgm:prSet/>
      <dgm:spPr/>
      <dgm:t>
        <a:bodyPr/>
        <a:lstStyle/>
        <a:p>
          <a:endParaRPr lang="el-GR"/>
        </a:p>
      </dgm:t>
    </dgm:pt>
    <dgm:pt modelId="{F634F222-5531-4FB0-B87B-EEB56872ED81}" type="sibTrans" cxnId="{E8D8304D-5420-4831-BD4B-32B1418916A4}">
      <dgm:prSet/>
      <dgm:spPr/>
      <dgm:t>
        <a:bodyPr/>
        <a:lstStyle/>
        <a:p>
          <a:endParaRPr lang="el-GR"/>
        </a:p>
      </dgm:t>
    </dgm:pt>
    <dgm:pt modelId="{4F6C64A7-985E-4027-AFB8-1503A3E7995E}">
      <dgm:prSet phldrT="[Text]"/>
      <dgm:spPr/>
      <dgm:t>
        <a:bodyPr/>
        <a:lstStyle/>
        <a:p>
          <a:r>
            <a:rPr lang="en-US" dirty="0" smtClean="0"/>
            <a:t>----</a:t>
          </a:r>
          <a:endParaRPr lang="el-GR" dirty="0"/>
        </a:p>
      </dgm:t>
      <dgm:extLst>
        <a:ext uri="{E40237B7-FDA0-4F09-8148-C483321AD2D9}">
          <dgm14:cNvPr xmlns:dgm14="http://schemas.microsoft.com/office/drawing/2010/diagram" id="0" name="" title="TT"/>
        </a:ext>
      </dgm:extLst>
    </dgm:pt>
    <dgm:pt modelId="{91E4DFB7-8F1E-40B6-9445-FE716641C8AF}" type="parTrans" cxnId="{CEF3928F-6A49-4901-AD34-A610811F7C46}">
      <dgm:prSet/>
      <dgm:spPr/>
      <dgm:t>
        <a:bodyPr/>
        <a:lstStyle/>
        <a:p>
          <a:endParaRPr lang="el-GR"/>
        </a:p>
      </dgm:t>
    </dgm:pt>
    <dgm:pt modelId="{1B4C9DE3-C1E4-4BCD-9006-2B8979D16424}" type="sibTrans" cxnId="{CEF3928F-6A49-4901-AD34-A610811F7C46}">
      <dgm:prSet/>
      <dgm:spPr/>
      <dgm:t>
        <a:bodyPr/>
        <a:lstStyle/>
        <a:p>
          <a:endParaRPr lang="el-GR"/>
        </a:p>
      </dgm:t>
    </dgm:pt>
    <dgm:pt modelId="{6F8A700B-6B82-4C5A-A1EE-FEBC14F922D0}">
      <dgm:prSet phldrT="[Text]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</dgm:spPr>
      <dgm:t>
        <a:bodyPr/>
        <a:lstStyle/>
        <a:p>
          <a:r>
            <a:rPr lang="el-GR" dirty="0" smtClean="0"/>
            <a:t>Πρόσεξε καλά, σου το</a:t>
          </a:r>
        </a:p>
        <a:p>
          <a:r>
            <a:rPr lang="el-GR" dirty="0" smtClean="0"/>
            <a:t>προστάζω!…Πήγαινε τώρα!</a:t>
          </a:r>
        </a:p>
        <a:p>
          <a:r>
            <a:rPr lang="el-GR" dirty="0" smtClean="0"/>
            <a:t>Θα υπακούσω, αφέντη μου.</a:t>
          </a:r>
          <a:endParaRPr lang="el-GR" dirty="0"/>
        </a:p>
      </dgm:t>
      <dgm:extLst>
        <a:ext uri="{E40237B7-FDA0-4F09-8148-C483321AD2D9}">
          <dgm14:cNvPr xmlns:dgm14="http://schemas.microsoft.com/office/drawing/2010/diagram" id="0" name="" title="TT"/>
        </a:ext>
      </dgm:extLst>
    </dgm:pt>
    <dgm:pt modelId="{67DD6D0A-32BF-41CD-887E-7F8E7720984D}" type="parTrans" cxnId="{CAA17311-DA31-4478-AE25-37E6814AA327}">
      <dgm:prSet/>
      <dgm:spPr/>
      <dgm:t>
        <a:bodyPr/>
        <a:lstStyle/>
        <a:p>
          <a:endParaRPr lang="el-GR"/>
        </a:p>
      </dgm:t>
    </dgm:pt>
    <dgm:pt modelId="{B13A259A-397E-4D50-805D-107110651600}" type="sibTrans" cxnId="{CAA17311-DA31-4478-AE25-37E6814AA327}">
      <dgm:prSet/>
      <dgm:spPr/>
      <dgm:t>
        <a:bodyPr/>
        <a:lstStyle/>
        <a:p>
          <a:endParaRPr lang="el-GR"/>
        </a:p>
      </dgm:t>
    </dgm:pt>
    <dgm:pt modelId="{9D7ABD5F-A1D8-4365-A9CC-893DB741D4B3}">
      <dgm:prSet phldrT="[Text]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</dgm:spPr>
      <dgm:t>
        <a:bodyPr/>
        <a:lstStyle/>
        <a:p>
          <a:r>
            <a:rPr lang="el-GR" dirty="0" smtClean="0"/>
            <a:t>Στάλα απ’ το αίμα μου ήσυχη</a:t>
          </a:r>
          <a:r>
            <a:rPr lang="en-US" dirty="0" smtClean="0"/>
            <a:t> </a:t>
          </a:r>
          <a:r>
            <a:rPr lang="el-GR" dirty="0" smtClean="0"/>
            <a:t>με βγάζει μπάσταρδο</a:t>
          </a:r>
          <a:r>
            <a:rPr lang="en-US" dirty="0" smtClean="0"/>
            <a:t>/</a:t>
          </a:r>
          <a:r>
            <a:rPr lang="el-GR" dirty="0" smtClean="0"/>
            <a:t>…και κερατά λέει</a:t>
          </a:r>
          <a:r>
            <a:rPr lang="en-US" dirty="0" smtClean="0"/>
            <a:t> </a:t>
          </a:r>
          <a:r>
            <a:rPr lang="el-GR" dirty="0" smtClean="0"/>
            <a:t>τον πατέρα μου.</a:t>
          </a:r>
          <a:endParaRPr lang="el-GR" dirty="0"/>
        </a:p>
      </dgm:t>
      <dgm:extLst>
        <a:ext uri="{E40237B7-FDA0-4F09-8148-C483321AD2D9}">
          <dgm14:cNvPr xmlns:dgm14="http://schemas.microsoft.com/office/drawing/2010/diagram" id="0" name="" title="TT"/>
        </a:ext>
      </dgm:extLst>
    </dgm:pt>
    <dgm:pt modelId="{00F24135-E013-4196-9609-621E39201075}" type="parTrans" cxnId="{DC255DE8-07AC-48FB-A2A4-F67E48524A45}">
      <dgm:prSet/>
      <dgm:spPr/>
      <dgm:t>
        <a:bodyPr/>
        <a:lstStyle/>
        <a:p>
          <a:endParaRPr lang="el-GR"/>
        </a:p>
      </dgm:t>
    </dgm:pt>
    <dgm:pt modelId="{F3EDCC23-D18D-4713-83AF-ABE221B9813C}" type="sibTrans" cxnId="{DC255DE8-07AC-48FB-A2A4-F67E48524A45}">
      <dgm:prSet/>
      <dgm:spPr/>
      <dgm:t>
        <a:bodyPr/>
        <a:lstStyle/>
        <a:p>
          <a:endParaRPr lang="el-GR"/>
        </a:p>
      </dgm:t>
    </dgm:pt>
    <dgm:pt modelId="{61A95040-BA7B-4A38-A5C2-4E3F3ABD4190}" type="pres">
      <dgm:prSet presAssocID="{1CFD8081-660D-440B-8957-ACF43CECD4AC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l-GR"/>
        </a:p>
      </dgm:t>
    </dgm:pt>
    <dgm:pt modelId="{556DCE6B-2349-4278-B89D-FB5B112DFBDC}" type="pres">
      <dgm:prSet presAssocID="{5BB1FEBE-A85E-4429-8836-0EB5FF0B1B23}" presName="root" presStyleCnt="0"/>
      <dgm:spPr/>
    </dgm:pt>
    <dgm:pt modelId="{5E628101-82A6-4020-BED6-36E2A77E5C11}" type="pres">
      <dgm:prSet presAssocID="{5BB1FEBE-A85E-4429-8836-0EB5FF0B1B23}" presName="rootComposite" presStyleCnt="0"/>
      <dgm:spPr/>
    </dgm:pt>
    <dgm:pt modelId="{8D25B037-15C9-4D89-9665-91630215C6E1}" type="pres">
      <dgm:prSet presAssocID="{5BB1FEBE-A85E-4429-8836-0EB5FF0B1B23}" presName="rootText" presStyleLbl="node1" presStyleIdx="0" presStyleCnt="2" custScaleX="138688"/>
      <dgm:spPr/>
      <dgm:t>
        <a:bodyPr/>
        <a:lstStyle/>
        <a:p>
          <a:endParaRPr lang="el-GR"/>
        </a:p>
      </dgm:t>
    </dgm:pt>
    <dgm:pt modelId="{043311BF-BEC3-4A3A-8E36-62842E1D0C70}" type="pres">
      <dgm:prSet presAssocID="{5BB1FEBE-A85E-4429-8836-0EB5FF0B1B23}" presName="rootConnector" presStyleLbl="node1" presStyleIdx="0" presStyleCnt="2"/>
      <dgm:spPr/>
      <dgm:t>
        <a:bodyPr/>
        <a:lstStyle/>
        <a:p>
          <a:endParaRPr lang="el-GR"/>
        </a:p>
      </dgm:t>
    </dgm:pt>
    <dgm:pt modelId="{FB437C81-9C9C-4D52-8336-54CEFB9E4496}" type="pres">
      <dgm:prSet presAssocID="{5BB1FEBE-A85E-4429-8836-0EB5FF0B1B23}" presName="childShape" presStyleCnt="0"/>
      <dgm:spPr/>
    </dgm:pt>
    <dgm:pt modelId="{827FAB67-3562-4B2B-919C-060F1D3E9FAB}" type="pres">
      <dgm:prSet presAssocID="{2DED6931-272E-4DC4-8E6C-257E4DDE77CF}" presName="Name13" presStyleLbl="parChTrans1D2" presStyleIdx="0" presStyleCnt="4"/>
      <dgm:spPr/>
      <dgm:t>
        <a:bodyPr/>
        <a:lstStyle/>
        <a:p>
          <a:endParaRPr lang="el-GR"/>
        </a:p>
      </dgm:t>
    </dgm:pt>
    <dgm:pt modelId="{2FCB4AA5-425D-44D5-B9B8-A5B35A829488}" type="pres">
      <dgm:prSet presAssocID="{DC2BFAEA-3C85-4C2B-BA4E-6BC2ECF68948}" presName="childText" presStyleLbl="bgAcc1" presStyleIdx="0" presStyleCnt="4" custScaleX="158029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F99AEE07-B9B6-4922-9A9B-7A1ECBB594A2}" type="pres">
      <dgm:prSet presAssocID="{67DD6D0A-32BF-41CD-887E-7F8E7720984D}" presName="Name13" presStyleLbl="parChTrans1D2" presStyleIdx="1" presStyleCnt="4"/>
      <dgm:spPr/>
      <dgm:t>
        <a:bodyPr/>
        <a:lstStyle/>
        <a:p>
          <a:endParaRPr lang="el-GR"/>
        </a:p>
      </dgm:t>
    </dgm:pt>
    <dgm:pt modelId="{32245700-316E-4E9C-AE8C-F95A6E6554BC}" type="pres">
      <dgm:prSet presAssocID="{6F8A700B-6B82-4C5A-A1EE-FEBC14F922D0}" presName="childText" presStyleLbl="bgAcc1" presStyleIdx="1" presStyleCnt="4" custScaleX="156580" custScaleY="121646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3D2DF4E1-0CE6-4387-A9AD-61BF54682263}" type="pres">
      <dgm:prSet presAssocID="{E153B96D-DE0F-4B13-9FE1-BB10339C4BDE}" presName="root" presStyleCnt="0"/>
      <dgm:spPr/>
    </dgm:pt>
    <dgm:pt modelId="{58A9C13B-791E-42C6-9D07-4839CE5D9EBB}" type="pres">
      <dgm:prSet presAssocID="{E153B96D-DE0F-4B13-9FE1-BB10339C4BDE}" presName="rootComposite" presStyleCnt="0"/>
      <dgm:spPr/>
    </dgm:pt>
    <dgm:pt modelId="{A33DA455-7E2C-42BC-912E-FF78F6840351}" type="pres">
      <dgm:prSet presAssocID="{E153B96D-DE0F-4B13-9FE1-BB10339C4BDE}" presName="rootText" presStyleLbl="node1" presStyleIdx="1" presStyleCnt="2" custScaleX="156114"/>
      <dgm:spPr/>
      <dgm:t>
        <a:bodyPr/>
        <a:lstStyle/>
        <a:p>
          <a:endParaRPr lang="el-GR"/>
        </a:p>
      </dgm:t>
    </dgm:pt>
    <dgm:pt modelId="{F89D94AB-31A3-4146-9DAA-23F4416B3C95}" type="pres">
      <dgm:prSet presAssocID="{E153B96D-DE0F-4B13-9FE1-BB10339C4BDE}" presName="rootConnector" presStyleLbl="node1" presStyleIdx="1" presStyleCnt="2"/>
      <dgm:spPr/>
      <dgm:t>
        <a:bodyPr/>
        <a:lstStyle/>
        <a:p>
          <a:endParaRPr lang="el-GR"/>
        </a:p>
      </dgm:t>
    </dgm:pt>
    <dgm:pt modelId="{80DB2136-1E2A-4F5F-BE15-8C8C476E43DF}" type="pres">
      <dgm:prSet presAssocID="{E153B96D-DE0F-4B13-9FE1-BB10339C4BDE}" presName="childShape" presStyleCnt="0"/>
      <dgm:spPr/>
    </dgm:pt>
    <dgm:pt modelId="{6570C7CD-ED77-44F9-9421-83FC22049572}" type="pres">
      <dgm:prSet presAssocID="{91E4DFB7-8F1E-40B6-9445-FE716641C8AF}" presName="Name13" presStyleLbl="parChTrans1D2" presStyleIdx="2" presStyleCnt="4"/>
      <dgm:spPr/>
      <dgm:t>
        <a:bodyPr/>
        <a:lstStyle/>
        <a:p>
          <a:endParaRPr lang="el-GR"/>
        </a:p>
      </dgm:t>
    </dgm:pt>
    <dgm:pt modelId="{40A52D4F-7312-472C-B991-FA8042C0C586}" type="pres">
      <dgm:prSet presAssocID="{4F6C64A7-985E-4027-AFB8-1503A3E7995E}" presName="childText" presStyleLbl="bgAcc1" presStyleIdx="2" presStyleCnt="4" custScaleX="186886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79C9799B-EE01-4D99-8C5C-07609CE161C6}" type="pres">
      <dgm:prSet presAssocID="{00F24135-E013-4196-9609-621E39201075}" presName="Name13" presStyleLbl="parChTrans1D2" presStyleIdx="3" presStyleCnt="4"/>
      <dgm:spPr/>
      <dgm:t>
        <a:bodyPr/>
        <a:lstStyle/>
        <a:p>
          <a:endParaRPr lang="el-GR"/>
        </a:p>
      </dgm:t>
    </dgm:pt>
    <dgm:pt modelId="{3CADC4E6-041F-40BF-B7EF-EA061B09CF94}" type="pres">
      <dgm:prSet presAssocID="{9D7ABD5F-A1D8-4365-A9CC-893DB741D4B3}" presName="childText" presStyleLbl="bgAcc1" presStyleIdx="3" presStyleCnt="4" custScaleX="177613" custScaleY="127957" custLinFactNeighborX="-2993" custLinFactNeighborY="-539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25B2CE52-B099-4595-ADBB-115136A7C99A}" type="presOf" srcId="{6F8A700B-6B82-4C5A-A1EE-FEBC14F922D0}" destId="{32245700-316E-4E9C-AE8C-F95A6E6554BC}" srcOrd="0" destOrd="0" presId="urn:microsoft.com/office/officeart/2005/8/layout/hierarchy3"/>
    <dgm:cxn modelId="{8B38B253-F27B-406B-877A-0680CC6972A6}" srcId="{1CFD8081-660D-440B-8957-ACF43CECD4AC}" destId="{5BB1FEBE-A85E-4429-8836-0EB5FF0B1B23}" srcOrd="0" destOrd="0" parTransId="{F58C64AF-B509-4448-AF6B-4AEBC894F56A}" sibTransId="{646A3C32-49E6-4B00-BD38-1E3639AE09AD}"/>
    <dgm:cxn modelId="{2A0BB968-6416-4628-AFF5-61C73A4EFF3A}" type="presOf" srcId="{E153B96D-DE0F-4B13-9FE1-BB10339C4BDE}" destId="{F89D94AB-31A3-4146-9DAA-23F4416B3C95}" srcOrd="1" destOrd="0" presId="urn:microsoft.com/office/officeart/2005/8/layout/hierarchy3"/>
    <dgm:cxn modelId="{363A15CB-A7D5-4163-BB62-3708B8CE8BC5}" type="presOf" srcId="{00F24135-E013-4196-9609-621E39201075}" destId="{79C9799B-EE01-4D99-8C5C-07609CE161C6}" srcOrd="0" destOrd="0" presId="urn:microsoft.com/office/officeart/2005/8/layout/hierarchy3"/>
    <dgm:cxn modelId="{5D74AA42-46DD-4F3B-999C-C95A87E69812}" type="presOf" srcId="{2DED6931-272E-4DC4-8E6C-257E4DDE77CF}" destId="{827FAB67-3562-4B2B-919C-060F1D3E9FAB}" srcOrd="0" destOrd="0" presId="urn:microsoft.com/office/officeart/2005/8/layout/hierarchy3"/>
    <dgm:cxn modelId="{3ADEDA12-2CDC-41FA-B993-5663A0945F83}" type="presOf" srcId="{5BB1FEBE-A85E-4429-8836-0EB5FF0B1B23}" destId="{8D25B037-15C9-4D89-9665-91630215C6E1}" srcOrd="0" destOrd="0" presId="urn:microsoft.com/office/officeart/2005/8/layout/hierarchy3"/>
    <dgm:cxn modelId="{F1ECF5BF-BB26-4E47-AF64-93C55A2206EF}" type="presOf" srcId="{67DD6D0A-32BF-41CD-887E-7F8E7720984D}" destId="{F99AEE07-B9B6-4922-9A9B-7A1ECBB594A2}" srcOrd="0" destOrd="0" presId="urn:microsoft.com/office/officeart/2005/8/layout/hierarchy3"/>
    <dgm:cxn modelId="{802CC762-52EC-422F-BDD1-EBC9CBC0E475}" type="presOf" srcId="{1CFD8081-660D-440B-8957-ACF43CECD4AC}" destId="{61A95040-BA7B-4A38-A5C2-4E3F3ABD4190}" srcOrd="0" destOrd="0" presId="urn:microsoft.com/office/officeart/2005/8/layout/hierarchy3"/>
    <dgm:cxn modelId="{CAA17311-DA31-4478-AE25-37E6814AA327}" srcId="{5BB1FEBE-A85E-4429-8836-0EB5FF0B1B23}" destId="{6F8A700B-6B82-4C5A-A1EE-FEBC14F922D0}" srcOrd="1" destOrd="0" parTransId="{67DD6D0A-32BF-41CD-887E-7F8E7720984D}" sibTransId="{B13A259A-397E-4D50-805D-107110651600}"/>
    <dgm:cxn modelId="{727B5661-BA98-4D86-AD6D-F49F501ABC1A}" type="presOf" srcId="{4F6C64A7-985E-4027-AFB8-1503A3E7995E}" destId="{40A52D4F-7312-472C-B991-FA8042C0C586}" srcOrd="0" destOrd="0" presId="urn:microsoft.com/office/officeart/2005/8/layout/hierarchy3"/>
    <dgm:cxn modelId="{E8D8304D-5420-4831-BD4B-32B1418916A4}" srcId="{1CFD8081-660D-440B-8957-ACF43CECD4AC}" destId="{E153B96D-DE0F-4B13-9FE1-BB10339C4BDE}" srcOrd="1" destOrd="0" parTransId="{0B58F80C-26C7-407F-8AF2-5F74B6AF81F7}" sibTransId="{F634F222-5531-4FB0-B87B-EEB56872ED81}"/>
    <dgm:cxn modelId="{DC255DE8-07AC-48FB-A2A4-F67E48524A45}" srcId="{E153B96D-DE0F-4B13-9FE1-BB10339C4BDE}" destId="{9D7ABD5F-A1D8-4365-A9CC-893DB741D4B3}" srcOrd="1" destOrd="0" parTransId="{00F24135-E013-4196-9609-621E39201075}" sibTransId="{F3EDCC23-D18D-4713-83AF-ABE221B9813C}"/>
    <dgm:cxn modelId="{810F5A92-4F0F-49BD-A16C-8208A96BC7D0}" type="presOf" srcId="{91E4DFB7-8F1E-40B6-9445-FE716641C8AF}" destId="{6570C7CD-ED77-44F9-9421-83FC22049572}" srcOrd="0" destOrd="0" presId="urn:microsoft.com/office/officeart/2005/8/layout/hierarchy3"/>
    <dgm:cxn modelId="{5CCCB22E-95D1-4832-B1B3-5E72494E3AC7}" type="presOf" srcId="{DC2BFAEA-3C85-4C2B-BA4E-6BC2ECF68948}" destId="{2FCB4AA5-425D-44D5-B9B8-A5B35A829488}" srcOrd="0" destOrd="0" presId="urn:microsoft.com/office/officeart/2005/8/layout/hierarchy3"/>
    <dgm:cxn modelId="{07379C5D-B4FB-487F-A596-A7059705679B}" srcId="{5BB1FEBE-A85E-4429-8836-0EB5FF0B1B23}" destId="{DC2BFAEA-3C85-4C2B-BA4E-6BC2ECF68948}" srcOrd="0" destOrd="0" parTransId="{2DED6931-272E-4DC4-8E6C-257E4DDE77CF}" sibTransId="{19DEEEEE-BE6C-4988-92DF-0681402FF26A}"/>
    <dgm:cxn modelId="{CEF3928F-6A49-4901-AD34-A610811F7C46}" srcId="{E153B96D-DE0F-4B13-9FE1-BB10339C4BDE}" destId="{4F6C64A7-985E-4027-AFB8-1503A3E7995E}" srcOrd="0" destOrd="0" parTransId="{91E4DFB7-8F1E-40B6-9445-FE716641C8AF}" sibTransId="{1B4C9DE3-C1E4-4BCD-9006-2B8979D16424}"/>
    <dgm:cxn modelId="{68B826A9-2D37-4F02-9B70-A59BED608068}" type="presOf" srcId="{E153B96D-DE0F-4B13-9FE1-BB10339C4BDE}" destId="{A33DA455-7E2C-42BC-912E-FF78F6840351}" srcOrd="0" destOrd="0" presId="urn:microsoft.com/office/officeart/2005/8/layout/hierarchy3"/>
    <dgm:cxn modelId="{C0E9F3E4-C01F-4AFA-9C11-8BF3D04943A4}" type="presOf" srcId="{5BB1FEBE-A85E-4429-8836-0EB5FF0B1B23}" destId="{043311BF-BEC3-4A3A-8E36-62842E1D0C70}" srcOrd="1" destOrd="0" presId="urn:microsoft.com/office/officeart/2005/8/layout/hierarchy3"/>
    <dgm:cxn modelId="{D831B1FA-8E10-4F53-8C5F-DC68896BF4AD}" type="presOf" srcId="{9D7ABD5F-A1D8-4365-A9CC-893DB741D4B3}" destId="{3CADC4E6-041F-40BF-B7EF-EA061B09CF94}" srcOrd="0" destOrd="0" presId="urn:microsoft.com/office/officeart/2005/8/layout/hierarchy3"/>
    <dgm:cxn modelId="{7C4E1922-74F5-4FE5-826C-4EC84610494C}" type="presParOf" srcId="{61A95040-BA7B-4A38-A5C2-4E3F3ABD4190}" destId="{556DCE6B-2349-4278-B89D-FB5B112DFBDC}" srcOrd="0" destOrd="0" presId="urn:microsoft.com/office/officeart/2005/8/layout/hierarchy3"/>
    <dgm:cxn modelId="{9053A01A-4650-4276-A799-808B0A84B440}" type="presParOf" srcId="{556DCE6B-2349-4278-B89D-FB5B112DFBDC}" destId="{5E628101-82A6-4020-BED6-36E2A77E5C11}" srcOrd="0" destOrd="0" presId="urn:microsoft.com/office/officeart/2005/8/layout/hierarchy3"/>
    <dgm:cxn modelId="{3E760C45-D73C-46CF-87EB-BF4C39118A89}" type="presParOf" srcId="{5E628101-82A6-4020-BED6-36E2A77E5C11}" destId="{8D25B037-15C9-4D89-9665-91630215C6E1}" srcOrd="0" destOrd="0" presId="urn:microsoft.com/office/officeart/2005/8/layout/hierarchy3"/>
    <dgm:cxn modelId="{A61D8FAE-C9A8-4D8B-A198-3CCBC7BAD0A8}" type="presParOf" srcId="{5E628101-82A6-4020-BED6-36E2A77E5C11}" destId="{043311BF-BEC3-4A3A-8E36-62842E1D0C70}" srcOrd="1" destOrd="0" presId="urn:microsoft.com/office/officeart/2005/8/layout/hierarchy3"/>
    <dgm:cxn modelId="{23E1A876-EC98-4162-9B9F-A419C6664F42}" type="presParOf" srcId="{556DCE6B-2349-4278-B89D-FB5B112DFBDC}" destId="{FB437C81-9C9C-4D52-8336-54CEFB9E4496}" srcOrd="1" destOrd="0" presId="urn:microsoft.com/office/officeart/2005/8/layout/hierarchy3"/>
    <dgm:cxn modelId="{D05D6B24-5A16-4E03-9E1A-34B9881D2EBD}" type="presParOf" srcId="{FB437C81-9C9C-4D52-8336-54CEFB9E4496}" destId="{827FAB67-3562-4B2B-919C-060F1D3E9FAB}" srcOrd="0" destOrd="0" presId="urn:microsoft.com/office/officeart/2005/8/layout/hierarchy3"/>
    <dgm:cxn modelId="{24F7C3D7-E2E6-43C3-97CF-ACC82E83FFF5}" type="presParOf" srcId="{FB437C81-9C9C-4D52-8336-54CEFB9E4496}" destId="{2FCB4AA5-425D-44D5-B9B8-A5B35A829488}" srcOrd="1" destOrd="0" presId="urn:microsoft.com/office/officeart/2005/8/layout/hierarchy3"/>
    <dgm:cxn modelId="{F42B9C38-8E08-4D42-A770-C23A857CCF88}" type="presParOf" srcId="{FB437C81-9C9C-4D52-8336-54CEFB9E4496}" destId="{F99AEE07-B9B6-4922-9A9B-7A1ECBB594A2}" srcOrd="2" destOrd="0" presId="urn:microsoft.com/office/officeart/2005/8/layout/hierarchy3"/>
    <dgm:cxn modelId="{55BC0922-35E5-491B-9C95-83EC394132D9}" type="presParOf" srcId="{FB437C81-9C9C-4D52-8336-54CEFB9E4496}" destId="{32245700-316E-4E9C-AE8C-F95A6E6554BC}" srcOrd="3" destOrd="0" presId="urn:microsoft.com/office/officeart/2005/8/layout/hierarchy3"/>
    <dgm:cxn modelId="{5E4F7E42-36A5-473D-9A89-19281B2FB047}" type="presParOf" srcId="{61A95040-BA7B-4A38-A5C2-4E3F3ABD4190}" destId="{3D2DF4E1-0CE6-4387-A9AD-61BF54682263}" srcOrd="1" destOrd="0" presId="urn:microsoft.com/office/officeart/2005/8/layout/hierarchy3"/>
    <dgm:cxn modelId="{42920A0A-33D4-4135-815C-A0AF930FA18D}" type="presParOf" srcId="{3D2DF4E1-0CE6-4387-A9AD-61BF54682263}" destId="{58A9C13B-791E-42C6-9D07-4839CE5D9EBB}" srcOrd="0" destOrd="0" presId="urn:microsoft.com/office/officeart/2005/8/layout/hierarchy3"/>
    <dgm:cxn modelId="{8D3C75D8-35BB-4B6C-BE68-FA56051A079D}" type="presParOf" srcId="{58A9C13B-791E-42C6-9D07-4839CE5D9EBB}" destId="{A33DA455-7E2C-42BC-912E-FF78F6840351}" srcOrd="0" destOrd="0" presId="urn:microsoft.com/office/officeart/2005/8/layout/hierarchy3"/>
    <dgm:cxn modelId="{C761E28D-2760-4BB1-B2DC-A41990E215BC}" type="presParOf" srcId="{58A9C13B-791E-42C6-9D07-4839CE5D9EBB}" destId="{F89D94AB-31A3-4146-9DAA-23F4416B3C95}" srcOrd="1" destOrd="0" presId="urn:microsoft.com/office/officeart/2005/8/layout/hierarchy3"/>
    <dgm:cxn modelId="{5ECF5289-8CA8-485B-A3C9-20356D2193B5}" type="presParOf" srcId="{3D2DF4E1-0CE6-4387-A9AD-61BF54682263}" destId="{80DB2136-1E2A-4F5F-BE15-8C8C476E43DF}" srcOrd="1" destOrd="0" presId="urn:microsoft.com/office/officeart/2005/8/layout/hierarchy3"/>
    <dgm:cxn modelId="{18BA2CAE-51AC-46CB-81C4-CE0CF644F879}" type="presParOf" srcId="{80DB2136-1E2A-4F5F-BE15-8C8C476E43DF}" destId="{6570C7CD-ED77-44F9-9421-83FC22049572}" srcOrd="0" destOrd="0" presId="urn:microsoft.com/office/officeart/2005/8/layout/hierarchy3"/>
    <dgm:cxn modelId="{98A9E60D-4F50-4194-B4FC-AA7B895C94C4}" type="presParOf" srcId="{80DB2136-1E2A-4F5F-BE15-8C8C476E43DF}" destId="{40A52D4F-7312-472C-B991-FA8042C0C586}" srcOrd="1" destOrd="0" presId="urn:microsoft.com/office/officeart/2005/8/layout/hierarchy3"/>
    <dgm:cxn modelId="{F1D19640-2385-4443-A069-ED908DB5BFA7}" type="presParOf" srcId="{80DB2136-1E2A-4F5F-BE15-8C8C476E43DF}" destId="{79C9799B-EE01-4D99-8C5C-07609CE161C6}" srcOrd="2" destOrd="0" presId="urn:microsoft.com/office/officeart/2005/8/layout/hierarchy3"/>
    <dgm:cxn modelId="{BCA2D521-9D8A-4F08-AC0D-81E412873889}" type="presParOf" srcId="{80DB2136-1E2A-4F5F-BE15-8C8C476E43DF}" destId="{3CADC4E6-041F-40BF-B7EF-EA061B09CF94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1CFD8081-660D-440B-8957-ACF43CECD4AC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5BB1FEBE-A85E-4429-8836-0EB5FF0B1B23}">
      <dgm:prSet phldrT="[Text]" custT="1"/>
      <dgm:spPr/>
      <dgm:t>
        <a:bodyPr/>
        <a:lstStyle/>
        <a:p>
          <a:r>
            <a:rPr lang="en-US" sz="2400" dirty="0" smtClean="0"/>
            <a:t>Hamlet: For if the sun breed maggots in a dead dog, …</a:t>
          </a:r>
          <a:endParaRPr lang="el-GR" sz="2400" dirty="0"/>
        </a:p>
      </dgm:t>
      <dgm:extLst>
        <a:ext uri="{E40237B7-FDA0-4F09-8148-C483321AD2D9}">
          <dgm14:cNvPr xmlns:dgm14="http://schemas.microsoft.com/office/drawing/2010/diagram" id="0" name="" title="ST"/>
        </a:ext>
      </dgm:extLst>
    </dgm:pt>
    <dgm:pt modelId="{F58C64AF-B509-4448-AF6B-4AEBC894F56A}" type="parTrans" cxnId="{8B38B253-F27B-406B-877A-0680CC6972A6}">
      <dgm:prSet/>
      <dgm:spPr/>
      <dgm:t>
        <a:bodyPr/>
        <a:lstStyle/>
        <a:p>
          <a:endParaRPr lang="el-GR"/>
        </a:p>
      </dgm:t>
    </dgm:pt>
    <dgm:pt modelId="{646A3C32-49E6-4B00-BD38-1E3639AE09AD}" type="sibTrans" cxnId="{8B38B253-F27B-406B-877A-0680CC6972A6}">
      <dgm:prSet/>
      <dgm:spPr/>
      <dgm:t>
        <a:bodyPr/>
        <a:lstStyle/>
        <a:p>
          <a:endParaRPr lang="el-GR"/>
        </a:p>
      </dgm:t>
    </dgm:pt>
    <dgm:pt modelId="{DC2BFAEA-3C85-4C2B-BA4E-6BC2ECF68948}">
      <dgm:prSet phldrT="[Text]"/>
      <dgm:spPr/>
      <dgm:t>
        <a:bodyPr/>
        <a:lstStyle/>
        <a:p>
          <a:r>
            <a:rPr lang="el-GR" dirty="0" smtClean="0"/>
            <a:t>Αν ο ήλιος γεννά σκουλήκια</a:t>
          </a:r>
          <a:r>
            <a:rPr lang="en-US" dirty="0" smtClean="0"/>
            <a:t> </a:t>
          </a:r>
          <a:r>
            <a:rPr lang="el-GR" dirty="0" smtClean="0"/>
            <a:t>στον ψόφιο σκύλο…</a:t>
          </a:r>
          <a:endParaRPr lang="el-GR" dirty="0"/>
        </a:p>
      </dgm:t>
      <dgm:extLst>
        <a:ext uri="{E40237B7-FDA0-4F09-8148-C483321AD2D9}">
          <dgm14:cNvPr xmlns:dgm14="http://schemas.microsoft.com/office/drawing/2010/diagram" id="0" name="" title="TT"/>
        </a:ext>
      </dgm:extLst>
    </dgm:pt>
    <dgm:pt modelId="{2DED6931-272E-4DC4-8E6C-257E4DDE77CF}" type="parTrans" cxnId="{07379C5D-B4FB-487F-A596-A7059705679B}">
      <dgm:prSet/>
      <dgm:spPr/>
      <dgm:t>
        <a:bodyPr/>
        <a:lstStyle/>
        <a:p>
          <a:endParaRPr lang="el-GR"/>
        </a:p>
      </dgm:t>
    </dgm:pt>
    <dgm:pt modelId="{19DEEEEE-BE6C-4988-92DF-0681402FF26A}" type="sibTrans" cxnId="{07379C5D-B4FB-487F-A596-A7059705679B}">
      <dgm:prSet/>
      <dgm:spPr/>
      <dgm:t>
        <a:bodyPr/>
        <a:lstStyle/>
        <a:p>
          <a:endParaRPr lang="el-GR"/>
        </a:p>
      </dgm:t>
    </dgm:pt>
    <dgm:pt modelId="{E153B96D-DE0F-4B13-9FE1-BB10339C4BDE}">
      <dgm:prSet phldrT="[Text]"/>
      <dgm:spPr/>
      <dgm:t>
        <a:bodyPr/>
        <a:lstStyle/>
        <a:p>
          <a:r>
            <a:rPr lang="en-US" dirty="0" smtClean="0"/>
            <a:t>Hamlet: That’s a fair thought to lie between maids’ legs</a:t>
          </a:r>
          <a:endParaRPr lang="el-GR" dirty="0"/>
        </a:p>
      </dgm:t>
      <dgm:extLst>
        <a:ext uri="{E40237B7-FDA0-4F09-8148-C483321AD2D9}">
          <dgm14:cNvPr xmlns:dgm14="http://schemas.microsoft.com/office/drawing/2010/diagram" id="0" name="" title="ST"/>
        </a:ext>
      </dgm:extLst>
    </dgm:pt>
    <dgm:pt modelId="{0B58F80C-26C7-407F-8AF2-5F74B6AF81F7}" type="parTrans" cxnId="{E8D8304D-5420-4831-BD4B-32B1418916A4}">
      <dgm:prSet/>
      <dgm:spPr/>
      <dgm:t>
        <a:bodyPr/>
        <a:lstStyle/>
        <a:p>
          <a:endParaRPr lang="el-GR"/>
        </a:p>
      </dgm:t>
    </dgm:pt>
    <dgm:pt modelId="{F634F222-5531-4FB0-B87B-EEB56872ED81}" type="sibTrans" cxnId="{E8D8304D-5420-4831-BD4B-32B1418916A4}">
      <dgm:prSet/>
      <dgm:spPr/>
      <dgm:t>
        <a:bodyPr/>
        <a:lstStyle/>
        <a:p>
          <a:endParaRPr lang="el-GR"/>
        </a:p>
      </dgm:t>
    </dgm:pt>
    <dgm:pt modelId="{4F6C64A7-985E-4027-AFB8-1503A3E7995E}">
      <dgm:prSet phldrT="[Text]"/>
      <dgm:spPr/>
      <dgm:t>
        <a:bodyPr/>
        <a:lstStyle/>
        <a:p>
          <a:r>
            <a:rPr lang="el-GR" dirty="0" smtClean="0"/>
            <a:t>Όμορφη σκέψη να ξαπλώνεις</a:t>
          </a:r>
        </a:p>
        <a:p>
          <a:r>
            <a:rPr lang="el-GR" dirty="0" smtClean="0"/>
            <a:t>στα πόδια ενός κοριτσιού.</a:t>
          </a:r>
          <a:endParaRPr lang="el-GR" dirty="0"/>
        </a:p>
      </dgm:t>
      <dgm:extLst>
        <a:ext uri="{E40237B7-FDA0-4F09-8148-C483321AD2D9}">
          <dgm14:cNvPr xmlns:dgm14="http://schemas.microsoft.com/office/drawing/2010/diagram" id="0" name="" title="TT"/>
        </a:ext>
      </dgm:extLst>
    </dgm:pt>
    <dgm:pt modelId="{91E4DFB7-8F1E-40B6-9445-FE716641C8AF}" type="parTrans" cxnId="{CEF3928F-6A49-4901-AD34-A610811F7C46}">
      <dgm:prSet/>
      <dgm:spPr/>
      <dgm:t>
        <a:bodyPr/>
        <a:lstStyle/>
        <a:p>
          <a:endParaRPr lang="el-GR"/>
        </a:p>
      </dgm:t>
    </dgm:pt>
    <dgm:pt modelId="{1B4C9DE3-C1E4-4BCD-9006-2B8979D16424}" type="sibTrans" cxnId="{CEF3928F-6A49-4901-AD34-A610811F7C46}">
      <dgm:prSet/>
      <dgm:spPr/>
      <dgm:t>
        <a:bodyPr/>
        <a:lstStyle/>
        <a:p>
          <a:endParaRPr lang="el-GR"/>
        </a:p>
      </dgm:t>
    </dgm:pt>
    <dgm:pt modelId="{9D7ABD5F-A1D8-4365-A9CC-893DB741D4B3}">
      <dgm:prSet phldrT="[Text]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</dgm:spPr>
      <dgm:t>
        <a:bodyPr/>
        <a:lstStyle/>
        <a:p>
          <a:r>
            <a:rPr lang="el-GR" dirty="0" smtClean="0"/>
            <a:t>Ωραία να’σαι ξαπλωμένος</a:t>
          </a:r>
        </a:p>
        <a:p>
          <a:r>
            <a:rPr lang="el-GR" dirty="0" smtClean="0"/>
            <a:t>ανάμεσα σε σκέλια κοριτσιού.</a:t>
          </a:r>
          <a:endParaRPr lang="el-GR" dirty="0"/>
        </a:p>
      </dgm:t>
      <dgm:extLst>
        <a:ext uri="{E40237B7-FDA0-4F09-8148-C483321AD2D9}">
          <dgm14:cNvPr xmlns:dgm14="http://schemas.microsoft.com/office/drawing/2010/diagram" id="0" name="" title="TT"/>
        </a:ext>
      </dgm:extLst>
    </dgm:pt>
    <dgm:pt modelId="{00F24135-E013-4196-9609-621E39201075}" type="parTrans" cxnId="{DC255DE8-07AC-48FB-A2A4-F67E48524A45}">
      <dgm:prSet/>
      <dgm:spPr/>
      <dgm:t>
        <a:bodyPr/>
        <a:lstStyle/>
        <a:p>
          <a:endParaRPr lang="el-GR"/>
        </a:p>
      </dgm:t>
    </dgm:pt>
    <dgm:pt modelId="{F3EDCC23-D18D-4713-83AF-ABE221B9813C}" type="sibTrans" cxnId="{DC255DE8-07AC-48FB-A2A4-F67E48524A45}">
      <dgm:prSet/>
      <dgm:spPr/>
      <dgm:t>
        <a:bodyPr/>
        <a:lstStyle/>
        <a:p>
          <a:endParaRPr lang="el-GR"/>
        </a:p>
      </dgm:t>
    </dgm:pt>
    <dgm:pt modelId="{8E956CC8-DF2F-4AE1-8241-E6A3A7EA6274}">
      <dgm:prSet phldrT="[Text]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</dgm:spPr>
      <dgm:t>
        <a:bodyPr/>
        <a:lstStyle/>
        <a:p>
          <a:r>
            <a:rPr lang="el-GR" dirty="0" smtClean="0"/>
            <a:t>Γιατί αν ο ήλιος γεννοβολάει</a:t>
          </a:r>
          <a:r>
            <a:rPr lang="en-US" dirty="0" smtClean="0"/>
            <a:t> </a:t>
          </a:r>
          <a:r>
            <a:rPr lang="el-GR" dirty="0" smtClean="0"/>
            <a:t>σκουλίκια σ’ ένα ψοφίμι…</a:t>
          </a:r>
          <a:endParaRPr lang="el-GR" dirty="0"/>
        </a:p>
      </dgm:t>
      <dgm:extLst>
        <a:ext uri="{E40237B7-FDA0-4F09-8148-C483321AD2D9}">
          <dgm14:cNvPr xmlns:dgm14="http://schemas.microsoft.com/office/drawing/2010/diagram" id="0" name="" title="TT"/>
        </a:ext>
      </dgm:extLst>
    </dgm:pt>
    <dgm:pt modelId="{D0AEF8F2-AD9C-408F-9EFA-A9F2EFCD9699}" type="parTrans" cxnId="{A087DCF3-AD7B-40AE-AFEE-CB7734274E78}">
      <dgm:prSet/>
      <dgm:spPr/>
      <dgm:t>
        <a:bodyPr/>
        <a:lstStyle/>
        <a:p>
          <a:endParaRPr lang="en-US"/>
        </a:p>
      </dgm:t>
    </dgm:pt>
    <dgm:pt modelId="{25949126-C5F9-4F0B-9A10-700F1B2C0FCB}" type="sibTrans" cxnId="{A087DCF3-AD7B-40AE-AFEE-CB7734274E78}">
      <dgm:prSet/>
      <dgm:spPr/>
      <dgm:t>
        <a:bodyPr/>
        <a:lstStyle/>
        <a:p>
          <a:endParaRPr lang="en-US"/>
        </a:p>
      </dgm:t>
    </dgm:pt>
    <dgm:pt modelId="{61A95040-BA7B-4A38-A5C2-4E3F3ABD4190}" type="pres">
      <dgm:prSet presAssocID="{1CFD8081-660D-440B-8957-ACF43CECD4AC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l-GR"/>
        </a:p>
      </dgm:t>
    </dgm:pt>
    <dgm:pt modelId="{556DCE6B-2349-4278-B89D-FB5B112DFBDC}" type="pres">
      <dgm:prSet presAssocID="{5BB1FEBE-A85E-4429-8836-0EB5FF0B1B23}" presName="root" presStyleCnt="0"/>
      <dgm:spPr/>
    </dgm:pt>
    <dgm:pt modelId="{5E628101-82A6-4020-BED6-36E2A77E5C11}" type="pres">
      <dgm:prSet presAssocID="{5BB1FEBE-A85E-4429-8836-0EB5FF0B1B23}" presName="rootComposite" presStyleCnt="0"/>
      <dgm:spPr/>
    </dgm:pt>
    <dgm:pt modelId="{8D25B037-15C9-4D89-9665-91630215C6E1}" type="pres">
      <dgm:prSet presAssocID="{5BB1FEBE-A85E-4429-8836-0EB5FF0B1B23}" presName="rootText" presStyleLbl="node1" presStyleIdx="0" presStyleCnt="2" custScaleX="151575"/>
      <dgm:spPr/>
      <dgm:t>
        <a:bodyPr/>
        <a:lstStyle/>
        <a:p>
          <a:endParaRPr lang="el-GR"/>
        </a:p>
      </dgm:t>
    </dgm:pt>
    <dgm:pt modelId="{043311BF-BEC3-4A3A-8E36-62842E1D0C70}" type="pres">
      <dgm:prSet presAssocID="{5BB1FEBE-A85E-4429-8836-0EB5FF0B1B23}" presName="rootConnector" presStyleLbl="node1" presStyleIdx="0" presStyleCnt="2"/>
      <dgm:spPr/>
      <dgm:t>
        <a:bodyPr/>
        <a:lstStyle/>
        <a:p>
          <a:endParaRPr lang="el-GR"/>
        </a:p>
      </dgm:t>
    </dgm:pt>
    <dgm:pt modelId="{FB437C81-9C9C-4D52-8336-54CEFB9E4496}" type="pres">
      <dgm:prSet presAssocID="{5BB1FEBE-A85E-4429-8836-0EB5FF0B1B23}" presName="childShape" presStyleCnt="0"/>
      <dgm:spPr/>
    </dgm:pt>
    <dgm:pt modelId="{827FAB67-3562-4B2B-919C-060F1D3E9FAB}" type="pres">
      <dgm:prSet presAssocID="{2DED6931-272E-4DC4-8E6C-257E4DDE77CF}" presName="Name13" presStyleLbl="parChTrans1D2" presStyleIdx="0" presStyleCnt="4"/>
      <dgm:spPr/>
      <dgm:t>
        <a:bodyPr/>
        <a:lstStyle/>
        <a:p>
          <a:endParaRPr lang="el-GR"/>
        </a:p>
      </dgm:t>
    </dgm:pt>
    <dgm:pt modelId="{2FCB4AA5-425D-44D5-B9B8-A5B35A829488}" type="pres">
      <dgm:prSet presAssocID="{DC2BFAEA-3C85-4C2B-BA4E-6BC2ECF68948}" presName="childText" presStyleLbl="bgAcc1" presStyleIdx="0" presStyleCnt="4" custScaleX="158029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A08BD0A1-2D38-4559-A861-CA879A79AA98}" type="pres">
      <dgm:prSet presAssocID="{D0AEF8F2-AD9C-408F-9EFA-A9F2EFCD9699}" presName="Name13" presStyleLbl="parChTrans1D2" presStyleIdx="1" presStyleCnt="4"/>
      <dgm:spPr/>
      <dgm:t>
        <a:bodyPr/>
        <a:lstStyle/>
        <a:p>
          <a:endParaRPr lang="en-US"/>
        </a:p>
      </dgm:t>
    </dgm:pt>
    <dgm:pt modelId="{30F57628-C512-495A-B9F6-13CD37E5D8D0}" type="pres">
      <dgm:prSet presAssocID="{8E956CC8-DF2F-4AE1-8241-E6A3A7EA6274}" presName="childText" presStyleLbl="bgAcc1" presStyleIdx="1" presStyleCnt="4" custScaleX="161830" custScaleY="101097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3D2DF4E1-0CE6-4387-A9AD-61BF54682263}" type="pres">
      <dgm:prSet presAssocID="{E153B96D-DE0F-4B13-9FE1-BB10339C4BDE}" presName="root" presStyleCnt="0"/>
      <dgm:spPr/>
    </dgm:pt>
    <dgm:pt modelId="{58A9C13B-791E-42C6-9D07-4839CE5D9EBB}" type="pres">
      <dgm:prSet presAssocID="{E153B96D-DE0F-4B13-9FE1-BB10339C4BDE}" presName="rootComposite" presStyleCnt="0"/>
      <dgm:spPr/>
    </dgm:pt>
    <dgm:pt modelId="{A33DA455-7E2C-42BC-912E-FF78F6840351}" type="pres">
      <dgm:prSet presAssocID="{E153B96D-DE0F-4B13-9FE1-BB10339C4BDE}" presName="rootText" presStyleLbl="node1" presStyleIdx="1" presStyleCnt="2" custScaleX="156114"/>
      <dgm:spPr/>
      <dgm:t>
        <a:bodyPr/>
        <a:lstStyle/>
        <a:p>
          <a:endParaRPr lang="el-GR"/>
        </a:p>
      </dgm:t>
    </dgm:pt>
    <dgm:pt modelId="{F89D94AB-31A3-4146-9DAA-23F4416B3C95}" type="pres">
      <dgm:prSet presAssocID="{E153B96D-DE0F-4B13-9FE1-BB10339C4BDE}" presName="rootConnector" presStyleLbl="node1" presStyleIdx="1" presStyleCnt="2"/>
      <dgm:spPr/>
      <dgm:t>
        <a:bodyPr/>
        <a:lstStyle/>
        <a:p>
          <a:endParaRPr lang="el-GR"/>
        </a:p>
      </dgm:t>
    </dgm:pt>
    <dgm:pt modelId="{80DB2136-1E2A-4F5F-BE15-8C8C476E43DF}" type="pres">
      <dgm:prSet presAssocID="{E153B96D-DE0F-4B13-9FE1-BB10339C4BDE}" presName="childShape" presStyleCnt="0"/>
      <dgm:spPr/>
    </dgm:pt>
    <dgm:pt modelId="{6570C7CD-ED77-44F9-9421-83FC22049572}" type="pres">
      <dgm:prSet presAssocID="{91E4DFB7-8F1E-40B6-9445-FE716641C8AF}" presName="Name13" presStyleLbl="parChTrans1D2" presStyleIdx="2" presStyleCnt="4"/>
      <dgm:spPr/>
      <dgm:t>
        <a:bodyPr/>
        <a:lstStyle/>
        <a:p>
          <a:endParaRPr lang="el-GR"/>
        </a:p>
      </dgm:t>
    </dgm:pt>
    <dgm:pt modelId="{40A52D4F-7312-472C-B991-FA8042C0C586}" type="pres">
      <dgm:prSet presAssocID="{4F6C64A7-985E-4027-AFB8-1503A3E7995E}" presName="childText" presStyleLbl="bgAcc1" presStyleIdx="2" presStyleCnt="4" custScaleX="186886" custLinFactNeighborX="955" custLinFactNeighborY="4421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79C9799B-EE01-4D99-8C5C-07609CE161C6}" type="pres">
      <dgm:prSet presAssocID="{00F24135-E013-4196-9609-621E39201075}" presName="Name13" presStyleLbl="parChTrans1D2" presStyleIdx="3" presStyleCnt="4"/>
      <dgm:spPr/>
      <dgm:t>
        <a:bodyPr/>
        <a:lstStyle/>
        <a:p>
          <a:endParaRPr lang="el-GR"/>
        </a:p>
      </dgm:t>
    </dgm:pt>
    <dgm:pt modelId="{3CADC4E6-041F-40BF-B7EF-EA061B09CF94}" type="pres">
      <dgm:prSet presAssocID="{9D7ABD5F-A1D8-4365-A9CC-893DB741D4B3}" presName="childText" presStyleLbl="bgAcc1" presStyleIdx="3" presStyleCnt="4" custScaleX="177613" custScaleY="127957" custLinFactNeighborX="-2993" custLinFactNeighborY="-539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8B38B253-F27B-406B-877A-0680CC6972A6}" srcId="{1CFD8081-660D-440B-8957-ACF43CECD4AC}" destId="{5BB1FEBE-A85E-4429-8836-0EB5FF0B1B23}" srcOrd="0" destOrd="0" parTransId="{F58C64AF-B509-4448-AF6B-4AEBC894F56A}" sibTransId="{646A3C32-49E6-4B00-BD38-1E3639AE09AD}"/>
    <dgm:cxn modelId="{D1CD2498-06B9-4684-8EF1-F7770C5C3AAD}" type="presOf" srcId="{DC2BFAEA-3C85-4C2B-BA4E-6BC2ECF68948}" destId="{2FCB4AA5-425D-44D5-B9B8-A5B35A829488}" srcOrd="0" destOrd="0" presId="urn:microsoft.com/office/officeart/2005/8/layout/hierarchy3"/>
    <dgm:cxn modelId="{ECFA8049-38D6-43A8-946E-4A56B31E9BB6}" type="presOf" srcId="{00F24135-E013-4196-9609-621E39201075}" destId="{79C9799B-EE01-4D99-8C5C-07609CE161C6}" srcOrd="0" destOrd="0" presId="urn:microsoft.com/office/officeart/2005/8/layout/hierarchy3"/>
    <dgm:cxn modelId="{DCCB180F-3164-4F0C-8AE3-1E452D95A4EB}" type="presOf" srcId="{5BB1FEBE-A85E-4429-8836-0EB5FF0B1B23}" destId="{8D25B037-15C9-4D89-9665-91630215C6E1}" srcOrd="0" destOrd="0" presId="urn:microsoft.com/office/officeart/2005/8/layout/hierarchy3"/>
    <dgm:cxn modelId="{C07BDCF5-2D36-48C8-B44C-47BBA96307B0}" type="presOf" srcId="{E153B96D-DE0F-4B13-9FE1-BB10339C4BDE}" destId="{A33DA455-7E2C-42BC-912E-FF78F6840351}" srcOrd="0" destOrd="0" presId="urn:microsoft.com/office/officeart/2005/8/layout/hierarchy3"/>
    <dgm:cxn modelId="{A087DCF3-AD7B-40AE-AFEE-CB7734274E78}" srcId="{5BB1FEBE-A85E-4429-8836-0EB5FF0B1B23}" destId="{8E956CC8-DF2F-4AE1-8241-E6A3A7EA6274}" srcOrd="1" destOrd="0" parTransId="{D0AEF8F2-AD9C-408F-9EFA-A9F2EFCD9699}" sibTransId="{25949126-C5F9-4F0B-9A10-700F1B2C0FCB}"/>
    <dgm:cxn modelId="{015E4DE2-776F-48C5-83FA-BA754DF085EA}" type="presOf" srcId="{E153B96D-DE0F-4B13-9FE1-BB10339C4BDE}" destId="{F89D94AB-31A3-4146-9DAA-23F4416B3C95}" srcOrd="1" destOrd="0" presId="urn:microsoft.com/office/officeart/2005/8/layout/hierarchy3"/>
    <dgm:cxn modelId="{0314AA27-F0E9-4DA4-8E51-2636BD09713F}" type="presOf" srcId="{D0AEF8F2-AD9C-408F-9EFA-A9F2EFCD9699}" destId="{A08BD0A1-2D38-4559-A861-CA879A79AA98}" srcOrd="0" destOrd="0" presId="urn:microsoft.com/office/officeart/2005/8/layout/hierarchy3"/>
    <dgm:cxn modelId="{C9491A06-9292-46E1-ADDD-44038FB8731A}" type="presOf" srcId="{91E4DFB7-8F1E-40B6-9445-FE716641C8AF}" destId="{6570C7CD-ED77-44F9-9421-83FC22049572}" srcOrd="0" destOrd="0" presId="urn:microsoft.com/office/officeart/2005/8/layout/hierarchy3"/>
    <dgm:cxn modelId="{E8D8304D-5420-4831-BD4B-32B1418916A4}" srcId="{1CFD8081-660D-440B-8957-ACF43CECD4AC}" destId="{E153B96D-DE0F-4B13-9FE1-BB10339C4BDE}" srcOrd="1" destOrd="0" parTransId="{0B58F80C-26C7-407F-8AF2-5F74B6AF81F7}" sibTransId="{F634F222-5531-4FB0-B87B-EEB56872ED81}"/>
    <dgm:cxn modelId="{D7E2DED1-FB22-480F-A009-2475A36FD6DD}" type="presOf" srcId="{9D7ABD5F-A1D8-4365-A9CC-893DB741D4B3}" destId="{3CADC4E6-041F-40BF-B7EF-EA061B09CF94}" srcOrd="0" destOrd="0" presId="urn:microsoft.com/office/officeart/2005/8/layout/hierarchy3"/>
    <dgm:cxn modelId="{DC255DE8-07AC-48FB-A2A4-F67E48524A45}" srcId="{E153B96D-DE0F-4B13-9FE1-BB10339C4BDE}" destId="{9D7ABD5F-A1D8-4365-A9CC-893DB741D4B3}" srcOrd="1" destOrd="0" parTransId="{00F24135-E013-4196-9609-621E39201075}" sibTransId="{F3EDCC23-D18D-4713-83AF-ABE221B9813C}"/>
    <dgm:cxn modelId="{A80C9199-A1ED-42E1-B15C-836282D676D6}" type="presOf" srcId="{5BB1FEBE-A85E-4429-8836-0EB5FF0B1B23}" destId="{043311BF-BEC3-4A3A-8E36-62842E1D0C70}" srcOrd="1" destOrd="0" presId="urn:microsoft.com/office/officeart/2005/8/layout/hierarchy3"/>
    <dgm:cxn modelId="{ED9E85B9-B068-48CC-9B20-0B56F24778C4}" type="presOf" srcId="{4F6C64A7-985E-4027-AFB8-1503A3E7995E}" destId="{40A52D4F-7312-472C-B991-FA8042C0C586}" srcOrd="0" destOrd="0" presId="urn:microsoft.com/office/officeart/2005/8/layout/hierarchy3"/>
    <dgm:cxn modelId="{0CA713E4-DF01-4A40-9B41-4A23CAD6D712}" type="presOf" srcId="{8E956CC8-DF2F-4AE1-8241-E6A3A7EA6274}" destId="{30F57628-C512-495A-B9F6-13CD37E5D8D0}" srcOrd="0" destOrd="0" presId="urn:microsoft.com/office/officeart/2005/8/layout/hierarchy3"/>
    <dgm:cxn modelId="{07379C5D-B4FB-487F-A596-A7059705679B}" srcId="{5BB1FEBE-A85E-4429-8836-0EB5FF0B1B23}" destId="{DC2BFAEA-3C85-4C2B-BA4E-6BC2ECF68948}" srcOrd="0" destOrd="0" parTransId="{2DED6931-272E-4DC4-8E6C-257E4DDE77CF}" sibTransId="{19DEEEEE-BE6C-4988-92DF-0681402FF26A}"/>
    <dgm:cxn modelId="{0D66C527-6C87-406A-A651-117FDF4F61F8}" type="presOf" srcId="{1CFD8081-660D-440B-8957-ACF43CECD4AC}" destId="{61A95040-BA7B-4A38-A5C2-4E3F3ABD4190}" srcOrd="0" destOrd="0" presId="urn:microsoft.com/office/officeart/2005/8/layout/hierarchy3"/>
    <dgm:cxn modelId="{CEF3928F-6A49-4901-AD34-A610811F7C46}" srcId="{E153B96D-DE0F-4B13-9FE1-BB10339C4BDE}" destId="{4F6C64A7-985E-4027-AFB8-1503A3E7995E}" srcOrd="0" destOrd="0" parTransId="{91E4DFB7-8F1E-40B6-9445-FE716641C8AF}" sibTransId="{1B4C9DE3-C1E4-4BCD-9006-2B8979D16424}"/>
    <dgm:cxn modelId="{F8314F85-5932-4B14-B597-DFFC38F5BAEB}" type="presOf" srcId="{2DED6931-272E-4DC4-8E6C-257E4DDE77CF}" destId="{827FAB67-3562-4B2B-919C-060F1D3E9FAB}" srcOrd="0" destOrd="0" presId="urn:microsoft.com/office/officeart/2005/8/layout/hierarchy3"/>
    <dgm:cxn modelId="{F65D5CC9-EDAE-4A61-8BE6-FDA5AB11E400}" type="presParOf" srcId="{61A95040-BA7B-4A38-A5C2-4E3F3ABD4190}" destId="{556DCE6B-2349-4278-B89D-FB5B112DFBDC}" srcOrd="0" destOrd="0" presId="urn:microsoft.com/office/officeart/2005/8/layout/hierarchy3"/>
    <dgm:cxn modelId="{CCFF59F4-9A71-4263-A5BD-0CB4B01C7114}" type="presParOf" srcId="{556DCE6B-2349-4278-B89D-FB5B112DFBDC}" destId="{5E628101-82A6-4020-BED6-36E2A77E5C11}" srcOrd="0" destOrd="0" presId="urn:microsoft.com/office/officeart/2005/8/layout/hierarchy3"/>
    <dgm:cxn modelId="{B6292128-80E0-4BFB-9D5A-8AF49459B119}" type="presParOf" srcId="{5E628101-82A6-4020-BED6-36E2A77E5C11}" destId="{8D25B037-15C9-4D89-9665-91630215C6E1}" srcOrd="0" destOrd="0" presId="urn:microsoft.com/office/officeart/2005/8/layout/hierarchy3"/>
    <dgm:cxn modelId="{3240C1A1-C1E6-423A-92CC-85A02B93DEC5}" type="presParOf" srcId="{5E628101-82A6-4020-BED6-36E2A77E5C11}" destId="{043311BF-BEC3-4A3A-8E36-62842E1D0C70}" srcOrd="1" destOrd="0" presId="urn:microsoft.com/office/officeart/2005/8/layout/hierarchy3"/>
    <dgm:cxn modelId="{558BADA4-DE1C-40EF-869D-71F01415388E}" type="presParOf" srcId="{556DCE6B-2349-4278-B89D-FB5B112DFBDC}" destId="{FB437C81-9C9C-4D52-8336-54CEFB9E4496}" srcOrd="1" destOrd="0" presId="urn:microsoft.com/office/officeart/2005/8/layout/hierarchy3"/>
    <dgm:cxn modelId="{1A7E65AD-9F36-4D6E-AB15-A1D4E48E9009}" type="presParOf" srcId="{FB437C81-9C9C-4D52-8336-54CEFB9E4496}" destId="{827FAB67-3562-4B2B-919C-060F1D3E9FAB}" srcOrd="0" destOrd="0" presId="urn:microsoft.com/office/officeart/2005/8/layout/hierarchy3"/>
    <dgm:cxn modelId="{FC1715F6-1684-40E8-A760-59B43D851734}" type="presParOf" srcId="{FB437C81-9C9C-4D52-8336-54CEFB9E4496}" destId="{2FCB4AA5-425D-44D5-B9B8-A5B35A829488}" srcOrd="1" destOrd="0" presId="urn:microsoft.com/office/officeart/2005/8/layout/hierarchy3"/>
    <dgm:cxn modelId="{5FFE7144-C0DE-44B2-91C2-344F790A58E2}" type="presParOf" srcId="{FB437C81-9C9C-4D52-8336-54CEFB9E4496}" destId="{A08BD0A1-2D38-4559-A861-CA879A79AA98}" srcOrd="2" destOrd="0" presId="urn:microsoft.com/office/officeart/2005/8/layout/hierarchy3"/>
    <dgm:cxn modelId="{75C3A3C8-8438-4713-962A-F7202728162E}" type="presParOf" srcId="{FB437C81-9C9C-4D52-8336-54CEFB9E4496}" destId="{30F57628-C512-495A-B9F6-13CD37E5D8D0}" srcOrd="3" destOrd="0" presId="urn:microsoft.com/office/officeart/2005/8/layout/hierarchy3"/>
    <dgm:cxn modelId="{332019FB-FB30-4F28-BAB6-DB47C9552F2E}" type="presParOf" srcId="{61A95040-BA7B-4A38-A5C2-4E3F3ABD4190}" destId="{3D2DF4E1-0CE6-4387-A9AD-61BF54682263}" srcOrd="1" destOrd="0" presId="urn:microsoft.com/office/officeart/2005/8/layout/hierarchy3"/>
    <dgm:cxn modelId="{AC07FF55-8605-4E89-8A43-960CE1656941}" type="presParOf" srcId="{3D2DF4E1-0CE6-4387-A9AD-61BF54682263}" destId="{58A9C13B-791E-42C6-9D07-4839CE5D9EBB}" srcOrd="0" destOrd="0" presId="urn:microsoft.com/office/officeart/2005/8/layout/hierarchy3"/>
    <dgm:cxn modelId="{4521821E-F629-42D0-B528-53DDC78C15B8}" type="presParOf" srcId="{58A9C13B-791E-42C6-9D07-4839CE5D9EBB}" destId="{A33DA455-7E2C-42BC-912E-FF78F6840351}" srcOrd="0" destOrd="0" presId="urn:microsoft.com/office/officeart/2005/8/layout/hierarchy3"/>
    <dgm:cxn modelId="{DD2E42AE-44D2-4DE8-A15A-97F2899701CF}" type="presParOf" srcId="{58A9C13B-791E-42C6-9D07-4839CE5D9EBB}" destId="{F89D94AB-31A3-4146-9DAA-23F4416B3C95}" srcOrd="1" destOrd="0" presId="urn:microsoft.com/office/officeart/2005/8/layout/hierarchy3"/>
    <dgm:cxn modelId="{25439A05-7C9D-41FF-B9F1-E3495712B8CC}" type="presParOf" srcId="{3D2DF4E1-0CE6-4387-A9AD-61BF54682263}" destId="{80DB2136-1E2A-4F5F-BE15-8C8C476E43DF}" srcOrd="1" destOrd="0" presId="urn:microsoft.com/office/officeart/2005/8/layout/hierarchy3"/>
    <dgm:cxn modelId="{55714D6C-9875-48D5-B616-7ECEE865308F}" type="presParOf" srcId="{80DB2136-1E2A-4F5F-BE15-8C8C476E43DF}" destId="{6570C7CD-ED77-44F9-9421-83FC22049572}" srcOrd="0" destOrd="0" presId="urn:microsoft.com/office/officeart/2005/8/layout/hierarchy3"/>
    <dgm:cxn modelId="{FF085466-2334-4623-9C3C-A2442AFC935A}" type="presParOf" srcId="{80DB2136-1E2A-4F5F-BE15-8C8C476E43DF}" destId="{40A52D4F-7312-472C-B991-FA8042C0C586}" srcOrd="1" destOrd="0" presId="urn:microsoft.com/office/officeart/2005/8/layout/hierarchy3"/>
    <dgm:cxn modelId="{25E3410F-7089-47E3-846A-764CF258DD2D}" type="presParOf" srcId="{80DB2136-1E2A-4F5F-BE15-8C8C476E43DF}" destId="{79C9799B-EE01-4D99-8C5C-07609CE161C6}" srcOrd="2" destOrd="0" presId="urn:microsoft.com/office/officeart/2005/8/layout/hierarchy3"/>
    <dgm:cxn modelId="{F77D87C1-7D17-47E5-A6A9-1E04F8711AFA}" type="presParOf" srcId="{80DB2136-1E2A-4F5F-BE15-8C8C476E43DF}" destId="{3CADC4E6-041F-40BF-B7EF-EA061B09CF94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1CFD8081-660D-440B-8957-ACF43CECD4AC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5BB1FEBE-A85E-4429-8836-0EB5FF0B1B23}">
      <dgm:prSet phldrT="[Text]" custT="1"/>
      <dgm:spPr/>
      <dgm:t>
        <a:bodyPr/>
        <a:lstStyle/>
        <a:p>
          <a:r>
            <a:rPr lang="en-US" sz="2000" dirty="0" smtClean="0"/>
            <a:t>Polonius: ‘In her excellent white bosom, there</a:t>
          </a:r>
          <a:endParaRPr lang="el-GR" sz="2000" dirty="0"/>
        </a:p>
      </dgm:t>
      <dgm:extLst>
        <a:ext uri="{E40237B7-FDA0-4F09-8148-C483321AD2D9}">
          <dgm14:cNvPr xmlns:dgm14="http://schemas.microsoft.com/office/drawing/2010/diagram" id="0" name="" title="ST"/>
        </a:ext>
      </dgm:extLst>
    </dgm:pt>
    <dgm:pt modelId="{F58C64AF-B509-4448-AF6B-4AEBC894F56A}" type="parTrans" cxnId="{8B38B253-F27B-406B-877A-0680CC6972A6}">
      <dgm:prSet/>
      <dgm:spPr/>
      <dgm:t>
        <a:bodyPr/>
        <a:lstStyle/>
        <a:p>
          <a:endParaRPr lang="el-GR"/>
        </a:p>
      </dgm:t>
    </dgm:pt>
    <dgm:pt modelId="{646A3C32-49E6-4B00-BD38-1E3639AE09AD}" type="sibTrans" cxnId="{8B38B253-F27B-406B-877A-0680CC6972A6}">
      <dgm:prSet/>
      <dgm:spPr/>
      <dgm:t>
        <a:bodyPr/>
        <a:lstStyle/>
        <a:p>
          <a:endParaRPr lang="el-GR"/>
        </a:p>
      </dgm:t>
    </dgm:pt>
    <dgm:pt modelId="{DC2BFAEA-3C85-4C2B-BA4E-6BC2ECF68948}">
      <dgm:prSet phldrT="[Text]" custT="1"/>
      <dgm:spPr/>
      <dgm:t>
        <a:bodyPr/>
        <a:lstStyle/>
        <a:p>
          <a:r>
            <a:rPr lang="el-GR" sz="1900" dirty="0" smtClean="0"/>
            <a:t>“</a:t>
          </a:r>
          <a:r>
            <a:rPr lang="el-GR" sz="2000" dirty="0" smtClean="0"/>
            <a:t>Μέσα στον εξαίσιο κόρφο της</a:t>
          </a:r>
          <a:r>
            <a:rPr lang="en-US" sz="2000" dirty="0" smtClean="0"/>
            <a:t> </a:t>
          </a:r>
          <a:r>
            <a:rPr lang="el-GR" sz="2000" dirty="0" smtClean="0"/>
            <a:t>αυτά…” και τα λοιπά.</a:t>
          </a:r>
          <a:endParaRPr lang="el-GR" sz="2000" dirty="0"/>
        </a:p>
      </dgm:t>
      <dgm:extLst>
        <a:ext uri="{E40237B7-FDA0-4F09-8148-C483321AD2D9}">
          <dgm14:cNvPr xmlns:dgm14="http://schemas.microsoft.com/office/drawing/2010/diagram" id="0" name="" title="TT"/>
        </a:ext>
      </dgm:extLst>
    </dgm:pt>
    <dgm:pt modelId="{2DED6931-272E-4DC4-8E6C-257E4DDE77CF}" type="parTrans" cxnId="{07379C5D-B4FB-487F-A596-A7059705679B}">
      <dgm:prSet/>
      <dgm:spPr/>
      <dgm:t>
        <a:bodyPr/>
        <a:lstStyle/>
        <a:p>
          <a:endParaRPr lang="el-GR"/>
        </a:p>
      </dgm:t>
    </dgm:pt>
    <dgm:pt modelId="{19DEEEEE-BE6C-4988-92DF-0681402FF26A}" type="sibTrans" cxnId="{07379C5D-B4FB-487F-A596-A7059705679B}">
      <dgm:prSet/>
      <dgm:spPr/>
      <dgm:t>
        <a:bodyPr/>
        <a:lstStyle/>
        <a:p>
          <a:endParaRPr lang="el-GR"/>
        </a:p>
      </dgm:t>
    </dgm:pt>
    <dgm:pt modelId="{E153B96D-DE0F-4B13-9FE1-BB10339C4BDE}">
      <dgm:prSet phldrT="[Text]"/>
      <dgm:spPr/>
      <dgm:t>
        <a:bodyPr/>
        <a:lstStyle/>
        <a:p>
          <a:r>
            <a:rPr lang="en-US" dirty="0" smtClean="0"/>
            <a:t>Hamlet :…For look you how cheerfully my mother looks,/and my father died </a:t>
          </a:r>
          <a:r>
            <a:rPr lang="en-US" dirty="0" err="1" smtClean="0"/>
            <a:t>within’s</a:t>
          </a:r>
          <a:r>
            <a:rPr lang="en-US" dirty="0" smtClean="0"/>
            <a:t> two hours.</a:t>
          </a:r>
          <a:endParaRPr lang="el-GR" dirty="0"/>
        </a:p>
      </dgm:t>
      <dgm:extLst>
        <a:ext uri="{E40237B7-FDA0-4F09-8148-C483321AD2D9}">
          <dgm14:cNvPr xmlns:dgm14="http://schemas.microsoft.com/office/drawing/2010/diagram" id="0" name="" title="ST"/>
        </a:ext>
      </dgm:extLst>
    </dgm:pt>
    <dgm:pt modelId="{0B58F80C-26C7-407F-8AF2-5F74B6AF81F7}" type="parTrans" cxnId="{E8D8304D-5420-4831-BD4B-32B1418916A4}">
      <dgm:prSet/>
      <dgm:spPr/>
      <dgm:t>
        <a:bodyPr/>
        <a:lstStyle/>
        <a:p>
          <a:endParaRPr lang="el-GR"/>
        </a:p>
      </dgm:t>
    </dgm:pt>
    <dgm:pt modelId="{F634F222-5531-4FB0-B87B-EEB56872ED81}" type="sibTrans" cxnId="{E8D8304D-5420-4831-BD4B-32B1418916A4}">
      <dgm:prSet/>
      <dgm:spPr/>
      <dgm:t>
        <a:bodyPr/>
        <a:lstStyle/>
        <a:p>
          <a:endParaRPr lang="el-GR"/>
        </a:p>
      </dgm:t>
    </dgm:pt>
    <dgm:pt modelId="{4F6C64A7-985E-4027-AFB8-1503A3E7995E}">
      <dgm:prSet phldrT="[Text]"/>
      <dgm:spPr/>
      <dgm:t>
        <a:bodyPr/>
        <a:lstStyle/>
        <a:p>
          <a:r>
            <a:rPr lang="el-GR" dirty="0" smtClean="0"/>
            <a:t>Η μητέρα μου είναι εύθυμη και ο</a:t>
          </a:r>
        </a:p>
        <a:p>
          <a:r>
            <a:rPr lang="el-GR" dirty="0" smtClean="0"/>
            <a:t>πατέρας μου δυό ώρες πεθαμένος!</a:t>
          </a:r>
          <a:endParaRPr lang="el-GR" dirty="0"/>
        </a:p>
      </dgm:t>
      <dgm:extLst>
        <a:ext uri="{E40237B7-FDA0-4F09-8148-C483321AD2D9}">
          <dgm14:cNvPr xmlns:dgm14="http://schemas.microsoft.com/office/drawing/2010/diagram" id="0" name="" title="TT"/>
        </a:ext>
      </dgm:extLst>
    </dgm:pt>
    <dgm:pt modelId="{91E4DFB7-8F1E-40B6-9445-FE716641C8AF}" type="parTrans" cxnId="{CEF3928F-6A49-4901-AD34-A610811F7C46}">
      <dgm:prSet/>
      <dgm:spPr/>
      <dgm:t>
        <a:bodyPr/>
        <a:lstStyle/>
        <a:p>
          <a:endParaRPr lang="el-GR"/>
        </a:p>
      </dgm:t>
    </dgm:pt>
    <dgm:pt modelId="{1B4C9DE3-C1E4-4BCD-9006-2B8979D16424}" type="sibTrans" cxnId="{CEF3928F-6A49-4901-AD34-A610811F7C46}">
      <dgm:prSet/>
      <dgm:spPr/>
      <dgm:t>
        <a:bodyPr/>
        <a:lstStyle/>
        <a:p>
          <a:endParaRPr lang="el-GR"/>
        </a:p>
      </dgm:t>
    </dgm:pt>
    <dgm:pt modelId="{9D7ABD5F-A1D8-4365-A9CC-893DB741D4B3}">
      <dgm:prSet phldrT="[Text]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</dgm:spPr>
      <dgm:t>
        <a:bodyPr/>
        <a:lstStyle/>
        <a:p>
          <a:r>
            <a:rPr lang="el-GR" dirty="0" smtClean="0"/>
            <a:t>Δες τι χαρούμενη είν’ η μάνα</a:t>
          </a:r>
        </a:p>
        <a:p>
          <a:r>
            <a:rPr lang="el-GR" dirty="0" smtClean="0"/>
            <a:t>μου! Κι είναι δυο ωρών χήρα!</a:t>
          </a:r>
          <a:endParaRPr lang="el-GR" dirty="0"/>
        </a:p>
      </dgm:t>
      <dgm:extLst>
        <a:ext uri="{E40237B7-FDA0-4F09-8148-C483321AD2D9}">
          <dgm14:cNvPr xmlns:dgm14="http://schemas.microsoft.com/office/drawing/2010/diagram" id="0" name="" title="TT"/>
        </a:ext>
      </dgm:extLst>
    </dgm:pt>
    <dgm:pt modelId="{00F24135-E013-4196-9609-621E39201075}" type="parTrans" cxnId="{DC255DE8-07AC-48FB-A2A4-F67E48524A45}">
      <dgm:prSet/>
      <dgm:spPr/>
      <dgm:t>
        <a:bodyPr/>
        <a:lstStyle/>
        <a:p>
          <a:endParaRPr lang="el-GR"/>
        </a:p>
      </dgm:t>
    </dgm:pt>
    <dgm:pt modelId="{F3EDCC23-D18D-4713-83AF-ABE221B9813C}" type="sibTrans" cxnId="{DC255DE8-07AC-48FB-A2A4-F67E48524A45}">
      <dgm:prSet/>
      <dgm:spPr/>
      <dgm:t>
        <a:bodyPr/>
        <a:lstStyle/>
        <a:p>
          <a:endParaRPr lang="el-GR"/>
        </a:p>
      </dgm:t>
    </dgm:pt>
    <dgm:pt modelId="{8E956CC8-DF2F-4AE1-8241-E6A3A7EA6274}">
      <dgm:prSet phldrT="[Text]" custT="1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</dgm:spPr>
      <dgm:t>
        <a:bodyPr/>
        <a:lstStyle/>
        <a:p>
          <a:r>
            <a:rPr lang="el-GR" sz="2000" dirty="0" smtClean="0"/>
            <a:t>Μέσα στο…εξαίσιο άσπρο στήθος της…</a:t>
          </a:r>
          <a:endParaRPr lang="el-GR" sz="2000" dirty="0"/>
        </a:p>
      </dgm:t>
      <dgm:extLst>
        <a:ext uri="{E40237B7-FDA0-4F09-8148-C483321AD2D9}">
          <dgm14:cNvPr xmlns:dgm14="http://schemas.microsoft.com/office/drawing/2010/diagram" id="0" name="" title="TT"/>
        </a:ext>
      </dgm:extLst>
    </dgm:pt>
    <dgm:pt modelId="{D0AEF8F2-AD9C-408F-9EFA-A9F2EFCD9699}" type="parTrans" cxnId="{A087DCF3-AD7B-40AE-AFEE-CB7734274E78}">
      <dgm:prSet/>
      <dgm:spPr/>
      <dgm:t>
        <a:bodyPr/>
        <a:lstStyle/>
        <a:p>
          <a:endParaRPr lang="en-US"/>
        </a:p>
      </dgm:t>
    </dgm:pt>
    <dgm:pt modelId="{25949126-C5F9-4F0B-9A10-700F1B2C0FCB}" type="sibTrans" cxnId="{A087DCF3-AD7B-40AE-AFEE-CB7734274E78}">
      <dgm:prSet/>
      <dgm:spPr/>
      <dgm:t>
        <a:bodyPr/>
        <a:lstStyle/>
        <a:p>
          <a:endParaRPr lang="en-US"/>
        </a:p>
      </dgm:t>
    </dgm:pt>
    <dgm:pt modelId="{61A95040-BA7B-4A38-A5C2-4E3F3ABD4190}" type="pres">
      <dgm:prSet presAssocID="{1CFD8081-660D-440B-8957-ACF43CECD4AC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l-GR"/>
        </a:p>
      </dgm:t>
    </dgm:pt>
    <dgm:pt modelId="{556DCE6B-2349-4278-B89D-FB5B112DFBDC}" type="pres">
      <dgm:prSet presAssocID="{5BB1FEBE-A85E-4429-8836-0EB5FF0B1B23}" presName="root" presStyleCnt="0"/>
      <dgm:spPr/>
    </dgm:pt>
    <dgm:pt modelId="{5E628101-82A6-4020-BED6-36E2A77E5C11}" type="pres">
      <dgm:prSet presAssocID="{5BB1FEBE-A85E-4429-8836-0EB5FF0B1B23}" presName="rootComposite" presStyleCnt="0"/>
      <dgm:spPr/>
    </dgm:pt>
    <dgm:pt modelId="{8D25B037-15C9-4D89-9665-91630215C6E1}" type="pres">
      <dgm:prSet presAssocID="{5BB1FEBE-A85E-4429-8836-0EB5FF0B1B23}" presName="rootText" presStyleLbl="node1" presStyleIdx="0" presStyleCnt="2" custScaleX="138688"/>
      <dgm:spPr/>
      <dgm:t>
        <a:bodyPr/>
        <a:lstStyle/>
        <a:p>
          <a:endParaRPr lang="el-GR"/>
        </a:p>
      </dgm:t>
    </dgm:pt>
    <dgm:pt modelId="{043311BF-BEC3-4A3A-8E36-62842E1D0C70}" type="pres">
      <dgm:prSet presAssocID="{5BB1FEBE-A85E-4429-8836-0EB5FF0B1B23}" presName="rootConnector" presStyleLbl="node1" presStyleIdx="0" presStyleCnt="2"/>
      <dgm:spPr/>
      <dgm:t>
        <a:bodyPr/>
        <a:lstStyle/>
        <a:p>
          <a:endParaRPr lang="el-GR"/>
        </a:p>
      </dgm:t>
    </dgm:pt>
    <dgm:pt modelId="{FB437C81-9C9C-4D52-8336-54CEFB9E4496}" type="pres">
      <dgm:prSet presAssocID="{5BB1FEBE-A85E-4429-8836-0EB5FF0B1B23}" presName="childShape" presStyleCnt="0"/>
      <dgm:spPr/>
    </dgm:pt>
    <dgm:pt modelId="{827FAB67-3562-4B2B-919C-060F1D3E9FAB}" type="pres">
      <dgm:prSet presAssocID="{2DED6931-272E-4DC4-8E6C-257E4DDE77CF}" presName="Name13" presStyleLbl="parChTrans1D2" presStyleIdx="0" presStyleCnt="4"/>
      <dgm:spPr/>
      <dgm:t>
        <a:bodyPr/>
        <a:lstStyle/>
        <a:p>
          <a:endParaRPr lang="el-GR"/>
        </a:p>
      </dgm:t>
    </dgm:pt>
    <dgm:pt modelId="{2FCB4AA5-425D-44D5-B9B8-A5B35A829488}" type="pres">
      <dgm:prSet presAssocID="{DC2BFAEA-3C85-4C2B-BA4E-6BC2ECF68948}" presName="childText" presStyleLbl="bgAcc1" presStyleIdx="0" presStyleCnt="4" custScaleX="158029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A08BD0A1-2D38-4559-A861-CA879A79AA98}" type="pres">
      <dgm:prSet presAssocID="{D0AEF8F2-AD9C-408F-9EFA-A9F2EFCD9699}" presName="Name13" presStyleLbl="parChTrans1D2" presStyleIdx="1" presStyleCnt="4"/>
      <dgm:spPr/>
      <dgm:t>
        <a:bodyPr/>
        <a:lstStyle/>
        <a:p>
          <a:endParaRPr lang="en-US"/>
        </a:p>
      </dgm:t>
    </dgm:pt>
    <dgm:pt modelId="{30F57628-C512-495A-B9F6-13CD37E5D8D0}" type="pres">
      <dgm:prSet presAssocID="{8E956CC8-DF2F-4AE1-8241-E6A3A7EA6274}" presName="childText" presStyleLbl="bgAcc1" presStyleIdx="1" presStyleCnt="4" custScaleX="161830" custScaleY="101097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3D2DF4E1-0CE6-4387-A9AD-61BF54682263}" type="pres">
      <dgm:prSet presAssocID="{E153B96D-DE0F-4B13-9FE1-BB10339C4BDE}" presName="root" presStyleCnt="0"/>
      <dgm:spPr/>
    </dgm:pt>
    <dgm:pt modelId="{58A9C13B-791E-42C6-9D07-4839CE5D9EBB}" type="pres">
      <dgm:prSet presAssocID="{E153B96D-DE0F-4B13-9FE1-BB10339C4BDE}" presName="rootComposite" presStyleCnt="0"/>
      <dgm:spPr/>
    </dgm:pt>
    <dgm:pt modelId="{A33DA455-7E2C-42BC-912E-FF78F6840351}" type="pres">
      <dgm:prSet presAssocID="{E153B96D-DE0F-4B13-9FE1-BB10339C4BDE}" presName="rootText" presStyleLbl="node1" presStyleIdx="1" presStyleCnt="2" custScaleX="156114"/>
      <dgm:spPr/>
      <dgm:t>
        <a:bodyPr/>
        <a:lstStyle/>
        <a:p>
          <a:endParaRPr lang="el-GR"/>
        </a:p>
      </dgm:t>
    </dgm:pt>
    <dgm:pt modelId="{F89D94AB-31A3-4146-9DAA-23F4416B3C95}" type="pres">
      <dgm:prSet presAssocID="{E153B96D-DE0F-4B13-9FE1-BB10339C4BDE}" presName="rootConnector" presStyleLbl="node1" presStyleIdx="1" presStyleCnt="2"/>
      <dgm:spPr/>
      <dgm:t>
        <a:bodyPr/>
        <a:lstStyle/>
        <a:p>
          <a:endParaRPr lang="el-GR"/>
        </a:p>
      </dgm:t>
    </dgm:pt>
    <dgm:pt modelId="{80DB2136-1E2A-4F5F-BE15-8C8C476E43DF}" type="pres">
      <dgm:prSet presAssocID="{E153B96D-DE0F-4B13-9FE1-BB10339C4BDE}" presName="childShape" presStyleCnt="0"/>
      <dgm:spPr/>
    </dgm:pt>
    <dgm:pt modelId="{6570C7CD-ED77-44F9-9421-83FC22049572}" type="pres">
      <dgm:prSet presAssocID="{91E4DFB7-8F1E-40B6-9445-FE716641C8AF}" presName="Name13" presStyleLbl="parChTrans1D2" presStyleIdx="2" presStyleCnt="4"/>
      <dgm:spPr/>
      <dgm:t>
        <a:bodyPr/>
        <a:lstStyle/>
        <a:p>
          <a:endParaRPr lang="el-GR"/>
        </a:p>
      </dgm:t>
    </dgm:pt>
    <dgm:pt modelId="{40A52D4F-7312-472C-B991-FA8042C0C586}" type="pres">
      <dgm:prSet presAssocID="{4F6C64A7-985E-4027-AFB8-1503A3E7995E}" presName="childText" presStyleLbl="bgAcc1" presStyleIdx="2" presStyleCnt="4" custScaleX="186886" custLinFactNeighborX="955" custLinFactNeighborY="4421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79C9799B-EE01-4D99-8C5C-07609CE161C6}" type="pres">
      <dgm:prSet presAssocID="{00F24135-E013-4196-9609-621E39201075}" presName="Name13" presStyleLbl="parChTrans1D2" presStyleIdx="3" presStyleCnt="4"/>
      <dgm:spPr/>
      <dgm:t>
        <a:bodyPr/>
        <a:lstStyle/>
        <a:p>
          <a:endParaRPr lang="el-GR"/>
        </a:p>
      </dgm:t>
    </dgm:pt>
    <dgm:pt modelId="{3CADC4E6-041F-40BF-B7EF-EA061B09CF94}" type="pres">
      <dgm:prSet presAssocID="{9D7ABD5F-A1D8-4365-A9CC-893DB741D4B3}" presName="childText" presStyleLbl="bgAcc1" presStyleIdx="3" presStyleCnt="4" custScaleX="177613" custScaleY="127957" custLinFactNeighborX="-2993" custLinFactNeighborY="-539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8B38B253-F27B-406B-877A-0680CC6972A6}" srcId="{1CFD8081-660D-440B-8957-ACF43CECD4AC}" destId="{5BB1FEBE-A85E-4429-8836-0EB5FF0B1B23}" srcOrd="0" destOrd="0" parTransId="{F58C64AF-B509-4448-AF6B-4AEBC894F56A}" sibTransId="{646A3C32-49E6-4B00-BD38-1E3639AE09AD}"/>
    <dgm:cxn modelId="{4017DB03-032C-4209-9E99-E5317E804BEC}" type="presOf" srcId="{5BB1FEBE-A85E-4429-8836-0EB5FF0B1B23}" destId="{043311BF-BEC3-4A3A-8E36-62842E1D0C70}" srcOrd="1" destOrd="0" presId="urn:microsoft.com/office/officeart/2005/8/layout/hierarchy3"/>
    <dgm:cxn modelId="{129E9C5A-E3B5-46D4-89C7-B4679B2983B9}" type="presOf" srcId="{91E4DFB7-8F1E-40B6-9445-FE716641C8AF}" destId="{6570C7CD-ED77-44F9-9421-83FC22049572}" srcOrd="0" destOrd="0" presId="urn:microsoft.com/office/officeart/2005/8/layout/hierarchy3"/>
    <dgm:cxn modelId="{A087DCF3-AD7B-40AE-AFEE-CB7734274E78}" srcId="{5BB1FEBE-A85E-4429-8836-0EB5FF0B1B23}" destId="{8E956CC8-DF2F-4AE1-8241-E6A3A7EA6274}" srcOrd="1" destOrd="0" parTransId="{D0AEF8F2-AD9C-408F-9EFA-A9F2EFCD9699}" sibTransId="{25949126-C5F9-4F0B-9A10-700F1B2C0FCB}"/>
    <dgm:cxn modelId="{5FB665C8-15C7-4384-B733-C2D9DCEFBB4E}" type="presOf" srcId="{4F6C64A7-985E-4027-AFB8-1503A3E7995E}" destId="{40A52D4F-7312-472C-B991-FA8042C0C586}" srcOrd="0" destOrd="0" presId="urn:microsoft.com/office/officeart/2005/8/layout/hierarchy3"/>
    <dgm:cxn modelId="{B1DB941D-1749-4D40-A95F-366C589BDDF7}" type="presOf" srcId="{00F24135-E013-4196-9609-621E39201075}" destId="{79C9799B-EE01-4D99-8C5C-07609CE161C6}" srcOrd="0" destOrd="0" presId="urn:microsoft.com/office/officeart/2005/8/layout/hierarchy3"/>
    <dgm:cxn modelId="{3F348E4A-6729-426A-A26C-A0EFCE21E284}" type="presOf" srcId="{DC2BFAEA-3C85-4C2B-BA4E-6BC2ECF68948}" destId="{2FCB4AA5-425D-44D5-B9B8-A5B35A829488}" srcOrd="0" destOrd="0" presId="urn:microsoft.com/office/officeart/2005/8/layout/hierarchy3"/>
    <dgm:cxn modelId="{8316FE93-256C-4FEE-B7F8-321DC940E604}" type="presOf" srcId="{2DED6931-272E-4DC4-8E6C-257E4DDE77CF}" destId="{827FAB67-3562-4B2B-919C-060F1D3E9FAB}" srcOrd="0" destOrd="0" presId="urn:microsoft.com/office/officeart/2005/8/layout/hierarchy3"/>
    <dgm:cxn modelId="{588F150F-7743-4306-A7E2-39FC811A140C}" type="presOf" srcId="{9D7ABD5F-A1D8-4365-A9CC-893DB741D4B3}" destId="{3CADC4E6-041F-40BF-B7EF-EA061B09CF94}" srcOrd="0" destOrd="0" presId="urn:microsoft.com/office/officeart/2005/8/layout/hierarchy3"/>
    <dgm:cxn modelId="{20F17189-A427-401C-AEDF-27FA9250E208}" type="presOf" srcId="{E153B96D-DE0F-4B13-9FE1-BB10339C4BDE}" destId="{F89D94AB-31A3-4146-9DAA-23F4416B3C95}" srcOrd="1" destOrd="0" presId="urn:microsoft.com/office/officeart/2005/8/layout/hierarchy3"/>
    <dgm:cxn modelId="{0AF9CD74-B434-4436-8DEE-DD29A1B70E3F}" type="presOf" srcId="{D0AEF8F2-AD9C-408F-9EFA-A9F2EFCD9699}" destId="{A08BD0A1-2D38-4559-A861-CA879A79AA98}" srcOrd="0" destOrd="0" presId="urn:microsoft.com/office/officeart/2005/8/layout/hierarchy3"/>
    <dgm:cxn modelId="{E8D8304D-5420-4831-BD4B-32B1418916A4}" srcId="{1CFD8081-660D-440B-8957-ACF43CECD4AC}" destId="{E153B96D-DE0F-4B13-9FE1-BB10339C4BDE}" srcOrd="1" destOrd="0" parTransId="{0B58F80C-26C7-407F-8AF2-5F74B6AF81F7}" sibTransId="{F634F222-5531-4FB0-B87B-EEB56872ED81}"/>
    <dgm:cxn modelId="{22AC63C0-A92C-4C38-8453-05D83924B307}" type="presOf" srcId="{1CFD8081-660D-440B-8957-ACF43CECD4AC}" destId="{61A95040-BA7B-4A38-A5C2-4E3F3ABD4190}" srcOrd="0" destOrd="0" presId="urn:microsoft.com/office/officeart/2005/8/layout/hierarchy3"/>
    <dgm:cxn modelId="{DC255DE8-07AC-48FB-A2A4-F67E48524A45}" srcId="{E153B96D-DE0F-4B13-9FE1-BB10339C4BDE}" destId="{9D7ABD5F-A1D8-4365-A9CC-893DB741D4B3}" srcOrd="1" destOrd="0" parTransId="{00F24135-E013-4196-9609-621E39201075}" sibTransId="{F3EDCC23-D18D-4713-83AF-ABE221B9813C}"/>
    <dgm:cxn modelId="{8EC03113-6574-422D-B7B8-ECE9FEEAA672}" type="presOf" srcId="{8E956CC8-DF2F-4AE1-8241-E6A3A7EA6274}" destId="{30F57628-C512-495A-B9F6-13CD37E5D8D0}" srcOrd="0" destOrd="0" presId="urn:microsoft.com/office/officeart/2005/8/layout/hierarchy3"/>
    <dgm:cxn modelId="{0AAD76FD-6261-47C7-95F0-1C2ADF4EBA5F}" type="presOf" srcId="{5BB1FEBE-A85E-4429-8836-0EB5FF0B1B23}" destId="{8D25B037-15C9-4D89-9665-91630215C6E1}" srcOrd="0" destOrd="0" presId="urn:microsoft.com/office/officeart/2005/8/layout/hierarchy3"/>
    <dgm:cxn modelId="{07379C5D-B4FB-487F-A596-A7059705679B}" srcId="{5BB1FEBE-A85E-4429-8836-0EB5FF0B1B23}" destId="{DC2BFAEA-3C85-4C2B-BA4E-6BC2ECF68948}" srcOrd="0" destOrd="0" parTransId="{2DED6931-272E-4DC4-8E6C-257E4DDE77CF}" sibTransId="{19DEEEEE-BE6C-4988-92DF-0681402FF26A}"/>
    <dgm:cxn modelId="{CEF3928F-6A49-4901-AD34-A610811F7C46}" srcId="{E153B96D-DE0F-4B13-9FE1-BB10339C4BDE}" destId="{4F6C64A7-985E-4027-AFB8-1503A3E7995E}" srcOrd="0" destOrd="0" parTransId="{91E4DFB7-8F1E-40B6-9445-FE716641C8AF}" sibTransId="{1B4C9DE3-C1E4-4BCD-9006-2B8979D16424}"/>
    <dgm:cxn modelId="{81D107FA-CD99-49D0-A5EF-EC13A6651682}" type="presOf" srcId="{E153B96D-DE0F-4B13-9FE1-BB10339C4BDE}" destId="{A33DA455-7E2C-42BC-912E-FF78F6840351}" srcOrd="0" destOrd="0" presId="urn:microsoft.com/office/officeart/2005/8/layout/hierarchy3"/>
    <dgm:cxn modelId="{2C830CCC-6FAF-464D-A448-53AFF6A78A3E}" type="presParOf" srcId="{61A95040-BA7B-4A38-A5C2-4E3F3ABD4190}" destId="{556DCE6B-2349-4278-B89D-FB5B112DFBDC}" srcOrd="0" destOrd="0" presId="urn:microsoft.com/office/officeart/2005/8/layout/hierarchy3"/>
    <dgm:cxn modelId="{247F3939-B9E6-4844-9B5C-5B265D0F6EBD}" type="presParOf" srcId="{556DCE6B-2349-4278-B89D-FB5B112DFBDC}" destId="{5E628101-82A6-4020-BED6-36E2A77E5C11}" srcOrd="0" destOrd="0" presId="urn:microsoft.com/office/officeart/2005/8/layout/hierarchy3"/>
    <dgm:cxn modelId="{75062033-D782-451D-9B59-EA5F56080835}" type="presParOf" srcId="{5E628101-82A6-4020-BED6-36E2A77E5C11}" destId="{8D25B037-15C9-4D89-9665-91630215C6E1}" srcOrd="0" destOrd="0" presId="urn:microsoft.com/office/officeart/2005/8/layout/hierarchy3"/>
    <dgm:cxn modelId="{7BBE1C3C-E393-4445-B803-952BFAFBA2D1}" type="presParOf" srcId="{5E628101-82A6-4020-BED6-36E2A77E5C11}" destId="{043311BF-BEC3-4A3A-8E36-62842E1D0C70}" srcOrd="1" destOrd="0" presId="urn:microsoft.com/office/officeart/2005/8/layout/hierarchy3"/>
    <dgm:cxn modelId="{6713199F-35EC-4C2C-9128-0E1558CE2A49}" type="presParOf" srcId="{556DCE6B-2349-4278-B89D-FB5B112DFBDC}" destId="{FB437C81-9C9C-4D52-8336-54CEFB9E4496}" srcOrd="1" destOrd="0" presId="urn:microsoft.com/office/officeart/2005/8/layout/hierarchy3"/>
    <dgm:cxn modelId="{5BF319E1-04DA-471B-871F-11330F69D0C3}" type="presParOf" srcId="{FB437C81-9C9C-4D52-8336-54CEFB9E4496}" destId="{827FAB67-3562-4B2B-919C-060F1D3E9FAB}" srcOrd="0" destOrd="0" presId="urn:microsoft.com/office/officeart/2005/8/layout/hierarchy3"/>
    <dgm:cxn modelId="{7EBF2DA9-0803-447E-AF5D-7B8EFDA2DB69}" type="presParOf" srcId="{FB437C81-9C9C-4D52-8336-54CEFB9E4496}" destId="{2FCB4AA5-425D-44D5-B9B8-A5B35A829488}" srcOrd="1" destOrd="0" presId="urn:microsoft.com/office/officeart/2005/8/layout/hierarchy3"/>
    <dgm:cxn modelId="{9EFECE4B-3E48-4847-AB09-0590B003DC80}" type="presParOf" srcId="{FB437C81-9C9C-4D52-8336-54CEFB9E4496}" destId="{A08BD0A1-2D38-4559-A861-CA879A79AA98}" srcOrd="2" destOrd="0" presId="urn:microsoft.com/office/officeart/2005/8/layout/hierarchy3"/>
    <dgm:cxn modelId="{E22A93EC-D970-4079-8957-3F0D46601A06}" type="presParOf" srcId="{FB437C81-9C9C-4D52-8336-54CEFB9E4496}" destId="{30F57628-C512-495A-B9F6-13CD37E5D8D0}" srcOrd="3" destOrd="0" presId="urn:microsoft.com/office/officeart/2005/8/layout/hierarchy3"/>
    <dgm:cxn modelId="{6FDBC5F3-4B90-4534-9624-3E4D47AA2340}" type="presParOf" srcId="{61A95040-BA7B-4A38-A5C2-4E3F3ABD4190}" destId="{3D2DF4E1-0CE6-4387-A9AD-61BF54682263}" srcOrd="1" destOrd="0" presId="urn:microsoft.com/office/officeart/2005/8/layout/hierarchy3"/>
    <dgm:cxn modelId="{169D2FB5-82A9-4ABF-B59F-7959F52E9870}" type="presParOf" srcId="{3D2DF4E1-0CE6-4387-A9AD-61BF54682263}" destId="{58A9C13B-791E-42C6-9D07-4839CE5D9EBB}" srcOrd="0" destOrd="0" presId="urn:microsoft.com/office/officeart/2005/8/layout/hierarchy3"/>
    <dgm:cxn modelId="{254BB4F7-F1A1-4205-8202-899D53E5F45C}" type="presParOf" srcId="{58A9C13B-791E-42C6-9D07-4839CE5D9EBB}" destId="{A33DA455-7E2C-42BC-912E-FF78F6840351}" srcOrd="0" destOrd="0" presId="urn:microsoft.com/office/officeart/2005/8/layout/hierarchy3"/>
    <dgm:cxn modelId="{8AB3452C-1874-4831-947E-FFD9882E340B}" type="presParOf" srcId="{58A9C13B-791E-42C6-9D07-4839CE5D9EBB}" destId="{F89D94AB-31A3-4146-9DAA-23F4416B3C95}" srcOrd="1" destOrd="0" presId="urn:microsoft.com/office/officeart/2005/8/layout/hierarchy3"/>
    <dgm:cxn modelId="{A8CEF59C-F1B4-4790-9DD8-A96AF47710B7}" type="presParOf" srcId="{3D2DF4E1-0CE6-4387-A9AD-61BF54682263}" destId="{80DB2136-1E2A-4F5F-BE15-8C8C476E43DF}" srcOrd="1" destOrd="0" presId="urn:microsoft.com/office/officeart/2005/8/layout/hierarchy3"/>
    <dgm:cxn modelId="{493CE6E4-4D58-49F2-98A4-4A8C1F5BCA00}" type="presParOf" srcId="{80DB2136-1E2A-4F5F-BE15-8C8C476E43DF}" destId="{6570C7CD-ED77-44F9-9421-83FC22049572}" srcOrd="0" destOrd="0" presId="urn:microsoft.com/office/officeart/2005/8/layout/hierarchy3"/>
    <dgm:cxn modelId="{91C55144-86DD-4DD7-AC0E-220A3F2FCB6F}" type="presParOf" srcId="{80DB2136-1E2A-4F5F-BE15-8C8C476E43DF}" destId="{40A52D4F-7312-472C-B991-FA8042C0C586}" srcOrd="1" destOrd="0" presId="urn:microsoft.com/office/officeart/2005/8/layout/hierarchy3"/>
    <dgm:cxn modelId="{9108CF36-2077-4058-A676-9A2A469B3F7C}" type="presParOf" srcId="{80DB2136-1E2A-4F5F-BE15-8C8C476E43DF}" destId="{79C9799B-EE01-4D99-8C5C-07609CE161C6}" srcOrd="2" destOrd="0" presId="urn:microsoft.com/office/officeart/2005/8/layout/hierarchy3"/>
    <dgm:cxn modelId="{6D6640F4-7B06-4191-97FA-CDFF28249991}" type="presParOf" srcId="{80DB2136-1E2A-4F5F-BE15-8C8C476E43DF}" destId="{3CADC4E6-041F-40BF-B7EF-EA061B09CF94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D2EB6D42-5507-44C7-B807-711065112380}" type="doc">
      <dgm:prSet loTypeId="urn:microsoft.com/office/officeart/2005/8/layout/h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2331E5BE-DBAE-460A-9871-E3154A6F7054}">
      <dgm:prSet phldrT="[Text]"/>
      <dgm:spPr/>
      <dgm:t>
        <a:bodyPr/>
        <a:lstStyle/>
        <a:p>
          <a:r>
            <a:rPr lang="en-US" dirty="0" smtClean="0"/>
            <a:t>distance between text and viewership</a:t>
          </a:r>
          <a:endParaRPr lang="el-GR" dirty="0"/>
        </a:p>
      </dgm:t>
      <dgm:extLst>
        <a:ext uri="{E40237B7-FDA0-4F09-8148-C483321AD2D9}">
          <dgm14:cNvPr xmlns:dgm14="http://schemas.microsoft.com/office/drawing/2010/diagram" id="0" name="" title="Reasons for shifts in film subtitling"/>
        </a:ext>
      </dgm:extLst>
    </dgm:pt>
    <dgm:pt modelId="{C9D526F5-559D-4CEB-95BD-316FA9B94972}" type="parTrans" cxnId="{49C105D7-E948-40BC-A5F9-4DA757ABA523}">
      <dgm:prSet/>
      <dgm:spPr/>
      <dgm:t>
        <a:bodyPr/>
        <a:lstStyle/>
        <a:p>
          <a:endParaRPr lang="el-GR"/>
        </a:p>
      </dgm:t>
    </dgm:pt>
    <dgm:pt modelId="{40479D13-3822-4F7B-8715-B73E476C9F44}" type="sibTrans" cxnId="{49C105D7-E948-40BC-A5F9-4DA757ABA523}">
      <dgm:prSet/>
      <dgm:spPr/>
      <dgm:t>
        <a:bodyPr/>
        <a:lstStyle/>
        <a:p>
          <a:endParaRPr lang="el-GR"/>
        </a:p>
      </dgm:t>
    </dgm:pt>
    <dgm:pt modelId="{6693CAE2-A363-4F56-9812-EE672C45FE73}">
      <dgm:prSet phldrT="[Text]"/>
      <dgm:spPr/>
      <dgm:t>
        <a:bodyPr/>
        <a:lstStyle/>
        <a:p>
          <a:r>
            <a:rPr lang="en-US" dirty="0" smtClean="0"/>
            <a:t>socio-political parameters encoded in the subtitles</a:t>
          </a:r>
          <a:endParaRPr lang="el-GR" dirty="0"/>
        </a:p>
      </dgm:t>
    </dgm:pt>
    <dgm:pt modelId="{D78E12B6-2825-4159-886B-14C2CF7A9E92}" type="parTrans" cxnId="{43E549DB-8A87-44A9-91B8-D6E4AF4B45E1}">
      <dgm:prSet/>
      <dgm:spPr/>
      <dgm:t>
        <a:bodyPr/>
        <a:lstStyle/>
        <a:p>
          <a:endParaRPr lang="el-GR"/>
        </a:p>
      </dgm:t>
    </dgm:pt>
    <dgm:pt modelId="{3836FF7B-C7D2-49F8-8230-8740EC9955A8}" type="sibTrans" cxnId="{43E549DB-8A87-44A9-91B8-D6E4AF4B45E1}">
      <dgm:prSet/>
      <dgm:spPr/>
      <dgm:t>
        <a:bodyPr/>
        <a:lstStyle/>
        <a:p>
          <a:endParaRPr lang="el-GR"/>
        </a:p>
      </dgm:t>
    </dgm:pt>
    <dgm:pt modelId="{89DAEFAE-94C0-4AD3-B0B0-EC71DF5DDBDA}">
      <dgm:prSet phldrT="[Text]"/>
      <dgm:spPr/>
      <dgm:t>
        <a:bodyPr/>
        <a:lstStyle/>
        <a:p>
          <a:r>
            <a:rPr lang="en-US" dirty="0" smtClean="0"/>
            <a:t>Christian God</a:t>
          </a:r>
          <a:endParaRPr lang="el-GR" dirty="0"/>
        </a:p>
      </dgm:t>
    </dgm:pt>
    <dgm:pt modelId="{AD13FECF-48D8-4DDC-A538-24E0C1511C3B}" type="parTrans" cxnId="{809DA9CB-8927-4F64-A394-3E6055791125}">
      <dgm:prSet/>
      <dgm:spPr/>
      <dgm:t>
        <a:bodyPr/>
        <a:lstStyle/>
        <a:p>
          <a:endParaRPr lang="el-GR"/>
        </a:p>
      </dgm:t>
    </dgm:pt>
    <dgm:pt modelId="{AAB49534-FF79-45EE-B7F8-F3467697AD62}" type="sibTrans" cxnId="{809DA9CB-8927-4F64-A394-3E6055791125}">
      <dgm:prSet/>
      <dgm:spPr/>
      <dgm:t>
        <a:bodyPr/>
        <a:lstStyle/>
        <a:p>
          <a:endParaRPr lang="el-GR"/>
        </a:p>
      </dgm:t>
    </dgm:pt>
    <dgm:pt modelId="{05BC7F11-D7EA-419E-8325-4F62618D49DC}">
      <dgm:prSet phldrT="[Text]"/>
      <dgm:spPr/>
      <dgm:t>
        <a:bodyPr/>
        <a:lstStyle/>
        <a:p>
          <a:r>
            <a:rPr lang="en-US" dirty="0" smtClean="0"/>
            <a:t>royalty</a:t>
          </a:r>
          <a:endParaRPr lang="el-GR" dirty="0"/>
        </a:p>
      </dgm:t>
    </dgm:pt>
    <dgm:pt modelId="{1B529D47-81BE-45D1-8E02-505007C5F64D}" type="parTrans" cxnId="{70779464-4B38-4FB8-97EB-B39D59729D8A}">
      <dgm:prSet/>
      <dgm:spPr/>
      <dgm:t>
        <a:bodyPr/>
        <a:lstStyle/>
        <a:p>
          <a:endParaRPr lang="el-GR"/>
        </a:p>
      </dgm:t>
    </dgm:pt>
    <dgm:pt modelId="{A6D487AB-83C2-418F-BFEB-2BD62BB9AAF2}" type="sibTrans" cxnId="{70779464-4B38-4FB8-97EB-B39D59729D8A}">
      <dgm:prSet/>
      <dgm:spPr/>
      <dgm:t>
        <a:bodyPr/>
        <a:lstStyle/>
        <a:p>
          <a:endParaRPr lang="el-GR"/>
        </a:p>
      </dgm:t>
    </dgm:pt>
    <dgm:pt modelId="{E3674144-C890-4949-9602-B4FFE58B9ACE}">
      <dgm:prSet phldrT="[Text]"/>
      <dgm:spPr/>
      <dgm:t>
        <a:bodyPr/>
        <a:lstStyle/>
        <a:p>
          <a:r>
            <a:rPr lang="en-US" dirty="0" smtClean="0"/>
            <a:t>narrative perspectives in a film production</a:t>
          </a:r>
          <a:endParaRPr lang="el-GR" dirty="0"/>
        </a:p>
      </dgm:t>
    </dgm:pt>
    <dgm:pt modelId="{3AA8702E-C718-4C44-A582-97F1D7E712A1}" type="parTrans" cxnId="{195B5579-2DDC-4849-8EB3-CD7F91A47E9B}">
      <dgm:prSet/>
      <dgm:spPr/>
      <dgm:t>
        <a:bodyPr/>
        <a:lstStyle/>
        <a:p>
          <a:endParaRPr lang="el-GR"/>
        </a:p>
      </dgm:t>
    </dgm:pt>
    <dgm:pt modelId="{2BACA06F-5CC5-4E37-AA13-045BC8DFE50A}" type="sibTrans" cxnId="{195B5579-2DDC-4849-8EB3-CD7F91A47E9B}">
      <dgm:prSet/>
      <dgm:spPr/>
      <dgm:t>
        <a:bodyPr/>
        <a:lstStyle/>
        <a:p>
          <a:endParaRPr lang="el-GR"/>
        </a:p>
      </dgm:t>
    </dgm:pt>
    <dgm:pt modelId="{77B0B2A9-A7BF-40CB-B7C9-D2AB60B85B36}">
      <dgm:prSet phldrT="[Text]"/>
      <dgm:spPr/>
      <dgm:t>
        <a:bodyPr/>
        <a:lstStyle/>
        <a:p>
          <a:r>
            <a:rPr lang="en-US" dirty="0" err="1" smtClean="0"/>
            <a:t>offenceless</a:t>
          </a:r>
          <a:r>
            <a:rPr lang="en-US" dirty="0" smtClean="0"/>
            <a:t> discourse</a:t>
          </a:r>
          <a:endParaRPr lang="el-GR" dirty="0"/>
        </a:p>
      </dgm:t>
    </dgm:pt>
    <dgm:pt modelId="{AF551112-E556-48E6-B738-3083916FAEC8}" type="parTrans" cxnId="{5779BFB2-E9F5-4619-869D-74CA9CBBF946}">
      <dgm:prSet/>
      <dgm:spPr/>
      <dgm:t>
        <a:bodyPr/>
        <a:lstStyle/>
        <a:p>
          <a:endParaRPr lang="el-GR"/>
        </a:p>
      </dgm:t>
    </dgm:pt>
    <dgm:pt modelId="{CA4C4203-5EDB-4150-B772-F494B11B1C8E}" type="sibTrans" cxnId="{5779BFB2-E9F5-4619-869D-74CA9CBBF946}">
      <dgm:prSet/>
      <dgm:spPr/>
      <dgm:t>
        <a:bodyPr/>
        <a:lstStyle/>
        <a:p>
          <a:endParaRPr lang="el-GR"/>
        </a:p>
      </dgm:t>
    </dgm:pt>
    <dgm:pt modelId="{385EE127-8033-4D41-B5DA-B9107BC469A6}">
      <dgm:prSet/>
      <dgm:spPr/>
      <dgm:t>
        <a:bodyPr/>
        <a:lstStyle/>
        <a:p>
          <a:r>
            <a:rPr lang="en-US" dirty="0" smtClean="0"/>
            <a:t>film conventions, which may also affect choices</a:t>
          </a:r>
          <a:endParaRPr lang="el-GR" dirty="0"/>
        </a:p>
      </dgm:t>
    </dgm:pt>
    <dgm:pt modelId="{868D96B0-438C-41C3-9E2F-D74C9E8CF20A}" type="parTrans" cxnId="{A5A10ADB-88F3-4B44-B974-CADD0E150491}">
      <dgm:prSet/>
      <dgm:spPr/>
      <dgm:t>
        <a:bodyPr/>
        <a:lstStyle/>
        <a:p>
          <a:endParaRPr lang="el-GR"/>
        </a:p>
      </dgm:t>
    </dgm:pt>
    <dgm:pt modelId="{73FA0356-7A28-4ECC-BE5C-603B20C09B18}" type="sibTrans" cxnId="{A5A10ADB-88F3-4B44-B974-CADD0E150491}">
      <dgm:prSet/>
      <dgm:spPr/>
      <dgm:t>
        <a:bodyPr/>
        <a:lstStyle/>
        <a:p>
          <a:endParaRPr lang="el-GR"/>
        </a:p>
      </dgm:t>
    </dgm:pt>
    <dgm:pt modelId="{E65DCA32-584F-4E8A-961C-1DA90FB633EF}" type="pres">
      <dgm:prSet presAssocID="{D2EB6D42-5507-44C7-B807-711065112380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0A0236CB-6E36-46F4-8133-556B50A6B7C9}" type="pres">
      <dgm:prSet presAssocID="{2331E5BE-DBAE-460A-9871-E3154A6F7054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B85C4E89-0D08-4EDA-BDBC-37B69841C664}" type="pres">
      <dgm:prSet presAssocID="{40479D13-3822-4F7B-8715-B73E476C9F44}" presName="sibTrans" presStyleCnt="0"/>
      <dgm:spPr/>
    </dgm:pt>
    <dgm:pt modelId="{56DD9092-3944-40D2-8119-F689667EB80C}" type="pres">
      <dgm:prSet presAssocID="{6693CAE2-A363-4F56-9812-EE672C45FE73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1365DF56-E168-4ECE-87BF-29BB4E0365C0}" type="pres">
      <dgm:prSet presAssocID="{3836FF7B-C7D2-49F8-8230-8740EC9955A8}" presName="sibTrans" presStyleCnt="0"/>
      <dgm:spPr/>
    </dgm:pt>
    <dgm:pt modelId="{E7B4E5DB-1A3E-4489-B762-7D09EDD5DAFF}" type="pres">
      <dgm:prSet presAssocID="{E3674144-C890-4949-9602-B4FFE58B9ACE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BE7CACC3-BE0E-4183-BFF3-08D67188F4C3}" type="pres">
      <dgm:prSet presAssocID="{2BACA06F-5CC5-4E37-AA13-045BC8DFE50A}" presName="sibTrans" presStyleCnt="0"/>
      <dgm:spPr/>
    </dgm:pt>
    <dgm:pt modelId="{4067DD96-0E65-4E31-B7DF-5935DD5AE703}" type="pres">
      <dgm:prSet presAssocID="{385EE127-8033-4D41-B5DA-B9107BC469A6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53AB47B3-89AC-42DD-A9FC-62E5BDAF576A}" type="presOf" srcId="{385EE127-8033-4D41-B5DA-B9107BC469A6}" destId="{4067DD96-0E65-4E31-B7DF-5935DD5AE703}" srcOrd="0" destOrd="0" presId="urn:microsoft.com/office/officeart/2005/8/layout/hList6"/>
    <dgm:cxn modelId="{29F8D645-0EAF-4F65-8127-B25A549879E9}" type="presOf" srcId="{89DAEFAE-94C0-4AD3-B0B0-EC71DF5DDBDA}" destId="{56DD9092-3944-40D2-8119-F689667EB80C}" srcOrd="0" destOrd="1" presId="urn:microsoft.com/office/officeart/2005/8/layout/hList6"/>
    <dgm:cxn modelId="{195B5579-2DDC-4849-8EB3-CD7F91A47E9B}" srcId="{D2EB6D42-5507-44C7-B807-711065112380}" destId="{E3674144-C890-4949-9602-B4FFE58B9ACE}" srcOrd="2" destOrd="0" parTransId="{3AA8702E-C718-4C44-A582-97F1D7E712A1}" sibTransId="{2BACA06F-5CC5-4E37-AA13-045BC8DFE50A}"/>
    <dgm:cxn modelId="{49C105D7-E948-40BC-A5F9-4DA757ABA523}" srcId="{D2EB6D42-5507-44C7-B807-711065112380}" destId="{2331E5BE-DBAE-460A-9871-E3154A6F7054}" srcOrd="0" destOrd="0" parTransId="{C9D526F5-559D-4CEB-95BD-316FA9B94972}" sibTransId="{40479D13-3822-4F7B-8715-B73E476C9F44}"/>
    <dgm:cxn modelId="{70779464-4B38-4FB8-97EB-B39D59729D8A}" srcId="{6693CAE2-A363-4F56-9812-EE672C45FE73}" destId="{05BC7F11-D7EA-419E-8325-4F62618D49DC}" srcOrd="1" destOrd="0" parTransId="{1B529D47-81BE-45D1-8E02-505007C5F64D}" sibTransId="{A6D487AB-83C2-418F-BFEB-2BD62BB9AAF2}"/>
    <dgm:cxn modelId="{43E549DB-8A87-44A9-91B8-D6E4AF4B45E1}" srcId="{D2EB6D42-5507-44C7-B807-711065112380}" destId="{6693CAE2-A363-4F56-9812-EE672C45FE73}" srcOrd="1" destOrd="0" parTransId="{D78E12B6-2825-4159-886B-14C2CF7A9E92}" sibTransId="{3836FF7B-C7D2-49F8-8230-8740EC9955A8}"/>
    <dgm:cxn modelId="{CACC17C8-A821-42FD-9218-6CE202CCA0BF}" type="presOf" srcId="{6693CAE2-A363-4F56-9812-EE672C45FE73}" destId="{56DD9092-3944-40D2-8119-F689667EB80C}" srcOrd="0" destOrd="0" presId="urn:microsoft.com/office/officeart/2005/8/layout/hList6"/>
    <dgm:cxn modelId="{5779BFB2-E9F5-4619-869D-74CA9CBBF946}" srcId="{E3674144-C890-4949-9602-B4FFE58B9ACE}" destId="{77B0B2A9-A7BF-40CB-B7C9-D2AB60B85B36}" srcOrd="0" destOrd="0" parTransId="{AF551112-E556-48E6-B738-3083916FAEC8}" sibTransId="{CA4C4203-5EDB-4150-B772-F494B11B1C8E}"/>
    <dgm:cxn modelId="{B5034A94-AAD0-45E7-AE25-55BBF587C264}" type="presOf" srcId="{05BC7F11-D7EA-419E-8325-4F62618D49DC}" destId="{56DD9092-3944-40D2-8119-F689667EB80C}" srcOrd="0" destOrd="2" presId="urn:microsoft.com/office/officeart/2005/8/layout/hList6"/>
    <dgm:cxn modelId="{9D4408DF-3994-4216-BB4F-FA82EB8CA7DD}" type="presOf" srcId="{E3674144-C890-4949-9602-B4FFE58B9ACE}" destId="{E7B4E5DB-1A3E-4489-B762-7D09EDD5DAFF}" srcOrd="0" destOrd="0" presId="urn:microsoft.com/office/officeart/2005/8/layout/hList6"/>
    <dgm:cxn modelId="{853C0172-ED3B-4E8C-86B5-3B4EDD214FBD}" type="presOf" srcId="{2331E5BE-DBAE-460A-9871-E3154A6F7054}" destId="{0A0236CB-6E36-46F4-8133-556B50A6B7C9}" srcOrd="0" destOrd="0" presId="urn:microsoft.com/office/officeart/2005/8/layout/hList6"/>
    <dgm:cxn modelId="{D61E5CC1-FD00-4C14-96FF-A30E409389CD}" type="presOf" srcId="{D2EB6D42-5507-44C7-B807-711065112380}" destId="{E65DCA32-584F-4E8A-961C-1DA90FB633EF}" srcOrd="0" destOrd="0" presId="urn:microsoft.com/office/officeart/2005/8/layout/hList6"/>
    <dgm:cxn modelId="{809DA9CB-8927-4F64-A394-3E6055791125}" srcId="{6693CAE2-A363-4F56-9812-EE672C45FE73}" destId="{89DAEFAE-94C0-4AD3-B0B0-EC71DF5DDBDA}" srcOrd="0" destOrd="0" parTransId="{AD13FECF-48D8-4DDC-A538-24E0C1511C3B}" sibTransId="{AAB49534-FF79-45EE-B7F8-F3467697AD62}"/>
    <dgm:cxn modelId="{0EDAF3A7-C768-460D-8AB6-D41D24ADEC35}" type="presOf" srcId="{77B0B2A9-A7BF-40CB-B7C9-D2AB60B85B36}" destId="{E7B4E5DB-1A3E-4489-B762-7D09EDD5DAFF}" srcOrd="0" destOrd="1" presId="urn:microsoft.com/office/officeart/2005/8/layout/hList6"/>
    <dgm:cxn modelId="{A5A10ADB-88F3-4B44-B974-CADD0E150491}" srcId="{D2EB6D42-5507-44C7-B807-711065112380}" destId="{385EE127-8033-4D41-B5DA-B9107BC469A6}" srcOrd="3" destOrd="0" parTransId="{868D96B0-438C-41C3-9E2F-D74C9E8CF20A}" sibTransId="{73FA0356-7A28-4ECC-BE5C-603B20C09B18}"/>
    <dgm:cxn modelId="{8DEAFD46-757B-4D11-8E58-C30A46F1CFAD}" type="presParOf" srcId="{E65DCA32-584F-4E8A-961C-1DA90FB633EF}" destId="{0A0236CB-6E36-46F4-8133-556B50A6B7C9}" srcOrd="0" destOrd="0" presId="urn:microsoft.com/office/officeart/2005/8/layout/hList6"/>
    <dgm:cxn modelId="{2AF8CD86-6CAF-4C7D-A10D-5632E80FA3C0}" type="presParOf" srcId="{E65DCA32-584F-4E8A-961C-1DA90FB633EF}" destId="{B85C4E89-0D08-4EDA-BDBC-37B69841C664}" srcOrd="1" destOrd="0" presId="urn:microsoft.com/office/officeart/2005/8/layout/hList6"/>
    <dgm:cxn modelId="{E4355B2C-BB9E-4235-A5DF-85765B79DA96}" type="presParOf" srcId="{E65DCA32-584F-4E8A-961C-1DA90FB633EF}" destId="{56DD9092-3944-40D2-8119-F689667EB80C}" srcOrd="2" destOrd="0" presId="urn:microsoft.com/office/officeart/2005/8/layout/hList6"/>
    <dgm:cxn modelId="{9AA32855-3524-417B-93FD-E632315F0BD0}" type="presParOf" srcId="{E65DCA32-584F-4E8A-961C-1DA90FB633EF}" destId="{1365DF56-E168-4ECE-87BF-29BB4E0365C0}" srcOrd="3" destOrd="0" presId="urn:microsoft.com/office/officeart/2005/8/layout/hList6"/>
    <dgm:cxn modelId="{C068EC5D-7544-4905-A50F-CE1200D0B33E}" type="presParOf" srcId="{E65DCA32-584F-4E8A-961C-1DA90FB633EF}" destId="{E7B4E5DB-1A3E-4489-B762-7D09EDD5DAFF}" srcOrd="4" destOrd="0" presId="urn:microsoft.com/office/officeart/2005/8/layout/hList6"/>
    <dgm:cxn modelId="{9F91FB8A-A38B-4EE6-9CFD-22F224D18968}" type="presParOf" srcId="{E65DCA32-584F-4E8A-961C-1DA90FB633EF}" destId="{BE7CACC3-BE0E-4183-BFF3-08D67188F4C3}" srcOrd="5" destOrd="0" presId="urn:microsoft.com/office/officeart/2005/8/layout/hList6"/>
    <dgm:cxn modelId="{8A1E5581-523E-4905-9091-861DAC34111B}" type="presParOf" srcId="{E65DCA32-584F-4E8A-961C-1DA90FB633EF}" destId="{4067DD96-0E65-4E31-B7DF-5935DD5AE703}" srcOrd="6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6AB59049-E3CA-4DBC-85C2-08E34E1B1910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A1A4720A-9BF0-446D-BB24-C185FC263FA4}">
      <dgm:prSet phldrT="[Text]" custT="1"/>
      <dgm:spPr/>
      <dgm:t>
        <a:bodyPr/>
        <a:lstStyle/>
        <a:p>
          <a:r>
            <a:rPr lang="en-US" sz="2400" b="1" dirty="0" smtClean="0"/>
            <a:t>Ret</a:t>
          </a:r>
          <a:r>
            <a:rPr lang="en-US" sz="2400" b="1" dirty="0" smtClean="0">
              <a:solidFill>
                <a:schemeClr val="tx2">
                  <a:lumMod val="60000"/>
                  <a:lumOff val="40000"/>
                </a:schemeClr>
              </a:solidFill>
            </a:rPr>
            <a:t>rospec</a:t>
          </a:r>
          <a:r>
            <a:rPr lang="en-US" sz="2400" b="1" dirty="0" smtClean="0"/>
            <a:t>tive</a:t>
          </a:r>
        </a:p>
        <a:p>
          <a:r>
            <a:rPr lang="en-US" sz="2400" b="1" dirty="0" smtClean="0">
              <a:solidFill>
                <a:schemeClr val="accent6">
                  <a:lumMod val="75000"/>
                </a:schemeClr>
              </a:solidFill>
            </a:rPr>
            <a:t>screen</a:t>
          </a:r>
          <a:endParaRPr lang="el-GR" sz="2400" b="1" dirty="0">
            <a:solidFill>
              <a:schemeClr val="accent6">
                <a:lumMod val="75000"/>
              </a:schemeClr>
            </a:solidFill>
          </a:endParaRPr>
        </a:p>
      </dgm:t>
    </dgm:pt>
    <dgm:pt modelId="{7946FB26-C496-46F5-B4FC-62AB501D9A8D}" type="parTrans" cxnId="{963B0246-2C29-4C59-A70C-FFAAB953EDB5}">
      <dgm:prSet/>
      <dgm:spPr/>
      <dgm:t>
        <a:bodyPr/>
        <a:lstStyle/>
        <a:p>
          <a:endParaRPr lang="el-GR"/>
        </a:p>
      </dgm:t>
    </dgm:pt>
    <dgm:pt modelId="{A7E936C2-98BC-4DA0-A5F3-6F36E690D330}" type="sibTrans" cxnId="{963B0246-2C29-4C59-A70C-FFAAB953EDB5}">
      <dgm:prSet/>
      <dgm:spPr/>
      <dgm:t>
        <a:bodyPr/>
        <a:lstStyle/>
        <a:p>
          <a:endParaRPr lang="el-GR"/>
        </a:p>
      </dgm:t>
    </dgm:pt>
    <dgm:pt modelId="{6DAA9A42-3662-4BE1-B657-191924F13D8F}">
      <dgm:prSet phldrT="[Text]" custT="1"/>
      <dgm:spPr/>
      <dgm:t>
        <a:bodyPr/>
        <a:lstStyle/>
        <a:p>
          <a:r>
            <a:rPr lang="en-US" sz="2000" dirty="0" smtClean="0"/>
            <a:t>relation norm, the literal/free distinction</a:t>
          </a:r>
          <a:endParaRPr lang="el-GR" sz="2000" dirty="0"/>
        </a:p>
      </dgm:t>
    </dgm:pt>
    <dgm:pt modelId="{CCAA3BAA-6AEC-42F5-B9D0-56EDEF4D81A0}" type="parTrans" cxnId="{0F4D25DA-9F92-4AFE-9B78-D8268E1DE276}">
      <dgm:prSet/>
      <dgm:spPr/>
      <dgm:t>
        <a:bodyPr/>
        <a:lstStyle/>
        <a:p>
          <a:endParaRPr lang="el-GR"/>
        </a:p>
      </dgm:t>
    </dgm:pt>
    <dgm:pt modelId="{39C734B5-8EE4-4D52-9FCF-1E35E5E2B53E}" type="sibTrans" cxnId="{0F4D25DA-9F92-4AFE-9B78-D8268E1DE276}">
      <dgm:prSet/>
      <dgm:spPr/>
      <dgm:t>
        <a:bodyPr/>
        <a:lstStyle/>
        <a:p>
          <a:endParaRPr lang="el-GR"/>
        </a:p>
      </dgm:t>
    </dgm:pt>
    <dgm:pt modelId="{7D018E50-F196-4AE4-82D4-C5C6DAEAB792}">
      <dgm:prSet phldrT="[Text]" custT="1"/>
      <dgm:spPr/>
      <dgm:t>
        <a:bodyPr/>
        <a:lstStyle/>
        <a:p>
          <a:r>
            <a:rPr lang="en-US" sz="2400" b="1" dirty="0" smtClean="0"/>
            <a:t>Pro</a:t>
          </a:r>
          <a:r>
            <a:rPr lang="en-US" sz="2400" b="1" dirty="0" smtClean="0">
              <a:solidFill>
                <a:schemeClr val="tx2">
                  <a:lumMod val="60000"/>
                  <a:lumOff val="40000"/>
                </a:schemeClr>
              </a:solidFill>
            </a:rPr>
            <a:t>spect</a:t>
          </a:r>
          <a:r>
            <a:rPr lang="en-US" sz="2400" b="1" dirty="0" smtClean="0"/>
            <a:t>ive</a:t>
          </a:r>
        </a:p>
        <a:p>
          <a:r>
            <a:rPr lang="en-US" sz="2400" b="1" dirty="0" smtClean="0">
              <a:solidFill>
                <a:schemeClr val="accent6">
                  <a:lumMod val="75000"/>
                </a:schemeClr>
              </a:solidFill>
            </a:rPr>
            <a:t>stage</a:t>
          </a:r>
          <a:endParaRPr lang="el-GR" sz="2400" b="1" dirty="0">
            <a:solidFill>
              <a:schemeClr val="accent6">
                <a:lumMod val="75000"/>
              </a:schemeClr>
            </a:solidFill>
          </a:endParaRPr>
        </a:p>
      </dgm:t>
    </dgm:pt>
    <dgm:pt modelId="{75AC7FAA-CB6C-4E5D-9F5D-96CDC5ECC518}" type="parTrans" cxnId="{D1A75D92-6FE4-4C34-85D4-7F4165A93C3E}">
      <dgm:prSet/>
      <dgm:spPr/>
      <dgm:t>
        <a:bodyPr/>
        <a:lstStyle/>
        <a:p>
          <a:endParaRPr lang="el-GR"/>
        </a:p>
      </dgm:t>
    </dgm:pt>
    <dgm:pt modelId="{614075ED-3E48-4B78-B45E-007C861EBE9F}" type="sibTrans" cxnId="{D1A75D92-6FE4-4C34-85D4-7F4165A93C3E}">
      <dgm:prSet/>
      <dgm:spPr/>
      <dgm:t>
        <a:bodyPr/>
        <a:lstStyle/>
        <a:p>
          <a:endParaRPr lang="el-GR"/>
        </a:p>
      </dgm:t>
    </dgm:pt>
    <dgm:pt modelId="{FB659673-C6AA-4131-BA33-A6CF711F039D}">
      <dgm:prSet phldrT="[Text]" custT="1"/>
      <dgm:spPr/>
      <dgm:t>
        <a:bodyPr/>
        <a:lstStyle/>
        <a:p>
          <a:r>
            <a:rPr lang="en-US" sz="2000" dirty="0" smtClean="0"/>
            <a:t>communication norm, equivalent effect on the audience</a:t>
          </a:r>
          <a:endParaRPr lang="el-GR" sz="2000" dirty="0"/>
        </a:p>
      </dgm:t>
    </dgm:pt>
    <dgm:pt modelId="{9830196F-B93F-4B12-865F-4303DD908F7F}" type="parTrans" cxnId="{8B99E209-08BD-466D-B478-89FCB19E9016}">
      <dgm:prSet/>
      <dgm:spPr/>
      <dgm:t>
        <a:bodyPr/>
        <a:lstStyle/>
        <a:p>
          <a:endParaRPr lang="el-GR"/>
        </a:p>
      </dgm:t>
    </dgm:pt>
    <dgm:pt modelId="{6E379CE0-1782-4DAC-8372-3ACDBA332C3A}" type="sibTrans" cxnId="{8B99E209-08BD-466D-B478-89FCB19E9016}">
      <dgm:prSet/>
      <dgm:spPr/>
      <dgm:t>
        <a:bodyPr/>
        <a:lstStyle/>
        <a:p>
          <a:endParaRPr lang="el-GR"/>
        </a:p>
      </dgm:t>
    </dgm:pt>
    <dgm:pt modelId="{0FBE5013-27B9-4472-90AF-9EA2A0E83788}">
      <dgm:prSet phldrT="[Text]" custT="1"/>
      <dgm:spPr/>
      <dgm:t>
        <a:bodyPr/>
        <a:lstStyle/>
        <a:p>
          <a:endParaRPr lang="en-US" sz="2000" dirty="0" smtClean="0"/>
        </a:p>
        <a:p>
          <a:r>
            <a:rPr lang="en-US" sz="2400" dirty="0" smtClean="0"/>
            <a:t>lateral</a:t>
          </a:r>
          <a:endParaRPr lang="el-GR" sz="2400" dirty="0"/>
        </a:p>
      </dgm:t>
    </dgm:pt>
    <dgm:pt modelId="{92C00B11-B0D9-44B7-827E-2A7EF5DE331A}" type="parTrans" cxnId="{17F019C1-F593-4A63-900A-1AFEBBD4F3DB}">
      <dgm:prSet/>
      <dgm:spPr/>
      <dgm:t>
        <a:bodyPr/>
        <a:lstStyle/>
        <a:p>
          <a:endParaRPr lang="el-GR"/>
        </a:p>
      </dgm:t>
    </dgm:pt>
    <dgm:pt modelId="{74C9998F-2834-4F02-9A49-A6525E0A221E}" type="sibTrans" cxnId="{17F019C1-F593-4A63-900A-1AFEBBD4F3DB}">
      <dgm:prSet/>
      <dgm:spPr/>
      <dgm:t>
        <a:bodyPr/>
        <a:lstStyle/>
        <a:p>
          <a:endParaRPr lang="el-GR"/>
        </a:p>
      </dgm:t>
    </dgm:pt>
    <dgm:pt modelId="{A3C7033F-04A5-4278-A540-7F54FF7D86FC}">
      <dgm:prSet phldrT="[Text]" custT="1"/>
      <dgm:spPr/>
      <dgm:t>
        <a:bodyPr/>
        <a:lstStyle/>
        <a:p>
          <a:r>
            <a:rPr lang="en-US" sz="2400" dirty="0" smtClean="0"/>
            <a:t>introspective</a:t>
          </a:r>
          <a:endParaRPr lang="el-GR" sz="2400" dirty="0"/>
        </a:p>
      </dgm:t>
    </dgm:pt>
    <dgm:pt modelId="{1BD58CEF-7075-46EE-B9CD-97F02419F9CB}" type="parTrans" cxnId="{2D9A3727-83E8-40E3-A139-C2224C0E2347}">
      <dgm:prSet/>
      <dgm:spPr/>
      <dgm:t>
        <a:bodyPr/>
        <a:lstStyle/>
        <a:p>
          <a:endParaRPr lang="el-GR"/>
        </a:p>
      </dgm:t>
    </dgm:pt>
    <dgm:pt modelId="{D58566C3-C3DF-46BB-9898-DB851FCF8F35}" type="sibTrans" cxnId="{2D9A3727-83E8-40E3-A139-C2224C0E2347}">
      <dgm:prSet/>
      <dgm:spPr/>
      <dgm:t>
        <a:bodyPr/>
        <a:lstStyle/>
        <a:p>
          <a:endParaRPr lang="el-GR"/>
        </a:p>
      </dgm:t>
    </dgm:pt>
    <dgm:pt modelId="{A7826C1F-F62B-4884-8649-5AB6D5B52FCF}">
      <dgm:prSet phldrT="[Text]"/>
      <dgm:spPr/>
      <dgm:t>
        <a:bodyPr/>
        <a:lstStyle/>
        <a:p>
          <a:r>
            <a:rPr lang="en-US" dirty="0" smtClean="0"/>
            <a:t>accountability norm, translator’s own internal decision-making process</a:t>
          </a:r>
          <a:endParaRPr lang="el-GR" dirty="0"/>
        </a:p>
      </dgm:t>
    </dgm:pt>
    <dgm:pt modelId="{5E413BB2-FB00-478F-B7DD-4588F20887C6}" type="parTrans" cxnId="{148EB696-BE8B-4CBB-BD30-890A5176644F}">
      <dgm:prSet/>
      <dgm:spPr/>
      <dgm:t>
        <a:bodyPr/>
        <a:lstStyle/>
        <a:p>
          <a:endParaRPr lang="el-GR"/>
        </a:p>
      </dgm:t>
    </dgm:pt>
    <dgm:pt modelId="{8C2D83E5-A75A-4CF9-B08F-1981A49B4E92}" type="sibTrans" cxnId="{148EB696-BE8B-4CBB-BD30-890A5176644F}">
      <dgm:prSet/>
      <dgm:spPr/>
      <dgm:t>
        <a:bodyPr/>
        <a:lstStyle/>
        <a:p>
          <a:endParaRPr lang="el-GR"/>
        </a:p>
      </dgm:t>
    </dgm:pt>
    <dgm:pt modelId="{B5C6CCF7-8088-4792-855A-C61F554FFEA0}">
      <dgm:prSet custT="1"/>
      <dgm:spPr/>
      <dgm:t>
        <a:bodyPr/>
        <a:lstStyle/>
        <a:p>
          <a:r>
            <a:rPr lang="en-US" sz="2000" dirty="0" smtClean="0"/>
            <a:t>expectancy norm, relation of the target text to other forms of production in the target culture</a:t>
          </a:r>
          <a:endParaRPr lang="el-GR" sz="2000" dirty="0"/>
        </a:p>
      </dgm:t>
    </dgm:pt>
    <dgm:pt modelId="{BCC498E7-8E4F-4959-8915-D07557027D10}" type="parTrans" cxnId="{BB499C2E-EF6C-464C-BD66-10F034873066}">
      <dgm:prSet/>
      <dgm:spPr/>
      <dgm:t>
        <a:bodyPr/>
        <a:lstStyle/>
        <a:p>
          <a:endParaRPr lang="el-GR"/>
        </a:p>
      </dgm:t>
    </dgm:pt>
    <dgm:pt modelId="{A8FF6AC3-9E21-4C7C-8D4B-2E70A3530262}" type="sibTrans" cxnId="{BB499C2E-EF6C-464C-BD66-10F034873066}">
      <dgm:prSet/>
      <dgm:spPr/>
      <dgm:t>
        <a:bodyPr/>
        <a:lstStyle/>
        <a:p>
          <a:endParaRPr lang="el-GR"/>
        </a:p>
      </dgm:t>
    </dgm:pt>
    <dgm:pt modelId="{AB8BC396-FACE-4F9D-8797-CE5A251B60CF}" type="pres">
      <dgm:prSet presAssocID="{6AB59049-E3CA-4DBC-85C2-08E34E1B1910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3EC45403-7E99-4DDA-8A85-055F2CC9402D}" type="pres">
      <dgm:prSet presAssocID="{A1A4720A-9BF0-446D-BB24-C185FC263FA4}" presName="composite" presStyleCnt="0"/>
      <dgm:spPr/>
    </dgm:pt>
    <dgm:pt modelId="{3EF56410-54A6-47C9-AEE6-F025BEE88E5E}" type="pres">
      <dgm:prSet presAssocID="{A1A4720A-9BF0-446D-BB24-C185FC263FA4}" presName="parentText" presStyleLbl="alignNode1" presStyleIdx="0" presStyleCnt="4" custScaleX="248319">
        <dgm:presLayoutVars>
          <dgm:chMax val="1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FC8D7D8C-0C7E-4C7A-8DD4-4A25C3411FD0}" type="pres">
      <dgm:prSet presAssocID="{A1A4720A-9BF0-446D-BB24-C185FC263FA4}" presName="descendantText" presStyleLbl="alignAcc1" presStyleIdx="0" presStyleCnt="4" custScaleX="57560" custScaleY="100000" custLinFactNeighborX="-4449" custLinFactNeighborY="9292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92EC3ECC-CF61-4265-98BA-1A8678C5BF3E}" type="pres">
      <dgm:prSet presAssocID="{A7E936C2-98BC-4DA0-A5F3-6F36E690D330}" presName="sp" presStyleCnt="0"/>
      <dgm:spPr/>
    </dgm:pt>
    <dgm:pt modelId="{76C031E5-2259-4B8C-A34D-CF28CA5583E8}" type="pres">
      <dgm:prSet presAssocID="{7D018E50-F196-4AE4-82D4-C5C6DAEAB792}" presName="composite" presStyleCnt="0"/>
      <dgm:spPr/>
    </dgm:pt>
    <dgm:pt modelId="{1973AC41-0DA9-43A3-BDC9-8A10CE5A907F}" type="pres">
      <dgm:prSet presAssocID="{7D018E50-F196-4AE4-82D4-C5C6DAEAB792}" presName="parentText" presStyleLbl="alignNode1" presStyleIdx="1" presStyleCnt="4" custScaleX="229972" custLinFactNeighborX="0" custLinFactNeighborY="-5406">
        <dgm:presLayoutVars>
          <dgm:chMax val="1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E45409F9-4AF2-4966-AACA-C4D534E75AEE}" type="pres">
      <dgm:prSet presAssocID="{7D018E50-F196-4AE4-82D4-C5C6DAEAB792}" presName="descendantText" presStyleLbl="alignAcc1" presStyleIdx="1" presStyleCnt="4" custScaleX="74982" custScaleY="112744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CBBBD028-71C9-4F37-B520-41F95F31DCDD}" type="pres">
      <dgm:prSet presAssocID="{614075ED-3E48-4B78-B45E-007C861EBE9F}" presName="sp" presStyleCnt="0"/>
      <dgm:spPr/>
    </dgm:pt>
    <dgm:pt modelId="{E6276117-FEA2-4657-8653-9B69AAE7CD96}" type="pres">
      <dgm:prSet presAssocID="{0FBE5013-27B9-4472-90AF-9EA2A0E83788}" presName="composite" presStyleCnt="0"/>
      <dgm:spPr/>
    </dgm:pt>
    <dgm:pt modelId="{421CE195-467B-4FB0-AEA0-5281ECEE6E1A}" type="pres">
      <dgm:prSet presAssocID="{0FBE5013-27B9-4472-90AF-9EA2A0E83788}" presName="parentText" presStyleLbl="alignNode1" presStyleIdx="2" presStyleCnt="4" custAng="0" custScaleX="236774">
        <dgm:presLayoutVars>
          <dgm:chMax val="1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BE9EAFC0-C1D0-42E8-885F-0B48F902871F}" type="pres">
      <dgm:prSet presAssocID="{0FBE5013-27B9-4472-90AF-9EA2A0E83788}" presName="descendantText" presStyleLbl="alignAcc1" presStyleIdx="2" presStyleCnt="4" custScaleX="71521" custScaleY="104919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1D33CFA3-980F-4616-9E25-2A868709D563}" type="pres">
      <dgm:prSet presAssocID="{74C9998F-2834-4F02-9A49-A6525E0A221E}" presName="sp" presStyleCnt="0"/>
      <dgm:spPr/>
    </dgm:pt>
    <dgm:pt modelId="{B07C6B88-E07F-4FC0-AE75-8C1A222D22D7}" type="pres">
      <dgm:prSet presAssocID="{A3C7033F-04A5-4278-A540-7F54FF7D86FC}" presName="composite" presStyleCnt="0"/>
      <dgm:spPr/>
    </dgm:pt>
    <dgm:pt modelId="{54FAA1E1-B7B1-4FF6-B09B-8536D1EE963B}" type="pres">
      <dgm:prSet presAssocID="{A3C7033F-04A5-4278-A540-7F54FF7D86FC}" presName="parentText" presStyleLbl="alignNode1" presStyleIdx="3" presStyleCnt="4" custScaleX="246276">
        <dgm:presLayoutVars>
          <dgm:chMax val="1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0299D200-4061-46E8-A16E-8F20FD090FA2}" type="pres">
      <dgm:prSet presAssocID="{A3C7033F-04A5-4278-A540-7F54FF7D86FC}" presName="descendantText" presStyleLbl="alignAcc1" presStyleIdx="3" presStyleCnt="4" custScaleX="68562" custLinFactNeighborX="-1499" custLinFactNeighborY="4931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DB8A880D-9F3A-4461-BCB7-A70F13DA6D1D}" type="presOf" srcId="{FB659673-C6AA-4131-BA33-A6CF711F039D}" destId="{E45409F9-4AF2-4966-AACA-C4D534E75AEE}" srcOrd="0" destOrd="0" presId="urn:microsoft.com/office/officeart/2005/8/layout/chevron2"/>
    <dgm:cxn modelId="{8B99E209-08BD-466D-B478-89FCB19E9016}" srcId="{7D018E50-F196-4AE4-82D4-C5C6DAEAB792}" destId="{FB659673-C6AA-4131-BA33-A6CF711F039D}" srcOrd="0" destOrd="0" parTransId="{9830196F-B93F-4B12-865F-4303DD908F7F}" sibTransId="{6E379CE0-1782-4DAC-8372-3ACDBA332C3A}"/>
    <dgm:cxn modelId="{F390A0BB-9AB7-432C-BCDA-E1AA60BB6D5E}" type="presOf" srcId="{B5C6CCF7-8088-4792-855A-C61F554FFEA0}" destId="{BE9EAFC0-C1D0-42E8-885F-0B48F902871F}" srcOrd="0" destOrd="0" presId="urn:microsoft.com/office/officeart/2005/8/layout/chevron2"/>
    <dgm:cxn modelId="{963B0246-2C29-4C59-A70C-FFAAB953EDB5}" srcId="{6AB59049-E3CA-4DBC-85C2-08E34E1B1910}" destId="{A1A4720A-9BF0-446D-BB24-C185FC263FA4}" srcOrd="0" destOrd="0" parTransId="{7946FB26-C496-46F5-B4FC-62AB501D9A8D}" sibTransId="{A7E936C2-98BC-4DA0-A5F3-6F36E690D330}"/>
    <dgm:cxn modelId="{F3083153-6A1A-4EBD-8A28-A110B1D05943}" type="presOf" srcId="{7D018E50-F196-4AE4-82D4-C5C6DAEAB792}" destId="{1973AC41-0DA9-43A3-BDC9-8A10CE5A907F}" srcOrd="0" destOrd="0" presId="urn:microsoft.com/office/officeart/2005/8/layout/chevron2"/>
    <dgm:cxn modelId="{833ABA53-7DCB-4CEF-88A3-9C98DAE513A1}" type="presOf" srcId="{6AB59049-E3CA-4DBC-85C2-08E34E1B1910}" destId="{AB8BC396-FACE-4F9D-8797-CE5A251B60CF}" srcOrd="0" destOrd="0" presId="urn:microsoft.com/office/officeart/2005/8/layout/chevron2"/>
    <dgm:cxn modelId="{2D9A3727-83E8-40E3-A139-C2224C0E2347}" srcId="{6AB59049-E3CA-4DBC-85C2-08E34E1B1910}" destId="{A3C7033F-04A5-4278-A540-7F54FF7D86FC}" srcOrd="3" destOrd="0" parTransId="{1BD58CEF-7075-46EE-B9CD-97F02419F9CB}" sibTransId="{D58566C3-C3DF-46BB-9898-DB851FCF8F35}"/>
    <dgm:cxn modelId="{32B3DCE0-355C-4A60-B04D-C678B0069141}" type="presOf" srcId="{0FBE5013-27B9-4472-90AF-9EA2A0E83788}" destId="{421CE195-467B-4FB0-AEA0-5281ECEE6E1A}" srcOrd="0" destOrd="0" presId="urn:microsoft.com/office/officeart/2005/8/layout/chevron2"/>
    <dgm:cxn modelId="{0E344E4C-1C5D-4A0E-B67B-20DB694F1169}" type="presOf" srcId="{A7826C1F-F62B-4884-8649-5AB6D5B52FCF}" destId="{0299D200-4061-46E8-A16E-8F20FD090FA2}" srcOrd="0" destOrd="0" presId="urn:microsoft.com/office/officeart/2005/8/layout/chevron2"/>
    <dgm:cxn modelId="{17F019C1-F593-4A63-900A-1AFEBBD4F3DB}" srcId="{6AB59049-E3CA-4DBC-85C2-08E34E1B1910}" destId="{0FBE5013-27B9-4472-90AF-9EA2A0E83788}" srcOrd="2" destOrd="0" parTransId="{92C00B11-B0D9-44B7-827E-2A7EF5DE331A}" sibTransId="{74C9998F-2834-4F02-9A49-A6525E0A221E}"/>
    <dgm:cxn modelId="{2F8ED3A5-F87B-4CD5-A888-63FC0D82F523}" type="presOf" srcId="{A3C7033F-04A5-4278-A540-7F54FF7D86FC}" destId="{54FAA1E1-B7B1-4FF6-B09B-8536D1EE963B}" srcOrd="0" destOrd="0" presId="urn:microsoft.com/office/officeart/2005/8/layout/chevron2"/>
    <dgm:cxn modelId="{148EB696-BE8B-4CBB-BD30-890A5176644F}" srcId="{A3C7033F-04A5-4278-A540-7F54FF7D86FC}" destId="{A7826C1F-F62B-4884-8649-5AB6D5B52FCF}" srcOrd="0" destOrd="0" parTransId="{5E413BB2-FB00-478F-B7DD-4588F20887C6}" sibTransId="{8C2D83E5-A75A-4CF9-B08F-1981A49B4E92}"/>
    <dgm:cxn modelId="{D1A75D92-6FE4-4C34-85D4-7F4165A93C3E}" srcId="{6AB59049-E3CA-4DBC-85C2-08E34E1B1910}" destId="{7D018E50-F196-4AE4-82D4-C5C6DAEAB792}" srcOrd="1" destOrd="0" parTransId="{75AC7FAA-CB6C-4E5D-9F5D-96CDC5ECC518}" sibTransId="{614075ED-3E48-4B78-B45E-007C861EBE9F}"/>
    <dgm:cxn modelId="{0F4D25DA-9F92-4AFE-9B78-D8268E1DE276}" srcId="{A1A4720A-9BF0-446D-BB24-C185FC263FA4}" destId="{6DAA9A42-3662-4BE1-B657-191924F13D8F}" srcOrd="0" destOrd="0" parTransId="{CCAA3BAA-6AEC-42F5-B9D0-56EDEF4D81A0}" sibTransId="{39C734B5-8EE4-4D52-9FCF-1E35E5E2B53E}"/>
    <dgm:cxn modelId="{35AC184C-986A-4CD4-A5C8-0C65F94D3337}" type="presOf" srcId="{A1A4720A-9BF0-446D-BB24-C185FC263FA4}" destId="{3EF56410-54A6-47C9-AEE6-F025BEE88E5E}" srcOrd="0" destOrd="0" presId="urn:microsoft.com/office/officeart/2005/8/layout/chevron2"/>
    <dgm:cxn modelId="{BB499C2E-EF6C-464C-BD66-10F034873066}" srcId="{0FBE5013-27B9-4472-90AF-9EA2A0E83788}" destId="{B5C6CCF7-8088-4792-855A-C61F554FFEA0}" srcOrd="0" destOrd="0" parTransId="{BCC498E7-8E4F-4959-8915-D07557027D10}" sibTransId="{A8FF6AC3-9E21-4C7C-8D4B-2E70A3530262}"/>
    <dgm:cxn modelId="{B5A5805F-333C-43CD-8878-62097E17786E}" type="presOf" srcId="{6DAA9A42-3662-4BE1-B657-191924F13D8F}" destId="{FC8D7D8C-0C7E-4C7A-8DD4-4A25C3411FD0}" srcOrd="0" destOrd="0" presId="urn:microsoft.com/office/officeart/2005/8/layout/chevron2"/>
    <dgm:cxn modelId="{87AF81B6-CFE7-4A73-96AD-695466B95906}" type="presParOf" srcId="{AB8BC396-FACE-4F9D-8797-CE5A251B60CF}" destId="{3EC45403-7E99-4DDA-8A85-055F2CC9402D}" srcOrd="0" destOrd="0" presId="urn:microsoft.com/office/officeart/2005/8/layout/chevron2"/>
    <dgm:cxn modelId="{CA64B65C-2015-4A3C-95B0-CC9A61F1B294}" type="presParOf" srcId="{3EC45403-7E99-4DDA-8A85-055F2CC9402D}" destId="{3EF56410-54A6-47C9-AEE6-F025BEE88E5E}" srcOrd="0" destOrd="0" presId="urn:microsoft.com/office/officeart/2005/8/layout/chevron2"/>
    <dgm:cxn modelId="{6BFB5034-C649-4E7F-8FDE-0226CA4B772D}" type="presParOf" srcId="{3EC45403-7E99-4DDA-8A85-055F2CC9402D}" destId="{FC8D7D8C-0C7E-4C7A-8DD4-4A25C3411FD0}" srcOrd="1" destOrd="0" presId="urn:microsoft.com/office/officeart/2005/8/layout/chevron2"/>
    <dgm:cxn modelId="{DA2B9C9B-326B-4245-8031-075D68B1D843}" type="presParOf" srcId="{AB8BC396-FACE-4F9D-8797-CE5A251B60CF}" destId="{92EC3ECC-CF61-4265-98BA-1A8678C5BF3E}" srcOrd="1" destOrd="0" presId="urn:microsoft.com/office/officeart/2005/8/layout/chevron2"/>
    <dgm:cxn modelId="{39AFB4D6-D968-4480-A569-10454ACE8A61}" type="presParOf" srcId="{AB8BC396-FACE-4F9D-8797-CE5A251B60CF}" destId="{76C031E5-2259-4B8C-A34D-CF28CA5583E8}" srcOrd="2" destOrd="0" presId="urn:microsoft.com/office/officeart/2005/8/layout/chevron2"/>
    <dgm:cxn modelId="{89B4EFDA-3B13-45C6-AE31-31965C59482E}" type="presParOf" srcId="{76C031E5-2259-4B8C-A34D-CF28CA5583E8}" destId="{1973AC41-0DA9-43A3-BDC9-8A10CE5A907F}" srcOrd="0" destOrd="0" presId="urn:microsoft.com/office/officeart/2005/8/layout/chevron2"/>
    <dgm:cxn modelId="{75ED1FEE-6548-44EB-B79E-FF84AAF1838C}" type="presParOf" srcId="{76C031E5-2259-4B8C-A34D-CF28CA5583E8}" destId="{E45409F9-4AF2-4966-AACA-C4D534E75AEE}" srcOrd="1" destOrd="0" presId="urn:microsoft.com/office/officeart/2005/8/layout/chevron2"/>
    <dgm:cxn modelId="{F6361FFD-F4C9-442A-9A31-35ED7EEC6C12}" type="presParOf" srcId="{AB8BC396-FACE-4F9D-8797-CE5A251B60CF}" destId="{CBBBD028-71C9-4F37-B520-41F95F31DCDD}" srcOrd="3" destOrd="0" presId="urn:microsoft.com/office/officeart/2005/8/layout/chevron2"/>
    <dgm:cxn modelId="{D78F0869-30B4-4F7B-8A50-7D2F2DAECF9F}" type="presParOf" srcId="{AB8BC396-FACE-4F9D-8797-CE5A251B60CF}" destId="{E6276117-FEA2-4657-8653-9B69AAE7CD96}" srcOrd="4" destOrd="0" presId="urn:microsoft.com/office/officeart/2005/8/layout/chevron2"/>
    <dgm:cxn modelId="{BED08AB2-86B0-4309-928E-34193C4FBCEE}" type="presParOf" srcId="{E6276117-FEA2-4657-8653-9B69AAE7CD96}" destId="{421CE195-467B-4FB0-AEA0-5281ECEE6E1A}" srcOrd="0" destOrd="0" presId="urn:microsoft.com/office/officeart/2005/8/layout/chevron2"/>
    <dgm:cxn modelId="{04BA178A-A036-451B-80E9-C8BAEECD020A}" type="presParOf" srcId="{E6276117-FEA2-4657-8653-9B69AAE7CD96}" destId="{BE9EAFC0-C1D0-42E8-885F-0B48F902871F}" srcOrd="1" destOrd="0" presId="urn:microsoft.com/office/officeart/2005/8/layout/chevron2"/>
    <dgm:cxn modelId="{7AE0E06A-FE85-4321-A4DC-FA39A046D48D}" type="presParOf" srcId="{AB8BC396-FACE-4F9D-8797-CE5A251B60CF}" destId="{1D33CFA3-980F-4616-9E25-2A868709D563}" srcOrd="5" destOrd="0" presId="urn:microsoft.com/office/officeart/2005/8/layout/chevron2"/>
    <dgm:cxn modelId="{A51C5CEC-F61E-420A-B523-280D8AC0822D}" type="presParOf" srcId="{AB8BC396-FACE-4F9D-8797-CE5A251B60CF}" destId="{B07C6B88-E07F-4FC0-AE75-8C1A222D22D7}" srcOrd="6" destOrd="0" presId="urn:microsoft.com/office/officeart/2005/8/layout/chevron2"/>
    <dgm:cxn modelId="{C9B1B440-87E3-48B9-862E-F21873E7CD35}" type="presParOf" srcId="{B07C6B88-E07F-4FC0-AE75-8C1A222D22D7}" destId="{54FAA1E1-B7B1-4FF6-B09B-8536D1EE963B}" srcOrd="0" destOrd="0" presId="urn:microsoft.com/office/officeart/2005/8/layout/chevron2"/>
    <dgm:cxn modelId="{D05EF1EF-E2C1-4A59-B723-5429CDC1BA03}" type="presParOf" srcId="{B07C6B88-E07F-4FC0-AE75-8C1A222D22D7}" destId="{0299D200-4061-46E8-A16E-8F20FD090FA2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5560ECE-84FC-4B9C-B341-CDB7DE9A0EAE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5D7F845E-643A-4CE9-9C98-901F64B3451D}">
      <dgm:prSet phldrT="[Text]"/>
      <dgm:spPr/>
      <dgm:t>
        <a:bodyPr/>
        <a:lstStyle/>
        <a:p>
          <a:r>
            <a:rPr lang="en-US" dirty="0" smtClean="0"/>
            <a:t>Version a</a:t>
          </a:r>
          <a:endParaRPr lang="el-GR" dirty="0"/>
        </a:p>
      </dgm:t>
    </dgm:pt>
    <dgm:pt modelId="{38A1CEA2-092B-4EFD-BA86-A21E26CBCAF8}" type="parTrans" cxnId="{818E2A88-9526-419E-8327-879EAD014AF6}">
      <dgm:prSet/>
      <dgm:spPr/>
      <dgm:t>
        <a:bodyPr/>
        <a:lstStyle/>
        <a:p>
          <a:endParaRPr lang="el-GR"/>
        </a:p>
      </dgm:t>
    </dgm:pt>
    <dgm:pt modelId="{81CCC35F-868C-478B-B191-EA8744A7CDC0}" type="sibTrans" cxnId="{818E2A88-9526-419E-8327-879EAD014AF6}">
      <dgm:prSet/>
      <dgm:spPr/>
      <dgm:t>
        <a:bodyPr/>
        <a:lstStyle/>
        <a:p>
          <a:endParaRPr lang="el-GR"/>
        </a:p>
      </dgm:t>
    </dgm:pt>
    <dgm:pt modelId="{D3A247D4-35D3-426D-BE40-068F667B9498}">
      <dgm:prSet phldrT="[Text]" custT="1"/>
      <dgm:spPr/>
      <dgm:t>
        <a:bodyPr/>
        <a:lstStyle/>
        <a:p>
          <a:r>
            <a:rPr lang="en-US" sz="2400" dirty="0" smtClean="0"/>
            <a:t>accuracy even at the cost of creating associations unfamiliar to urban audiences</a:t>
          </a:r>
          <a:endParaRPr lang="el-GR" sz="2400" dirty="0"/>
        </a:p>
      </dgm:t>
    </dgm:pt>
    <dgm:pt modelId="{7D83A2B7-7003-4D4C-AD07-E8BD1E0098EA}" type="parTrans" cxnId="{6E837EAC-5C6E-4EB2-919B-D0D9510385A8}">
      <dgm:prSet/>
      <dgm:spPr/>
      <dgm:t>
        <a:bodyPr/>
        <a:lstStyle/>
        <a:p>
          <a:endParaRPr lang="el-GR"/>
        </a:p>
      </dgm:t>
    </dgm:pt>
    <dgm:pt modelId="{F4E04C42-C6DA-455D-8A87-EDF4AAAFA650}" type="sibTrans" cxnId="{6E837EAC-5C6E-4EB2-919B-D0D9510385A8}">
      <dgm:prSet/>
      <dgm:spPr/>
      <dgm:t>
        <a:bodyPr/>
        <a:lstStyle/>
        <a:p>
          <a:endParaRPr lang="el-GR"/>
        </a:p>
      </dgm:t>
    </dgm:pt>
    <dgm:pt modelId="{2FB99B5E-EAEE-4C7A-87CB-7C09D89399B1}">
      <dgm:prSet phldrT="[Text]"/>
      <dgm:spPr/>
      <dgm:t>
        <a:bodyPr/>
        <a:lstStyle/>
        <a:p>
          <a:r>
            <a:rPr lang="en-US" dirty="0" smtClean="0"/>
            <a:t>Version b</a:t>
          </a:r>
          <a:endParaRPr lang="el-GR" dirty="0"/>
        </a:p>
      </dgm:t>
    </dgm:pt>
    <dgm:pt modelId="{CAA4CA03-9FB2-4C6E-8E88-86F9D87044D5}" type="parTrans" cxnId="{09F3091B-B0BB-49FA-8F0C-B40F7B859037}">
      <dgm:prSet/>
      <dgm:spPr/>
      <dgm:t>
        <a:bodyPr/>
        <a:lstStyle/>
        <a:p>
          <a:endParaRPr lang="el-GR"/>
        </a:p>
      </dgm:t>
    </dgm:pt>
    <dgm:pt modelId="{8994F897-2D21-4BB1-B089-E6B01FD68D54}" type="sibTrans" cxnId="{09F3091B-B0BB-49FA-8F0C-B40F7B859037}">
      <dgm:prSet/>
      <dgm:spPr/>
      <dgm:t>
        <a:bodyPr/>
        <a:lstStyle/>
        <a:p>
          <a:endParaRPr lang="el-GR"/>
        </a:p>
      </dgm:t>
    </dgm:pt>
    <dgm:pt modelId="{98DA9A06-922F-4F30-ACED-B76FD3F74049}">
      <dgm:prSet phldrT="[Text]"/>
      <dgm:spPr/>
      <dgm:t>
        <a:bodyPr/>
        <a:lstStyle/>
        <a:p>
          <a:r>
            <a:rPr lang="en-US" dirty="0" smtClean="0"/>
            <a:t>omitting information for fear of overloading TT</a:t>
          </a:r>
          <a:endParaRPr lang="el-GR" dirty="0"/>
        </a:p>
      </dgm:t>
    </dgm:pt>
    <dgm:pt modelId="{90B120EB-8EB3-4758-9BB7-B4B986C37F89}" type="parTrans" cxnId="{8124E5AB-D1BC-4610-9FAF-3BF3A721BE86}">
      <dgm:prSet/>
      <dgm:spPr/>
      <dgm:t>
        <a:bodyPr/>
        <a:lstStyle/>
        <a:p>
          <a:endParaRPr lang="el-GR"/>
        </a:p>
      </dgm:t>
    </dgm:pt>
    <dgm:pt modelId="{B7E3C118-2D6D-4136-B173-01F4B550CE19}" type="sibTrans" cxnId="{8124E5AB-D1BC-4610-9FAF-3BF3A721BE86}">
      <dgm:prSet/>
      <dgm:spPr/>
      <dgm:t>
        <a:bodyPr/>
        <a:lstStyle/>
        <a:p>
          <a:endParaRPr lang="el-GR"/>
        </a:p>
      </dgm:t>
    </dgm:pt>
    <dgm:pt modelId="{1527D882-4EB5-48A0-B71F-815ABD22D460}">
      <dgm:prSet phldrT="[Text]"/>
      <dgm:spPr/>
      <dgm:t>
        <a:bodyPr/>
        <a:lstStyle/>
        <a:p>
          <a:r>
            <a:rPr lang="en-US" dirty="0" smtClean="0"/>
            <a:t>Activating familiar conceptualizations of the and conventional expressions to increase audience familiarity with play</a:t>
          </a:r>
          <a:endParaRPr lang="el-GR" dirty="0"/>
        </a:p>
      </dgm:t>
    </dgm:pt>
    <dgm:pt modelId="{086B62ED-CC50-4714-86B2-723DCD27C1A8}" type="parTrans" cxnId="{828357AE-2C71-41A7-AEDD-84C917E37DFD}">
      <dgm:prSet/>
      <dgm:spPr/>
      <dgm:t>
        <a:bodyPr/>
        <a:lstStyle/>
        <a:p>
          <a:endParaRPr lang="el-GR"/>
        </a:p>
      </dgm:t>
    </dgm:pt>
    <dgm:pt modelId="{F0DB8892-CBBA-44C0-B963-7380E82CF288}" type="sibTrans" cxnId="{828357AE-2C71-41A7-AEDD-84C917E37DFD}">
      <dgm:prSet/>
      <dgm:spPr/>
      <dgm:t>
        <a:bodyPr/>
        <a:lstStyle/>
        <a:p>
          <a:endParaRPr lang="el-GR"/>
        </a:p>
      </dgm:t>
    </dgm:pt>
    <dgm:pt modelId="{6BF67DB8-C149-4690-9461-E68C84A355D3}" type="pres">
      <dgm:prSet presAssocID="{25560ECE-84FC-4B9C-B341-CDB7DE9A0EAE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l-GR"/>
        </a:p>
      </dgm:t>
    </dgm:pt>
    <dgm:pt modelId="{84477818-4FB7-410D-B5E3-298A2085C46D}" type="pres">
      <dgm:prSet presAssocID="{5D7F845E-643A-4CE9-9C98-901F64B3451D}" presName="linNode" presStyleCnt="0"/>
      <dgm:spPr/>
    </dgm:pt>
    <dgm:pt modelId="{18CAF50C-AB18-4651-9E8A-ABF4951F97E8}" type="pres">
      <dgm:prSet presAssocID="{5D7F845E-643A-4CE9-9C98-901F64B3451D}" presName="parentShp" presStyleLbl="node1" presStyleIdx="0" presStyleCnt="2" custScaleX="81307" custScaleY="82066" custLinFactNeighborX="-6231" custLinFactNeighborY="0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CF2948A2-C7A5-4C3A-A81D-7F7E2EA9C093}" type="pres">
      <dgm:prSet presAssocID="{5D7F845E-643A-4CE9-9C98-901F64B3451D}" presName="childShp" presStyleLbl="bgAccFollowNode1" presStyleIdx="0" presStyleCnt="2" custScaleY="140400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1DA301FD-6893-491D-8CD2-E7CAECD3B9CB}" type="pres">
      <dgm:prSet presAssocID="{81CCC35F-868C-478B-B191-EA8744A7CDC0}" presName="spacing" presStyleCnt="0"/>
      <dgm:spPr/>
    </dgm:pt>
    <dgm:pt modelId="{6C4433CA-AE85-462C-8CCC-327279B4D2D0}" type="pres">
      <dgm:prSet presAssocID="{2FB99B5E-EAEE-4C7A-87CB-7C09D89399B1}" presName="linNode" presStyleCnt="0"/>
      <dgm:spPr/>
    </dgm:pt>
    <dgm:pt modelId="{6BB1EFBD-6E46-4AE4-B11A-261CA6E44D18}" type="pres">
      <dgm:prSet presAssocID="{2FB99B5E-EAEE-4C7A-87CB-7C09D89399B1}" presName="parentShp" presStyleLbl="node1" presStyleIdx="1" presStyleCnt="2" custScaleX="82250" custScaleY="77958" custLinFactNeighborX="-11677" custLinFactNeighborY="-4994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1820C324-A8C2-4C1E-AF55-24AC263ABFE1}" type="pres">
      <dgm:prSet presAssocID="{2FB99B5E-EAEE-4C7A-87CB-7C09D89399B1}" presName="childShp" presStyleLbl="bgAccFollowNode1" presStyleIdx="1" presStyleCnt="2" custScaleY="138914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828357AE-2C71-41A7-AEDD-84C917E37DFD}" srcId="{2FB99B5E-EAEE-4C7A-87CB-7C09D89399B1}" destId="{1527D882-4EB5-48A0-B71F-815ABD22D460}" srcOrd="1" destOrd="0" parTransId="{086B62ED-CC50-4714-86B2-723DCD27C1A8}" sibTransId="{F0DB8892-CBBA-44C0-B963-7380E82CF288}"/>
    <dgm:cxn modelId="{377867AA-BF93-4138-ACD0-BFB93E114A5F}" type="presOf" srcId="{1527D882-4EB5-48A0-B71F-815ABD22D460}" destId="{1820C324-A8C2-4C1E-AF55-24AC263ABFE1}" srcOrd="0" destOrd="1" presId="urn:microsoft.com/office/officeart/2005/8/layout/vList6"/>
    <dgm:cxn modelId="{09F3091B-B0BB-49FA-8F0C-B40F7B859037}" srcId="{25560ECE-84FC-4B9C-B341-CDB7DE9A0EAE}" destId="{2FB99B5E-EAEE-4C7A-87CB-7C09D89399B1}" srcOrd="1" destOrd="0" parTransId="{CAA4CA03-9FB2-4C6E-8E88-86F9D87044D5}" sibTransId="{8994F897-2D21-4BB1-B089-E6B01FD68D54}"/>
    <dgm:cxn modelId="{4BA80A04-937F-4731-ACD7-CC92BDB1CCFF}" type="presOf" srcId="{98DA9A06-922F-4F30-ACED-B76FD3F74049}" destId="{1820C324-A8C2-4C1E-AF55-24AC263ABFE1}" srcOrd="0" destOrd="0" presId="urn:microsoft.com/office/officeart/2005/8/layout/vList6"/>
    <dgm:cxn modelId="{818E2A88-9526-419E-8327-879EAD014AF6}" srcId="{25560ECE-84FC-4B9C-B341-CDB7DE9A0EAE}" destId="{5D7F845E-643A-4CE9-9C98-901F64B3451D}" srcOrd="0" destOrd="0" parTransId="{38A1CEA2-092B-4EFD-BA86-A21E26CBCAF8}" sibTransId="{81CCC35F-868C-478B-B191-EA8744A7CDC0}"/>
    <dgm:cxn modelId="{35593B26-9D44-44FE-BB67-C78F2E5EEC25}" type="presOf" srcId="{2FB99B5E-EAEE-4C7A-87CB-7C09D89399B1}" destId="{6BB1EFBD-6E46-4AE4-B11A-261CA6E44D18}" srcOrd="0" destOrd="0" presId="urn:microsoft.com/office/officeart/2005/8/layout/vList6"/>
    <dgm:cxn modelId="{39843BF4-598C-498A-909F-65070526F531}" type="presOf" srcId="{D3A247D4-35D3-426D-BE40-068F667B9498}" destId="{CF2948A2-C7A5-4C3A-A81D-7F7E2EA9C093}" srcOrd="0" destOrd="0" presId="urn:microsoft.com/office/officeart/2005/8/layout/vList6"/>
    <dgm:cxn modelId="{8124E5AB-D1BC-4610-9FAF-3BF3A721BE86}" srcId="{2FB99B5E-EAEE-4C7A-87CB-7C09D89399B1}" destId="{98DA9A06-922F-4F30-ACED-B76FD3F74049}" srcOrd="0" destOrd="0" parTransId="{90B120EB-8EB3-4758-9BB7-B4B986C37F89}" sibTransId="{B7E3C118-2D6D-4136-B173-01F4B550CE19}"/>
    <dgm:cxn modelId="{C7B02A0F-7F22-45D1-A789-C871D8339F6E}" type="presOf" srcId="{25560ECE-84FC-4B9C-B341-CDB7DE9A0EAE}" destId="{6BF67DB8-C149-4690-9461-E68C84A355D3}" srcOrd="0" destOrd="0" presId="urn:microsoft.com/office/officeart/2005/8/layout/vList6"/>
    <dgm:cxn modelId="{349773A4-A528-42D6-801B-0D61FA379772}" type="presOf" srcId="{5D7F845E-643A-4CE9-9C98-901F64B3451D}" destId="{18CAF50C-AB18-4651-9E8A-ABF4951F97E8}" srcOrd="0" destOrd="0" presId="urn:microsoft.com/office/officeart/2005/8/layout/vList6"/>
    <dgm:cxn modelId="{6E837EAC-5C6E-4EB2-919B-D0D9510385A8}" srcId="{5D7F845E-643A-4CE9-9C98-901F64B3451D}" destId="{D3A247D4-35D3-426D-BE40-068F667B9498}" srcOrd="0" destOrd="0" parTransId="{7D83A2B7-7003-4D4C-AD07-E8BD1E0098EA}" sibTransId="{F4E04C42-C6DA-455D-8A87-EDF4AAAFA650}"/>
    <dgm:cxn modelId="{161751DB-6A2D-423C-BB2F-2C916B3D6667}" type="presParOf" srcId="{6BF67DB8-C149-4690-9461-E68C84A355D3}" destId="{84477818-4FB7-410D-B5E3-298A2085C46D}" srcOrd="0" destOrd="0" presId="urn:microsoft.com/office/officeart/2005/8/layout/vList6"/>
    <dgm:cxn modelId="{A9EE2CC7-CD27-4A0E-965E-112737A4047D}" type="presParOf" srcId="{84477818-4FB7-410D-B5E3-298A2085C46D}" destId="{18CAF50C-AB18-4651-9E8A-ABF4951F97E8}" srcOrd="0" destOrd="0" presId="urn:microsoft.com/office/officeart/2005/8/layout/vList6"/>
    <dgm:cxn modelId="{639F2061-56F8-4290-9CC8-89D9E43527B4}" type="presParOf" srcId="{84477818-4FB7-410D-B5E3-298A2085C46D}" destId="{CF2948A2-C7A5-4C3A-A81D-7F7E2EA9C093}" srcOrd="1" destOrd="0" presId="urn:microsoft.com/office/officeart/2005/8/layout/vList6"/>
    <dgm:cxn modelId="{1030FBB8-6810-4BE6-A017-BA14DD7CD82A}" type="presParOf" srcId="{6BF67DB8-C149-4690-9461-E68C84A355D3}" destId="{1DA301FD-6893-491D-8CD2-E7CAECD3B9CB}" srcOrd="1" destOrd="0" presId="urn:microsoft.com/office/officeart/2005/8/layout/vList6"/>
    <dgm:cxn modelId="{596026F7-0102-47E2-88B9-46D853F233DC}" type="presParOf" srcId="{6BF67DB8-C149-4690-9461-E68C84A355D3}" destId="{6C4433CA-AE85-462C-8CCC-327279B4D2D0}" srcOrd="2" destOrd="0" presId="urn:microsoft.com/office/officeart/2005/8/layout/vList6"/>
    <dgm:cxn modelId="{74F53CEB-3BA7-4880-B1A1-164F61DE0C8D}" type="presParOf" srcId="{6C4433CA-AE85-462C-8CCC-327279B4D2D0}" destId="{6BB1EFBD-6E46-4AE4-B11A-261CA6E44D18}" srcOrd="0" destOrd="0" presId="urn:microsoft.com/office/officeart/2005/8/layout/vList6"/>
    <dgm:cxn modelId="{E2D1AB85-3606-4137-8C68-EDE2EBABD059}" type="presParOf" srcId="{6C4433CA-AE85-462C-8CCC-327279B4D2D0}" destId="{1820C324-A8C2-4C1E-AF55-24AC263ABFE1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EBCDE77-BB97-4B84-9F28-4B0AC9B64187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84B02079-11F7-4B12-A5A1-C0DACDCD92FF}">
      <dgm:prSet phldrT="[Text]"/>
      <dgm:spPr/>
      <dgm:t>
        <a:bodyPr/>
        <a:lstStyle/>
        <a:p>
          <a:r>
            <a:rPr lang="en-US" dirty="0" smtClean="0"/>
            <a:t>ontological</a:t>
          </a:r>
          <a:endParaRPr lang="el-GR" dirty="0"/>
        </a:p>
      </dgm:t>
    </dgm:pt>
    <dgm:pt modelId="{9C7ACEF8-8883-45ED-AD5F-60569715A61E}" type="parTrans" cxnId="{FF743D65-7312-402F-AF3E-7C17B5A4B6AC}">
      <dgm:prSet/>
      <dgm:spPr/>
      <dgm:t>
        <a:bodyPr/>
        <a:lstStyle/>
        <a:p>
          <a:endParaRPr lang="el-GR"/>
        </a:p>
      </dgm:t>
    </dgm:pt>
    <dgm:pt modelId="{E8118F75-6011-49DA-BF69-EBF5338F4EA0}" type="sibTrans" cxnId="{FF743D65-7312-402F-AF3E-7C17B5A4B6AC}">
      <dgm:prSet/>
      <dgm:spPr/>
      <dgm:t>
        <a:bodyPr/>
        <a:lstStyle/>
        <a:p>
          <a:endParaRPr lang="el-GR"/>
        </a:p>
      </dgm:t>
    </dgm:pt>
    <dgm:pt modelId="{9E696189-8E8A-4483-B2BA-FC9CCF938B37}">
      <dgm:prSet phldrT="[Text]" custT="1"/>
      <dgm:spPr/>
      <dgm:t>
        <a:bodyPr/>
        <a:lstStyle/>
        <a:p>
          <a:r>
            <a:rPr lang="en-US" sz="2400" dirty="0" smtClean="0"/>
            <a:t>stories about the self</a:t>
          </a:r>
          <a:endParaRPr lang="el-GR" sz="2400" dirty="0"/>
        </a:p>
      </dgm:t>
    </dgm:pt>
    <dgm:pt modelId="{588D7115-1951-4AD2-B259-AF993ABC57D5}" type="parTrans" cxnId="{0FCC9008-2F96-4CDB-87F9-06F570100009}">
      <dgm:prSet/>
      <dgm:spPr/>
      <dgm:t>
        <a:bodyPr/>
        <a:lstStyle/>
        <a:p>
          <a:endParaRPr lang="el-GR"/>
        </a:p>
      </dgm:t>
    </dgm:pt>
    <dgm:pt modelId="{F3E927C0-4391-4195-9C16-3EE430706ECC}" type="sibTrans" cxnId="{0FCC9008-2F96-4CDB-87F9-06F570100009}">
      <dgm:prSet/>
      <dgm:spPr/>
      <dgm:t>
        <a:bodyPr/>
        <a:lstStyle/>
        <a:p>
          <a:endParaRPr lang="el-GR"/>
        </a:p>
      </dgm:t>
    </dgm:pt>
    <dgm:pt modelId="{5E27BFE6-7F8B-44EA-814F-187A13A46E43}">
      <dgm:prSet phldrT="[Text]"/>
      <dgm:spPr/>
      <dgm:t>
        <a:bodyPr/>
        <a:lstStyle/>
        <a:p>
          <a:r>
            <a:rPr lang="en-US" dirty="0" smtClean="0"/>
            <a:t>public</a:t>
          </a:r>
          <a:endParaRPr lang="el-GR" dirty="0"/>
        </a:p>
      </dgm:t>
    </dgm:pt>
    <dgm:pt modelId="{A20BD2B3-E350-4149-B98E-1C27ED4CF7AE}" type="parTrans" cxnId="{BB7750C3-BD13-4F88-8409-2EB3BC5658B0}">
      <dgm:prSet/>
      <dgm:spPr/>
      <dgm:t>
        <a:bodyPr/>
        <a:lstStyle/>
        <a:p>
          <a:endParaRPr lang="el-GR"/>
        </a:p>
      </dgm:t>
    </dgm:pt>
    <dgm:pt modelId="{29B7DE12-AEB6-4381-BC38-E2BBBC5F6480}" type="sibTrans" cxnId="{BB7750C3-BD13-4F88-8409-2EB3BC5658B0}">
      <dgm:prSet/>
      <dgm:spPr/>
      <dgm:t>
        <a:bodyPr/>
        <a:lstStyle/>
        <a:p>
          <a:endParaRPr lang="el-GR"/>
        </a:p>
      </dgm:t>
    </dgm:pt>
    <dgm:pt modelId="{ECB06B50-5372-46E3-848B-51924FA3F0E7}">
      <dgm:prSet phldrT="[Text]" custT="1"/>
      <dgm:spPr/>
      <dgm:t>
        <a:bodyPr/>
        <a:lstStyle/>
        <a:p>
          <a:r>
            <a:rPr lang="en-US" sz="2400" dirty="0" smtClean="0"/>
            <a:t>collective narratives which “have currency in a given community”</a:t>
          </a:r>
          <a:endParaRPr lang="el-GR" sz="2400" dirty="0"/>
        </a:p>
      </dgm:t>
    </dgm:pt>
    <dgm:pt modelId="{013290C7-AFCA-48B0-9AB1-08C021BFB7CA}" type="parTrans" cxnId="{C264D1E9-3CB5-4043-A25B-796898EF11E3}">
      <dgm:prSet/>
      <dgm:spPr/>
      <dgm:t>
        <a:bodyPr/>
        <a:lstStyle/>
        <a:p>
          <a:endParaRPr lang="el-GR"/>
        </a:p>
      </dgm:t>
    </dgm:pt>
    <dgm:pt modelId="{F98E013E-3CF6-4173-8812-BB19A30B3041}" type="sibTrans" cxnId="{C264D1E9-3CB5-4043-A25B-796898EF11E3}">
      <dgm:prSet/>
      <dgm:spPr/>
      <dgm:t>
        <a:bodyPr/>
        <a:lstStyle/>
        <a:p>
          <a:endParaRPr lang="el-GR"/>
        </a:p>
      </dgm:t>
    </dgm:pt>
    <dgm:pt modelId="{27505AC1-BFDB-4535-A3E5-9920376F859F}">
      <dgm:prSet phldrT="[Text]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dirty="0" smtClean="0"/>
            <a:t>conceptual</a:t>
          </a:r>
          <a:endParaRPr lang="el-GR" dirty="0" smtClean="0"/>
        </a:p>
      </dgm:t>
    </dgm:pt>
    <dgm:pt modelId="{83ED371B-7A5E-4B30-A9DC-AFB8C931D7FB}" type="parTrans" cxnId="{A739EE32-3CC0-4A3C-9C03-4409285A9A06}">
      <dgm:prSet/>
      <dgm:spPr/>
      <dgm:t>
        <a:bodyPr/>
        <a:lstStyle/>
        <a:p>
          <a:endParaRPr lang="el-GR"/>
        </a:p>
      </dgm:t>
    </dgm:pt>
    <dgm:pt modelId="{FFE1B6A9-692D-4064-AEEB-3CAF550AFE31}" type="sibTrans" cxnId="{A739EE32-3CC0-4A3C-9C03-4409285A9A06}">
      <dgm:prSet/>
      <dgm:spPr/>
      <dgm:t>
        <a:bodyPr/>
        <a:lstStyle/>
        <a:p>
          <a:endParaRPr lang="el-GR"/>
        </a:p>
      </dgm:t>
    </dgm:pt>
    <dgm:pt modelId="{B56C7E94-04C9-4951-8F0C-5C53B2F74860}">
      <dgm:prSet phldrT="[Text]" custT="1"/>
      <dgm:spPr/>
      <dgm:t>
        <a:bodyPr/>
        <a:lstStyle/>
        <a:p>
          <a:r>
            <a:rPr lang="en-US" sz="2400" dirty="0" smtClean="0"/>
            <a:t>explanations that scholars in any field elaborate</a:t>
          </a:r>
          <a:endParaRPr lang="el-GR" sz="2400" dirty="0"/>
        </a:p>
      </dgm:t>
    </dgm:pt>
    <dgm:pt modelId="{F9EBC349-D587-4A08-B13F-B432B082234D}" type="parTrans" cxnId="{24994628-5A20-468D-99BF-CE28B5BB0F5B}">
      <dgm:prSet/>
      <dgm:spPr/>
      <dgm:t>
        <a:bodyPr/>
        <a:lstStyle/>
        <a:p>
          <a:endParaRPr lang="el-GR"/>
        </a:p>
      </dgm:t>
    </dgm:pt>
    <dgm:pt modelId="{8EEEBC97-6BC4-4759-B088-A6C76DFC013C}" type="sibTrans" cxnId="{24994628-5A20-468D-99BF-CE28B5BB0F5B}">
      <dgm:prSet/>
      <dgm:spPr/>
      <dgm:t>
        <a:bodyPr/>
        <a:lstStyle/>
        <a:p>
          <a:endParaRPr lang="el-GR"/>
        </a:p>
      </dgm:t>
    </dgm:pt>
    <dgm:pt modelId="{978252B9-6A50-4C88-8AFF-587630F0AFEF}">
      <dgm:prSet/>
      <dgm:spPr/>
      <dgm:t>
        <a:bodyPr/>
        <a:lstStyle/>
        <a:p>
          <a:r>
            <a:rPr lang="en-US" dirty="0" smtClean="0"/>
            <a:t>meta- (master)</a:t>
          </a:r>
          <a:endParaRPr lang="el-GR" dirty="0"/>
        </a:p>
      </dgm:t>
    </dgm:pt>
    <dgm:pt modelId="{60F2338A-AE82-4A45-BED3-E0066F480F63}" type="parTrans" cxnId="{656524EB-38BF-4511-B1B7-D561293136E9}">
      <dgm:prSet/>
      <dgm:spPr/>
      <dgm:t>
        <a:bodyPr/>
        <a:lstStyle/>
        <a:p>
          <a:endParaRPr lang="el-GR"/>
        </a:p>
      </dgm:t>
    </dgm:pt>
    <dgm:pt modelId="{AC8CF2A3-DD01-4E53-8C8A-7A6FC35D0044}" type="sibTrans" cxnId="{656524EB-38BF-4511-B1B7-D561293136E9}">
      <dgm:prSet/>
      <dgm:spPr/>
      <dgm:t>
        <a:bodyPr/>
        <a:lstStyle/>
        <a:p>
          <a:endParaRPr lang="el-GR"/>
        </a:p>
      </dgm:t>
    </dgm:pt>
    <dgm:pt modelId="{CDFC8E2F-43E3-44A2-BDA3-9F84EF77990A}">
      <dgm:prSet phldrT="[Text]" custT="1"/>
      <dgm:spPr/>
      <dgm:t>
        <a:bodyPr/>
        <a:lstStyle/>
        <a:p>
          <a:r>
            <a:rPr lang="en-US" sz="2400" dirty="0" smtClean="0"/>
            <a:t>stories that circulate through </a:t>
          </a:r>
          <a:r>
            <a:rPr lang="en-US" sz="2400" dirty="0" err="1" smtClean="0"/>
            <a:t>nume-rous</a:t>
          </a:r>
          <a:r>
            <a:rPr lang="en-US" sz="2400" dirty="0" smtClean="0"/>
            <a:t> channels across the world</a:t>
          </a:r>
          <a:endParaRPr lang="el-GR" sz="2400" dirty="0"/>
        </a:p>
      </dgm:t>
    </dgm:pt>
    <dgm:pt modelId="{8F28F4A4-25A1-4B4B-87FD-C8FAF5E2BF10}" type="parTrans" cxnId="{FC82EE7E-5748-4C7B-AD27-31112E54990E}">
      <dgm:prSet/>
      <dgm:spPr/>
      <dgm:t>
        <a:bodyPr/>
        <a:lstStyle/>
        <a:p>
          <a:endParaRPr lang="el-GR"/>
        </a:p>
      </dgm:t>
    </dgm:pt>
    <dgm:pt modelId="{B6D89824-0E4C-42A1-B0BD-7ECAEB121F1A}" type="sibTrans" cxnId="{FC82EE7E-5748-4C7B-AD27-31112E54990E}">
      <dgm:prSet/>
      <dgm:spPr/>
      <dgm:t>
        <a:bodyPr/>
        <a:lstStyle/>
        <a:p>
          <a:endParaRPr lang="el-GR"/>
        </a:p>
      </dgm:t>
    </dgm:pt>
    <dgm:pt modelId="{880C306C-B117-48BB-B4BF-10809439480A}" type="pres">
      <dgm:prSet presAssocID="{0EBCDE77-BB97-4B84-9F28-4B0AC9B6418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139A800E-9167-45FE-9402-B48FAD8BCAF1}" type="pres">
      <dgm:prSet presAssocID="{84B02079-11F7-4B12-A5A1-C0DACDCD92FF}" presName="linNode" presStyleCnt="0"/>
      <dgm:spPr/>
    </dgm:pt>
    <dgm:pt modelId="{E66B4A3C-580E-45A0-B728-08E9E112F9E6}" type="pres">
      <dgm:prSet presAssocID="{84B02079-11F7-4B12-A5A1-C0DACDCD92FF}" presName="parentText" presStyleLbl="node1" presStyleIdx="0" presStyleCnt="4" custScaleX="85418" custScaleY="52831">
        <dgm:presLayoutVars>
          <dgm:chMax val="1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DC3CC86A-57A0-44FC-A172-27C2A555C4B8}" type="pres">
      <dgm:prSet presAssocID="{84B02079-11F7-4B12-A5A1-C0DACDCD92FF}" presName="descendantText" presStyleLbl="align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9C342406-1C2D-41F6-9D89-FB8BD9E27654}" type="pres">
      <dgm:prSet presAssocID="{E8118F75-6011-49DA-BF69-EBF5338F4EA0}" presName="sp" presStyleCnt="0"/>
      <dgm:spPr/>
    </dgm:pt>
    <dgm:pt modelId="{F6FCC5BE-6C33-4875-856E-F8621A75C16D}" type="pres">
      <dgm:prSet presAssocID="{5E27BFE6-7F8B-44EA-814F-187A13A46E43}" presName="linNode" presStyleCnt="0"/>
      <dgm:spPr/>
    </dgm:pt>
    <dgm:pt modelId="{E3341BB4-11D6-47A8-981C-E1606A8ED419}" type="pres">
      <dgm:prSet presAssocID="{5E27BFE6-7F8B-44EA-814F-187A13A46E43}" presName="parentText" presStyleLbl="node1" presStyleIdx="1" presStyleCnt="4" custScaleX="85417" custScaleY="60795">
        <dgm:presLayoutVars>
          <dgm:chMax val="1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A7EF4654-2DED-4E2C-A77C-11F8E420CEB2}" type="pres">
      <dgm:prSet presAssocID="{5E27BFE6-7F8B-44EA-814F-187A13A46E43}" presName="descendantText" presStyleLbl="align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456C0B86-B127-45AD-803F-55F87A8DC9B9}" type="pres">
      <dgm:prSet presAssocID="{29B7DE12-AEB6-4381-BC38-E2BBBC5F6480}" presName="sp" presStyleCnt="0"/>
      <dgm:spPr/>
    </dgm:pt>
    <dgm:pt modelId="{FAD6A68C-9779-4FC9-80D6-33409D952ED3}" type="pres">
      <dgm:prSet presAssocID="{27505AC1-BFDB-4535-A3E5-9920376F859F}" presName="linNode" presStyleCnt="0"/>
      <dgm:spPr/>
    </dgm:pt>
    <dgm:pt modelId="{D959FAB9-02F0-4A7C-A25C-9E1F80B10EE4}" type="pres">
      <dgm:prSet presAssocID="{27505AC1-BFDB-4535-A3E5-9920376F859F}" presName="parentText" presStyleLbl="node1" presStyleIdx="2" presStyleCnt="4" custScaleX="85418" custScaleY="61950">
        <dgm:presLayoutVars>
          <dgm:chMax val="1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F2135FAE-4AA2-40E4-9A82-499C305EF4B5}" type="pres">
      <dgm:prSet presAssocID="{27505AC1-BFDB-4535-A3E5-9920376F859F}" presName="descendantText" presStyleLbl="alignAccFollowNode1" presStyleIdx="2" presStyleCnt="4" custLinFactNeighborX="2431" custLinFactNeighborY="654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78F3CAA1-857F-4587-8841-20825E6CFCE8}" type="pres">
      <dgm:prSet presAssocID="{FFE1B6A9-692D-4064-AEEB-3CAF550AFE31}" presName="sp" presStyleCnt="0"/>
      <dgm:spPr/>
    </dgm:pt>
    <dgm:pt modelId="{AF4F3961-3C64-44CA-BB76-0FDE667F4359}" type="pres">
      <dgm:prSet presAssocID="{978252B9-6A50-4C88-8AFF-587630F0AFEF}" presName="linNode" presStyleCnt="0"/>
      <dgm:spPr/>
    </dgm:pt>
    <dgm:pt modelId="{18D36F0B-D4B8-483F-892C-0E7B407B9537}" type="pres">
      <dgm:prSet presAssocID="{978252B9-6A50-4C88-8AFF-587630F0AFEF}" presName="parentText" presStyleLbl="node1" presStyleIdx="3" presStyleCnt="4" custScaleX="85418" custScaleY="59392">
        <dgm:presLayoutVars>
          <dgm:chMax val="1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BA6EAF35-36A6-43F6-B074-EDA2ADE21883}" type="pres">
      <dgm:prSet presAssocID="{978252B9-6A50-4C88-8AFF-587630F0AFEF}" presName="descendantText" presStyleLbl="align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7AFD988D-35D1-453C-A584-565103A26141}" type="presOf" srcId="{84B02079-11F7-4B12-A5A1-C0DACDCD92FF}" destId="{E66B4A3C-580E-45A0-B728-08E9E112F9E6}" srcOrd="0" destOrd="0" presId="urn:microsoft.com/office/officeart/2005/8/layout/vList5"/>
    <dgm:cxn modelId="{FC82EE7E-5748-4C7B-AD27-31112E54990E}" srcId="{978252B9-6A50-4C88-8AFF-587630F0AFEF}" destId="{CDFC8E2F-43E3-44A2-BDA3-9F84EF77990A}" srcOrd="0" destOrd="0" parTransId="{8F28F4A4-25A1-4B4B-87FD-C8FAF5E2BF10}" sibTransId="{B6D89824-0E4C-42A1-B0BD-7ECAEB121F1A}"/>
    <dgm:cxn modelId="{BB7750C3-BD13-4F88-8409-2EB3BC5658B0}" srcId="{0EBCDE77-BB97-4B84-9F28-4B0AC9B64187}" destId="{5E27BFE6-7F8B-44EA-814F-187A13A46E43}" srcOrd="1" destOrd="0" parTransId="{A20BD2B3-E350-4149-B98E-1C27ED4CF7AE}" sibTransId="{29B7DE12-AEB6-4381-BC38-E2BBBC5F6480}"/>
    <dgm:cxn modelId="{7D08663C-3F65-4245-8823-BB57036D5751}" type="presOf" srcId="{5E27BFE6-7F8B-44EA-814F-187A13A46E43}" destId="{E3341BB4-11D6-47A8-981C-E1606A8ED419}" srcOrd="0" destOrd="0" presId="urn:microsoft.com/office/officeart/2005/8/layout/vList5"/>
    <dgm:cxn modelId="{09A4BC65-A7F3-4D9F-82E1-9F3862DA3F0B}" type="presOf" srcId="{0EBCDE77-BB97-4B84-9F28-4B0AC9B64187}" destId="{880C306C-B117-48BB-B4BF-10809439480A}" srcOrd="0" destOrd="0" presId="urn:microsoft.com/office/officeart/2005/8/layout/vList5"/>
    <dgm:cxn modelId="{24994628-5A20-468D-99BF-CE28B5BB0F5B}" srcId="{27505AC1-BFDB-4535-A3E5-9920376F859F}" destId="{B56C7E94-04C9-4951-8F0C-5C53B2F74860}" srcOrd="0" destOrd="0" parTransId="{F9EBC349-D587-4A08-B13F-B432B082234D}" sibTransId="{8EEEBC97-6BC4-4759-B088-A6C76DFC013C}"/>
    <dgm:cxn modelId="{A739EE32-3CC0-4A3C-9C03-4409285A9A06}" srcId="{0EBCDE77-BB97-4B84-9F28-4B0AC9B64187}" destId="{27505AC1-BFDB-4535-A3E5-9920376F859F}" srcOrd="2" destOrd="0" parTransId="{83ED371B-7A5E-4B30-A9DC-AFB8C931D7FB}" sibTransId="{FFE1B6A9-692D-4064-AEEB-3CAF550AFE31}"/>
    <dgm:cxn modelId="{656524EB-38BF-4511-B1B7-D561293136E9}" srcId="{0EBCDE77-BB97-4B84-9F28-4B0AC9B64187}" destId="{978252B9-6A50-4C88-8AFF-587630F0AFEF}" srcOrd="3" destOrd="0" parTransId="{60F2338A-AE82-4A45-BED3-E0066F480F63}" sibTransId="{AC8CF2A3-DD01-4E53-8C8A-7A6FC35D0044}"/>
    <dgm:cxn modelId="{1CB33818-76A1-4F3E-9B36-D21AA4097AF9}" type="presOf" srcId="{CDFC8E2F-43E3-44A2-BDA3-9F84EF77990A}" destId="{BA6EAF35-36A6-43F6-B074-EDA2ADE21883}" srcOrd="0" destOrd="0" presId="urn:microsoft.com/office/officeart/2005/8/layout/vList5"/>
    <dgm:cxn modelId="{667CBF26-2285-4BBF-9993-9AE84C0D1CBA}" type="presOf" srcId="{27505AC1-BFDB-4535-A3E5-9920376F859F}" destId="{D959FAB9-02F0-4A7C-A25C-9E1F80B10EE4}" srcOrd="0" destOrd="0" presId="urn:microsoft.com/office/officeart/2005/8/layout/vList5"/>
    <dgm:cxn modelId="{B894C230-F86E-4701-8E4B-45A865D09113}" type="presOf" srcId="{978252B9-6A50-4C88-8AFF-587630F0AFEF}" destId="{18D36F0B-D4B8-483F-892C-0E7B407B9537}" srcOrd="0" destOrd="0" presId="urn:microsoft.com/office/officeart/2005/8/layout/vList5"/>
    <dgm:cxn modelId="{0FCC9008-2F96-4CDB-87F9-06F570100009}" srcId="{84B02079-11F7-4B12-A5A1-C0DACDCD92FF}" destId="{9E696189-8E8A-4483-B2BA-FC9CCF938B37}" srcOrd="0" destOrd="0" parTransId="{588D7115-1951-4AD2-B259-AF993ABC57D5}" sibTransId="{F3E927C0-4391-4195-9C16-3EE430706ECC}"/>
    <dgm:cxn modelId="{61B8E6BA-330C-416F-B708-12F9DC078217}" type="presOf" srcId="{9E696189-8E8A-4483-B2BA-FC9CCF938B37}" destId="{DC3CC86A-57A0-44FC-A172-27C2A555C4B8}" srcOrd="0" destOrd="0" presId="urn:microsoft.com/office/officeart/2005/8/layout/vList5"/>
    <dgm:cxn modelId="{1578BA08-001D-48FF-8D1D-E5DEBC0239E0}" type="presOf" srcId="{ECB06B50-5372-46E3-848B-51924FA3F0E7}" destId="{A7EF4654-2DED-4E2C-A77C-11F8E420CEB2}" srcOrd="0" destOrd="0" presId="urn:microsoft.com/office/officeart/2005/8/layout/vList5"/>
    <dgm:cxn modelId="{FF743D65-7312-402F-AF3E-7C17B5A4B6AC}" srcId="{0EBCDE77-BB97-4B84-9F28-4B0AC9B64187}" destId="{84B02079-11F7-4B12-A5A1-C0DACDCD92FF}" srcOrd="0" destOrd="0" parTransId="{9C7ACEF8-8883-45ED-AD5F-60569715A61E}" sibTransId="{E8118F75-6011-49DA-BF69-EBF5338F4EA0}"/>
    <dgm:cxn modelId="{523893F8-EF7D-43EF-B6CD-6CB387CEE32A}" type="presOf" srcId="{B56C7E94-04C9-4951-8F0C-5C53B2F74860}" destId="{F2135FAE-4AA2-40E4-9A82-499C305EF4B5}" srcOrd="0" destOrd="0" presId="urn:microsoft.com/office/officeart/2005/8/layout/vList5"/>
    <dgm:cxn modelId="{C264D1E9-3CB5-4043-A25B-796898EF11E3}" srcId="{5E27BFE6-7F8B-44EA-814F-187A13A46E43}" destId="{ECB06B50-5372-46E3-848B-51924FA3F0E7}" srcOrd="0" destOrd="0" parTransId="{013290C7-AFCA-48B0-9AB1-08C021BFB7CA}" sibTransId="{F98E013E-3CF6-4173-8812-BB19A30B3041}"/>
    <dgm:cxn modelId="{ACB21544-1B09-46E8-A285-A1993D802A1B}" type="presParOf" srcId="{880C306C-B117-48BB-B4BF-10809439480A}" destId="{139A800E-9167-45FE-9402-B48FAD8BCAF1}" srcOrd="0" destOrd="0" presId="urn:microsoft.com/office/officeart/2005/8/layout/vList5"/>
    <dgm:cxn modelId="{EE90343A-501F-4923-902B-A8F90615B891}" type="presParOf" srcId="{139A800E-9167-45FE-9402-B48FAD8BCAF1}" destId="{E66B4A3C-580E-45A0-B728-08E9E112F9E6}" srcOrd="0" destOrd="0" presId="urn:microsoft.com/office/officeart/2005/8/layout/vList5"/>
    <dgm:cxn modelId="{6F446FF1-FFB0-4004-9F7B-816896D0CA63}" type="presParOf" srcId="{139A800E-9167-45FE-9402-B48FAD8BCAF1}" destId="{DC3CC86A-57A0-44FC-A172-27C2A555C4B8}" srcOrd="1" destOrd="0" presId="urn:microsoft.com/office/officeart/2005/8/layout/vList5"/>
    <dgm:cxn modelId="{EDDBBB84-3AAB-460E-B707-0B2C9885B705}" type="presParOf" srcId="{880C306C-B117-48BB-B4BF-10809439480A}" destId="{9C342406-1C2D-41F6-9D89-FB8BD9E27654}" srcOrd="1" destOrd="0" presId="urn:microsoft.com/office/officeart/2005/8/layout/vList5"/>
    <dgm:cxn modelId="{73252D4B-2D44-4CD9-A62A-917BF8268C73}" type="presParOf" srcId="{880C306C-B117-48BB-B4BF-10809439480A}" destId="{F6FCC5BE-6C33-4875-856E-F8621A75C16D}" srcOrd="2" destOrd="0" presId="urn:microsoft.com/office/officeart/2005/8/layout/vList5"/>
    <dgm:cxn modelId="{6B826E5F-4A56-4456-A91B-626C6A7047D6}" type="presParOf" srcId="{F6FCC5BE-6C33-4875-856E-F8621A75C16D}" destId="{E3341BB4-11D6-47A8-981C-E1606A8ED419}" srcOrd="0" destOrd="0" presId="urn:microsoft.com/office/officeart/2005/8/layout/vList5"/>
    <dgm:cxn modelId="{BCB663F5-FACE-4FAB-9257-15C2F68F9286}" type="presParOf" srcId="{F6FCC5BE-6C33-4875-856E-F8621A75C16D}" destId="{A7EF4654-2DED-4E2C-A77C-11F8E420CEB2}" srcOrd="1" destOrd="0" presId="urn:microsoft.com/office/officeart/2005/8/layout/vList5"/>
    <dgm:cxn modelId="{FE6B62B1-B616-4C34-8322-7EBDB8C2E861}" type="presParOf" srcId="{880C306C-B117-48BB-B4BF-10809439480A}" destId="{456C0B86-B127-45AD-803F-55F87A8DC9B9}" srcOrd="3" destOrd="0" presId="urn:microsoft.com/office/officeart/2005/8/layout/vList5"/>
    <dgm:cxn modelId="{C2CD8435-BE6A-4EF4-8C03-16127A11BA65}" type="presParOf" srcId="{880C306C-B117-48BB-B4BF-10809439480A}" destId="{FAD6A68C-9779-4FC9-80D6-33409D952ED3}" srcOrd="4" destOrd="0" presId="urn:microsoft.com/office/officeart/2005/8/layout/vList5"/>
    <dgm:cxn modelId="{FA0054BA-39FA-4FF3-87CE-62FFDF479829}" type="presParOf" srcId="{FAD6A68C-9779-4FC9-80D6-33409D952ED3}" destId="{D959FAB9-02F0-4A7C-A25C-9E1F80B10EE4}" srcOrd="0" destOrd="0" presId="urn:microsoft.com/office/officeart/2005/8/layout/vList5"/>
    <dgm:cxn modelId="{92B095A6-F4A6-48EB-A4CB-2938A2653DC7}" type="presParOf" srcId="{FAD6A68C-9779-4FC9-80D6-33409D952ED3}" destId="{F2135FAE-4AA2-40E4-9A82-499C305EF4B5}" srcOrd="1" destOrd="0" presId="urn:microsoft.com/office/officeart/2005/8/layout/vList5"/>
    <dgm:cxn modelId="{41B60261-EC66-4CEC-BE5F-74D94FE55582}" type="presParOf" srcId="{880C306C-B117-48BB-B4BF-10809439480A}" destId="{78F3CAA1-857F-4587-8841-20825E6CFCE8}" srcOrd="5" destOrd="0" presId="urn:microsoft.com/office/officeart/2005/8/layout/vList5"/>
    <dgm:cxn modelId="{C66B198B-A784-45BC-AC4C-6386369A2835}" type="presParOf" srcId="{880C306C-B117-48BB-B4BF-10809439480A}" destId="{AF4F3961-3C64-44CA-BB76-0FDE667F4359}" srcOrd="6" destOrd="0" presId="urn:microsoft.com/office/officeart/2005/8/layout/vList5"/>
    <dgm:cxn modelId="{BB5F0A90-46A1-44CE-8AE6-1DBC0B59424E}" type="presParOf" srcId="{AF4F3961-3C64-44CA-BB76-0FDE667F4359}" destId="{18D36F0B-D4B8-483F-892C-0E7B407B9537}" srcOrd="0" destOrd="0" presId="urn:microsoft.com/office/officeart/2005/8/layout/vList5"/>
    <dgm:cxn modelId="{7131E178-E097-4E07-B9A0-1AD0D61C0AEB}" type="presParOf" srcId="{AF4F3961-3C64-44CA-BB76-0FDE667F4359}" destId="{BA6EAF35-36A6-43F6-B074-EDA2ADE21883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CFD8081-660D-440B-8957-ACF43CECD4AC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5BB1FEBE-A85E-4429-8836-0EB5FF0B1B23}">
      <dgm:prSet phldrT="[Text]"/>
      <dgm:spPr/>
      <dgm:t>
        <a:bodyPr/>
        <a:lstStyle/>
        <a:p>
          <a:r>
            <a:rPr lang="en-US" dirty="0" smtClean="0"/>
            <a:t>Confess yourself to heaven; Repent what’s past</a:t>
          </a:r>
          <a:endParaRPr lang="el-GR" dirty="0"/>
        </a:p>
      </dgm:t>
      <dgm:extLst>
        <a:ext uri="{E40237B7-FDA0-4F09-8148-C483321AD2D9}">
          <dgm14:cNvPr xmlns:dgm14="http://schemas.microsoft.com/office/drawing/2010/diagram" id="0" name="" title="ST"/>
        </a:ext>
      </dgm:extLst>
    </dgm:pt>
    <dgm:pt modelId="{F58C64AF-B509-4448-AF6B-4AEBC894F56A}" type="parTrans" cxnId="{8B38B253-F27B-406B-877A-0680CC6972A6}">
      <dgm:prSet/>
      <dgm:spPr/>
      <dgm:t>
        <a:bodyPr/>
        <a:lstStyle/>
        <a:p>
          <a:endParaRPr lang="el-GR"/>
        </a:p>
      </dgm:t>
    </dgm:pt>
    <dgm:pt modelId="{646A3C32-49E6-4B00-BD38-1E3639AE09AD}" type="sibTrans" cxnId="{8B38B253-F27B-406B-877A-0680CC6972A6}">
      <dgm:prSet/>
      <dgm:spPr/>
      <dgm:t>
        <a:bodyPr/>
        <a:lstStyle/>
        <a:p>
          <a:endParaRPr lang="el-GR"/>
        </a:p>
      </dgm:t>
    </dgm:pt>
    <dgm:pt modelId="{DC2BFAEA-3C85-4C2B-BA4E-6BC2ECF68948}">
      <dgm:prSet phldrT="[Text]"/>
      <dgm:spPr/>
      <dgm:t>
        <a:bodyPr/>
        <a:lstStyle/>
        <a:p>
          <a:r>
            <a:rPr lang="en-US" dirty="0" smtClean="0"/>
            <a:t>E</a:t>
          </a:r>
          <a:r>
            <a:rPr lang="el-GR" dirty="0" smtClean="0"/>
            <a:t>ξομολογήσου στα ουράνια</a:t>
          </a:r>
          <a:r>
            <a:rPr lang="en-US" dirty="0" smtClean="0"/>
            <a:t> </a:t>
          </a:r>
          <a:r>
            <a:rPr lang="el-GR" dirty="0" smtClean="0"/>
            <a:t>μετανόησε για τα παρελθόν</a:t>
          </a:r>
          <a:endParaRPr lang="el-GR" dirty="0"/>
        </a:p>
      </dgm:t>
      <dgm:extLst>
        <a:ext uri="{E40237B7-FDA0-4F09-8148-C483321AD2D9}">
          <dgm14:cNvPr xmlns:dgm14="http://schemas.microsoft.com/office/drawing/2010/diagram" id="0" name="" title="TT"/>
        </a:ext>
      </dgm:extLst>
    </dgm:pt>
    <dgm:pt modelId="{2DED6931-272E-4DC4-8E6C-257E4DDE77CF}" type="parTrans" cxnId="{07379C5D-B4FB-487F-A596-A7059705679B}">
      <dgm:prSet/>
      <dgm:spPr/>
      <dgm:t>
        <a:bodyPr/>
        <a:lstStyle/>
        <a:p>
          <a:endParaRPr lang="el-GR"/>
        </a:p>
      </dgm:t>
    </dgm:pt>
    <dgm:pt modelId="{19DEEEEE-BE6C-4988-92DF-0681402FF26A}" type="sibTrans" cxnId="{07379C5D-B4FB-487F-A596-A7059705679B}">
      <dgm:prSet/>
      <dgm:spPr/>
      <dgm:t>
        <a:bodyPr/>
        <a:lstStyle/>
        <a:p>
          <a:endParaRPr lang="el-GR"/>
        </a:p>
      </dgm:t>
    </dgm:pt>
    <dgm:pt modelId="{E153B96D-DE0F-4B13-9FE1-BB10339C4BDE}">
      <dgm:prSet phldrT="[Text]"/>
      <dgm:spPr/>
      <dgm:t>
        <a:bodyPr/>
        <a:lstStyle/>
        <a:p>
          <a:r>
            <a:rPr lang="en-US" dirty="0" smtClean="0"/>
            <a:t>Ghost: Swear Hamlet: Rest, rest, perturbed spirit</a:t>
          </a:r>
          <a:endParaRPr lang="el-GR" dirty="0"/>
        </a:p>
      </dgm:t>
      <dgm:extLst>
        <a:ext uri="{E40237B7-FDA0-4F09-8148-C483321AD2D9}">
          <dgm14:cNvPr xmlns:dgm14="http://schemas.microsoft.com/office/drawing/2010/diagram" id="0" name="" title="ST"/>
        </a:ext>
      </dgm:extLst>
    </dgm:pt>
    <dgm:pt modelId="{0B58F80C-26C7-407F-8AF2-5F74B6AF81F7}" type="parTrans" cxnId="{E8D8304D-5420-4831-BD4B-32B1418916A4}">
      <dgm:prSet/>
      <dgm:spPr/>
      <dgm:t>
        <a:bodyPr/>
        <a:lstStyle/>
        <a:p>
          <a:endParaRPr lang="el-GR"/>
        </a:p>
      </dgm:t>
    </dgm:pt>
    <dgm:pt modelId="{F634F222-5531-4FB0-B87B-EEB56872ED81}" type="sibTrans" cxnId="{E8D8304D-5420-4831-BD4B-32B1418916A4}">
      <dgm:prSet/>
      <dgm:spPr/>
      <dgm:t>
        <a:bodyPr/>
        <a:lstStyle/>
        <a:p>
          <a:endParaRPr lang="el-GR"/>
        </a:p>
      </dgm:t>
    </dgm:pt>
    <dgm:pt modelId="{4F6C64A7-985E-4027-AFB8-1503A3E7995E}">
      <dgm:prSet phldrT="[Text]"/>
      <dgm:spPr/>
      <dgm:t>
        <a:bodyPr/>
        <a:lstStyle/>
        <a:p>
          <a:r>
            <a:rPr lang="el-GR" dirty="0" smtClean="0"/>
            <a:t>Ησύχασε, ταραγμένο πνεύμα.</a:t>
          </a:r>
          <a:endParaRPr lang="el-GR" dirty="0"/>
        </a:p>
      </dgm:t>
      <dgm:extLst>
        <a:ext uri="{E40237B7-FDA0-4F09-8148-C483321AD2D9}">
          <dgm14:cNvPr xmlns:dgm14="http://schemas.microsoft.com/office/drawing/2010/diagram" id="0" name="" title="TT"/>
        </a:ext>
      </dgm:extLst>
    </dgm:pt>
    <dgm:pt modelId="{91E4DFB7-8F1E-40B6-9445-FE716641C8AF}" type="parTrans" cxnId="{CEF3928F-6A49-4901-AD34-A610811F7C46}">
      <dgm:prSet/>
      <dgm:spPr/>
      <dgm:t>
        <a:bodyPr/>
        <a:lstStyle/>
        <a:p>
          <a:endParaRPr lang="el-GR"/>
        </a:p>
      </dgm:t>
    </dgm:pt>
    <dgm:pt modelId="{1B4C9DE3-C1E4-4BCD-9006-2B8979D16424}" type="sibTrans" cxnId="{CEF3928F-6A49-4901-AD34-A610811F7C46}">
      <dgm:prSet/>
      <dgm:spPr/>
      <dgm:t>
        <a:bodyPr/>
        <a:lstStyle/>
        <a:p>
          <a:endParaRPr lang="el-GR"/>
        </a:p>
      </dgm:t>
    </dgm:pt>
    <dgm:pt modelId="{B36782C1-4912-41D4-AAC0-6270C2D31D1E}">
      <dgm:prSet phldrT="[Text]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</dgm:spPr>
      <dgm:t>
        <a:bodyPr/>
        <a:lstStyle/>
        <a:p>
          <a:r>
            <a:rPr lang="el-GR" dirty="0" smtClean="0"/>
            <a:t>Ησύχασε…ψυχή βασανισμένη</a:t>
          </a:r>
          <a:endParaRPr lang="el-GR" dirty="0"/>
        </a:p>
      </dgm:t>
      <dgm:extLst>
        <a:ext uri="{E40237B7-FDA0-4F09-8148-C483321AD2D9}">
          <dgm14:cNvPr xmlns:dgm14="http://schemas.microsoft.com/office/drawing/2010/diagram" id="0" name="" title="TT"/>
        </a:ext>
      </dgm:extLst>
    </dgm:pt>
    <dgm:pt modelId="{A1D47345-D97D-4E40-8F5F-08D1594C93D0}" type="parTrans" cxnId="{A6FBB08C-45D0-4809-86FC-F4E4C644727B}">
      <dgm:prSet/>
      <dgm:spPr/>
      <dgm:t>
        <a:bodyPr/>
        <a:lstStyle/>
        <a:p>
          <a:endParaRPr lang="el-GR"/>
        </a:p>
      </dgm:t>
    </dgm:pt>
    <dgm:pt modelId="{D35A68B5-BC0C-4BA1-B3DC-A2822CC40BC5}" type="sibTrans" cxnId="{A6FBB08C-45D0-4809-86FC-F4E4C644727B}">
      <dgm:prSet/>
      <dgm:spPr/>
      <dgm:t>
        <a:bodyPr/>
        <a:lstStyle/>
        <a:p>
          <a:endParaRPr lang="el-GR"/>
        </a:p>
      </dgm:t>
    </dgm:pt>
    <dgm:pt modelId="{5140F1FE-1656-4D0D-88CB-19424E442D89}">
      <dgm:prSet phldrT="[Text]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</dgm:spPr>
      <dgm:t>
        <a:bodyPr/>
        <a:lstStyle/>
        <a:p>
          <a:r>
            <a:rPr lang="el-GR" dirty="0" smtClean="0"/>
            <a:t>Ξομολογήσου στο Θεό</a:t>
          </a:r>
          <a:r>
            <a:rPr lang="en-US" dirty="0" smtClean="0"/>
            <a:t> </a:t>
          </a:r>
          <a:r>
            <a:rPr lang="el-GR" dirty="0" smtClean="0"/>
            <a:t>μετάνιωσε για ότι έγινε…</a:t>
          </a:r>
          <a:endParaRPr lang="el-GR" dirty="0"/>
        </a:p>
      </dgm:t>
      <dgm:extLst>
        <a:ext uri="{E40237B7-FDA0-4F09-8148-C483321AD2D9}">
          <dgm14:cNvPr xmlns:dgm14="http://schemas.microsoft.com/office/drawing/2010/diagram" id="0" name="" title="TT"/>
        </a:ext>
      </dgm:extLst>
    </dgm:pt>
    <dgm:pt modelId="{9B19CF88-EAD2-474E-B041-D1216B62FEC6}" type="parTrans" cxnId="{7B6E414F-5985-4325-89A0-CB8BC8E930BE}">
      <dgm:prSet/>
      <dgm:spPr/>
      <dgm:t>
        <a:bodyPr/>
        <a:lstStyle/>
        <a:p>
          <a:endParaRPr lang="el-GR"/>
        </a:p>
      </dgm:t>
    </dgm:pt>
    <dgm:pt modelId="{0DEFC97E-F137-425B-B6CA-0F6D78206E9E}" type="sibTrans" cxnId="{7B6E414F-5985-4325-89A0-CB8BC8E930BE}">
      <dgm:prSet/>
      <dgm:spPr/>
      <dgm:t>
        <a:bodyPr/>
        <a:lstStyle/>
        <a:p>
          <a:endParaRPr lang="el-GR"/>
        </a:p>
      </dgm:t>
    </dgm:pt>
    <dgm:pt modelId="{61A95040-BA7B-4A38-A5C2-4E3F3ABD4190}" type="pres">
      <dgm:prSet presAssocID="{1CFD8081-660D-440B-8957-ACF43CECD4AC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l-GR"/>
        </a:p>
      </dgm:t>
    </dgm:pt>
    <dgm:pt modelId="{556DCE6B-2349-4278-B89D-FB5B112DFBDC}" type="pres">
      <dgm:prSet presAssocID="{5BB1FEBE-A85E-4429-8836-0EB5FF0B1B23}" presName="root" presStyleCnt="0"/>
      <dgm:spPr/>
    </dgm:pt>
    <dgm:pt modelId="{5E628101-82A6-4020-BED6-36E2A77E5C11}" type="pres">
      <dgm:prSet presAssocID="{5BB1FEBE-A85E-4429-8836-0EB5FF0B1B23}" presName="rootComposite" presStyleCnt="0"/>
      <dgm:spPr/>
    </dgm:pt>
    <dgm:pt modelId="{8D25B037-15C9-4D89-9665-91630215C6E1}" type="pres">
      <dgm:prSet presAssocID="{5BB1FEBE-A85E-4429-8836-0EB5FF0B1B23}" presName="rootText" presStyleLbl="node1" presStyleIdx="0" presStyleCnt="2" custScaleX="136025"/>
      <dgm:spPr/>
      <dgm:t>
        <a:bodyPr/>
        <a:lstStyle/>
        <a:p>
          <a:endParaRPr lang="el-GR"/>
        </a:p>
      </dgm:t>
    </dgm:pt>
    <dgm:pt modelId="{043311BF-BEC3-4A3A-8E36-62842E1D0C70}" type="pres">
      <dgm:prSet presAssocID="{5BB1FEBE-A85E-4429-8836-0EB5FF0B1B23}" presName="rootConnector" presStyleLbl="node1" presStyleIdx="0" presStyleCnt="2"/>
      <dgm:spPr/>
      <dgm:t>
        <a:bodyPr/>
        <a:lstStyle/>
        <a:p>
          <a:endParaRPr lang="el-GR"/>
        </a:p>
      </dgm:t>
    </dgm:pt>
    <dgm:pt modelId="{FB437C81-9C9C-4D52-8336-54CEFB9E4496}" type="pres">
      <dgm:prSet presAssocID="{5BB1FEBE-A85E-4429-8836-0EB5FF0B1B23}" presName="childShape" presStyleCnt="0"/>
      <dgm:spPr/>
    </dgm:pt>
    <dgm:pt modelId="{827FAB67-3562-4B2B-919C-060F1D3E9FAB}" type="pres">
      <dgm:prSet presAssocID="{2DED6931-272E-4DC4-8E6C-257E4DDE77CF}" presName="Name13" presStyleLbl="parChTrans1D2" presStyleIdx="0" presStyleCnt="4"/>
      <dgm:spPr/>
      <dgm:t>
        <a:bodyPr/>
        <a:lstStyle/>
        <a:p>
          <a:endParaRPr lang="el-GR"/>
        </a:p>
      </dgm:t>
    </dgm:pt>
    <dgm:pt modelId="{2FCB4AA5-425D-44D5-B9B8-A5B35A829488}" type="pres">
      <dgm:prSet presAssocID="{DC2BFAEA-3C85-4C2B-BA4E-6BC2ECF68948}" presName="childText" presStyleLbl="bgAcc1" presStyleIdx="0" presStyleCnt="4" custScaleX="156147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2A2C02DD-F905-4C9A-91FD-4F1D29A88569}" type="pres">
      <dgm:prSet presAssocID="{9B19CF88-EAD2-474E-B041-D1216B62FEC6}" presName="Name13" presStyleLbl="parChTrans1D2" presStyleIdx="1" presStyleCnt="4"/>
      <dgm:spPr/>
      <dgm:t>
        <a:bodyPr/>
        <a:lstStyle/>
        <a:p>
          <a:endParaRPr lang="el-GR"/>
        </a:p>
      </dgm:t>
    </dgm:pt>
    <dgm:pt modelId="{31B3E399-A7E0-484F-9D8C-708B4C130C01}" type="pres">
      <dgm:prSet presAssocID="{5140F1FE-1656-4D0D-88CB-19424E442D89}" presName="childText" presStyleLbl="bgAcc1" presStyleIdx="1" presStyleCnt="4" custScaleX="157315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3D2DF4E1-0CE6-4387-A9AD-61BF54682263}" type="pres">
      <dgm:prSet presAssocID="{E153B96D-DE0F-4B13-9FE1-BB10339C4BDE}" presName="root" presStyleCnt="0"/>
      <dgm:spPr/>
    </dgm:pt>
    <dgm:pt modelId="{58A9C13B-791E-42C6-9D07-4839CE5D9EBB}" type="pres">
      <dgm:prSet presAssocID="{E153B96D-DE0F-4B13-9FE1-BB10339C4BDE}" presName="rootComposite" presStyleCnt="0"/>
      <dgm:spPr/>
    </dgm:pt>
    <dgm:pt modelId="{A33DA455-7E2C-42BC-912E-FF78F6840351}" type="pres">
      <dgm:prSet presAssocID="{E153B96D-DE0F-4B13-9FE1-BB10339C4BDE}" presName="rootText" presStyleLbl="node1" presStyleIdx="1" presStyleCnt="2" custScaleX="129818"/>
      <dgm:spPr/>
      <dgm:t>
        <a:bodyPr/>
        <a:lstStyle/>
        <a:p>
          <a:endParaRPr lang="el-GR"/>
        </a:p>
      </dgm:t>
    </dgm:pt>
    <dgm:pt modelId="{F89D94AB-31A3-4146-9DAA-23F4416B3C95}" type="pres">
      <dgm:prSet presAssocID="{E153B96D-DE0F-4B13-9FE1-BB10339C4BDE}" presName="rootConnector" presStyleLbl="node1" presStyleIdx="1" presStyleCnt="2"/>
      <dgm:spPr/>
      <dgm:t>
        <a:bodyPr/>
        <a:lstStyle/>
        <a:p>
          <a:endParaRPr lang="el-GR"/>
        </a:p>
      </dgm:t>
    </dgm:pt>
    <dgm:pt modelId="{80DB2136-1E2A-4F5F-BE15-8C8C476E43DF}" type="pres">
      <dgm:prSet presAssocID="{E153B96D-DE0F-4B13-9FE1-BB10339C4BDE}" presName="childShape" presStyleCnt="0"/>
      <dgm:spPr/>
    </dgm:pt>
    <dgm:pt modelId="{6570C7CD-ED77-44F9-9421-83FC22049572}" type="pres">
      <dgm:prSet presAssocID="{91E4DFB7-8F1E-40B6-9445-FE716641C8AF}" presName="Name13" presStyleLbl="parChTrans1D2" presStyleIdx="2" presStyleCnt="4"/>
      <dgm:spPr/>
      <dgm:t>
        <a:bodyPr/>
        <a:lstStyle/>
        <a:p>
          <a:endParaRPr lang="el-GR"/>
        </a:p>
      </dgm:t>
    </dgm:pt>
    <dgm:pt modelId="{40A52D4F-7312-472C-B991-FA8042C0C586}" type="pres">
      <dgm:prSet presAssocID="{4F6C64A7-985E-4027-AFB8-1503A3E7995E}" presName="childText" presStyleLbl="bgAcc1" presStyleIdx="2" presStyleCnt="4" custScaleX="154049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61402D2A-4C1D-44E5-BC14-AB8118AF93CF}" type="pres">
      <dgm:prSet presAssocID="{A1D47345-D97D-4E40-8F5F-08D1594C93D0}" presName="Name13" presStyleLbl="parChTrans1D2" presStyleIdx="3" presStyleCnt="4"/>
      <dgm:spPr/>
      <dgm:t>
        <a:bodyPr/>
        <a:lstStyle/>
        <a:p>
          <a:endParaRPr lang="el-GR"/>
        </a:p>
      </dgm:t>
    </dgm:pt>
    <dgm:pt modelId="{C9479E7B-6270-4B7A-8B97-556B0DD2EB4C}" type="pres">
      <dgm:prSet presAssocID="{B36782C1-4912-41D4-AAC0-6270C2D31D1E}" presName="childText" presStyleLbl="bgAcc1" presStyleIdx="3" presStyleCnt="4" custScaleX="153525" custLinFactNeighborX="-3780" custLinFactNeighborY="-2673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8B38B253-F27B-406B-877A-0680CC6972A6}" srcId="{1CFD8081-660D-440B-8957-ACF43CECD4AC}" destId="{5BB1FEBE-A85E-4429-8836-0EB5FF0B1B23}" srcOrd="0" destOrd="0" parTransId="{F58C64AF-B509-4448-AF6B-4AEBC894F56A}" sibTransId="{646A3C32-49E6-4B00-BD38-1E3639AE09AD}"/>
    <dgm:cxn modelId="{7D517A6A-1A75-4049-958F-A3BA3A8C1312}" type="presOf" srcId="{5BB1FEBE-A85E-4429-8836-0EB5FF0B1B23}" destId="{8D25B037-15C9-4D89-9665-91630215C6E1}" srcOrd="0" destOrd="0" presId="urn:microsoft.com/office/officeart/2005/8/layout/hierarchy3"/>
    <dgm:cxn modelId="{B0A001D7-B046-428E-9B9D-0C9736A08AD0}" type="presOf" srcId="{B36782C1-4912-41D4-AAC0-6270C2D31D1E}" destId="{C9479E7B-6270-4B7A-8B97-556B0DD2EB4C}" srcOrd="0" destOrd="0" presId="urn:microsoft.com/office/officeart/2005/8/layout/hierarchy3"/>
    <dgm:cxn modelId="{7B6E414F-5985-4325-89A0-CB8BC8E930BE}" srcId="{5BB1FEBE-A85E-4429-8836-0EB5FF0B1B23}" destId="{5140F1FE-1656-4D0D-88CB-19424E442D89}" srcOrd="1" destOrd="0" parTransId="{9B19CF88-EAD2-474E-B041-D1216B62FEC6}" sibTransId="{0DEFC97E-F137-425B-B6CA-0F6D78206E9E}"/>
    <dgm:cxn modelId="{25E71C26-139B-43E7-9AC7-9D87492608DA}" type="presOf" srcId="{A1D47345-D97D-4E40-8F5F-08D1594C93D0}" destId="{61402D2A-4C1D-44E5-BC14-AB8118AF93CF}" srcOrd="0" destOrd="0" presId="urn:microsoft.com/office/officeart/2005/8/layout/hierarchy3"/>
    <dgm:cxn modelId="{C1088875-E9C2-4C52-891D-B0FC87C7FCB3}" type="presOf" srcId="{91E4DFB7-8F1E-40B6-9445-FE716641C8AF}" destId="{6570C7CD-ED77-44F9-9421-83FC22049572}" srcOrd="0" destOrd="0" presId="urn:microsoft.com/office/officeart/2005/8/layout/hierarchy3"/>
    <dgm:cxn modelId="{A77044DA-DD3A-4EA7-A06E-D900761CC8E4}" type="presOf" srcId="{4F6C64A7-985E-4027-AFB8-1503A3E7995E}" destId="{40A52D4F-7312-472C-B991-FA8042C0C586}" srcOrd="0" destOrd="0" presId="urn:microsoft.com/office/officeart/2005/8/layout/hierarchy3"/>
    <dgm:cxn modelId="{075D41A9-395B-4432-8FB1-990CB7E1C2BD}" type="presOf" srcId="{E153B96D-DE0F-4B13-9FE1-BB10339C4BDE}" destId="{A33DA455-7E2C-42BC-912E-FF78F6840351}" srcOrd="0" destOrd="0" presId="urn:microsoft.com/office/officeart/2005/8/layout/hierarchy3"/>
    <dgm:cxn modelId="{C12994E2-0368-46F9-9ABD-B076C885665A}" type="presOf" srcId="{9B19CF88-EAD2-474E-B041-D1216B62FEC6}" destId="{2A2C02DD-F905-4C9A-91FD-4F1D29A88569}" srcOrd="0" destOrd="0" presId="urn:microsoft.com/office/officeart/2005/8/layout/hierarchy3"/>
    <dgm:cxn modelId="{E8D8304D-5420-4831-BD4B-32B1418916A4}" srcId="{1CFD8081-660D-440B-8957-ACF43CECD4AC}" destId="{E153B96D-DE0F-4B13-9FE1-BB10339C4BDE}" srcOrd="1" destOrd="0" parTransId="{0B58F80C-26C7-407F-8AF2-5F74B6AF81F7}" sibTransId="{F634F222-5531-4FB0-B87B-EEB56872ED81}"/>
    <dgm:cxn modelId="{9958551F-874B-42E8-8EEA-7C53A0620CFC}" type="presOf" srcId="{5BB1FEBE-A85E-4429-8836-0EB5FF0B1B23}" destId="{043311BF-BEC3-4A3A-8E36-62842E1D0C70}" srcOrd="1" destOrd="0" presId="urn:microsoft.com/office/officeart/2005/8/layout/hierarchy3"/>
    <dgm:cxn modelId="{BC917137-EC11-48EE-B94C-E7DBDD91FA2D}" type="presOf" srcId="{DC2BFAEA-3C85-4C2B-BA4E-6BC2ECF68948}" destId="{2FCB4AA5-425D-44D5-B9B8-A5B35A829488}" srcOrd="0" destOrd="0" presId="urn:microsoft.com/office/officeart/2005/8/layout/hierarchy3"/>
    <dgm:cxn modelId="{A6FBB08C-45D0-4809-86FC-F4E4C644727B}" srcId="{E153B96D-DE0F-4B13-9FE1-BB10339C4BDE}" destId="{B36782C1-4912-41D4-AAC0-6270C2D31D1E}" srcOrd="1" destOrd="0" parTransId="{A1D47345-D97D-4E40-8F5F-08D1594C93D0}" sibTransId="{D35A68B5-BC0C-4BA1-B3DC-A2822CC40BC5}"/>
    <dgm:cxn modelId="{07379C5D-B4FB-487F-A596-A7059705679B}" srcId="{5BB1FEBE-A85E-4429-8836-0EB5FF0B1B23}" destId="{DC2BFAEA-3C85-4C2B-BA4E-6BC2ECF68948}" srcOrd="0" destOrd="0" parTransId="{2DED6931-272E-4DC4-8E6C-257E4DDE77CF}" sibTransId="{19DEEEEE-BE6C-4988-92DF-0681402FF26A}"/>
    <dgm:cxn modelId="{CEF3928F-6A49-4901-AD34-A610811F7C46}" srcId="{E153B96D-DE0F-4B13-9FE1-BB10339C4BDE}" destId="{4F6C64A7-985E-4027-AFB8-1503A3E7995E}" srcOrd="0" destOrd="0" parTransId="{91E4DFB7-8F1E-40B6-9445-FE716641C8AF}" sibTransId="{1B4C9DE3-C1E4-4BCD-9006-2B8979D16424}"/>
    <dgm:cxn modelId="{23258404-6DFE-40AA-86E9-3CC128B71F4F}" type="presOf" srcId="{2DED6931-272E-4DC4-8E6C-257E4DDE77CF}" destId="{827FAB67-3562-4B2B-919C-060F1D3E9FAB}" srcOrd="0" destOrd="0" presId="urn:microsoft.com/office/officeart/2005/8/layout/hierarchy3"/>
    <dgm:cxn modelId="{ADB5D608-C044-4DF5-8440-D4BA31A2631D}" type="presOf" srcId="{5140F1FE-1656-4D0D-88CB-19424E442D89}" destId="{31B3E399-A7E0-484F-9D8C-708B4C130C01}" srcOrd="0" destOrd="0" presId="urn:microsoft.com/office/officeart/2005/8/layout/hierarchy3"/>
    <dgm:cxn modelId="{457B2AE4-35DF-405D-9F1C-9EADF7DA664A}" type="presOf" srcId="{1CFD8081-660D-440B-8957-ACF43CECD4AC}" destId="{61A95040-BA7B-4A38-A5C2-4E3F3ABD4190}" srcOrd="0" destOrd="0" presId="urn:microsoft.com/office/officeart/2005/8/layout/hierarchy3"/>
    <dgm:cxn modelId="{4919BB7E-211F-4225-BCF2-5E4DA6CC4931}" type="presOf" srcId="{E153B96D-DE0F-4B13-9FE1-BB10339C4BDE}" destId="{F89D94AB-31A3-4146-9DAA-23F4416B3C95}" srcOrd="1" destOrd="0" presId="urn:microsoft.com/office/officeart/2005/8/layout/hierarchy3"/>
    <dgm:cxn modelId="{2D5C16F6-0E4B-45EF-B565-C8F1A0AA8AC1}" type="presParOf" srcId="{61A95040-BA7B-4A38-A5C2-4E3F3ABD4190}" destId="{556DCE6B-2349-4278-B89D-FB5B112DFBDC}" srcOrd="0" destOrd="0" presId="urn:microsoft.com/office/officeart/2005/8/layout/hierarchy3"/>
    <dgm:cxn modelId="{1F8A7701-136F-4704-B5A5-AA8C6D258095}" type="presParOf" srcId="{556DCE6B-2349-4278-B89D-FB5B112DFBDC}" destId="{5E628101-82A6-4020-BED6-36E2A77E5C11}" srcOrd="0" destOrd="0" presId="urn:microsoft.com/office/officeart/2005/8/layout/hierarchy3"/>
    <dgm:cxn modelId="{E2777E69-812F-47B0-9A85-1E20E9AB33E9}" type="presParOf" srcId="{5E628101-82A6-4020-BED6-36E2A77E5C11}" destId="{8D25B037-15C9-4D89-9665-91630215C6E1}" srcOrd="0" destOrd="0" presId="urn:microsoft.com/office/officeart/2005/8/layout/hierarchy3"/>
    <dgm:cxn modelId="{1A8D1988-2FF1-4F8E-8ABF-053267F3F776}" type="presParOf" srcId="{5E628101-82A6-4020-BED6-36E2A77E5C11}" destId="{043311BF-BEC3-4A3A-8E36-62842E1D0C70}" srcOrd="1" destOrd="0" presId="urn:microsoft.com/office/officeart/2005/8/layout/hierarchy3"/>
    <dgm:cxn modelId="{68833C8F-8897-402F-B970-E6B1BAA62BAD}" type="presParOf" srcId="{556DCE6B-2349-4278-B89D-FB5B112DFBDC}" destId="{FB437C81-9C9C-4D52-8336-54CEFB9E4496}" srcOrd="1" destOrd="0" presId="urn:microsoft.com/office/officeart/2005/8/layout/hierarchy3"/>
    <dgm:cxn modelId="{304206B2-BB63-43CE-A62F-71C001413F9F}" type="presParOf" srcId="{FB437C81-9C9C-4D52-8336-54CEFB9E4496}" destId="{827FAB67-3562-4B2B-919C-060F1D3E9FAB}" srcOrd="0" destOrd="0" presId="urn:microsoft.com/office/officeart/2005/8/layout/hierarchy3"/>
    <dgm:cxn modelId="{43966235-E283-425F-82E6-999312A24030}" type="presParOf" srcId="{FB437C81-9C9C-4D52-8336-54CEFB9E4496}" destId="{2FCB4AA5-425D-44D5-B9B8-A5B35A829488}" srcOrd="1" destOrd="0" presId="urn:microsoft.com/office/officeart/2005/8/layout/hierarchy3"/>
    <dgm:cxn modelId="{ED7CF82E-2F4A-4A61-A2C5-9120CFC046A1}" type="presParOf" srcId="{FB437C81-9C9C-4D52-8336-54CEFB9E4496}" destId="{2A2C02DD-F905-4C9A-91FD-4F1D29A88569}" srcOrd="2" destOrd="0" presId="urn:microsoft.com/office/officeart/2005/8/layout/hierarchy3"/>
    <dgm:cxn modelId="{EC8FCC75-EFC1-45B9-8562-7AB55768D811}" type="presParOf" srcId="{FB437C81-9C9C-4D52-8336-54CEFB9E4496}" destId="{31B3E399-A7E0-484F-9D8C-708B4C130C01}" srcOrd="3" destOrd="0" presId="urn:microsoft.com/office/officeart/2005/8/layout/hierarchy3"/>
    <dgm:cxn modelId="{0EDF5F22-308F-46CD-A042-3366F0CD349C}" type="presParOf" srcId="{61A95040-BA7B-4A38-A5C2-4E3F3ABD4190}" destId="{3D2DF4E1-0CE6-4387-A9AD-61BF54682263}" srcOrd="1" destOrd="0" presId="urn:microsoft.com/office/officeart/2005/8/layout/hierarchy3"/>
    <dgm:cxn modelId="{7774904D-7578-4FB3-9D8E-1659E71F3F86}" type="presParOf" srcId="{3D2DF4E1-0CE6-4387-A9AD-61BF54682263}" destId="{58A9C13B-791E-42C6-9D07-4839CE5D9EBB}" srcOrd="0" destOrd="0" presId="urn:microsoft.com/office/officeart/2005/8/layout/hierarchy3"/>
    <dgm:cxn modelId="{04FCF879-8435-4A0D-A0B0-F054CC769F5E}" type="presParOf" srcId="{58A9C13B-791E-42C6-9D07-4839CE5D9EBB}" destId="{A33DA455-7E2C-42BC-912E-FF78F6840351}" srcOrd="0" destOrd="0" presId="urn:microsoft.com/office/officeart/2005/8/layout/hierarchy3"/>
    <dgm:cxn modelId="{B92FA88C-82C1-4A57-8318-D5F354F000C5}" type="presParOf" srcId="{58A9C13B-791E-42C6-9D07-4839CE5D9EBB}" destId="{F89D94AB-31A3-4146-9DAA-23F4416B3C95}" srcOrd="1" destOrd="0" presId="urn:microsoft.com/office/officeart/2005/8/layout/hierarchy3"/>
    <dgm:cxn modelId="{EBC8F719-D26C-4618-AB52-31906E24AB35}" type="presParOf" srcId="{3D2DF4E1-0CE6-4387-A9AD-61BF54682263}" destId="{80DB2136-1E2A-4F5F-BE15-8C8C476E43DF}" srcOrd="1" destOrd="0" presId="urn:microsoft.com/office/officeart/2005/8/layout/hierarchy3"/>
    <dgm:cxn modelId="{C35668A4-66BC-4FED-8E8C-2D98DAF78177}" type="presParOf" srcId="{80DB2136-1E2A-4F5F-BE15-8C8C476E43DF}" destId="{6570C7CD-ED77-44F9-9421-83FC22049572}" srcOrd="0" destOrd="0" presId="urn:microsoft.com/office/officeart/2005/8/layout/hierarchy3"/>
    <dgm:cxn modelId="{188C7D75-60F8-4F90-B541-75ACD6C24F96}" type="presParOf" srcId="{80DB2136-1E2A-4F5F-BE15-8C8C476E43DF}" destId="{40A52D4F-7312-472C-B991-FA8042C0C586}" srcOrd="1" destOrd="0" presId="urn:microsoft.com/office/officeart/2005/8/layout/hierarchy3"/>
    <dgm:cxn modelId="{0A899852-8352-481C-A126-2A98954F7200}" type="presParOf" srcId="{80DB2136-1E2A-4F5F-BE15-8C8C476E43DF}" destId="{61402D2A-4C1D-44E5-BC14-AB8118AF93CF}" srcOrd="2" destOrd="0" presId="urn:microsoft.com/office/officeart/2005/8/layout/hierarchy3"/>
    <dgm:cxn modelId="{A82283E6-F4D7-4780-96A0-E3A5283902FB}" type="presParOf" srcId="{80DB2136-1E2A-4F5F-BE15-8C8C476E43DF}" destId="{C9479E7B-6270-4B7A-8B97-556B0DD2EB4C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CFD8081-660D-440B-8957-ACF43CECD4AC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5BB1FEBE-A85E-4429-8836-0EB5FF0B1B23}">
      <dgm:prSet phldrT="[Text]"/>
      <dgm:spPr/>
      <dgm:t>
        <a:bodyPr/>
        <a:lstStyle/>
        <a:p>
          <a:r>
            <a:rPr lang="en-US" dirty="0" err="1" smtClean="0"/>
            <a:t>Pol</a:t>
          </a:r>
          <a:r>
            <a:rPr lang="en-US" dirty="0" smtClean="0"/>
            <a:t>…You need not tell us what Lord Hamlet said; We heard it all.</a:t>
          </a:r>
          <a:endParaRPr lang="el-GR" dirty="0"/>
        </a:p>
      </dgm:t>
      <dgm:extLst>
        <a:ext uri="{E40237B7-FDA0-4F09-8148-C483321AD2D9}">
          <dgm14:cNvPr xmlns:dgm14="http://schemas.microsoft.com/office/drawing/2010/diagram" id="0" name="" title="ST"/>
        </a:ext>
      </dgm:extLst>
    </dgm:pt>
    <dgm:pt modelId="{F58C64AF-B509-4448-AF6B-4AEBC894F56A}" type="parTrans" cxnId="{8B38B253-F27B-406B-877A-0680CC6972A6}">
      <dgm:prSet/>
      <dgm:spPr/>
      <dgm:t>
        <a:bodyPr/>
        <a:lstStyle/>
        <a:p>
          <a:endParaRPr lang="el-GR"/>
        </a:p>
      </dgm:t>
    </dgm:pt>
    <dgm:pt modelId="{646A3C32-49E6-4B00-BD38-1E3639AE09AD}" type="sibTrans" cxnId="{8B38B253-F27B-406B-877A-0680CC6972A6}">
      <dgm:prSet/>
      <dgm:spPr/>
      <dgm:t>
        <a:bodyPr/>
        <a:lstStyle/>
        <a:p>
          <a:endParaRPr lang="el-GR"/>
        </a:p>
      </dgm:t>
    </dgm:pt>
    <dgm:pt modelId="{DC2BFAEA-3C85-4C2B-BA4E-6BC2ECF68948}">
      <dgm:prSet phldrT="[Text]"/>
      <dgm:spPr/>
      <dgm:t>
        <a:bodyPr/>
        <a:lstStyle/>
        <a:p>
          <a:r>
            <a:rPr lang="el-GR" dirty="0" smtClean="0"/>
            <a:t>Οφήλια, δε χρειάζεται να μας</a:t>
          </a:r>
          <a:r>
            <a:rPr lang="en-US" dirty="0" smtClean="0"/>
            <a:t> </a:t>
          </a:r>
          <a:r>
            <a:rPr lang="el-GR" dirty="0" smtClean="0"/>
            <a:t>πεις τι είπε ο Λόρδος Άμλετ</a:t>
          </a:r>
          <a:endParaRPr lang="el-GR" dirty="0"/>
        </a:p>
      </dgm:t>
      <dgm:extLst>
        <a:ext uri="{E40237B7-FDA0-4F09-8148-C483321AD2D9}">
          <dgm14:cNvPr xmlns:dgm14="http://schemas.microsoft.com/office/drawing/2010/diagram" id="0" name="" title="TT"/>
        </a:ext>
      </dgm:extLst>
    </dgm:pt>
    <dgm:pt modelId="{2DED6931-272E-4DC4-8E6C-257E4DDE77CF}" type="parTrans" cxnId="{07379C5D-B4FB-487F-A596-A7059705679B}">
      <dgm:prSet/>
      <dgm:spPr/>
      <dgm:t>
        <a:bodyPr/>
        <a:lstStyle/>
        <a:p>
          <a:endParaRPr lang="el-GR"/>
        </a:p>
      </dgm:t>
    </dgm:pt>
    <dgm:pt modelId="{19DEEEEE-BE6C-4988-92DF-0681402FF26A}" type="sibTrans" cxnId="{07379C5D-B4FB-487F-A596-A7059705679B}">
      <dgm:prSet/>
      <dgm:spPr/>
      <dgm:t>
        <a:bodyPr/>
        <a:lstStyle/>
        <a:p>
          <a:endParaRPr lang="el-GR"/>
        </a:p>
      </dgm:t>
    </dgm:pt>
    <dgm:pt modelId="{E153B96D-DE0F-4B13-9FE1-BB10339C4BDE}">
      <dgm:prSet phldrT="[Text]"/>
      <dgm:spPr/>
      <dgm:t>
        <a:bodyPr/>
        <a:lstStyle/>
        <a:p>
          <a:r>
            <a:rPr lang="en-US" dirty="0" err="1" smtClean="0"/>
            <a:t>Pol</a:t>
          </a:r>
          <a:r>
            <a:rPr lang="en-US" dirty="0" smtClean="0"/>
            <a:t>…Upon his will I </a:t>
          </a:r>
          <a:r>
            <a:rPr lang="en-US" dirty="0" err="1" smtClean="0"/>
            <a:t>seal’d</a:t>
          </a:r>
          <a:r>
            <a:rPr lang="en-US" dirty="0" smtClean="0"/>
            <a:t> my hard consent. </a:t>
          </a:r>
          <a:endParaRPr lang="el-GR" dirty="0"/>
        </a:p>
      </dgm:t>
      <dgm:extLst>
        <a:ext uri="{E40237B7-FDA0-4F09-8148-C483321AD2D9}">
          <dgm14:cNvPr xmlns:dgm14="http://schemas.microsoft.com/office/drawing/2010/diagram" id="0" name="" title="ST"/>
        </a:ext>
      </dgm:extLst>
    </dgm:pt>
    <dgm:pt modelId="{0B58F80C-26C7-407F-8AF2-5F74B6AF81F7}" type="parTrans" cxnId="{E8D8304D-5420-4831-BD4B-32B1418916A4}">
      <dgm:prSet/>
      <dgm:spPr/>
      <dgm:t>
        <a:bodyPr/>
        <a:lstStyle/>
        <a:p>
          <a:endParaRPr lang="el-GR"/>
        </a:p>
      </dgm:t>
    </dgm:pt>
    <dgm:pt modelId="{F634F222-5531-4FB0-B87B-EEB56872ED81}" type="sibTrans" cxnId="{E8D8304D-5420-4831-BD4B-32B1418916A4}">
      <dgm:prSet/>
      <dgm:spPr/>
      <dgm:t>
        <a:bodyPr/>
        <a:lstStyle/>
        <a:p>
          <a:endParaRPr lang="el-GR"/>
        </a:p>
      </dgm:t>
    </dgm:pt>
    <dgm:pt modelId="{4F6C64A7-985E-4027-AFB8-1503A3E7995E}">
      <dgm:prSet phldrT="[Text]"/>
      <dgm:spPr/>
      <dgm:t>
        <a:bodyPr/>
        <a:lstStyle/>
        <a:p>
          <a:r>
            <a:rPr lang="el-GR" dirty="0" smtClean="0"/>
            <a:t>Του την έδωσα απρόθυμα, κύριέ μου,ύστερα απο παρακλήσεις.</a:t>
          </a:r>
          <a:endParaRPr lang="el-GR" dirty="0"/>
        </a:p>
      </dgm:t>
      <dgm:extLst>
        <a:ext uri="{E40237B7-FDA0-4F09-8148-C483321AD2D9}">
          <dgm14:cNvPr xmlns:dgm14="http://schemas.microsoft.com/office/drawing/2010/diagram" id="0" name="" title="TT"/>
        </a:ext>
      </dgm:extLst>
    </dgm:pt>
    <dgm:pt modelId="{91E4DFB7-8F1E-40B6-9445-FE716641C8AF}" type="parTrans" cxnId="{CEF3928F-6A49-4901-AD34-A610811F7C46}">
      <dgm:prSet/>
      <dgm:spPr/>
      <dgm:t>
        <a:bodyPr/>
        <a:lstStyle/>
        <a:p>
          <a:endParaRPr lang="el-GR"/>
        </a:p>
      </dgm:t>
    </dgm:pt>
    <dgm:pt modelId="{1B4C9DE3-C1E4-4BCD-9006-2B8979D16424}" type="sibTrans" cxnId="{CEF3928F-6A49-4901-AD34-A610811F7C46}">
      <dgm:prSet/>
      <dgm:spPr/>
      <dgm:t>
        <a:bodyPr/>
        <a:lstStyle/>
        <a:p>
          <a:endParaRPr lang="el-GR"/>
        </a:p>
      </dgm:t>
    </dgm:pt>
    <dgm:pt modelId="{6F8A700B-6B82-4C5A-A1EE-FEBC14F922D0}">
      <dgm:prSet phldrT="[Text]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</dgm:spPr>
      <dgm:t>
        <a:bodyPr/>
        <a:lstStyle/>
        <a:p>
          <a:r>
            <a:rPr lang="el-GR" dirty="0" smtClean="0"/>
            <a:t>Περιττό να πεις τι είπε</a:t>
          </a:r>
          <a:r>
            <a:rPr lang="en-US" dirty="0" smtClean="0"/>
            <a:t> </a:t>
          </a:r>
          <a:r>
            <a:rPr lang="el-GR" dirty="0" smtClean="0"/>
            <a:t>ο Άμλετ. Τ’ ακούσαμε όλα.</a:t>
          </a:r>
          <a:endParaRPr lang="el-GR" dirty="0"/>
        </a:p>
      </dgm:t>
      <dgm:extLst>
        <a:ext uri="{E40237B7-FDA0-4F09-8148-C483321AD2D9}">
          <dgm14:cNvPr xmlns:dgm14="http://schemas.microsoft.com/office/drawing/2010/diagram" id="0" name="" title="TT"/>
        </a:ext>
      </dgm:extLst>
    </dgm:pt>
    <dgm:pt modelId="{67DD6D0A-32BF-41CD-887E-7F8E7720984D}" type="parTrans" cxnId="{CAA17311-DA31-4478-AE25-37E6814AA327}">
      <dgm:prSet/>
      <dgm:spPr/>
      <dgm:t>
        <a:bodyPr/>
        <a:lstStyle/>
        <a:p>
          <a:endParaRPr lang="el-GR"/>
        </a:p>
      </dgm:t>
    </dgm:pt>
    <dgm:pt modelId="{B13A259A-397E-4D50-805D-107110651600}" type="sibTrans" cxnId="{CAA17311-DA31-4478-AE25-37E6814AA327}">
      <dgm:prSet/>
      <dgm:spPr/>
      <dgm:t>
        <a:bodyPr/>
        <a:lstStyle/>
        <a:p>
          <a:endParaRPr lang="el-GR"/>
        </a:p>
      </dgm:t>
    </dgm:pt>
    <dgm:pt modelId="{9D7ABD5F-A1D8-4365-A9CC-893DB741D4B3}">
      <dgm:prSet phldrT="[Text]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</dgm:spPr>
      <dgm:t>
        <a:bodyPr/>
        <a:lstStyle/>
        <a:p>
          <a:r>
            <a:rPr lang="el-GR" dirty="0" smtClean="0"/>
            <a:t>Πήρε, άρχοντά μου,</a:t>
          </a:r>
          <a:r>
            <a:rPr lang="en-US" dirty="0" smtClean="0"/>
            <a:t> </a:t>
          </a:r>
          <a:r>
            <a:rPr lang="el-GR" dirty="0" smtClean="0"/>
            <a:t>την απρόθυμη άδειά μου.</a:t>
          </a:r>
          <a:endParaRPr lang="el-GR" dirty="0"/>
        </a:p>
      </dgm:t>
      <dgm:extLst>
        <a:ext uri="{E40237B7-FDA0-4F09-8148-C483321AD2D9}">
          <dgm14:cNvPr xmlns:dgm14="http://schemas.microsoft.com/office/drawing/2010/diagram" id="0" name="" title="TT"/>
        </a:ext>
      </dgm:extLst>
    </dgm:pt>
    <dgm:pt modelId="{00F24135-E013-4196-9609-621E39201075}" type="parTrans" cxnId="{DC255DE8-07AC-48FB-A2A4-F67E48524A45}">
      <dgm:prSet/>
      <dgm:spPr/>
      <dgm:t>
        <a:bodyPr/>
        <a:lstStyle/>
        <a:p>
          <a:endParaRPr lang="el-GR"/>
        </a:p>
      </dgm:t>
    </dgm:pt>
    <dgm:pt modelId="{F3EDCC23-D18D-4713-83AF-ABE221B9813C}" type="sibTrans" cxnId="{DC255DE8-07AC-48FB-A2A4-F67E48524A45}">
      <dgm:prSet/>
      <dgm:spPr/>
      <dgm:t>
        <a:bodyPr/>
        <a:lstStyle/>
        <a:p>
          <a:endParaRPr lang="el-GR"/>
        </a:p>
      </dgm:t>
    </dgm:pt>
    <dgm:pt modelId="{61A95040-BA7B-4A38-A5C2-4E3F3ABD4190}" type="pres">
      <dgm:prSet presAssocID="{1CFD8081-660D-440B-8957-ACF43CECD4AC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l-GR"/>
        </a:p>
      </dgm:t>
    </dgm:pt>
    <dgm:pt modelId="{556DCE6B-2349-4278-B89D-FB5B112DFBDC}" type="pres">
      <dgm:prSet presAssocID="{5BB1FEBE-A85E-4429-8836-0EB5FF0B1B23}" presName="root" presStyleCnt="0"/>
      <dgm:spPr/>
    </dgm:pt>
    <dgm:pt modelId="{5E628101-82A6-4020-BED6-36E2A77E5C11}" type="pres">
      <dgm:prSet presAssocID="{5BB1FEBE-A85E-4429-8836-0EB5FF0B1B23}" presName="rootComposite" presStyleCnt="0"/>
      <dgm:spPr/>
    </dgm:pt>
    <dgm:pt modelId="{8D25B037-15C9-4D89-9665-91630215C6E1}" type="pres">
      <dgm:prSet presAssocID="{5BB1FEBE-A85E-4429-8836-0EB5FF0B1B23}" presName="rootText" presStyleLbl="node1" presStyleIdx="0" presStyleCnt="2" custScaleX="123635"/>
      <dgm:spPr/>
      <dgm:t>
        <a:bodyPr/>
        <a:lstStyle/>
        <a:p>
          <a:endParaRPr lang="el-GR"/>
        </a:p>
      </dgm:t>
    </dgm:pt>
    <dgm:pt modelId="{043311BF-BEC3-4A3A-8E36-62842E1D0C70}" type="pres">
      <dgm:prSet presAssocID="{5BB1FEBE-A85E-4429-8836-0EB5FF0B1B23}" presName="rootConnector" presStyleLbl="node1" presStyleIdx="0" presStyleCnt="2"/>
      <dgm:spPr/>
      <dgm:t>
        <a:bodyPr/>
        <a:lstStyle/>
        <a:p>
          <a:endParaRPr lang="el-GR"/>
        </a:p>
      </dgm:t>
    </dgm:pt>
    <dgm:pt modelId="{FB437C81-9C9C-4D52-8336-54CEFB9E4496}" type="pres">
      <dgm:prSet presAssocID="{5BB1FEBE-A85E-4429-8836-0EB5FF0B1B23}" presName="childShape" presStyleCnt="0"/>
      <dgm:spPr/>
    </dgm:pt>
    <dgm:pt modelId="{827FAB67-3562-4B2B-919C-060F1D3E9FAB}" type="pres">
      <dgm:prSet presAssocID="{2DED6931-272E-4DC4-8E6C-257E4DDE77CF}" presName="Name13" presStyleLbl="parChTrans1D2" presStyleIdx="0" presStyleCnt="4"/>
      <dgm:spPr/>
      <dgm:t>
        <a:bodyPr/>
        <a:lstStyle/>
        <a:p>
          <a:endParaRPr lang="el-GR"/>
        </a:p>
      </dgm:t>
    </dgm:pt>
    <dgm:pt modelId="{2FCB4AA5-425D-44D5-B9B8-A5B35A829488}" type="pres">
      <dgm:prSet presAssocID="{DC2BFAEA-3C85-4C2B-BA4E-6BC2ECF68948}" presName="childText" presStyleLbl="bgAcc1" presStyleIdx="0" presStyleCnt="4" custScaleX="143758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F99AEE07-B9B6-4922-9A9B-7A1ECBB594A2}" type="pres">
      <dgm:prSet presAssocID="{67DD6D0A-32BF-41CD-887E-7F8E7720984D}" presName="Name13" presStyleLbl="parChTrans1D2" presStyleIdx="1" presStyleCnt="4"/>
      <dgm:spPr/>
      <dgm:t>
        <a:bodyPr/>
        <a:lstStyle/>
        <a:p>
          <a:endParaRPr lang="el-GR"/>
        </a:p>
      </dgm:t>
    </dgm:pt>
    <dgm:pt modelId="{32245700-316E-4E9C-AE8C-F95A6E6554BC}" type="pres">
      <dgm:prSet presAssocID="{6F8A700B-6B82-4C5A-A1EE-FEBC14F922D0}" presName="childText" presStyleLbl="bgAcc1" presStyleIdx="1" presStyleCnt="4" custScaleX="146639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3D2DF4E1-0CE6-4387-A9AD-61BF54682263}" type="pres">
      <dgm:prSet presAssocID="{E153B96D-DE0F-4B13-9FE1-BB10339C4BDE}" presName="root" presStyleCnt="0"/>
      <dgm:spPr/>
    </dgm:pt>
    <dgm:pt modelId="{58A9C13B-791E-42C6-9D07-4839CE5D9EBB}" type="pres">
      <dgm:prSet presAssocID="{E153B96D-DE0F-4B13-9FE1-BB10339C4BDE}" presName="rootComposite" presStyleCnt="0"/>
      <dgm:spPr/>
    </dgm:pt>
    <dgm:pt modelId="{A33DA455-7E2C-42BC-912E-FF78F6840351}" type="pres">
      <dgm:prSet presAssocID="{E153B96D-DE0F-4B13-9FE1-BB10339C4BDE}" presName="rootText" presStyleLbl="node1" presStyleIdx="1" presStyleCnt="2" custScaleX="156114"/>
      <dgm:spPr/>
      <dgm:t>
        <a:bodyPr/>
        <a:lstStyle/>
        <a:p>
          <a:endParaRPr lang="el-GR"/>
        </a:p>
      </dgm:t>
    </dgm:pt>
    <dgm:pt modelId="{F89D94AB-31A3-4146-9DAA-23F4416B3C95}" type="pres">
      <dgm:prSet presAssocID="{E153B96D-DE0F-4B13-9FE1-BB10339C4BDE}" presName="rootConnector" presStyleLbl="node1" presStyleIdx="1" presStyleCnt="2"/>
      <dgm:spPr/>
      <dgm:t>
        <a:bodyPr/>
        <a:lstStyle/>
        <a:p>
          <a:endParaRPr lang="el-GR"/>
        </a:p>
      </dgm:t>
    </dgm:pt>
    <dgm:pt modelId="{80DB2136-1E2A-4F5F-BE15-8C8C476E43DF}" type="pres">
      <dgm:prSet presAssocID="{E153B96D-DE0F-4B13-9FE1-BB10339C4BDE}" presName="childShape" presStyleCnt="0"/>
      <dgm:spPr/>
    </dgm:pt>
    <dgm:pt modelId="{6570C7CD-ED77-44F9-9421-83FC22049572}" type="pres">
      <dgm:prSet presAssocID="{91E4DFB7-8F1E-40B6-9445-FE716641C8AF}" presName="Name13" presStyleLbl="parChTrans1D2" presStyleIdx="2" presStyleCnt="4"/>
      <dgm:spPr/>
      <dgm:t>
        <a:bodyPr/>
        <a:lstStyle/>
        <a:p>
          <a:endParaRPr lang="el-GR"/>
        </a:p>
      </dgm:t>
    </dgm:pt>
    <dgm:pt modelId="{40A52D4F-7312-472C-B991-FA8042C0C586}" type="pres">
      <dgm:prSet presAssocID="{4F6C64A7-985E-4027-AFB8-1503A3E7995E}" presName="childText" presStyleLbl="bgAcc1" presStyleIdx="2" presStyleCnt="4" custScaleX="164285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79C9799B-EE01-4D99-8C5C-07609CE161C6}" type="pres">
      <dgm:prSet presAssocID="{00F24135-E013-4196-9609-621E39201075}" presName="Name13" presStyleLbl="parChTrans1D2" presStyleIdx="3" presStyleCnt="4"/>
      <dgm:spPr/>
      <dgm:t>
        <a:bodyPr/>
        <a:lstStyle/>
        <a:p>
          <a:endParaRPr lang="el-GR"/>
        </a:p>
      </dgm:t>
    </dgm:pt>
    <dgm:pt modelId="{3CADC4E6-041F-40BF-B7EF-EA061B09CF94}" type="pres">
      <dgm:prSet presAssocID="{9D7ABD5F-A1D8-4365-A9CC-893DB741D4B3}" presName="childText" presStyleLbl="bgAcc1" presStyleIdx="3" presStyleCnt="4" custScaleX="162555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8B38B253-F27B-406B-877A-0680CC6972A6}" srcId="{1CFD8081-660D-440B-8957-ACF43CECD4AC}" destId="{5BB1FEBE-A85E-4429-8836-0EB5FF0B1B23}" srcOrd="0" destOrd="0" parTransId="{F58C64AF-B509-4448-AF6B-4AEBC894F56A}" sibTransId="{646A3C32-49E6-4B00-BD38-1E3639AE09AD}"/>
    <dgm:cxn modelId="{AE4763BF-D4BA-485C-88A1-F0AEC655AB7E}" type="presOf" srcId="{00F24135-E013-4196-9609-621E39201075}" destId="{79C9799B-EE01-4D99-8C5C-07609CE161C6}" srcOrd="0" destOrd="0" presId="urn:microsoft.com/office/officeart/2005/8/layout/hierarchy3"/>
    <dgm:cxn modelId="{5AB05F32-9987-43FE-BBBE-8E2979BE70FC}" type="presOf" srcId="{6F8A700B-6B82-4C5A-A1EE-FEBC14F922D0}" destId="{32245700-316E-4E9C-AE8C-F95A6E6554BC}" srcOrd="0" destOrd="0" presId="urn:microsoft.com/office/officeart/2005/8/layout/hierarchy3"/>
    <dgm:cxn modelId="{1EEEB5B6-FAFC-438A-90A4-41414E80B11F}" type="presOf" srcId="{5BB1FEBE-A85E-4429-8836-0EB5FF0B1B23}" destId="{043311BF-BEC3-4A3A-8E36-62842E1D0C70}" srcOrd="1" destOrd="0" presId="urn:microsoft.com/office/officeart/2005/8/layout/hierarchy3"/>
    <dgm:cxn modelId="{CAA17311-DA31-4478-AE25-37E6814AA327}" srcId="{5BB1FEBE-A85E-4429-8836-0EB5FF0B1B23}" destId="{6F8A700B-6B82-4C5A-A1EE-FEBC14F922D0}" srcOrd="1" destOrd="0" parTransId="{67DD6D0A-32BF-41CD-887E-7F8E7720984D}" sibTransId="{B13A259A-397E-4D50-805D-107110651600}"/>
    <dgm:cxn modelId="{E8D8304D-5420-4831-BD4B-32B1418916A4}" srcId="{1CFD8081-660D-440B-8957-ACF43CECD4AC}" destId="{E153B96D-DE0F-4B13-9FE1-BB10339C4BDE}" srcOrd="1" destOrd="0" parTransId="{0B58F80C-26C7-407F-8AF2-5F74B6AF81F7}" sibTransId="{F634F222-5531-4FB0-B87B-EEB56872ED81}"/>
    <dgm:cxn modelId="{5C98D511-62DA-4A71-ABE7-EA3E72BB96F1}" type="presOf" srcId="{5BB1FEBE-A85E-4429-8836-0EB5FF0B1B23}" destId="{8D25B037-15C9-4D89-9665-91630215C6E1}" srcOrd="0" destOrd="0" presId="urn:microsoft.com/office/officeart/2005/8/layout/hierarchy3"/>
    <dgm:cxn modelId="{694FF17E-0F0C-4986-9B4C-64C7396BD936}" type="presOf" srcId="{E153B96D-DE0F-4B13-9FE1-BB10339C4BDE}" destId="{F89D94AB-31A3-4146-9DAA-23F4416B3C95}" srcOrd="1" destOrd="0" presId="urn:microsoft.com/office/officeart/2005/8/layout/hierarchy3"/>
    <dgm:cxn modelId="{DC255DE8-07AC-48FB-A2A4-F67E48524A45}" srcId="{E153B96D-DE0F-4B13-9FE1-BB10339C4BDE}" destId="{9D7ABD5F-A1D8-4365-A9CC-893DB741D4B3}" srcOrd="1" destOrd="0" parTransId="{00F24135-E013-4196-9609-621E39201075}" sibTransId="{F3EDCC23-D18D-4713-83AF-ABE221B9813C}"/>
    <dgm:cxn modelId="{502D34CD-D025-456A-BEA3-C0703268CD13}" type="presOf" srcId="{1CFD8081-660D-440B-8957-ACF43CECD4AC}" destId="{61A95040-BA7B-4A38-A5C2-4E3F3ABD4190}" srcOrd="0" destOrd="0" presId="urn:microsoft.com/office/officeart/2005/8/layout/hierarchy3"/>
    <dgm:cxn modelId="{2F48EA44-7270-4829-9D38-52C2A94BAECA}" type="presOf" srcId="{9D7ABD5F-A1D8-4365-A9CC-893DB741D4B3}" destId="{3CADC4E6-041F-40BF-B7EF-EA061B09CF94}" srcOrd="0" destOrd="0" presId="urn:microsoft.com/office/officeart/2005/8/layout/hierarchy3"/>
    <dgm:cxn modelId="{07379C5D-B4FB-487F-A596-A7059705679B}" srcId="{5BB1FEBE-A85E-4429-8836-0EB5FF0B1B23}" destId="{DC2BFAEA-3C85-4C2B-BA4E-6BC2ECF68948}" srcOrd="0" destOrd="0" parTransId="{2DED6931-272E-4DC4-8E6C-257E4DDE77CF}" sibTransId="{19DEEEEE-BE6C-4988-92DF-0681402FF26A}"/>
    <dgm:cxn modelId="{27F19266-0784-4A11-9505-611F249C82D1}" type="presOf" srcId="{67DD6D0A-32BF-41CD-887E-7F8E7720984D}" destId="{F99AEE07-B9B6-4922-9A9B-7A1ECBB594A2}" srcOrd="0" destOrd="0" presId="urn:microsoft.com/office/officeart/2005/8/layout/hierarchy3"/>
    <dgm:cxn modelId="{25E1A48F-B908-46AE-AD3C-B9D6AFA904D8}" type="presOf" srcId="{4F6C64A7-985E-4027-AFB8-1503A3E7995E}" destId="{40A52D4F-7312-472C-B991-FA8042C0C586}" srcOrd="0" destOrd="0" presId="urn:microsoft.com/office/officeart/2005/8/layout/hierarchy3"/>
    <dgm:cxn modelId="{CEF3928F-6A49-4901-AD34-A610811F7C46}" srcId="{E153B96D-DE0F-4B13-9FE1-BB10339C4BDE}" destId="{4F6C64A7-985E-4027-AFB8-1503A3E7995E}" srcOrd="0" destOrd="0" parTransId="{91E4DFB7-8F1E-40B6-9445-FE716641C8AF}" sibTransId="{1B4C9DE3-C1E4-4BCD-9006-2B8979D16424}"/>
    <dgm:cxn modelId="{927C1843-49BB-40D5-80F4-8A61085F34CD}" type="presOf" srcId="{2DED6931-272E-4DC4-8E6C-257E4DDE77CF}" destId="{827FAB67-3562-4B2B-919C-060F1D3E9FAB}" srcOrd="0" destOrd="0" presId="urn:microsoft.com/office/officeart/2005/8/layout/hierarchy3"/>
    <dgm:cxn modelId="{AE829F42-0CCC-434A-8BD1-5D78A1E2778C}" type="presOf" srcId="{DC2BFAEA-3C85-4C2B-BA4E-6BC2ECF68948}" destId="{2FCB4AA5-425D-44D5-B9B8-A5B35A829488}" srcOrd="0" destOrd="0" presId="urn:microsoft.com/office/officeart/2005/8/layout/hierarchy3"/>
    <dgm:cxn modelId="{43A4DD92-7CAF-4F7B-AF0A-C1E57E95336E}" type="presOf" srcId="{E153B96D-DE0F-4B13-9FE1-BB10339C4BDE}" destId="{A33DA455-7E2C-42BC-912E-FF78F6840351}" srcOrd="0" destOrd="0" presId="urn:microsoft.com/office/officeart/2005/8/layout/hierarchy3"/>
    <dgm:cxn modelId="{3FE382F2-DBFE-43F6-A303-F3E1E42952FB}" type="presOf" srcId="{91E4DFB7-8F1E-40B6-9445-FE716641C8AF}" destId="{6570C7CD-ED77-44F9-9421-83FC22049572}" srcOrd="0" destOrd="0" presId="urn:microsoft.com/office/officeart/2005/8/layout/hierarchy3"/>
    <dgm:cxn modelId="{00570724-13B4-4D21-8955-66E919D36D05}" type="presParOf" srcId="{61A95040-BA7B-4A38-A5C2-4E3F3ABD4190}" destId="{556DCE6B-2349-4278-B89D-FB5B112DFBDC}" srcOrd="0" destOrd="0" presId="urn:microsoft.com/office/officeart/2005/8/layout/hierarchy3"/>
    <dgm:cxn modelId="{783FB167-62A3-4913-B255-8BF2F84F579E}" type="presParOf" srcId="{556DCE6B-2349-4278-B89D-FB5B112DFBDC}" destId="{5E628101-82A6-4020-BED6-36E2A77E5C11}" srcOrd="0" destOrd="0" presId="urn:microsoft.com/office/officeart/2005/8/layout/hierarchy3"/>
    <dgm:cxn modelId="{81270D2B-B6B2-4513-8EC6-E89F4D92CB9B}" type="presParOf" srcId="{5E628101-82A6-4020-BED6-36E2A77E5C11}" destId="{8D25B037-15C9-4D89-9665-91630215C6E1}" srcOrd="0" destOrd="0" presId="urn:microsoft.com/office/officeart/2005/8/layout/hierarchy3"/>
    <dgm:cxn modelId="{0D6C0DD4-5C69-46A4-B4B0-98E871AB0D9E}" type="presParOf" srcId="{5E628101-82A6-4020-BED6-36E2A77E5C11}" destId="{043311BF-BEC3-4A3A-8E36-62842E1D0C70}" srcOrd="1" destOrd="0" presId="urn:microsoft.com/office/officeart/2005/8/layout/hierarchy3"/>
    <dgm:cxn modelId="{C582D6C7-48DB-4C45-8EB9-F6EAC5B138C9}" type="presParOf" srcId="{556DCE6B-2349-4278-B89D-FB5B112DFBDC}" destId="{FB437C81-9C9C-4D52-8336-54CEFB9E4496}" srcOrd="1" destOrd="0" presId="urn:microsoft.com/office/officeart/2005/8/layout/hierarchy3"/>
    <dgm:cxn modelId="{B6C77B8E-B348-41F9-AD4B-BB583E543F33}" type="presParOf" srcId="{FB437C81-9C9C-4D52-8336-54CEFB9E4496}" destId="{827FAB67-3562-4B2B-919C-060F1D3E9FAB}" srcOrd="0" destOrd="0" presId="urn:microsoft.com/office/officeart/2005/8/layout/hierarchy3"/>
    <dgm:cxn modelId="{336630FD-4EF4-446D-B311-2A24CF5773BD}" type="presParOf" srcId="{FB437C81-9C9C-4D52-8336-54CEFB9E4496}" destId="{2FCB4AA5-425D-44D5-B9B8-A5B35A829488}" srcOrd="1" destOrd="0" presId="urn:microsoft.com/office/officeart/2005/8/layout/hierarchy3"/>
    <dgm:cxn modelId="{A05D4B25-CF45-4D86-BED5-7282F9857696}" type="presParOf" srcId="{FB437C81-9C9C-4D52-8336-54CEFB9E4496}" destId="{F99AEE07-B9B6-4922-9A9B-7A1ECBB594A2}" srcOrd="2" destOrd="0" presId="urn:microsoft.com/office/officeart/2005/8/layout/hierarchy3"/>
    <dgm:cxn modelId="{E40E0DAE-0E92-4D15-9C83-3C76DBB50F5A}" type="presParOf" srcId="{FB437C81-9C9C-4D52-8336-54CEFB9E4496}" destId="{32245700-316E-4E9C-AE8C-F95A6E6554BC}" srcOrd="3" destOrd="0" presId="urn:microsoft.com/office/officeart/2005/8/layout/hierarchy3"/>
    <dgm:cxn modelId="{5CE90205-8CC1-462A-B5C9-16F42B227D8B}" type="presParOf" srcId="{61A95040-BA7B-4A38-A5C2-4E3F3ABD4190}" destId="{3D2DF4E1-0CE6-4387-A9AD-61BF54682263}" srcOrd="1" destOrd="0" presId="urn:microsoft.com/office/officeart/2005/8/layout/hierarchy3"/>
    <dgm:cxn modelId="{CD9B2B4D-85E4-451B-8827-ABE4CC09EA66}" type="presParOf" srcId="{3D2DF4E1-0CE6-4387-A9AD-61BF54682263}" destId="{58A9C13B-791E-42C6-9D07-4839CE5D9EBB}" srcOrd="0" destOrd="0" presId="urn:microsoft.com/office/officeart/2005/8/layout/hierarchy3"/>
    <dgm:cxn modelId="{81214A14-BF4F-4F28-AE56-F0FA1A4060E3}" type="presParOf" srcId="{58A9C13B-791E-42C6-9D07-4839CE5D9EBB}" destId="{A33DA455-7E2C-42BC-912E-FF78F6840351}" srcOrd="0" destOrd="0" presId="urn:microsoft.com/office/officeart/2005/8/layout/hierarchy3"/>
    <dgm:cxn modelId="{56A6A56C-B23E-4802-A67E-32EA59998794}" type="presParOf" srcId="{58A9C13B-791E-42C6-9D07-4839CE5D9EBB}" destId="{F89D94AB-31A3-4146-9DAA-23F4416B3C95}" srcOrd="1" destOrd="0" presId="urn:microsoft.com/office/officeart/2005/8/layout/hierarchy3"/>
    <dgm:cxn modelId="{5C09D77B-E773-44DF-86A2-96E0CDD4D4B0}" type="presParOf" srcId="{3D2DF4E1-0CE6-4387-A9AD-61BF54682263}" destId="{80DB2136-1E2A-4F5F-BE15-8C8C476E43DF}" srcOrd="1" destOrd="0" presId="urn:microsoft.com/office/officeart/2005/8/layout/hierarchy3"/>
    <dgm:cxn modelId="{144135BE-48DE-4CCE-ADD2-47784600B545}" type="presParOf" srcId="{80DB2136-1E2A-4F5F-BE15-8C8C476E43DF}" destId="{6570C7CD-ED77-44F9-9421-83FC22049572}" srcOrd="0" destOrd="0" presId="urn:microsoft.com/office/officeart/2005/8/layout/hierarchy3"/>
    <dgm:cxn modelId="{4194AF8B-D62B-4B73-913A-B8B1133ACED0}" type="presParOf" srcId="{80DB2136-1E2A-4F5F-BE15-8C8C476E43DF}" destId="{40A52D4F-7312-472C-B991-FA8042C0C586}" srcOrd="1" destOrd="0" presId="urn:microsoft.com/office/officeart/2005/8/layout/hierarchy3"/>
    <dgm:cxn modelId="{BA35B5A7-55FD-4888-ACF4-0B98DBEE8A2B}" type="presParOf" srcId="{80DB2136-1E2A-4F5F-BE15-8C8C476E43DF}" destId="{79C9799B-EE01-4D99-8C5C-07609CE161C6}" srcOrd="2" destOrd="0" presId="urn:microsoft.com/office/officeart/2005/8/layout/hierarchy3"/>
    <dgm:cxn modelId="{357ABA6D-3F96-4AF8-98AD-209DF8EE67FD}" type="presParOf" srcId="{80DB2136-1E2A-4F5F-BE15-8C8C476E43DF}" destId="{3CADC4E6-041F-40BF-B7EF-EA061B09CF94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CFD8081-660D-440B-8957-ACF43CECD4AC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5BB1FEBE-A85E-4429-8836-0EB5FF0B1B23}">
      <dgm:prSet phldrT="[Text]"/>
      <dgm:spPr/>
      <dgm:t>
        <a:bodyPr/>
        <a:lstStyle/>
        <a:p>
          <a:r>
            <a:rPr lang="en-US" dirty="0" smtClean="0"/>
            <a:t>King: Take thy fair hour, </a:t>
          </a:r>
          <a:r>
            <a:rPr lang="en-US" dirty="0" err="1" smtClean="0"/>
            <a:t>Laertes</a:t>
          </a:r>
          <a:r>
            <a:rPr lang="en-US" dirty="0" smtClean="0"/>
            <a:t>; time be </a:t>
          </a:r>
          <a:r>
            <a:rPr lang="en-US" dirty="0" err="1" smtClean="0"/>
            <a:t>thine</a:t>
          </a:r>
          <a:r>
            <a:rPr lang="en-US" dirty="0" smtClean="0"/>
            <a:t>,/And thy best graces spend it at thy will!</a:t>
          </a:r>
          <a:endParaRPr lang="el-GR" dirty="0"/>
        </a:p>
      </dgm:t>
      <dgm:extLst>
        <a:ext uri="{E40237B7-FDA0-4F09-8148-C483321AD2D9}">
          <dgm14:cNvPr xmlns:dgm14="http://schemas.microsoft.com/office/drawing/2010/diagram" id="0" name="" title="ST"/>
        </a:ext>
      </dgm:extLst>
    </dgm:pt>
    <dgm:pt modelId="{F58C64AF-B509-4448-AF6B-4AEBC894F56A}" type="parTrans" cxnId="{8B38B253-F27B-406B-877A-0680CC6972A6}">
      <dgm:prSet/>
      <dgm:spPr/>
      <dgm:t>
        <a:bodyPr/>
        <a:lstStyle/>
        <a:p>
          <a:endParaRPr lang="el-GR"/>
        </a:p>
      </dgm:t>
    </dgm:pt>
    <dgm:pt modelId="{646A3C32-49E6-4B00-BD38-1E3639AE09AD}" type="sibTrans" cxnId="{8B38B253-F27B-406B-877A-0680CC6972A6}">
      <dgm:prSet/>
      <dgm:spPr/>
      <dgm:t>
        <a:bodyPr/>
        <a:lstStyle/>
        <a:p>
          <a:endParaRPr lang="el-GR"/>
        </a:p>
      </dgm:t>
    </dgm:pt>
    <dgm:pt modelId="{DC2BFAEA-3C85-4C2B-BA4E-6BC2ECF68948}">
      <dgm:prSet phldrT="[Text]"/>
      <dgm:spPr/>
      <dgm:t>
        <a:bodyPr/>
        <a:lstStyle/>
        <a:p>
          <a:r>
            <a:rPr lang="el-GR" dirty="0" smtClean="0"/>
            <a:t>Ώρα καλή, και κοίτα να</a:t>
          </a:r>
        </a:p>
        <a:p>
          <a:r>
            <a:rPr lang="el-GR" dirty="0" smtClean="0"/>
            <a:t>χαρείς τον καιρό σου όσο μπορείς.</a:t>
          </a:r>
          <a:endParaRPr lang="el-GR" dirty="0"/>
        </a:p>
      </dgm:t>
      <dgm:extLst>
        <a:ext uri="{E40237B7-FDA0-4F09-8148-C483321AD2D9}">
          <dgm14:cNvPr xmlns:dgm14="http://schemas.microsoft.com/office/drawing/2010/diagram" id="0" name="" title="TT"/>
        </a:ext>
      </dgm:extLst>
    </dgm:pt>
    <dgm:pt modelId="{2DED6931-272E-4DC4-8E6C-257E4DDE77CF}" type="parTrans" cxnId="{07379C5D-B4FB-487F-A596-A7059705679B}">
      <dgm:prSet/>
      <dgm:spPr/>
      <dgm:t>
        <a:bodyPr/>
        <a:lstStyle/>
        <a:p>
          <a:endParaRPr lang="el-GR"/>
        </a:p>
      </dgm:t>
    </dgm:pt>
    <dgm:pt modelId="{19DEEEEE-BE6C-4988-92DF-0681402FF26A}" type="sibTrans" cxnId="{07379C5D-B4FB-487F-A596-A7059705679B}">
      <dgm:prSet/>
      <dgm:spPr/>
      <dgm:t>
        <a:bodyPr/>
        <a:lstStyle/>
        <a:p>
          <a:endParaRPr lang="el-GR"/>
        </a:p>
      </dgm:t>
    </dgm:pt>
    <dgm:pt modelId="{E153B96D-DE0F-4B13-9FE1-BB10339C4BDE}">
      <dgm:prSet phldrT="[Text]"/>
      <dgm:spPr/>
      <dgm:t>
        <a:bodyPr/>
        <a:lstStyle/>
        <a:p>
          <a:r>
            <a:rPr lang="en-US" dirty="0" err="1" smtClean="0"/>
            <a:t>PoIonius</a:t>
          </a:r>
          <a:r>
            <a:rPr lang="en-US" dirty="0" smtClean="0"/>
            <a:t>: I do beseech you, give him leave to go.</a:t>
          </a:r>
          <a:endParaRPr lang="el-GR" dirty="0"/>
        </a:p>
      </dgm:t>
      <dgm:extLst>
        <a:ext uri="{E40237B7-FDA0-4F09-8148-C483321AD2D9}">
          <dgm14:cNvPr xmlns:dgm14="http://schemas.microsoft.com/office/drawing/2010/diagram" id="0" name="" title="ST"/>
        </a:ext>
      </dgm:extLst>
    </dgm:pt>
    <dgm:pt modelId="{0B58F80C-26C7-407F-8AF2-5F74B6AF81F7}" type="parTrans" cxnId="{E8D8304D-5420-4831-BD4B-32B1418916A4}">
      <dgm:prSet/>
      <dgm:spPr/>
      <dgm:t>
        <a:bodyPr/>
        <a:lstStyle/>
        <a:p>
          <a:endParaRPr lang="el-GR"/>
        </a:p>
      </dgm:t>
    </dgm:pt>
    <dgm:pt modelId="{F634F222-5531-4FB0-B87B-EEB56872ED81}" type="sibTrans" cxnId="{E8D8304D-5420-4831-BD4B-32B1418916A4}">
      <dgm:prSet/>
      <dgm:spPr/>
      <dgm:t>
        <a:bodyPr/>
        <a:lstStyle/>
        <a:p>
          <a:endParaRPr lang="el-GR"/>
        </a:p>
      </dgm:t>
    </dgm:pt>
    <dgm:pt modelId="{4F6C64A7-985E-4027-AFB8-1503A3E7995E}">
      <dgm:prSet phldrT="[Text]"/>
      <dgm:spPr/>
      <dgm:t>
        <a:bodyPr/>
        <a:lstStyle/>
        <a:p>
          <a:r>
            <a:rPr lang="el-GR" dirty="0" smtClean="0"/>
            <a:t>Σας ικετεύω, δώστε του</a:t>
          </a:r>
        </a:p>
        <a:p>
          <a:r>
            <a:rPr lang="el-GR" dirty="0" smtClean="0"/>
            <a:t>άδεια να φύγει.</a:t>
          </a:r>
          <a:endParaRPr lang="el-GR" dirty="0"/>
        </a:p>
      </dgm:t>
      <dgm:extLst>
        <a:ext uri="{E40237B7-FDA0-4F09-8148-C483321AD2D9}">
          <dgm14:cNvPr xmlns:dgm14="http://schemas.microsoft.com/office/drawing/2010/diagram" id="0" name="" title="TT"/>
        </a:ext>
      </dgm:extLst>
    </dgm:pt>
    <dgm:pt modelId="{91E4DFB7-8F1E-40B6-9445-FE716641C8AF}" type="parTrans" cxnId="{CEF3928F-6A49-4901-AD34-A610811F7C46}">
      <dgm:prSet/>
      <dgm:spPr/>
      <dgm:t>
        <a:bodyPr/>
        <a:lstStyle/>
        <a:p>
          <a:endParaRPr lang="el-GR"/>
        </a:p>
      </dgm:t>
    </dgm:pt>
    <dgm:pt modelId="{1B4C9DE3-C1E4-4BCD-9006-2B8979D16424}" type="sibTrans" cxnId="{CEF3928F-6A49-4901-AD34-A610811F7C46}">
      <dgm:prSet/>
      <dgm:spPr/>
      <dgm:t>
        <a:bodyPr/>
        <a:lstStyle/>
        <a:p>
          <a:endParaRPr lang="el-GR"/>
        </a:p>
      </dgm:t>
    </dgm:pt>
    <dgm:pt modelId="{6F8A700B-6B82-4C5A-A1EE-FEBC14F922D0}">
      <dgm:prSet phldrT="[Text]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</dgm:spPr>
      <dgm:t>
        <a:bodyPr/>
        <a:lstStyle/>
        <a:p>
          <a:r>
            <a:rPr lang="el-GR" dirty="0" smtClean="0"/>
            <a:t>Να πας στο καλό, Λαέρτη…</a:t>
          </a:r>
          <a:r>
            <a:rPr lang="en-US" dirty="0" smtClean="0"/>
            <a:t> </a:t>
          </a:r>
          <a:r>
            <a:rPr lang="el-GR" dirty="0" smtClean="0"/>
            <a:t>Δικός σου ο χρόνος, οι χαρές</a:t>
          </a:r>
        </a:p>
        <a:p>
          <a:r>
            <a:rPr lang="el-GR" dirty="0" smtClean="0"/>
            <a:t>σου τον ξοδεύουν όπως θες.</a:t>
          </a:r>
          <a:endParaRPr lang="el-GR" dirty="0"/>
        </a:p>
      </dgm:t>
      <dgm:extLst>
        <a:ext uri="{E40237B7-FDA0-4F09-8148-C483321AD2D9}">
          <dgm14:cNvPr xmlns:dgm14="http://schemas.microsoft.com/office/drawing/2010/diagram" id="0" name="" title="TT"/>
        </a:ext>
      </dgm:extLst>
    </dgm:pt>
    <dgm:pt modelId="{67DD6D0A-32BF-41CD-887E-7F8E7720984D}" type="parTrans" cxnId="{CAA17311-DA31-4478-AE25-37E6814AA327}">
      <dgm:prSet/>
      <dgm:spPr/>
      <dgm:t>
        <a:bodyPr/>
        <a:lstStyle/>
        <a:p>
          <a:endParaRPr lang="el-GR"/>
        </a:p>
      </dgm:t>
    </dgm:pt>
    <dgm:pt modelId="{B13A259A-397E-4D50-805D-107110651600}" type="sibTrans" cxnId="{CAA17311-DA31-4478-AE25-37E6814AA327}">
      <dgm:prSet/>
      <dgm:spPr/>
      <dgm:t>
        <a:bodyPr/>
        <a:lstStyle/>
        <a:p>
          <a:endParaRPr lang="el-GR"/>
        </a:p>
      </dgm:t>
    </dgm:pt>
    <dgm:pt modelId="{9D7ABD5F-A1D8-4365-A9CC-893DB741D4B3}">
      <dgm:prSet phldrT="[Text]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</dgm:spPr>
      <dgm:t>
        <a:bodyPr/>
        <a:lstStyle/>
        <a:p>
          <a:r>
            <a:rPr lang="el-GR" dirty="0" smtClean="0"/>
            <a:t>Δώσ’του άδεια να φύγει.</a:t>
          </a:r>
          <a:endParaRPr lang="el-GR" dirty="0"/>
        </a:p>
      </dgm:t>
      <dgm:extLst>
        <a:ext uri="{E40237B7-FDA0-4F09-8148-C483321AD2D9}">
          <dgm14:cNvPr xmlns:dgm14="http://schemas.microsoft.com/office/drawing/2010/diagram" id="0" name="" title="TT"/>
        </a:ext>
      </dgm:extLst>
    </dgm:pt>
    <dgm:pt modelId="{00F24135-E013-4196-9609-621E39201075}" type="parTrans" cxnId="{DC255DE8-07AC-48FB-A2A4-F67E48524A45}">
      <dgm:prSet/>
      <dgm:spPr/>
      <dgm:t>
        <a:bodyPr/>
        <a:lstStyle/>
        <a:p>
          <a:endParaRPr lang="el-GR"/>
        </a:p>
      </dgm:t>
    </dgm:pt>
    <dgm:pt modelId="{F3EDCC23-D18D-4713-83AF-ABE221B9813C}" type="sibTrans" cxnId="{DC255DE8-07AC-48FB-A2A4-F67E48524A45}">
      <dgm:prSet/>
      <dgm:spPr/>
      <dgm:t>
        <a:bodyPr/>
        <a:lstStyle/>
        <a:p>
          <a:endParaRPr lang="el-GR"/>
        </a:p>
      </dgm:t>
    </dgm:pt>
    <dgm:pt modelId="{61A95040-BA7B-4A38-A5C2-4E3F3ABD4190}" type="pres">
      <dgm:prSet presAssocID="{1CFD8081-660D-440B-8957-ACF43CECD4AC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l-GR"/>
        </a:p>
      </dgm:t>
    </dgm:pt>
    <dgm:pt modelId="{556DCE6B-2349-4278-B89D-FB5B112DFBDC}" type="pres">
      <dgm:prSet presAssocID="{5BB1FEBE-A85E-4429-8836-0EB5FF0B1B23}" presName="root" presStyleCnt="0"/>
      <dgm:spPr/>
    </dgm:pt>
    <dgm:pt modelId="{5E628101-82A6-4020-BED6-36E2A77E5C11}" type="pres">
      <dgm:prSet presAssocID="{5BB1FEBE-A85E-4429-8836-0EB5FF0B1B23}" presName="rootComposite" presStyleCnt="0"/>
      <dgm:spPr/>
    </dgm:pt>
    <dgm:pt modelId="{8D25B037-15C9-4D89-9665-91630215C6E1}" type="pres">
      <dgm:prSet presAssocID="{5BB1FEBE-A85E-4429-8836-0EB5FF0B1B23}" presName="rootText" presStyleLbl="node1" presStyleIdx="0" presStyleCnt="2" custScaleX="123635"/>
      <dgm:spPr/>
      <dgm:t>
        <a:bodyPr/>
        <a:lstStyle/>
        <a:p>
          <a:endParaRPr lang="el-GR"/>
        </a:p>
      </dgm:t>
    </dgm:pt>
    <dgm:pt modelId="{043311BF-BEC3-4A3A-8E36-62842E1D0C70}" type="pres">
      <dgm:prSet presAssocID="{5BB1FEBE-A85E-4429-8836-0EB5FF0B1B23}" presName="rootConnector" presStyleLbl="node1" presStyleIdx="0" presStyleCnt="2"/>
      <dgm:spPr/>
      <dgm:t>
        <a:bodyPr/>
        <a:lstStyle/>
        <a:p>
          <a:endParaRPr lang="el-GR"/>
        </a:p>
      </dgm:t>
    </dgm:pt>
    <dgm:pt modelId="{FB437C81-9C9C-4D52-8336-54CEFB9E4496}" type="pres">
      <dgm:prSet presAssocID="{5BB1FEBE-A85E-4429-8836-0EB5FF0B1B23}" presName="childShape" presStyleCnt="0"/>
      <dgm:spPr/>
    </dgm:pt>
    <dgm:pt modelId="{827FAB67-3562-4B2B-919C-060F1D3E9FAB}" type="pres">
      <dgm:prSet presAssocID="{2DED6931-272E-4DC4-8E6C-257E4DDE77CF}" presName="Name13" presStyleLbl="parChTrans1D2" presStyleIdx="0" presStyleCnt="4"/>
      <dgm:spPr/>
      <dgm:t>
        <a:bodyPr/>
        <a:lstStyle/>
        <a:p>
          <a:endParaRPr lang="el-GR"/>
        </a:p>
      </dgm:t>
    </dgm:pt>
    <dgm:pt modelId="{2FCB4AA5-425D-44D5-B9B8-A5B35A829488}" type="pres">
      <dgm:prSet presAssocID="{DC2BFAEA-3C85-4C2B-BA4E-6BC2ECF68948}" presName="childText" presStyleLbl="bgAcc1" presStyleIdx="0" presStyleCnt="4" custScaleX="158029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F99AEE07-B9B6-4922-9A9B-7A1ECBB594A2}" type="pres">
      <dgm:prSet presAssocID="{67DD6D0A-32BF-41CD-887E-7F8E7720984D}" presName="Name13" presStyleLbl="parChTrans1D2" presStyleIdx="1" presStyleCnt="4"/>
      <dgm:spPr/>
      <dgm:t>
        <a:bodyPr/>
        <a:lstStyle/>
        <a:p>
          <a:endParaRPr lang="el-GR"/>
        </a:p>
      </dgm:t>
    </dgm:pt>
    <dgm:pt modelId="{32245700-316E-4E9C-AE8C-F95A6E6554BC}" type="pres">
      <dgm:prSet presAssocID="{6F8A700B-6B82-4C5A-A1EE-FEBC14F922D0}" presName="childText" presStyleLbl="bgAcc1" presStyleIdx="1" presStyleCnt="4" custScaleX="155148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3D2DF4E1-0CE6-4387-A9AD-61BF54682263}" type="pres">
      <dgm:prSet presAssocID="{E153B96D-DE0F-4B13-9FE1-BB10339C4BDE}" presName="root" presStyleCnt="0"/>
      <dgm:spPr/>
    </dgm:pt>
    <dgm:pt modelId="{58A9C13B-791E-42C6-9D07-4839CE5D9EBB}" type="pres">
      <dgm:prSet presAssocID="{E153B96D-DE0F-4B13-9FE1-BB10339C4BDE}" presName="rootComposite" presStyleCnt="0"/>
      <dgm:spPr/>
    </dgm:pt>
    <dgm:pt modelId="{A33DA455-7E2C-42BC-912E-FF78F6840351}" type="pres">
      <dgm:prSet presAssocID="{E153B96D-DE0F-4B13-9FE1-BB10339C4BDE}" presName="rootText" presStyleLbl="node1" presStyleIdx="1" presStyleCnt="2" custScaleX="156114"/>
      <dgm:spPr/>
      <dgm:t>
        <a:bodyPr/>
        <a:lstStyle/>
        <a:p>
          <a:endParaRPr lang="el-GR"/>
        </a:p>
      </dgm:t>
    </dgm:pt>
    <dgm:pt modelId="{F89D94AB-31A3-4146-9DAA-23F4416B3C95}" type="pres">
      <dgm:prSet presAssocID="{E153B96D-DE0F-4B13-9FE1-BB10339C4BDE}" presName="rootConnector" presStyleLbl="node1" presStyleIdx="1" presStyleCnt="2"/>
      <dgm:spPr/>
      <dgm:t>
        <a:bodyPr/>
        <a:lstStyle/>
        <a:p>
          <a:endParaRPr lang="el-GR"/>
        </a:p>
      </dgm:t>
    </dgm:pt>
    <dgm:pt modelId="{80DB2136-1E2A-4F5F-BE15-8C8C476E43DF}" type="pres">
      <dgm:prSet presAssocID="{E153B96D-DE0F-4B13-9FE1-BB10339C4BDE}" presName="childShape" presStyleCnt="0"/>
      <dgm:spPr/>
    </dgm:pt>
    <dgm:pt modelId="{6570C7CD-ED77-44F9-9421-83FC22049572}" type="pres">
      <dgm:prSet presAssocID="{91E4DFB7-8F1E-40B6-9445-FE716641C8AF}" presName="Name13" presStyleLbl="parChTrans1D2" presStyleIdx="2" presStyleCnt="4"/>
      <dgm:spPr/>
      <dgm:t>
        <a:bodyPr/>
        <a:lstStyle/>
        <a:p>
          <a:endParaRPr lang="el-GR"/>
        </a:p>
      </dgm:t>
    </dgm:pt>
    <dgm:pt modelId="{40A52D4F-7312-472C-B991-FA8042C0C586}" type="pres">
      <dgm:prSet presAssocID="{4F6C64A7-985E-4027-AFB8-1503A3E7995E}" presName="childText" presStyleLbl="bgAcc1" presStyleIdx="2" presStyleCnt="4" custScaleX="164285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79C9799B-EE01-4D99-8C5C-07609CE161C6}" type="pres">
      <dgm:prSet presAssocID="{00F24135-E013-4196-9609-621E39201075}" presName="Name13" presStyleLbl="parChTrans1D2" presStyleIdx="3" presStyleCnt="4"/>
      <dgm:spPr/>
      <dgm:t>
        <a:bodyPr/>
        <a:lstStyle/>
        <a:p>
          <a:endParaRPr lang="el-GR"/>
        </a:p>
      </dgm:t>
    </dgm:pt>
    <dgm:pt modelId="{3CADC4E6-041F-40BF-B7EF-EA061B09CF94}" type="pres">
      <dgm:prSet presAssocID="{9D7ABD5F-A1D8-4365-A9CC-893DB741D4B3}" presName="childText" presStyleLbl="bgAcc1" presStyleIdx="3" presStyleCnt="4" custScaleX="162555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8B38B253-F27B-406B-877A-0680CC6972A6}" srcId="{1CFD8081-660D-440B-8957-ACF43CECD4AC}" destId="{5BB1FEBE-A85E-4429-8836-0EB5FF0B1B23}" srcOrd="0" destOrd="0" parTransId="{F58C64AF-B509-4448-AF6B-4AEBC894F56A}" sibTransId="{646A3C32-49E6-4B00-BD38-1E3639AE09AD}"/>
    <dgm:cxn modelId="{DB56C3AA-C5E2-4AEF-955C-91D0E8B469E4}" type="presOf" srcId="{67DD6D0A-32BF-41CD-887E-7F8E7720984D}" destId="{F99AEE07-B9B6-4922-9A9B-7A1ECBB594A2}" srcOrd="0" destOrd="0" presId="urn:microsoft.com/office/officeart/2005/8/layout/hierarchy3"/>
    <dgm:cxn modelId="{D5572DCF-5A73-4981-BC3A-880308E0335C}" type="presOf" srcId="{9D7ABD5F-A1D8-4365-A9CC-893DB741D4B3}" destId="{3CADC4E6-041F-40BF-B7EF-EA061B09CF94}" srcOrd="0" destOrd="0" presId="urn:microsoft.com/office/officeart/2005/8/layout/hierarchy3"/>
    <dgm:cxn modelId="{E42826F5-6E51-41E6-A78A-3FB38A347499}" type="presOf" srcId="{E153B96D-DE0F-4B13-9FE1-BB10339C4BDE}" destId="{A33DA455-7E2C-42BC-912E-FF78F6840351}" srcOrd="0" destOrd="0" presId="urn:microsoft.com/office/officeart/2005/8/layout/hierarchy3"/>
    <dgm:cxn modelId="{CAA17311-DA31-4478-AE25-37E6814AA327}" srcId="{5BB1FEBE-A85E-4429-8836-0EB5FF0B1B23}" destId="{6F8A700B-6B82-4C5A-A1EE-FEBC14F922D0}" srcOrd="1" destOrd="0" parTransId="{67DD6D0A-32BF-41CD-887E-7F8E7720984D}" sibTransId="{B13A259A-397E-4D50-805D-107110651600}"/>
    <dgm:cxn modelId="{E8D8304D-5420-4831-BD4B-32B1418916A4}" srcId="{1CFD8081-660D-440B-8957-ACF43CECD4AC}" destId="{E153B96D-DE0F-4B13-9FE1-BB10339C4BDE}" srcOrd="1" destOrd="0" parTransId="{0B58F80C-26C7-407F-8AF2-5F74B6AF81F7}" sibTransId="{F634F222-5531-4FB0-B87B-EEB56872ED81}"/>
    <dgm:cxn modelId="{8608FF43-836A-4407-8567-B70B4200FFFF}" type="presOf" srcId="{4F6C64A7-985E-4027-AFB8-1503A3E7995E}" destId="{40A52D4F-7312-472C-B991-FA8042C0C586}" srcOrd="0" destOrd="0" presId="urn:microsoft.com/office/officeart/2005/8/layout/hierarchy3"/>
    <dgm:cxn modelId="{B49AA565-2FF2-4EB7-B11B-A1130D11B3C7}" type="presOf" srcId="{5BB1FEBE-A85E-4429-8836-0EB5FF0B1B23}" destId="{043311BF-BEC3-4A3A-8E36-62842E1D0C70}" srcOrd="1" destOrd="0" presId="urn:microsoft.com/office/officeart/2005/8/layout/hierarchy3"/>
    <dgm:cxn modelId="{DC255DE8-07AC-48FB-A2A4-F67E48524A45}" srcId="{E153B96D-DE0F-4B13-9FE1-BB10339C4BDE}" destId="{9D7ABD5F-A1D8-4365-A9CC-893DB741D4B3}" srcOrd="1" destOrd="0" parTransId="{00F24135-E013-4196-9609-621E39201075}" sibTransId="{F3EDCC23-D18D-4713-83AF-ABE221B9813C}"/>
    <dgm:cxn modelId="{775CF0E8-773C-4C57-A00D-64E4BB58C3E9}" type="presOf" srcId="{5BB1FEBE-A85E-4429-8836-0EB5FF0B1B23}" destId="{8D25B037-15C9-4D89-9665-91630215C6E1}" srcOrd="0" destOrd="0" presId="urn:microsoft.com/office/officeart/2005/8/layout/hierarchy3"/>
    <dgm:cxn modelId="{74930523-A684-44F6-85A0-5BEE7ACD5253}" type="presOf" srcId="{1CFD8081-660D-440B-8957-ACF43CECD4AC}" destId="{61A95040-BA7B-4A38-A5C2-4E3F3ABD4190}" srcOrd="0" destOrd="0" presId="urn:microsoft.com/office/officeart/2005/8/layout/hierarchy3"/>
    <dgm:cxn modelId="{07379C5D-B4FB-487F-A596-A7059705679B}" srcId="{5BB1FEBE-A85E-4429-8836-0EB5FF0B1B23}" destId="{DC2BFAEA-3C85-4C2B-BA4E-6BC2ECF68948}" srcOrd="0" destOrd="0" parTransId="{2DED6931-272E-4DC4-8E6C-257E4DDE77CF}" sibTransId="{19DEEEEE-BE6C-4988-92DF-0681402FF26A}"/>
    <dgm:cxn modelId="{C21122D0-895B-4C13-B25E-93E1C9D65007}" type="presOf" srcId="{6F8A700B-6B82-4C5A-A1EE-FEBC14F922D0}" destId="{32245700-316E-4E9C-AE8C-F95A6E6554BC}" srcOrd="0" destOrd="0" presId="urn:microsoft.com/office/officeart/2005/8/layout/hierarchy3"/>
    <dgm:cxn modelId="{035E9E54-62A9-4452-B305-5DC3C1C10C22}" type="presOf" srcId="{00F24135-E013-4196-9609-621E39201075}" destId="{79C9799B-EE01-4D99-8C5C-07609CE161C6}" srcOrd="0" destOrd="0" presId="urn:microsoft.com/office/officeart/2005/8/layout/hierarchy3"/>
    <dgm:cxn modelId="{CEF3928F-6A49-4901-AD34-A610811F7C46}" srcId="{E153B96D-DE0F-4B13-9FE1-BB10339C4BDE}" destId="{4F6C64A7-985E-4027-AFB8-1503A3E7995E}" srcOrd="0" destOrd="0" parTransId="{91E4DFB7-8F1E-40B6-9445-FE716641C8AF}" sibTransId="{1B4C9DE3-C1E4-4BCD-9006-2B8979D16424}"/>
    <dgm:cxn modelId="{8F2EF395-5F73-4824-9741-6B8FB02A08CE}" type="presOf" srcId="{DC2BFAEA-3C85-4C2B-BA4E-6BC2ECF68948}" destId="{2FCB4AA5-425D-44D5-B9B8-A5B35A829488}" srcOrd="0" destOrd="0" presId="urn:microsoft.com/office/officeart/2005/8/layout/hierarchy3"/>
    <dgm:cxn modelId="{96C5CED8-A2B3-435B-9A45-246EDED49A35}" type="presOf" srcId="{E153B96D-DE0F-4B13-9FE1-BB10339C4BDE}" destId="{F89D94AB-31A3-4146-9DAA-23F4416B3C95}" srcOrd="1" destOrd="0" presId="urn:microsoft.com/office/officeart/2005/8/layout/hierarchy3"/>
    <dgm:cxn modelId="{529D09D8-8E1C-47B3-AECE-8CE320905A0B}" type="presOf" srcId="{91E4DFB7-8F1E-40B6-9445-FE716641C8AF}" destId="{6570C7CD-ED77-44F9-9421-83FC22049572}" srcOrd="0" destOrd="0" presId="urn:microsoft.com/office/officeart/2005/8/layout/hierarchy3"/>
    <dgm:cxn modelId="{B046AB32-4E24-4DCE-A036-76FCBB54879B}" type="presOf" srcId="{2DED6931-272E-4DC4-8E6C-257E4DDE77CF}" destId="{827FAB67-3562-4B2B-919C-060F1D3E9FAB}" srcOrd="0" destOrd="0" presId="urn:microsoft.com/office/officeart/2005/8/layout/hierarchy3"/>
    <dgm:cxn modelId="{5CDB2DE3-73CC-4825-9244-8E8E09EA713D}" type="presParOf" srcId="{61A95040-BA7B-4A38-A5C2-4E3F3ABD4190}" destId="{556DCE6B-2349-4278-B89D-FB5B112DFBDC}" srcOrd="0" destOrd="0" presId="urn:microsoft.com/office/officeart/2005/8/layout/hierarchy3"/>
    <dgm:cxn modelId="{38B4CEA2-7119-45BC-931D-B04A5F158C89}" type="presParOf" srcId="{556DCE6B-2349-4278-B89D-FB5B112DFBDC}" destId="{5E628101-82A6-4020-BED6-36E2A77E5C11}" srcOrd="0" destOrd="0" presId="urn:microsoft.com/office/officeart/2005/8/layout/hierarchy3"/>
    <dgm:cxn modelId="{4746354A-BF48-460D-AD0E-732FFA78E230}" type="presParOf" srcId="{5E628101-82A6-4020-BED6-36E2A77E5C11}" destId="{8D25B037-15C9-4D89-9665-91630215C6E1}" srcOrd="0" destOrd="0" presId="urn:microsoft.com/office/officeart/2005/8/layout/hierarchy3"/>
    <dgm:cxn modelId="{8088E61C-D514-4F2E-AE30-A0BE4568B041}" type="presParOf" srcId="{5E628101-82A6-4020-BED6-36E2A77E5C11}" destId="{043311BF-BEC3-4A3A-8E36-62842E1D0C70}" srcOrd="1" destOrd="0" presId="urn:microsoft.com/office/officeart/2005/8/layout/hierarchy3"/>
    <dgm:cxn modelId="{E7F5995A-BAA5-4779-B656-098FC72C6445}" type="presParOf" srcId="{556DCE6B-2349-4278-B89D-FB5B112DFBDC}" destId="{FB437C81-9C9C-4D52-8336-54CEFB9E4496}" srcOrd="1" destOrd="0" presId="urn:microsoft.com/office/officeart/2005/8/layout/hierarchy3"/>
    <dgm:cxn modelId="{EE484716-60B6-4E6D-8D07-A7CEF93F6C06}" type="presParOf" srcId="{FB437C81-9C9C-4D52-8336-54CEFB9E4496}" destId="{827FAB67-3562-4B2B-919C-060F1D3E9FAB}" srcOrd="0" destOrd="0" presId="urn:microsoft.com/office/officeart/2005/8/layout/hierarchy3"/>
    <dgm:cxn modelId="{E32982C4-3F77-4FE9-B20F-80C140A10083}" type="presParOf" srcId="{FB437C81-9C9C-4D52-8336-54CEFB9E4496}" destId="{2FCB4AA5-425D-44D5-B9B8-A5B35A829488}" srcOrd="1" destOrd="0" presId="urn:microsoft.com/office/officeart/2005/8/layout/hierarchy3"/>
    <dgm:cxn modelId="{CC21EC5B-BBE1-46EE-BCD0-E9FE8BDC5D36}" type="presParOf" srcId="{FB437C81-9C9C-4D52-8336-54CEFB9E4496}" destId="{F99AEE07-B9B6-4922-9A9B-7A1ECBB594A2}" srcOrd="2" destOrd="0" presId="urn:microsoft.com/office/officeart/2005/8/layout/hierarchy3"/>
    <dgm:cxn modelId="{79616CAA-F189-45B4-80A1-2FF00DEA4669}" type="presParOf" srcId="{FB437C81-9C9C-4D52-8336-54CEFB9E4496}" destId="{32245700-316E-4E9C-AE8C-F95A6E6554BC}" srcOrd="3" destOrd="0" presId="urn:microsoft.com/office/officeart/2005/8/layout/hierarchy3"/>
    <dgm:cxn modelId="{BD0801BC-6A8E-4DC9-BF88-58239E3EAC99}" type="presParOf" srcId="{61A95040-BA7B-4A38-A5C2-4E3F3ABD4190}" destId="{3D2DF4E1-0CE6-4387-A9AD-61BF54682263}" srcOrd="1" destOrd="0" presId="urn:microsoft.com/office/officeart/2005/8/layout/hierarchy3"/>
    <dgm:cxn modelId="{EF55B88A-1EEE-4B9C-8CD4-4424BDD716D7}" type="presParOf" srcId="{3D2DF4E1-0CE6-4387-A9AD-61BF54682263}" destId="{58A9C13B-791E-42C6-9D07-4839CE5D9EBB}" srcOrd="0" destOrd="0" presId="urn:microsoft.com/office/officeart/2005/8/layout/hierarchy3"/>
    <dgm:cxn modelId="{A3A8B544-B927-4CB7-9785-D07B530AF759}" type="presParOf" srcId="{58A9C13B-791E-42C6-9D07-4839CE5D9EBB}" destId="{A33DA455-7E2C-42BC-912E-FF78F6840351}" srcOrd="0" destOrd="0" presId="urn:microsoft.com/office/officeart/2005/8/layout/hierarchy3"/>
    <dgm:cxn modelId="{3996A7C0-E54E-45A4-AE7A-EE452E368674}" type="presParOf" srcId="{58A9C13B-791E-42C6-9D07-4839CE5D9EBB}" destId="{F89D94AB-31A3-4146-9DAA-23F4416B3C95}" srcOrd="1" destOrd="0" presId="urn:microsoft.com/office/officeart/2005/8/layout/hierarchy3"/>
    <dgm:cxn modelId="{71E22D53-2D7C-40DC-A6A8-DAE3320F320E}" type="presParOf" srcId="{3D2DF4E1-0CE6-4387-A9AD-61BF54682263}" destId="{80DB2136-1E2A-4F5F-BE15-8C8C476E43DF}" srcOrd="1" destOrd="0" presId="urn:microsoft.com/office/officeart/2005/8/layout/hierarchy3"/>
    <dgm:cxn modelId="{99CD1B2E-1911-4B8D-98DC-DAD43895360B}" type="presParOf" srcId="{80DB2136-1E2A-4F5F-BE15-8C8C476E43DF}" destId="{6570C7CD-ED77-44F9-9421-83FC22049572}" srcOrd="0" destOrd="0" presId="urn:microsoft.com/office/officeart/2005/8/layout/hierarchy3"/>
    <dgm:cxn modelId="{657C5ED5-6E7A-4B1C-9E38-1CA1336FDBDF}" type="presParOf" srcId="{80DB2136-1E2A-4F5F-BE15-8C8C476E43DF}" destId="{40A52D4F-7312-472C-B991-FA8042C0C586}" srcOrd="1" destOrd="0" presId="urn:microsoft.com/office/officeart/2005/8/layout/hierarchy3"/>
    <dgm:cxn modelId="{88F5D314-E148-4215-AB09-FA0550F89867}" type="presParOf" srcId="{80DB2136-1E2A-4F5F-BE15-8C8C476E43DF}" destId="{79C9799B-EE01-4D99-8C5C-07609CE161C6}" srcOrd="2" destOrd="0" presId="urn:microsoft.com/office/officeart/2005/8/layout/hierarchy3"/>
    <dgm:cxn modelId="{95998A48-3BF6-4EC7-AF94-18D9E4B7DDD2}" type="presParOf" srcId="{80DB2136-1E2A-4F5F-BE15-8C8C476E43DF}" destId="{3CADC4E6-041F-40BF-B7EF-EA061B09CF94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CFD8081-660D-440B-8957-ACF43CECD4AC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5BB1FEBE-A85E-4429-8836-0EB5FF0B1B23}">
      <dgm:prSet phldrT="[Text]"/>
      <dgm:spPr/>
      <dgm:t>
        <a:bodyPr/>
        <a:lstStyle/>
        <a:p>
          <a:r>
            <a:rPr lang="en-US" dirty="0" smtClean="0"/>
            <a:t>King: How is it that the clouds still hang on you?</a:t>
          </a:r>
          <a:endParaRPr lang="el-GR" dirty="0"/>
        </a:p>
      </dgm:t>
      <dgm:extLst>
        <a:ext uri="{E40237B7-FDA0-4F09-8148-C483321AD2D9}">
          <dgm14:cNvPr xmlns:dgm14="http://schemas.microsoft.com/office/drawing/2010/diagram" id="0" name="" title="ST"/>
        </a:ext>
      </dgm:extLst>
    </dgm:pt>
    <dgm:pt modelId="{F58C64AF-B509-4448-AF6B-4AEBC894F56A}" type="parTrans" cxnId="{8B38B253-F27B-406B-877A-0680CC6972A6}">
      <dgm:prSet/>
      <dgm:spPr/>
      <dgm:t>
        <a:bodyPr/>
        <a:lstStyle/>
        <a:p>
          <a:endParaRPr lang="el-GR"/>
        </a:p>
      </dgm:t>
    </dgm:pt>
    <dgm:pt modelId="{646A3C32-49E6-4B00-BD38-1E3639AE09AD}" type="sibTrans" cxnId="{8B38B253-F27B-406B-877A-0680CC6972A6}">
      <dgm:prSet/>
      <dgm:spPr/>
      <dgm:t>
        <a:bodyPr/>
        <a:lstStyle/>
        <a:p>
          <a:endParaRPr lang="el-GR"/>
        </a:p>
      </dgm:t>
    </dgm:pt>
    <dgm:pt modelId="{DC2BFAEA-3C85-4C2B-BA4E-6BC2ECF68948}">
      <dgm:prSet phldrT="[Text]"/>
      <dgm:spPr/>
      <dgm:t>
        <a:bodyPr/>
        <a:lstStyle/>
        <a:p>
          <a:r>
            <a:rPr lang="el-GR" dirty="0" smtClean="0"/>
            <a:t>…πώς είναι η κατήφεια</a:t>
          </a:r>
        </a:p>
        <a:p>
          <a:r>
            <a:rPr lang="el-GR" dirty="0" smtClean="0"/>
            <a:t>που σε βαραίνει;</a:t>
          </a:r>
          <a:endParaRPr lang="el-GR" dirty="0"/>
        </a:p>
      </dgm:t>
      <dgm:extLst>
        <a:ext uri="{E40237B7-FDA0-4F09-8148-C483321AD2D9}">
          <dgm14:cNvPr xmlns:dgm14="http://schemas.microsoft.com/office/drawing/2010/diagram" id="0" name="" title="TT"/>
        </a:ext>
      </dgm:extLst>
    </dgm:pt>
    <dgm:pt modelId="{2DED6931-272E-4DC4-8E6C-257E4DDE77CF}" type="parTrans" cxnId="{07379C5D-B4FB-487F-A596-A7059705679B}">
      <dgm:prSet/>
      <dgm:spPr/>
      <dgm:t>
        <a:bodyPr/>
        <a:lstStyle/>
        <a:p>
          <a:endParaRPr lang="el-GR"/>
        </a:p>
      </dgm:t>
    </dgm:pt>
    <dgm:pt modelId="{19DEEEEE-BE6C-4988-92DF-0681402FF26A}" type="sibTrans" cxnId="{07379C5D-B4FB-487F-A596-A7059705679B}">
      <dgm:prSet/>
      <dgm:spPr/>
      <dgm:t>
        <a:bodyPr/>
        <a:lstStyle/>
        <a:p>
          <a:endParaRPr lang="el-GR"/>
        </a:p>
      </dgm:t>
    </dgm:pt>
    <dgm:pt modelId="{E153B96D-DE0F-4B13-9FE1-BB10339C4BDE}">
      <dgm:prSet phldrT="[Text]"/>
      <dgm:spPr/>
      <dgm:t>
        <a:bodyPr/>
        <a:lstStyle/>
        <a:p>
          <a:r>
            <a:rPr lang="en-US" dirty="0" smtClean="0"/>
            <a:t>Good Hamlet, cast thy </a:t>
          </a:r>
          <a:r>
            <a:rPr lang="en-US" dirty="0" err="1" smtClean="0"/>
            <a:t>nighted</a:t>
          </a:r>
          <a:r>
            <a:rPr lang="en-US" dirty="0" smtClean="0"/>
            <a:t> </a:t>
          </a:r>
          <a:r>
            <a:rPr lang="en-US" dirty="0" err="1" smtClean="0"/>
            <a:t>colour</a:t>
          </a:r>
          <a:r>
            <a:rPr lang="en-US" dirty="0" smtClean="0"/>
            <a:t> off</a:t>
          </a:r>
          <a:endParaRPr lang="el-GR" dirty="0"/>
        </a:p>
      </dgm:t>
      <dgm:extLst>
        <a:ext uri="{E40237B7-FDA0-4F09-8148-C483321AD2D9}">
          <dgm14:cNvPr xmlns:dgm14="http://schemas.microsoft.com/office/drawing/2010/diagram" id="0" name="" title="ST"/>
        </a:ext>
      </dgm:extLst>
    </dgm:pt>
    <dgm:pt modelId="{0B58F80C-26C7-407F-8AF2-5F74B6AF81F7}" type="parTrans" cxnId="{E8D8304D-5420-4831-BD4B-32B1418916A4}">
      <dgm:prSet/>
      <dgm:spPr/>
      <dgm:t>
        <a:bodyPr/>
        <a:lstStyle/>
        <a:p>
          <a:endParaRPr lang="el-GR"/>
        </a:p>
      </dgm:t>
    </dgm:pt>
    <dgm:pt modelId="{F634F222-5531-4FB0-B87B-EEB56872ED81}" type="sibTrans" cxnId="{E8D8304D-5420-4831-BD4B-32B1418916A4}">
      <dgm:prSet/>
      <dgm:spPr/>
      <dgm:t>
        <a:bodyPr/>
        <a:lstStyle/>
        <a:p>
          <a:endParaRPr lang="el-GR"/>
        </a:p>
      </dgm:t>
    </dgm:pt>
    <dgm:pt modelId="{4F6C64A7-985E-4027-AFB8-1503A3E7995E}">
      <dgm:prSet phldrT="[Text]"/>
      <dgm:spPr/>
      <dgm:t>
        <a:bodyPr/>
        <a:lstStyle/>
        <a:p>
          <a:r>
            <a:rPr lang="el-GR" dirty="0" smtClean="0"/>
            <a:t>Καλέ Άμλετ, διώξε τη σκιά</a:t>
          </a:r>
        </a:p>
        <a:p>
          <a:r>
            <a:rPr lang="el-GR" dirty="0" smtClean="0"/>
            <a:t>απ’ το πρόσωπό σου…</a:t>
          </a:r>
          <a:endParaRPr lang="el-GR" dirty="0"/>
        </a:p>
      </dgm:t>
      <dgm:extLst>
        <a:ext uri="{E40237B7-FDA0-4F09-8148-C483321AD2D9}">
          <dgm14:cNvPr xmlns:dgm14="http://schemas.microsoft.com/office/drawing/2010/diagram" id="0" name="" title="TT"/>
        </a:ext>
      </dgm:extLst>
    </dgm:pt>
    <dgm:pt modelId="{91E4DFB7-8F1E-40B6-9445-FE716641C8AF}" type="parTrans" cxnId="{CEF3928F-6A49-4901-AD34-A610811F7C46}">
      <dgm:prSet/>
      <dgm:spPr/>
      <dgm:t>
        <a:bodyPr/>
        <a:lstStyle/>
        <a:p>
          <a:endParaRPr lang="el-GR"/>
        </a:p>
      </dgm:t>
    </dgm:pt>
    <dgm:pt modelId="{1B4C9DE3-C1E4-4BCD-9006-2B8979D16424}" type="sibTrans" cxnId="{CEF3928F-6A49-4901-AD34-A610811F7C46}">
      <dgm:prSet/>
      <dgm:spPr/>
      <dgm:t>
        <a:bodyPr/>
        <a:lstStyle/>
        <a:p>
          <a:endParaRPr lang="el-GR"/>
        </a:p>
      </dgm:t>
    </dgm:pt>
    <dgm:pt modelId="{6F8A700B-6B82-4C5A-A1EE-FEBC14F922D0}">
      <dgm:prSet phldrT="[Text]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</dgm:spPr>
      <dgm:t>
        <a:bodyPr/>
        <a:lstStyle/>
        <a:p>
          <a:r>
            <a:rPr lang="el-GR" dirty="0" smtClean="0"/>
            <a:t>Πώς κι έτσι πάντα</a:t>
          </a:r>
        </a:p>
        <a:p>
          <a:r>
            <a:rPr lang="el-GR" dirty="0" smtClean="0"/>
            <a:t>σε πλακώνει η συννεφιά;</a:t>
          </a:r>
          <a:endParaRPr lang="el-GR" dirty="0"/>
        </a:p>
      </dgm:t>
      <dgm:extLst>
        <a:ext uri="{E40237B7-FDA0-4F09-8148-C483321AD2D9}">
          <dgm14:cNvPr xmlns:dgm14="http://schemas.microsoft.com/office/drawing/2010/diagram" id="0" name="" title="TT"/>
        </a:ext>
      </dgm:extLst>
    </dgm:pt>
    <dgm:pt modelId="{67DD6D0A-32BF-41CD-887E-7F8E7720984D}" type="parTrans" cxnId="{CAA17311-DA31-4478-AE25-37E6814AA327}">
      <dgm:prSet/>
      <dgm:spPr/>
      <dgm:t>
        <a:bodyPr/>
        <a:lstStyle/>
        <a:p>
          <a:endParaRPr lang="el-GR"/>
        </a:p>
      </dgm:t>
    </dgm:pt>
    <dgm:pt modelId="{B13A259A-397E-4D50-805D-107110651600}" type="sibTrans" cxnId="{CAA17311-DA31-4478-AE25-37E6814AA327}">
      <dgm:prSet/>
      <dgm:spPr/>
      <dgm:t>
        <a:bodyPr/>
        <a:lstStyle/>
        <a:p>
          <a:endParaRPr lang="el-GR"/>
        </a:p>
      </dgm:t>
    </dgm:pt>
    <dgm:pt modelId="{9D7ABD5F-A1D8-4365-A9CC-893DB741D4B3}">
      <dgm:prSet phldrT="[Text]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</dgm:spPr>
      <dgm:t>
        <a:bodyPr/>
        <a:lstStyle/>
        <a:p>
          <a:r>
            <a:rPr lang="el-GR" dirty="0" smtClean="0"/>
            <a:t>Καλέ μου, Άμλετ…</a:t>
          </a:r>
        </a:p>
        <a:p>
          <a:r>
            <a:rPr lang="el-GR" dirty="0" smtClean="0"/>
            <a:t>Διώξε το σκοτεινό χρώμα</a:t>
          </a:r>
          <a:endParaRPr lang="el-GR" dirty="0"/>
        </a:p>
      </dgm:t>
      <dgm:extLst>
        <a:ext uri="{E40237B7-FDA0-4F09-8148-C483321AD2D9}">
          <dgm14:cNvPr xmlns:dgm14="http://schemas.microsoft.com/office/drawing/2010/diagram" id="0" name="" title="TT"/>
        </a:ext>
      </dgm:extLst>
    </dgm:pt>
    <dgm:pt modelId="{00F24135-E013-4196-9609-621E39201075}" type="parTrans" cxnId="{DC255DE8-07AC-48FB-A2A4-F67E48524A45}">
      <dgm:prSet/>
      <dgm:spPr/>
      <dgm:t>
        <a:bodyPr/>
        <a:lstStyle/>
        <a:p>
          <a:endParaRPr lang="el-GR"/>
        </a:p>
      </dgm:t>
    </dgm:pt>
    <dgm:pt modelId="{F3EDCC23-D18D-4713-83AF-ABE221B9813C}" type="sibTrans" cxnId="{DC255DE8-07AC-48FB-A2A4-F67E48524A45}">
      <dgm:prSet/>
      <dgm:spPr/>
      <dgm:t>
        <a:bodyPr/>
        <a:lstStyle/>
        <a:p>
          <a:endParaRPr lang="el-GR"/>
        </a:p>
      </dgm:t>
    </dgm:pt>
    <dgm:pt modelId="{61A95040-BA7B-4A38-A5C2-4E3F3ABD4190}" type="pres">
      <dgm:prSet presAssocID="{1CFD8081-660D-440B-8957-ACF43CECD4AC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l-GR"/>
        </a:p>
      </dgm:t>
    </dgm:pt>
    <dgm:pt modelId="{556DCE6B-2349-4278-B89D-FB5B112DFBDC}" type="pres">
      <dgm:prSet presAssocID="{5BB1FEBE-A85E-4429-8836-0EB5FF0B1B23}" presName="root" presStyleCnt="0"/>
      <dgm:spPr/>
    </dgm:pt>
    <dgm:pt modelId="{5E628101-82A6-4020-BED6-36E2A77E5C11}" type="pres">
      <dgm:prSet presAssocID="{5BB1FEBE-A85E-4429-8836-0EB5FF0B1B23}" presName="rootComposite" presStyleCnt="0"/>
      <dgm:spPr/>
    </dgm:pt>
    <dgm:pt modelId="{8D25B037-15C9-4D89-9665-91630215C6E1}" type="pres">
      <dgm:prSet presAssocID="{5BB1FEBE-A85E-4429-8836-0EB5FF0B1B23}" presName="rootText" presStyleLbl="node1" presStyleIdx="0" presStyleCnt="2" custScaleX="123635"/>
      <dgm:spPr/>
      <dgm:t>
        <a:bodyPr/>
        <a:lstStyle/>
        <a:p>
          <a:endParaRPr lang="el-GR"/>
        </a:p>
      </dgm:t>
    </dgm:pt>
    <dgm:pt modelId="{043311BF-BEC3-4A3A-8E36-62842E1D0C70}" type="pres">
      <dgm:prSet presAssocID="{5BB1FEBE-A85E-4429-8836-0EB5FF0B1B23}" presName="rootConnector" presStyleLbl="node1" presStyleIdx="0" presStyleCnt="2"/>
      <dgm:spPr/>
      <dgm:t>
        <a:bodyPr/>
        <a:lstStyle/>
        <a:p>
          <a:endParaRPr lang="el-GR"/>
        </a:p>
      </dgm:t>
    </dgm:pt>
    <dgm:pt modelId="{FB437C81-9C9C-4D52-8336-54CEFB9E4496}" type="pres">
      <dgm:prSet presAssocID="{5BB1FEBE-A85E-4429-8836-0EB5FF0B1B23}" presName="childShape" presStyleCnt="0"/>
      <dgm:spPr/>
    </dgm:pt>
    <dgm:pt modelId="{827FAB67-3562-4B2B-919C-060F1D3E9FAB}" type="pres">
      <dgm:prSet presAssocID="{2DED6931-272E-4DC4-8E6C-257E4DDE77CF}" presName="Name13" presStyleLbl="parChTrans1D2" presStyleIdx="0" presStyleCnt="4"/>
      <dgm:spPr/>
      <dgm:t>
        <a:bodyPr/>
        <a:lstStyle/>
        <a:p>
          <a:endParaRPr lang="el-GR"/>
        </a:p>
      </dgm:t>
    </dgm:pt>
    <dgm:pt modelId="{2FCB4AA5-425D-44D5-B9B8-A5B35A829488}" type="pres">
      <dgm:prSet presAssocID="{DC2BFAEA-3C85-4C2B-BA4E-6BC2ECF68948}" presName="childText" presStyleLbl="bgAcc1" presStyleIdx="0" presStyleCnt="4" custScaleX="158029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F99AEE07-B9B6-4922-9A9B-7A1ECBB594A2}" type="pres">
      <dgm:prSet presAssocID="{67DD6D0A-32BF-41CD-887E-7F8E7720984D}" presName="Name13" presStyleLbl="parChTrans1D2" presStyleIdx="1" presStyleCnt="4"/>
      <dgm:spPr/>
      <dgm:t>
        <a:bodyPr/>
        <a:lstStyle/>
        <a:p>
          <a:endParaRPr lang="el-GR"/>
        </a:p>
      </dgm:t>
    </dgm:pt>
    <dgm:pt modelId="{32245700-316E-4E9C-AE8C-F95A6E6554BC}" type="pres">
      <dgm:prSet presAssocID="{6F8A700B-6B82-4C5A-A1EE-FEBC14F922D0}" presName="childText" presStyleLbl="bgAcc1" presStyleIdx="1" presStyleCnt="4" custScaleX="155148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3D2DF4E1-0CE6-4387-A9AD-61BF54682263}" type="pres">
      <dgm:prSet presAssocID="{E153B96D-DE0F-4B13-9FE1-BB10339C4BDE}" presName="root" presStyleCnt="0"/>
      <dgm:spPr/>
    </dgm:pt>
    <dgm:pt modelId="{58A9C13B-791E-42C6-9D07-4839CE5D9EBB}" type="pres">
      <dgm:prSet presAssocID="{E153B96D-DE0F-4B13-9FE1-BB10339C4BDE}" presName="rootComposite" presStyleCnt="0"/>
      <dgm:spPr/>
    </dgm:pt>
    <dgm:pt modelId="{A33DA455-7E2C-42BC-912E-FF78F6840351}" type="pres">
      <dgm:prSet presAssocID="{E153B96D-DE0F-4B13-9FE1-BB10339C4BDE}" presName="rootText" presStyleLbl="node1" presStyleIdx="1" presStyleCnt="2" custScaleX="156114"/>
      <dgm:spPr/>
      <dgm:t>
        <a:bodyPr/>
        <a:lstStyle/>
        <a:p>
          <a:endParaRPr lang="el-GR"/>
        </a:p>
      </dgm:t>
    </dgm:pt>
    <dgm:pt modelId="{F89D94AB-31A3-4146-9DAA-23F4416B3C95}" type="pres">
      <dgm:prSet presAssocID="{E153B96D-DE0F-4B13-9FE1-BB10339C4BDE}" presName="rootConnector" presStyleLbl="node1" presStyleIdx="1" presStyleCnt="2"/>
      <dgm:spPr/>
      <dgm:t>
        <a:bodyPr/>
        <a:lstStyle/>
        <a:p>
          <a:endParaRPr lang="el-GR"/>
        </a:p>
      </dgm:t>
    </dgm:pt>
    <dgm:pt modelId="{80DB2136-1E2A-4F5F-BE15-8C8C476E43DF}" type="pres">
      <dgm:prSet presAssocID="{E153B96D-DE0F-4B13-9FE1-BB10339C4BDE}" presName="childShape" presStyleCnt="0"/>
      <dgm:spPr/>
    </dgm:pt>
    <dgm:pt modelId="{6570C7CD-ED77-44F9-9421-83FC22049572}" type="pres">
      <dgm:prSet presAssocID="{91E4DFB7-8F1E-40B6-9445-FE716641C8AF}" presName="Name13" presStyleLbl="parChTrans1D2" presStyleIdx="2" presStyleCnt="4"/>
      <dgm:spPr/>
      <dgm:t>
        <a:bodyPr/>
        <a:lstStyle/>
        <a:p>
          <a:endParaRPr lang="el-GR"/>
        </a:p>
      </dgm:t>
    </dgm:pt>
    <dgm:pt modelId="{40A52D4F-7312-472C-B991-FA8042C0C586}" type="pres">
      <dgm:prSet presAssocID="{4F6C64A7-985E-4027-AFB8-1503A3E7995E}" presName="childText" presStyleLbl="bgAcc1" presStyleIdx="2" presStyleCnt="4" custScaleX="164285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79C9799B-EE01-4D99-8C5C-07609CE161C6}" type="pres">
      <dgm:prSet presAssocID="{00F24135-E013-4196-9609-621E39201075}" presName="Name13" presStyleLbl="parChTrans1D2" presStyleIdx="3" presStyleCnt="4"/>
      <dgm:spPr/>
      <dgm:t>
        <a:bodyPr/>
        <a:lstStyle/>
        <a:p>
          <a:endParaRPr lang="el-GR"/>
        </a:p>
      </dgm:t>
    </dgm:pt>
    <dgm:pt modelId="{3CADC4E6-041F-40BF-B7EF-EA061B09CF94}" type="pres">
      <dgm:prSet presAssocID="{9D7ABD5F-A1D8-4365-A9CC-893DB741D4B3}" presName="childText" presStyleLbl="bgAcc1" presStyleIdx="3" presStyleCnt="4" custScaleX="162555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4D2EBED8-5026-48F7-ABBD-F340B54E61F2}" type="presOf" srcId="{6F8A700B-6B82-4C5A-A1EE-FEBC14F922D0}" destId="{32245700-316E-4E9C-AE8C-F95A6E6554BC}" srcOrd="0" destOrd="0" presId="urn:microsoft.com/office/officeart/2005/8/layout/hierarchy3"/>
    <dgm:cxn modelId="{8B38B253-F27B-406B-877A-0680CC6972A6}" srcId="{1CFD8081-660D-440B-8957-ACF43CECD4AC}" destId="{5BB1FEBE-A85E-4429-8836-0EB5FF0B1B23}" srcOrd="0" destOrd="0" parTransId="{F58C64AF-B509-4448-AF6B-4AEBC894F56A}" sibTransId="{646A3C32-49E6-4B00-BD38-1E3639AE09AD}"/>
    <dgm:cxn modelId="{07379C5D-B4FB-487F-A596-A7059705679B}" srcId="{5BB1FEBE-A85E-4429-8836-0EB5FF0B1B23}" destId="{DC2BFAEA-3C85-4C2B-BA4E-6BC2ECF68948}" srcOrd="0" destOrd="0" parTransId="{2DED6931-272E-4DC4-8E6C-257E4DDE77CF}" sibTransId="{19DEEEEE-BE6C-4988-92DF-0681402FF26A}"/>
    <dgm:cxn modelId="{DC255DE8-07AC-48FB-A2A4-F67E48524A45}" srcId="{E153B96D-DE0F-4B13-9FE1-BB10339C4BDE}" destId="{9D7ABD5F-A1D8-4365-A9CC-893DB741D4B3}" srcOrd="1" destOrd="0" parTransId="{00F24135-E013-4196-9609-621E39201075}" sibTransId="{F3EDCC23-D18D-4713-83AF-ABE221B9813C}"/>
    <dgm:cxn modelId="{DA67A04A-CC22-4B18-80FA-EEE4A2D50B6F}" type="presOf" srcId="{DC2BFAEA-3C85-4C2B-BA4E-6BC2ECF68948}" destId="{2FCB4AA5-425D-44D5-B9B8-A5B35A829488}" srcOrd="0" destOrd="0" presId="urn:microsoft.com/office/officeart/2005/8/layout/hierarchy3"/>
    <dgm:cxn modelId="{1EC3F43F-28E8-4F67-B4E0-700B072156B1}" type="presOf" srcId="{E153B96D-DE0F-4B13-9FE1-BB10339C4BDE}" destId="{F89D94AB-31A3-4146-9DAA-23F4416B3C95}" srcOrd="1" destOrd="0" presId="urn:microsoft.com/office/officeart/2005/8/layout/hierarchy3"/>
    <dgm:cxn modelId="{47B2BC55-26FC-4FAB-BF79-BE14C363F056}" type="presOf" srcId="{2DED6931-272E-4DC4-8E6C-257E4DDE77CF}" destId="{827FAB67-3562-4B2B-919C-060F1D3E9FAB}" srcOrd="0" destOrd="0" presId="urn:microsoft.com/office/officeart/2005/8/layout/hierarchy3"/>
    <dgm:cxn modelId="{145D9970-8438-454C-B5EE-30FE727ABEF6}" type="presOf" srcId="{5BB1FEBE-A85E-4429-8836-0EB5FF0B1B23}" destId="{8D25B037-15C9-4D89-9665-91630215C6E1}" srcOrd="0" destOrd="0" presId="urn:microsoft.com/office/officeart/2005/8/layout/hierarchy3"/>
    <dgm:cxn modelId="{A36317FF-1FCD-4BA5-8507-9134BFBFBF1E}" type="presOf" srcId="{5BB1FEBE-A85E-4429-8836-0EB5FF0B1B23}" destId="{043311BF-BEC3-4A3A-8E36-62842E1D0C70}" srcOrd="1" destOrd="0" presId="urn:microsoft.com/office/officeart/2005/8/layout/hierarchy3"/>
    <dgm:cxn modelId="{E8D8304D-5420-4831-BD4B-32B1418916A4}" srcId="{1CFD8081-660D-440B-8957-ACF43CECD4AC}" destId="{E153B96D-DE0F-4B13-9FE1-BB10339C4BDE}" srcOrd="1" destOrd="0" parTransId="{0B58F80C-26C7-407F-8AF2-5F74B6AF81F7}" sibTransId="{F634F222-5531-4FB0-B87B-EEB56872ED81}"/>
    <dgm:cxn modelId="{CAA17311-DA31-4478-AE25-37E6814AA327}" srcId="{5BB1FEBE-A85E-4429-8836-0EB5FF0B1B23}" destId="{6F8A700B-6B82-4C5A-A1EE-FEBC14F922D0}" srcOrd="1" destOrd="0" parTransId="{67DD6D0A-32BF-41CD-887E-7F8E7720984D}" sibTransId="{B13A259A-397E-4D50-805D-107110651600}"/>
    <dgm:cxn modelId="{D97E8618-6998-48F3-9051-2D914CA6B573}" type="presOf" srcId="{67DD6D0A-32BF-41CD-887E-7F8E7720984D}" destId="{F99AEE07-B9B6-4922-9A9B-7A1ECBB594A2}" srcOrd="0" destOrd="0" presId="urn:microsoft.com/office/officeart/2005/8/layout/hierarchy3"/>
    <dgm:cxn modelId="{C7DF3B09-17C0-464E-A42B-429BEA9E0C2E}" type="presOf" srcId="{00F24135-E013-4196-9609-621E39201075}" destId="{79C9799B-EE01-4D99-8C5C-07609CE161C6}" srcOrd="0" destOrd="0" presId="urn:microsoft.com/office/officeart/2005/8/layout/hierarchy3"/>
    <dgm:cxn modelId="{CB83B838-D195-4A66-804D-7F314699484A}" type="presOf" srcId="{9D7ABD5F-A1D8-4365-A9CC-893DB741D4B3}" destId="{3CADC4E6-041F-40BF-B7EF-EA061B09CF94}" srcOrd="0" destOrd="0" presId="urn:microsoft.com/office/officeart/2005/8/layout/hierarchy3"/>
    <dgm:cxn modelId="{CEF3928F-6A49-4901-AD34-A610811F7C46}" srcId="{E153B96D-DE0F-4B13-9FE1-BB10339C4BDE}" destId="{4F6C64A7-985E-4027-AFB8-1503A3E7995E}" srcOrd="0" destOrd="0" parTransId="{91E4DFB7-8F1E-40B6-9445-FE716641C8AF}" sibTransId="{1B4C9DE3-C1E4-4BCD-9006-2B8979D16424}"/>
    <dgm:cxn modelId="{974A7D00-3FAF-4677-9F7D-7ECEC25051EA}" type="presOf" srcId="{91E4DFB7-8F1E-40B6-9445-FE716641C8AF}" destId="{6570C7CD-ED77-44F9-9421-83FC22049572}" srcOrd="0" destOrd="0" presId="urn:microsoft.com/office/officeart/2005/8/layout/hierarchy3"/>
    <dgm:cxn modelId="{8AC3144C-0382-4AE8-9794-5DEAEC2088D6}" type="presOf" srcId="{E153B96D-DE0F-4B13-9FE1-BB10339C4BDE}" destId="{A33DA455-7E2C-42BC-912E-FF78F6840351}" srcOrd="0" destOrd="0" presId="urn:microsoft.com/office/officeart/2005/8/layout/hierarchy3"/>
    <dgm:cxn modelId="{DD188F7B-B325-422E-B073-E828E091D984}" type="presOf" srcId="{4F6C64A7-985E-4027-AFB8-1503A3E7995E}" destId="{40A52D4F-7312-472C-B991-FA8042C0C586}" srcOrd="0" destOrd="0" presId="urn:microsoft.com/office/officeart/2005/8/layout/hierarchy3"/>
    <dgm:cxn modelId="{5A50F5AC-0235-43BD-94E3-BE9B591C0D95}" type="presOf" srcId="{1CFD8081-660D-440B-8957-ACF43CECD4AC}" destId="{61A95040-BA7B-4A38-A5C2-4E3F3ABD4190}" srcOrd="0" destOrd="0" presId="urn:microsoft.com/office/officeart/2005/8/layout/hierarchy3"/>
    <dgm:cxn modelId="{042FA340-0746-4CDC-84F6-DE781981D7AE}" type="presParOf" srcId="{61A95040-BA7B-4A38-A5C2-4E3F3ABD4190}" destId="{556DCE6B-2349-4278-B89D-FB5B112DFBDC}" srcOrd="0" destOrd="0" presId="urn:microsoft.com/office/officeart/2005/8/layout/hierarchy3"/>
    <dgm:cxn modelId="{2B2094B4-C8A0-4892-82B2-5B3F143C3D12}" type="presParOf" srcId="{556DCE6B-2349-4278-B89D-FB5B112DFBDC}" destId="{5E628101-82A6-4020-BED6-36E2A77E5C11}" srcOrd="0" destOrd="0" presId="urn:microsoft.com/office/officeart/2005/8/layout/hierarchy3"/>
    <dgm:cxn modelId="{440CA5EB-FB25-4AE1-9CAE-25724D4EDECC}" type="presParOf" srcId="{5E628101-82A6-4020-BED6-36E2A77E5C11}" destId="{8D25B037-15C9-4D89-9665-91630215C6E1}" srcOrd="0" destOrd="0" presId="urn:microsoft.com/office/officeart/2005/8/layout/hierarchy3"/>
    <dgm:cxn modelId="{592B7598-A23C-4FB2-8165-BA3ABEFB4549}" type="presParOf" srcId="{5E628101-82A6-4020-BED6-36E2A77E5C11}" destId="{043311BF-BEC3-4A3A-8E36-62842E1D0C70}" srcOrd="1" destOrd="0" presId="urn:microsoft.com/office/officeart/2005/8/layout/hierarchy3"/>
    <dgm:cxn modelId="{256D8F26-1AA2-49DE-A700-3EE9B51BDE73}" type="presParOf" srcId="{556DCE6B-2349-4278-B89D-FB5B112DFBDC}" destId="{FB437C81-9C9C-4D52-8336-54CEFB9E4496}" srcOrd="1" destOrd="0" presId="urn:microsoft.com/office/officeart/2005/8/layout/hierarchy3"/>
    <dgm:cxn modelId="{9A6FF4CF-DEBF-49DE-9A80-58D25B528767}" type="presParOf" srcId="{FB437C81-9C9C-4D52-8336-54CEFB9E4496}" destId="{827FAB67-3562-4B2B-919C-060F1D3E9FAB}" srcOrd="0" destOrd="0" presId="urn:microsoft.com/office/officeart/2005/8/layout/hierarchy3"/>
    <dgm:cxn modelId="{403191E4-15A5-40C9-B4D4-FD846C63C330}" type="presParOf" srcId="{FB437C81-9C9C-4D52-8336-54CEFB9E4496}" destId="{2FCB4AA5-425D-44D5-B9B8-A5B35A829488}" srcOrd="1" destOrd="0" presId="urn:microsoft.com/office/officeart/2005/8/layout/hierarchy3"/>
    <dgm:cxn modelId="{A0616D6A-D2D1-4DB4-B8A6-19E9FB6F7170}" type="presParOf" srcId="{FB437C81-9C9C-4D52-8336-54CEFB9E4496}" destId="{F99AEE07-B9B6-4922-9A9B-7A1ECBB594A2}" srcOrd="2" destOrd="0" presId="urn:microsoft.com/office/officeart/2005/8/layout/hierarchy3"/>
    <dgm:cxn modelId="{3F6E6CC3-5342-4110-8FA6-1754C5430A42}" type="presParOf" srcId="{FB437C81-9C9C-4D52-8336-54CEFB9E4496}" destId="{32245700-316E-4E9C-AE8C-F95A6E6554BC}" srcOrd="3" destOrd="0" presId="urn:microsoft.com/office/officeart/2005/8/layout/hierarchy3"/>
    <dgm:cxn modelId="{21DFCAB0-58C4-4CB7-A751-EACCF6EA039C}" type="presParOf" srcId="{61A95040-BA7B-4A38-A5C2-4E3F3ABD4190}" destId="{3D2DF4E1-0CE6-4387-A9AD-61BF54682263}" srcOrd="1" destOrd="0" presId="urn:microsoft.com/office/officeart/2005/8/layout/hierarchy3"/>
    <dgm:cxn modelId="{244F261D-8B53-4831-851F-CF757943E34D}" type="presParOf" srcId="{3D2DF4E1-0CE6-4387-A9AD-61BF54682263}" destId="{58A9C13B-791E-42C6-9D07-4839CE5D9EBB}" srcOrd="0" destOrd="0" presId="urn:microsoft.com/office/officeart/2005/8/layout/hierarchy3"/>
    <dgm:cxn modelId="{DD3D8BBE-FF44-4EC4-A2ED-1892273ED54F}" type="presParOf" srcId="{58A9C13B-791E-42C6-9D07-4839CE5D9EBB}" destId="{A33DA455-7E2C-42BC-912E-FF78F6840351}" srcOrd="0" destOrd="0" presId="urn:microsoft.com/office/officeart/2005/8/layout/hierarchy3"/>
    <dgm:cxn modelId="{76CC2305-487E-428A-887F-7CED033B5C60}" type="presParOf" srcId="{58A9C13B-791E-42C6-9D07-4839CE5D9EBB}" destId="{F89D94AB-31A3-4146-9DAA-23F4416B3C95}" srcOrd="1" destOrd="0" presId="urn:microsoft.com/office/officeart/2005/8/layout/hierarchy3"/>
    <dgm:cxn modelId="{3DFAFD78-77A0-4417-9699-7331BD3D081F}" type="presParOf" srcId="{3D2DF4E1-0CE6-4387-A9AD-61BF54682263}" destId="{80DB2136-1E2A-4F5F-BE15-8C8C476E43DF}" srcOrd="1" destOrd="0" presId="urn:microsoft.com/office/officeart/2005/8/layout/hierarchy3"/>
    <dgm:cxn modelId="{6EBDE4D7-7F5C-4092-BF69-2D46E2A144F4}" type="presParOf" srcId="{80DB2136-1E2A-4F5F-BE15-8C8C476E43DF}" destId="{6570C7CD-ED77-44F9-9421-83FC22049572}" srcOrd="0" destOrd="0" presId="urn:microsoft.com/office/officeart/2005/8/layout/hierarchy3"/>
    <dgm:cxn modelId="{9CE73FCC-17AE-4FA1-A752-C0109DE1DAC1}" type="presParOf" srcId="{80DB2136-1E2A-4F5F-BE15-8C8C476E43DF}" destId="{40A52D4F-7312-472C-B991-FA8042C0C586}" srcOrd="1" destOrd="0" presId="urn:microsoft.com/office/officeart/2005/8/layout/hierarchy3"/>
    <dgm:cxn modelId="{027FDAF3-FD78-435F-BA33-0A9BDDFA02BE}" type="presParOf" srcId="{80DB2136-1E2A-4F5F-BE15-8C8C476E43DF}" destId="{79C9799B-EE01-4D99-8C5C-07609CE161C6}" srcOrd="2" destOrd="0" presId="urn:microsoft.com/office/officeart/2005/8/layout/hierarchy3"/>
    <dgm:cxn modelId="{A56964E6-E845-4638-B5F3-CC2451A05DC9}" type="presParOf" srcId="{80DB2136-1E2A-4F5F-BE15-8C8C476E43DF}" destId="{3CADC4E6-041F-40BF-B7EF-EA061B09CF94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1CFD8081-660D-440B-8957-ACF43CECD4AC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5BB1FEBE-A85E-4429-8836-0EB5FF0B1B23}">
      <dgm:prSet phldrT="[Text]"/>
      <dgm:spPr/>
      <dgm:t>
        <a:bodyPr/>
        <a:lstStyle/>
        <a:p>
          <a:r>
            <a:rPr lang="en-US" dirty="0" smtClean="0"/>
            <a:t> Hamlet: The air bites shrewdly; it is very cold.</a:t>
          </a:r>
          <a:endParaRPr lang="el-GR" dirty="0" smtClean="0"/>
        </a:p>
        <a:p>
          <a:r>
            <a:rPr lang="en-US" dirty="0" smtClean="0"/>
            <a:t>Horatio: It is a nipping and an eager air</a:t>
          </a:r>
          <a:endParaRPr lang="el-GR" dirty="0"/>
        </a:p>
      </dgm:t>
      <dgm:extLst>
        <a:ext uri="{E40237B7-FDA0-4F09-8148-C483321AD2D9}">
          <dgm14:cNvPr xmlns:dgm14="http://schemas.microsoft.com/office/drawing/2010/diagram" id="0" name="" title="ST"/>
        </a:ext>
      </dgm:extLst>
    </dgm:pt>
    <dgm:pt modelId="{F58C64AF-B509-4448-AF6B-4AEBC894F56A}" type="parTrans" cxnId="{8B38B253-F27B-406B-877A-0680CC6972A6}">
      <dgm:prSet/>
      <dgm:spPr/>
      <dgm:t>
        <a:bodyPr/>
        <a:lstStyle/>
        <a:p>
          <a:endParaRPr lang="el-GR"/>
        </a:p>
      </dgm:t>
    </dgm:pt>
    <dgm:pt modelId="{646A3C32-49E6-4B00-BD38-1E3639AE09AD}" type="sibTrans" cxnId="{8B38B253-F27B-406B-877A-0680CC6972A6}">
      <dgm:prSet/>
      <dgm:spPr/>
      <dgm:t>
        <a:bodyPr/>
        <a:lstStyle/>
        <a:p>
          <a:endParaRPr lang="el-GR"/>
        </a:p>
      </dgm:t>
    </dgm:pt>
    <dgm:pt modelId="{DC2BFAEA-3C85-4C2B-BA4E-6BC2ECF68948}">
      <dgm:prSet phldrT="[Text]"/>
      <dgm:spPr/>
      <dgm:t>
        <a:bodyPr/>
        <a:lstStyle/>
        <a:p>
          <a:r>
            <a:rPr lang="el-GR" dirty="0" smtClean="0"/>
            <a:t>Ο αέρας είναι τσουχτερός</a:t>
          </a:r>
        </a:p>
        <a:p>
          <a:r>
            <a:rPr lang="el-GR" dirty="0" smtClean="0"/>
            <a:t>Κάνει πολύ κρύο</a:t>
          </a:r>
        </a:p>
        <a:p>
          <a:r>
            <a:rPr lang="el-GR" dirty="0" smtClean="0"/>
            <a:t>Είναι φαρμακερός αέρας</a:t>
          </a:r>
          <a:endParaRPr lang="el-GR" dirty="0"/>
        </a:p>
      </dgm:t>
      <dgm:extLst>
        <a:ext uri="{E40237B7-FDA0-4F09-8148-C483321AD2D9}">
          <dgm14:cNvPr xmlns:dgm14="http://schemas.microsoft.com/office/drawing/2010/diagram" id="0" name="" title="TT"/>
        </a:ext>
      </dgm:extLst>
    </dgm:pt>
    <dgm:pt modelId="{2DED6931-272E-4DC4-8E6C-257E4DDE77CF}" type="parTrans" cxnId="{07379C5D-B4FB-487F-A596-A7059705679B}">
      <dgm:prSet/>
      <dgm:spPr/>
      <dgm:t>
        <a:bodyPr/>
        <a:lstStyle/>
        <a:p>
          <a:endParaRPr lang="el-GR"/>
        </a:p>
      </dgm:t>
    </dgm:pt>
    <dgm:pt modelId="{19DEEEEE-BE6C-4988-92DF-0681402FF26A}" type="sibTrans" cxnId="{07379C5D-B4FB-487F-A596-A7059705679B}">
      <dgm:prSet/>
      <dgm:spPr/>
      <dgm:t>
        <a:bodyPr/>
        <a:lstStyle/>
        <a:p>
          <a:endParaRPr lang="el-GR"/>
        </a:p>
      </dgm:t>
    </dgm:pt>
    <dgm:pt modelId="{6F8A700B-6B82-4C5A-A1EE-FEBC14F922D0}">
      <dgm:prSet phldrT="[Text]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</dgm:spPr>
      <dgm:t>
        <a:bodyPr/>
        <a:lstStyle/>
        <a:p>
          <a:r>
            <a:rPr lang="el-GR" dirty="0" smtClean="0"/>
            <a:t>Δαγκώνει ο αέρας</a:t>
          </a:r>
        </a:p>
        <a:p>
          <a:r>
            <a:rPr lang="el-GR" dirty="0" smtClean="0"/>
            <a:t>άσχημα. Κρύο πολύ.</a:t>
          </a:r>
        </a:p>
        <a:p>
          <a:r>
            <a:rPr lang="el-GR" dirty="0" smtClean="0"/>
            <a:t>-Φοβερός αέρας</a:t>
          </a:r>
          <a:endParaRPr lang="el-GR" dirty="0"/>
        </a:p>
      </dgm:t>
      <dgm:extLst>
        <a:ext uri="{E40237B7-FDA0-4F09-8148-C483321AD2D9}">
          <dgm14:cNvPr xmlns:dgm14="http://schemas.microsoft.com/office/drawing/2010/diagram" id="0" name="" title="TT"/>
        </a:ext>
      </dgm:extLst>
    </dgm:pt>
    <dgm:pt modelId="{67DD6D0A-32BF-41CD-887E-7F8E7720984D}" type="parTrans" cxnId="{CAA17311-DA31-4478-AE25-37E6814AA327}">
      <dgm:prSet/>
      <dgm:spPr/>
      <dgm:t>
        <a:bodyPr/>
        <a:lstStyle/>
        <a:p>
          <a:endParaRPr lang="el-GR"/>
        </a:p>
      </dgm:t>
    </dgm:pt>
    <dgm:pt modelId="{B13A259A-397E-4D50-805D-107110651600}" type="sibTrans" cxnId="{CAA17311-DA31-4478-AE25-37E6814AA327}">
      <dgm:prSet/>
      <dgm:spPr/>
      <dgm:t>
        <a:bodyPr/>
        <a:lstStyle/>
        <a:p>
          <a:endParaRPr lang="el-GR"/>
        </a:p>
      </dgm:t>
    </dgm:pt>
    <dgm:pt modelId="{61A95040-BA7B-4A38-A5C2-4E3F3ABD4190}" type="pres">
      <dgm:prSet presAssocID="{1CFD8081-660D-440B-8957-ACF43CECD4AC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l-GR"/>
        </a:p>
      </dgm:t>
    </dgm:pt>
    <dgm:pt modelId="{556DCE6B-2349-4278-B89D-FB5B112DFBDC}" type="pres">
      <dgm:prSet presAssocID="{5BB1FEBE-A85E-4429-8836-0EB5FF0B1B23}" presName="root" presStyleCnt="0"/>
      <dgm:spPr/>
    </dgm:pt>
    <dgm:pt modelId="{5E628101-82A6-4020-BED6-36E2A77E5C11}" type="pres">
      <dgm:prSet presAssocID="{5BB1FEBE-A85E-4429-8836-0EB5FF0B1B23}" presName="rootComposite" presStyleCnt="0"/>
      <dgm:spPr/>
    </dgm:pt>
    <dgm:pt modelId="{8D25B037-15C9-4D89-9665-91630215C6E1}" type="pres">
      <dgm:prSet presAssocID="{5BB1FEBE-A85E-4429-8836-0EB5FF0B1B23}" presName="rootText" presStyleLbl="node1" presStyleIdx="0" presStyleCnt="1" custScaleX="138688"/>
      <dgm:spPr/>
      <dgm:t>
        <a:bodyPr/>
        <a:lstStyle/>
        <a:p>
          <a:endParaRPr lang="el-GR"/>
        </a:p>
      </dgm:t>
    </dgm:pt>
    <dgm:pt modelId="{043311BF-BEC3-4A3A-8E36-62842E1D0C70}" type="pres">
      <dgm:prSet presAssocID="{5BB1FEBE-A85E-4429-8836-0EB5FF0B1B23}" presName="rootConnector" presStyleLbl="node1" presStyleIdx="0" presStyleCnt="1"/>
      <dgm:spPr/>
      <dgm:t>
        <a:bodyPr/>
        <a:lstStyle/>
        <a:p>
          <a:endParaRPr lang="el-GR"/>
        </a:p>
      </dgm:t>
    </dgm:pt>
    <dgm:pt modelId="{FB437C81-9C9C-4D52-8336-54CEFB9E4496}" type="pres">
      <dgm:prSet presAssocID="{5BB1FEBE-A85E-4429-8836-0EB5FF0B1B23}" presName="childShape" presStyleCnt="0"/>
      <dgm:spPr/>
    </dgm:pt>
    <dgm:pt modelId="{827FAB67-3562-4B2B-919C-060F1D3E9FAB}" type="pres">
      <dgm:prSet presAssocID="{2DED6931-272E-4DC4-8E6C-257E4DDE77CF}" presName="Name13" presStyleLbl="parChTrans1D2" presStyleIdx="0" presStyleCnt="2"/>
      <dgm:spPr/>
      <dgm:t>
        <a:bodyPr/>
        <a:lstStyle/>
        <a:p>
          <a:endParaRPr lang="el-GR"/>
        </a:p>
      </dgm:t>
    </dgm:pt>
    <dgm:pt modelId="{2FCB4AA5-425D-44D5-B9B8-A5B35A829488}" type="pres">
      <dgm:prSet presAssocID="{DC2BFAEA-3C85-4C2B-BA4E-6BC2ECF68948}" presName="childText" presStyleLbl="bgAcc1" presStyleIdx="0" presStyleCnt="2" custScaleX="158029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F99AEE07-B9B6-4922-9A9B-7A1ECBB594A2}" type="pres">
      <dgm:prSet presAssocID="{67DD6D0A-32BF-41CD-887E-7F8E7720984D}" presName="Name13" presStyleLbl="parChTrans1D2" presStyleIdx="1" presStyleCnt="2"/>
      <dgm:spPr/>
      <dgm:t>
        <a:bodyPr/>
        <a:lstStyle/>
        <a:p>
          <a:endParaRPr lang="el-GR"/>
        </a:p>
      </dgm:t>
    </dgm:pt>
    <dgm:pt modelId="{32245700-316E-4E9C-AE8C-F95A6E6554BC}" type="pres">
      <dgm:prSet presAssocID="{6F8A700B-6B82-4C5A-A1EE-FEBC14F922D0}" presName="childText" presStyleLbl="bgAcc1" presStyleIdx="1" presStyleCnt="2" custScaleX="156580" custScaleY="121646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8B38B253-F27B-406B-877A-0680CC6972A6}" srcId="{1CFD8081-660D-440B-8957-ACF43CECD4AC}" destId="{5BB1FEBE-A85E-4429-8836-0EB5FF0B1B23}" srcOrd="0" destOrd="0" parTransId="{F58C64AF-B509-4448-AF6B-4AEBC894F56A}" sibTransId="{646A3C32-49E6-4B00-BD38-1E3639AE09AD}"/>
    <dgm:cxn modelId="{A9CA0BEA-A57F-40E7-8580-C51C77849559}" type="presOf" srcId="{1CFD8081-660D-440B-8957-ACF43CECD4AC}" destId="{61A95040-BA7B-4A38-A5C2-4E3F3ABD4190}" srcOrd="0" destOrd="0" presId="urn:microsoft.com/office/officeart/2005/8/layout/hierarchy3"/>
    <dgm:cxn modelId="{DDD4B80C-C533-4249-BA04-55F5299B645D}" type="presOf" srcId="{2DED6931-272E-4DC4-8E6C-257E4DDE77CF}" destId="{827FAB67-3562-4B2B-919C-060F1D3E9FAB}" srcOrd="0" destOrd="0" presId="urn:microsoft.com/office/officeart/2005/8/layout/hierarchy3"/>
    <dgm:cxn modelId="{CAA17311-DA31-4478-AE25-37E6814AA327}" srcId="{5BB1FEBE-A85E-4429-8836-0EB5FF0B1B23}" destId="{6F8A700B-6B82-4C5A-A1EE-FEBC14F922D0}" srcOrd="1" destOrd="0" parTransId="{67DD6D0A-32BF-41CD-887E-7F8E7720984D}" sibTransId="{B13A259A-397E-4D50-805D-107110651600}"/>
    <dgm:cxn modelId="{BB17C563-6321-4899-BC12-30B8E5ECFC3A}" type="presOf" srcId="{5BB1FEBE-A85E-4429-8836-0EB5FF0B1B23}" destId="{043311BF-BEC3-4A3A-8E36-62842E1D0C70}" srcOrd="1" destOrd="0" presId="urn:microsoft.com/office/officeart/2005/8/layout/hierarchy3"/>
    <dgm:cxn modelId="{BEE23840-406E-4C83-9DF2-7F7CB06BD1AE}" type="presOf" srcId="{5BB1FEBE-A85E-4429-8836-0EB5FF0B1B23}" destId="{8D25B037-15C9-4D89-9665-91630215C6E1}" srcOrd="0" destOrd="0" presId="urn:microsoft.com/office/officeart/2005/8/layout/hierarchy3"/>
    <dgm:cxn modelId="{DBA71DDE-3EF8-48D1-ADA9-8B607412C3DF}" type="presOf" srcId="{DC2BFAEA-3C85-4C2B-BA4E-6BC2ECF68948}" destId="{2FCB4AA5-425D-44D5-B9B8-A5B35A829488}" srcOrd="0" destOrd="0" presId="urn:microsoft.com/office/officeart/2005/8/layout/hierarchy3"/>
    <dgm:cxn modelId="{8F40FAD6-9D4A-462D-8229-1C231500D19A}" type="presOf" srcId="{67DD6D0A-32BF-41CD-887E-7F8E7720984D}" destId="{F99AEE07-B9B6-4922-9A9B-7A1ECBB594A2}" srcOrd="0" destOrd="0" presId="urn:microsoft.com/office/officeart/2005/8/layout/hierarchy3"/>
    <dgm:cxn modelId="{07379C5D-B4FB-487F-A596-A7059705679B}" srcId="{5BB1FEBE-A85E-4429-8836-0EB5FF0B1B23}" destId="{DC2BFAEA-3C85-4C2B-BA4E-6BC2ECF68948}" srcOrd="0" destOrd="0" parTransId="{2DED6931-272E-4DC4-8E6C-257E4DDE77CF}" sibTransId="{19DEEEEE-BE6C-4988-92DF-0681402FF26A}"/>
    <dgm:cxn modelId="{1A6BC1C9-3888-4F4C-916C-D5ECD7DDD3F9}" type="presOf" srcId="{6F8A700B-6B82-4C5A-A1EE-FEBC14F922D0}" destId="{32245700-316E-4E9C-AE8C-F95A6E6554BC}" srcOrd="0" destOrd="0" presId="urn:microsoft.com/office/officeart/2005/8/layout/hierarchy3"/>
    <dgm:cxn modelId="{085F6181-8438-40F6-8EF5-E95A9F8CE282}" type="presParOf" srcId="{61A95040-BA7B-4A38-A5C2-4E3F3ABD4190}" destId="{556DCE6B-2349-4278-B89D-FB5B112DFBDC}" srcOrd="0" destOrd="0" presId="urn:microsoft.com/office/officeart/2005/8/layout/hierarchy3"/>
    <dgm:cxn modelId="{B01A4666-5EDE-447E-867C-88091922068A}" type="presParOf" srcId="{556DCE6B-2349-4278-B89D-FB5B112DFBDC}" destId="{5E628101-82A6-4020-BED6-36E2A77E5C11}" srcOrd="0" destOrd="0" presId="urn:microsoft.com/office/officeart/2005/8/layout/hierarchy3"/>
    <dgm:cxn modelId="{376FA305-0509-4F79-8C3D-4C58E41BECA9}" type="presParOf" srcId="{5E628101-82A6-4020-BED6-36E2A77E5C11}" destId="{8D25B037-15C9-4D89-9665-91630215C6E1}" srcOrd="0" destOrd="0" presId="urn:microsoft.com/office/officeart/2005/8/layout/hierarchy3"/>
    <dgm:cxn modelId="{748CF409-F2CF-457B-8E5F-A894002142B7}" type="presParOf" srcId="{5E628101-82A6-4020-BED6-36E2A77E5C11}" destId="{043311BF-BEC3-4A3A-8E36-62842E1D0C70}" srcOrd="1" destOrd="0" presId="urn:microsoft.com/office/officeart/2005/8/layout/hierarchy3"/>
    <dgm:cxn modelId="{5C2397B2-E087-493E-800B-42FA69A8C799}" type="presParOf" srcId="{556DCE6B-2349-4278-B89D-FB5B112DFBDC}" destId="{FB437C81-9C9C-4D52-8336-54CEFB9E4496}" srcOrd="1" destOrd="0" presId="urn:microsoft.com/office/officeart/2005/8/layout/hierarchy3"/>
    <dgm:cxn modelId="{A61BA4B7-B945-49CD-A50F-BCD084811906}" type="presParOf" srcId="{FB437C81-9C9C-4D52-8336-54CEFB9E4496}" destId="{827FAB67-3562-4B2B-919C-060F1D3E9FAB}" srcOrd="0" destOrd="0" presId="urn:microsoft.com/office/officeart/2005/8/layout/hierarchy3"/>
    <dgm:cxn modelId="{75074FC7-A964-4D82-A732-94D1DC231891}" type="presParOf" srcId="{FB437C81-9C9C-4D52-8336-54CEFB9E4496}" destId="{2FCB4AA5-425D-44D5-B9B8-A5B35A829488}" srcOrd="1" destOrd="0" presId="urn:microsoft.com/office/officeart/2005/8/layout/hierarchy3"/>
    <dgm:cxn modelId="{28A349CC-E62F-405E-B1BE-7BE0D881707E}" type="presParOf" srcId="{FB437C81-9C9C-4D52-8336-54CEFB9E4496}" destId="{F99AEE07-B9B6-4922-9A9B-7A1ECBB594A2}" srcOrd="2" destOrd="0" presId="urn:microsoft.com/office/officeart/2005/8/layout/hierarchy3"/>
    <dgm:cxn modelId="{B551422A-C029-427B-8B3F-D2EBDC964E3D}" type="presParOf" srcId="{FB437C81-9C9C-4D52-8336-54CEFB9E4496}" destId="{32245700-316E-4E9C-AE8C-F95A6E6554BC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1CFD8081-660D-440B-8957-ACF43CECD4AC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5BB1FEBE-A85E-4429-8836-0EB5FF0B1B23}">
      <dgm:prSet phldrT="[Text]"/>
      <dgm:spPr/>
      <dgm:t>
        <a:bodyPr/>
        <a:lstStyle/>
        <a:p>
          <a:r>
            <a:rPr lang="en-US" dirty="0" smtClean="0"/>
            <a:t>King: …There’s something in his soul O’er which his melancholy sits on brood</a:t>
          </a:r>
          <a:endParaRPr lang="el-GR" dirty="0"/>
        </a:p>
      </dgm:t>
      <dgm:extLst>
        <a:ext uri="{E40237B7-FDA0-4F09-8148-C483321AD2D9}">
          <dgm14:cNvPr xmlns:dgm14="http://schemas.microsoft.com/office/drawing/2010/diagram" id="0" name="" title="ST"/>
        </a:ext>
      </dgm:extLst>
    </dgm:pt>
    <dgm:pt modelId="{F58C64AF-B509-4448-AF6B-4AEBC894F56A}" type="parTrans" cxnId="{8B38B253-F27B-406B-877A-0680CC6972A6}">
      <dgm:prSet/>
      <dgm:spPr/>
      <dgm:t>
        <a:bodyPr/>
        <a:lstStyle/>
        <a:p>
          <a:endParaRPr lang="el-GR"/>
        </a:p>
      </dgm:t>
    </dgm:pt>
    <dgm:pt modelId="{646A3C32-49E6-4B00-BD38-1E3639AE09AD}" type="sibTrans" cxnId="{8B38B253-F27B-406B-877A-0680CC6972A6}">
      <dgm:prSet/>
      <dgm:spPr/>
      <dgm:t>
        <a:bodyPr/>
        <a:lstStyle/>
        <a:p>
          <a:endParaRPr lang="el-GR"/>
        </a:p>
      </dgm:t>
    </dgm:pt>
    <dgm:pt modelId="{DC2BFAEA-3C85-4C2B-BA4E-6BC2ECF68948}">
      <dgm:prSet phldrT="[Text]"/>
      <dgm:spPr/>
      <dgm:t>
        <a:bodyPr/>
        <a:lstStyle/>
        <a:p>
          <a:r>
            <a:rPr lang="el-GR" dirty="0" smtClean="0"/>
            <a:t>Υπάρχει κάτι στην ψυχή του</a:t>
          </a:r>
          <a:r>
            <a:rPr lang="en-US" dirty="0" smtClean="0"/>
            <a:t> </a:t>
          </a:r>
          <a:r>
            <a:rPr lang="el-GR" dirty="0" smtClean="0"/>
            <a:t>όπου η μελαγχολία φωλιάζει</a:t>
          </a:r>
          <a:endParaRPr lang="el-GR" dirty="0"/>
        </a:p>
      </dgm:t>
      <dgm:extLst>
        <a:ext uri="{E40237B7-FDA0-4F09-8148-C483321AD2D9}">
          <dgm14:cNvPr xmlns:dgm14="http://schemas.microsoft.com/office/drawing/2010/diagram" id="0" name="" title="TT"/>
        </a:ext>
      </dgm:extLst>
    </dgm:pt>
    <dgm:pt modelId="{2DED6931-272E-4DC4-8E6C-257E4DDE77CF}" type="parTrans" cxnId="{07379C5D-B4FB-487F-A596-A7059705679B}">
      <dgm:prSet/>
      <dgm:spPr/>
      <dgm:t>
        <a:bodyPr/>
        <a:lstStyle/>
        <a:p>
          <a:endParaRPr lang="el-GR"/>
        </a:p>
      </dgm:t>
    </dgm:pt>
    <dgm:pt modelId="{19DEEEEE-BE6C-4988-92DF-0681402FF26A}" type="sibTrans" cxnId="{07379C5D-B4FB-487F-A596-A7059705679B}">
      <dgm:prSet/>
      <dgm:spPr/>
      <dgm:t>
        <a:bodyPr/>
        <a:lstStyle/>
        <a:p>
          <a:endParaRPr lang="el-GR"/>
        </a:p>
      </dgm:t>
    </dgm:pt>
    <dgm:pt modelId="{E153B96D-DE0F-4B13-9FE1-BB10339C4BDE}">
      <dgm:prSet phldrT="[Text]"/>
      <dgm:spPr/>
      <dgm:t>
        <a:bodyPr/>
        <a:lstStyle/>
        <a:p>
          <a:r>
            <a:rPr lang="en-US" dirty="0" smtClean="0"/>
            <a:t>Queen: Why seems it so particular with thee?</a:t>
          </a:r>
          <a:endParaRPr lang="el-GR" dirty="0"/>
        </a:p>
      </dgm:t>
      <dgm:extLst>
        <a:ext uri="{E40237B7-FDA0-4F09-8148-C483321AD2D9}">
          <dgm14:cNvPr xmlns:dgm14="http://schemas.microsoft.com/office/drawing/2010/diagram" id="0" name="" title="ST"/>
        </a:ext>
      </dgm:extLst>
    </dgm:pt>
    <dgm:pt modelId="{0B58F80C-26C7-407F-8AF2-5F74B6AF81F7}" type="parTrans" cxnId="{E8D8304D-5420-4831-BD4B-32B1418916A4}">
      <dgm:prSet/>
      <dgm:spPr/>
      <dgm:t>
        <a:bodyPr/>
        <a:lstStyle/>
        <a:p>
          <a:endParaRPr lang="el-GR"/>
        </a:p>
      </dgm:t>
    </dgm:pt>
    <dgm:pt modelId="{F634F222-5531-4FB0-B87B-EEB56872ED81}" type="sibTrans" cxnId="{E8D8304D-5420-4831-BD4B-32B1418916A4}">
      <dgm:prSet/>
      <dgm:spPr/>
      <dgm:t>
        <a:bodyPr/>
        <a:lstStyle/>
        <a:p>
          <a:endParaRPr lang="el-GR"/>
        </a:p>
      </dgm:t>
    </dgm:pt>
    <dgm:pt modelId="{4F6C64A7-985E-4027-AFB8-1503A3E7995E}">
      <dgm:prSet phldrT="[Text]"/>
      <dgm:spPr/>
      <dgm:t>
        <a:bodyPr/>
        <a:lstStyle/>
        <a:p>
          <a:r>
            <a:rPr lang="el-GR" dirty="0" smtClean="0"/>
            <a:t>Γιατί φαίνεται εσύ</a:t>
          </a:r>
        </a:p>
        <a:p>
          <a:r>
            <a:rPr lang="el-GR" dirty="0" smtClean="0"/>
            <a:t>να το βρίσκεις</a:t>
          </a:r>
          <a:r>
            <a:rPr lang="en-US" dirty="0" smtClean="0"/>
            <a:t> </a:t>
          </a:r>
          <a:r>
            <a:rPr lang="el-GR" dirty="0" smtClean="0"/>
            <a:t>αβάσταχτο;</a:t>
          </a:r>
          <a:endParaRPr lang="el-GR" dirty="0"/>
        </a:p>
      </dgm:t>
      <dgm:extLst>
        <a:ext uri="{E40237B7-FDA0-4F09-8148-C483321AD2D9}">
          <dgm14:cNvPr xmlns:dgm14="http://schemas.microsoft.com/office/drawing/2010/diagram" id="0" name="" title="TT"/>
        </a:ext>
      </dgm:extLst>
    </dgm:pt>
    <dgm:pt modelId="{91E4DFB7-8F1E-40B6-9445-FE716641C8AF}" type="parTrans" cxnId="{CEF3928F-6A49-4901-AD34-A610811F7C46}">
      <dgm:prSet/>
      <dgm:spPr/>
      <dgm:t>
        <a:bodyPr/>
        <a:lstStyle/>
        <a:p>
          <a:endParaRPr lang="el-GR"/>
        </a:p>
      </dgm:t>
    </dgm:pt>
    <dgm:pt modelId="{1B4C9DE3-C1E4-4BCD-9006-2B8979D16424}" type="sibTrans" cxnId="{CEF3928F-6A49-4901-AD34-A610811F7C46}">
      <dgm:prSet/>
      <dgm:spPr/>
      <dgm:t>
        <a:bodyPr/>
        <a:lstStyle/>
        <a:p>
          <a:endParaRPr lang="el-GR"/>
        </a:p>
      </dgm:t>
    </dgm:pt>
    <dgm:pt modelId="{6F8A700B-6B82-4C5A-A1EE-FEBC14F922D0}">
      <dgm:prSet phldrT="[Text]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</dgm:spPr>
      <dgm:t>
        <a:bodyPr/>
        <a:lstStyle/>
        <a:p>
          <a:r>
            <a:rPr lang="el-GR" dirty="0" smtClean="0"/>
            <a:t>Κάτι έχει στην ψυχή πουη μελαγχολία το κλώθει…</a:t>
          </a:r>
          <a:endParaRPr lang="el-GR" dirty="0"/>
        </a:p>
      </dgm:t>
      <dgm:extLst>
        <a:ext uri="{E40237B7-FDA0-4F09-8148-C483321AD2D9}">
          <dgm14:cNvPr xmlns:dgm14="http://schemas.microsoft.com/office/drawing/2010/diagram" id="0" name="" title="TT"/>
        </a:ext>
      </dgm:extLst>
    </dgm:pt>
    <dgm:pt modelId="{67DD6D0A-32BF-41CD-887E-7F8E7720984D}" type="parTrans" cxnId="{CAA17311-DA31-4478-AE25-37E6814AA327}">
      <dgm:prSet/>
      <dgm:spPr/>
      <dgm:t>
        <a:bodyPr/>
        <a:lstStyle/>
        <a:p>
          <a:endParaRPr lang="el-GR"/>
        </a:p>
      </dgm:t>
    </dgm:pt>
    <dgm:pt modelId="{B13A259A-397E-4D50-805D-107110651600}" type="sibTrans" cxnId="{CAA17311-DA31-4478-AE25-37E6814AA327}">
      <dgm:prSet/>
      <dgm:spPr/>
      <dgm:t>
        <a:bodyPr/>
        <a:lstStyle/>
        <a:p>
          <a:endParaRPr lang="el-GR"/>
        </a:p>
      </dgm:t>
    </dgm:pt>
    <dgm:pt modelId="{9D7ABD5F-A1D8-4365-A9CC-893DB741D4B3}">
      <dgm:prSet phldrT="[Text]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</dgm:spPr>
      <dgm:t>
        <a:bodyPr/>
        <a:lstStyle/>
        <a:p>
          <a:r>
            <a:rPr lang="el-GR" dirty="0" smtClean="0"/>
            <a:t>Μα γιατί σε σένα</a:t>
          </a:r>
        </a:p>
        <a:p>
          <a:r>
            <a:rPr lang="el-GR" dirty="0" smtClean="0"/>
            <a:t>φαίνεται ξεχωριστό;</a:t>
          </a:r>
          <a:endParaRPr lang="el-GR" dirty="0"/>
        </a:p>
      </dgm:t>
      <dgm:extLst>
        <a:ext uri="{E40237B7-FDA0-4F09-8148-C483321AD2D9}">
          <dgm14:cNvPr xmlns:dgm14="http://schemas.microsoft.com/office/drawing/2010/diagram" id="0" name="" title="TT"/>
        </a:ext>
      </dgm:extLst>
    </dgm:pt>
    <dgm:pt modelId="{00F24135-E013-4196-9609-621E39201075}" type="parTrans" cxnId="{DC255DE8-07AC-48FB-A2A4-F67E48524A45}">
      <dgm:prSet/>
      <dgm:spPr/>
      <dgm:t>
        <a:bodyPr/>
        <a:lstStyle/>
        <a:p>
          <a:endParaRPr lang="el-GR"/>
        </a:p>
      </dgm:t>
    </dgm:pt>
    <dgm:pt modelId="{F3EDCC23-D18D-4713-83AF-ABE221B9813C}" type="sibTrans" cxnId="{DC255DE8-07AC-48FB-A2A4-F67E48524A45}">
      <dgm:prSet/>
      <dgm:spPr/>
      <dgm:t>
        <a:bodyPr/>
        <a:lstStyle/>
        <a:p>
          <a:endParaRPr lang="el-GR"/>
        </a:p>
      </dgm:t>
    </dgm:pt>
    <dgm:pt modelId="{61A95040-BA7B-4A38-A5C2-4E3F3ABD4190}" type="pres">
      <dgm:prSet presAssocID="{1CFD8081-660D-440B-8957-ACF43CECD4AC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l-GR"/>
        </a:p>
      </dgm:t>
    </dgm:pt>
    <dgm:pt modelId="{556DCE6B-2349-4278-B89D-FB5B112DFBDC}" type="pres">
      <dgm:prSet presAssocID="{5BB1FEBE-A85E-4429-8836-0EB5FF0B1B23}" presName="root" presStyleCnt="0"/>
      <dgm:spPr/>
    </dgm:pt>
    <dgm:pt modelId="{5E628101-82A6-4020-BED6-36E2A77E5C11}" type="pres">
      <dgm:prSet presAssocID="{5BB1FEBE-A85E-4429-8836-0EB5FF0B1B23}" presName="rootComposite" presStyleCnt="0"/>
      <dgm:spPr/>
    </dgm:pt>
    <dgm:pt modelId="{8D25B037-15C9-4D89-9665-91630215C6E1}" type="pres">
      <dgm:prSet presAssocID="{5BB1FEBE-A85E-4429-8836-0EB5FF0B1B23}" presName="rootText" presStyleLbl="node1" presStyleIdx="0" presStyleCnt="2" custScaleX="138688"/>
      <dgm:spPr/>
      <dgm:t>
        <a:bodyPr/>
        <a:lstStyle/>
        <a:p>
          <a:endParaRPr lang="el-GR"/>
        </a:p>
      </dgm:t>
    </dgm:pt>
    <dgm:pt modelId="{043311BF-BEC3-4A3A-8E36-62842E1D0C70}" type="pres">
      <dgm:prSet presAssocID="{5BB1FEBE-A85E-4429-8836-0EB5FF0B1B23}" presName="rootConnector" presStyleLbl="node1" presStyleIdx="0" presStyleCnt="2"/>
      <dgm:spPr/>
      <dgm:t>
        <a:bodyPr/>
        <a:lstStyle/>
        <a:p>
          <a:endParaRPr lang="el-GR"/>
        </a:p>
      </dgm:t>
    </dgm:pt>
    <dgm:pt modelId="{FB437C81-9C9C-4D52-8336-54CEFB9E4496}" type="pres">
      <dgm:prSet presAssocID="{5BB1FEBE-A85E-4429-8836-0EB5FF0B1B23}" presName="childShape" presStyleCnt="0"/>
      <dgm:spPr/>
    </dgm:pt>
    <dgm:pt modelId="{827FAB67-3562-4B2B-919C-060F1D3E9FAB}" type="pres">
      <dgm:prSet presAssocID="{2DED6931-272E-4DC4-8E6C-257E4DDE77CF}" presName="Name13" presStyleLbl="parChTrans1D2" presStyleIdx="0" presStyleCnt="4"/>
      <dgm:spPr/>
      <dgm:t>
        <a:bodyPr/>
        <a:lstStyle/>
        <a:p>
          <a:endParaRPr lang="el-GR"/>
        </a:p>
      </dgm:t>
    </dgm:pt>
    <dgm:pt modelId="{2FCB4AA5-425D-44D5-B9B8-A5B35A829488}" type="pres">
      <dgm:prSet presAssocID="{DC2BFAEA-3C85-4C2B-BA4E-6BC2ECF68948}" presName="childText" presStyleLbl="bgAcc1" presStyleIdx="0" presStyleCnt="4" custScaleX="158029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F99AEE07-B9B6-4922-9A9B-7A1ECBB594A2}" type="pres">
      <dgm:prSet presAssocID="{67DD6D0A-32BF-41CD-887E-7F8E7720984D}" presName="Name13" presStyleLbl="parChTrans1D2" presStyleIdx="1" presStyleCnt="4"/>
      <dgm:spPr/>
      <dgm:t>
        <a:bodyPr/>
        <a:lstStyle/>
        <a:p>
          <a:endParaRPr lang="el-GR"/>
        </a:p>
      </dgm:t>
    </dgm:pt>
    <dgm:pt modelId="{32245700-316E-4E9C-AE8C-F95A6E6554BC}" type="pres">
      <dgm:prSet presAssocID="{6F8A700B-6B82-4C5A-A1EE-FEBC14F922D0}" presName="childText" presStyleLbl="bgAcc1" presStyleIdx="1" presStyleCnt="4" custScaleX="156580" custScaleY="121646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3D2DF4E1-0CE6-4387-A9AD-61BF54682263}" type="pres">
      <dgm:prSet presAssocID="{E153B96D-DE0F-4B13-9FE1-BB10339C4BDE}" presName="root" presStyleCnt="0"/>
      <dgm:spPr/>
    </dgm:pt>
    <dgm:pt modelId="{58A9C13B-791E-42C6-9D07-4839CE5D9EBB}" type="pres">
      <dgm:prSet presAssocID="{E153B96D-DE0F-4B13-9FE1-BB10339C4BDE}" presName="rootComposite" presStyleCnt="0"/>
      <dgm:spPr/>
    </dgm:pt>
    <dgm:pt modelId="{A33DA455-7E2C-42BC-912E-FF78F6840351}" type="pres">
      <dgm:prSet presAssocID="{E153B96D-DE0F-4B13-9FE1-BB10339C4BDE}" presName="rootText" presStyleLbl="node1" presStyleIdx="1" presStyleCnt="2" custScaleX="156114"/>
      <dgm:spPr/>
      <dgm:t>
        <a:bodyPr/>
        <a:lstStyle/>
        <a:p>
          <a:endParaRPr lang="el-GR"/>
        </a:p>
      </dgm:t>
    </dgm:pt>
    <dgm:pt modelId="{F89D94AB-31A3-4146-9DAA-23F4416B3C95}" type="pres">
      <dgm:prSet presAssocID="{E153B96D-DE0F-4B13-9FE1-BB10339C4BDE}" presName="rootConnector" presStyleLbl="node1" presStyleIdx="1" presStyleCnt="2"/>
      <dgm:spPr/>
      <dgm:t>
        <a:bodyPr/>
        <a:lstStyle/>
        <a:p>
          <a:endParaRPr lang="el-GR"/>
        </a:p>
      </dgm:t>
    </dgm:pt>
    <dgm:pt modelId="{80DB2136-1E2A-4F5F-BE15-8C8C476E43DF}" type="pres">
      <dgm:prSet presAssocID="{E153B96D-DE0F-4B13-9FE1-BB10339C4BDE}" presName="childShape" presStyleCnt="0"/>
      <dgm:spPr/>
    </dgm:pt>
    <dgm:pt modelId="{6570C7CD-ED77-44F9-9421-83FC22049572}" type="pres">
      <dgm:prSet presAssocID="{91E4DFB7-8F1E-40B6-9445-FE716641C8AF}" presName="Name13" presStyleLbl="parChTrans1D2" presStyleIdx="2" presStyleCnt="4"/>
      <dgm:spPr/>
      <dgm:t>
        <a:bodyPr/>
        <a:lstStyle/>
        <a:p>
          <a:endParaRPr lang="el-GR"/>
        </a:p>
      </dgm:t>
    </dgm:pt>
    <dgm:pt modelId="{40A52D4F-7312-472C-B991-FA8042C0C586}" type="pres">
      <dgm:prSet presAssocID="{4F6C64A7-985E-4027-AFB8-1503A3E7995E}" presName="childText" presStyleLbl="bgAcc1" presStyleIdx="2" presStyleCnt="4" custScaleX="172760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79C9799B-EE01-4D99-8C5C-07609CE161C6}" type="pres">
      <dgm:prSet presAssocID="{00F24135-E013-4196-9609-621E39201075}" presName="Name13" presStyleLbl="parChTrans1D2" presStyleIdx="3" presStyleCnt="4"/>
      <dgm:spPr/>
      <dgm:t>
        <a:bodyPr/>
        <a:lstStyle/>
        <a:p>
          <a:endParaRPr lang="el-GR"/>
        </a:p>
      </dgm:t>
    </dgm:pt>
    <dgm:pt modelId="{3CADC4E6-041F-40BF-B7EF-EA061B09CF94}" type="pres">
      <dgm:prSet presAssocID="{9D7ABD5F-A1D8-4365-A9CC-893DB741D4B3}" presName="childText" presStyleLbl="bgAcc1" presStyleIdx="3" presStyleCnt="4" custScaleX="163887" custScaleY="127957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8B38B253-F27B-406B-877A-0680CC6972A6}" srcId="{1CFD8081-660D-440B-8957-ACF43CECD4AC}" destId="{5BB1FEBE-A85E-4429-8836-0EB5FF0B1B23}" srcOrd="0" destOrd="0" parTransId="{F58C64AF-B509-4448-AF6B-4AEBC894F56A}" sibTransId="{646A3C32-49E6-4B00-BD38-1E3639AE09AD}"/>
    <dgm:cxn modelId="{078B0C54-699A-44B8-8ACF-C27BD28A2B2D}" type="presOf" srcId="{DC2BFAEA-3C85-4C2B-BA4E-6BC2ECF68948}" destId="{2FCB4AA5-425D-44D5-B9B8-A5B35A829488}" srcOrd="0" destOrd="0" presId="urn:microsoft.com/office/officeart/2005/8/layout/hierarchy3"/>
    <dgm:cxn modelId="{16C5EF01-B273-480B-9D82-164FC5EC1B87}" type="presOf" srcId="{2DED6931-272E-4DC4-8E6C-257E4DDE77CF}" destId="{827FAB67-3562-4B2B-919C-060F1D3E9FAB}" srcOrd="0" destOrd="0" presId="urn:microsoft.com/office/officeart/2005/8/layout/hierarchy3"/>
    <dgm:cxn modelId="{B62DA2BD-CF5E-44BB-A5D0-1FB9A80D15DE}" type="presOf" srcId="{67DD6D0A-32BF-41CD-887E-7F8E7720984D}" destId="{F99AEE07-B9B6-4922-9A9B-7A1ECBB594A2}" srcOrd="0" destOrd="0" presId="urn:microsoft.com/office/officeart/2005/8/layout/hierarchy3"/>
    <dgm:cxn modelId="{CAA17311-DA31-4478-AE25-37E6814AA327}" srcId="{5BB1FEBE-A85E-4429-8836-0EB5FF0B1B23}" destId="{6F8A700B-6B82-4C5A-A1EE-FEBC14F922D0}" srcOrd="1" destOrd="0" parTransId="{67DD6D0A-32BF-41CD-887E-7F8E7720984D}" sibTransId="{B13A259A-397E-4D50-805D-107110651600}"/>
    <dgm:cxn modelId="{E8D8304D-5420-4831-BD4B-32B1418916A4}" srcId="{1CFD8081-660D-440B-8957-ACF43CECD4AC}" destId="{E153B96D-DE0F-4B13-9FE1-BB10339C4BDE}" srcOrd="1" destOrd="0" parTransId="{0B58F80C-26C7-407F-8AF2-5F74B6AF81F7}" sibTransId="{F634F222-5531-4FB0-B87B-EEB56872ED81}"/>
    <dgm:cxn modelId="{D6F074E8-A00A-416D-ABB1-A6FC016B180F}" type="presOf" srcId="{E153B96D-DE0F-4B13-9FE1-BB10339C4BDE}" destId="{F89D94AB-31A3-4146-9DAA-23F4416B3C95}" srcOrd="1" destOrd="0" presId="urn:microsoft.com/office/officeart/2005/8/layout/hierarchy3"/>
    <dgm:cxn modelId="{14BB1DE1-F06B-41B5-808B-9223920444BB}" type="presOf" srcId="{9D7ABD5F-A1D8-4365-A9CC-893DB741D4B3}" destId="{3CADC4E6-041F-40BF-B7EF-EA061B09CF94}" srcOrd="0" destOrd="0" presId="urn:microsoft.com/office/officeart/2005/8/layout/hierarchy3"/>
    <dgm:cxn modelId="{DC255DE8-07AC-48FB-A2A4-F67E48524A45}" srcId="{E153B96D-DE0F-4B13-9FE1-BB10339C4BDE}" destId="{9D7ABD5F-A1D8-4365-A9CC-893DB741D4B3}" srcOrd="1" destOrd="0" parTransId="{00F24135-E013-4196-9609-621E39201075}" sibTransId="{F3EDCC23-D18D-4713-83AF-ABE221B9813C}"/>
    <dgm:cxn modelId="{F4B0DACE-6EB5-411D-86BE-4BD6E4ED6A0E}" type="presOf" srcId="{1CFD8081-660D-440B-8957-ACF43CECD4AC}" destId="{61A95040-BA7B-4A38-A5C2-4E3F3ABD4190}" srcOrd="0" destOrd="0" presId="urn:microsoft.com/office/officeart/2005/8/layout/hierarchy3"/>
    <dgm:cxn modelId="{C2216714-D29F-48A5-9E61-558E732B3345}" type="presOf" srcId="{E153B96D-DE0F-4B13-9FE1-BB10339C4BDE}" destId="{A33DA455-7E2C-42BC-912E-FF78F6840351}" srcOrd="0" destOrd="0" presId="urn:microsoft.com/office/officeart/2005/8/layout/hierarchy3"/>
    <dgm:cxn modelId="{E0713232-880F-4DC3-965C-7B8D49C447DE}" type="presOf" srcId="{5BB1FEBE-A85E-4429-8836-0EB5FF0B1B23}" destId="{043311BF-BEC3-4A3A-8E36-62842E1D0C70}" srcOrd="1" destOrd="0" presId="urn:microsoft.com/office/officeart/2005/8/layout/hierarchy3"/>
    <dgm:cxn modelId="{CCA5AAB4-5458-4AFE-9077-D76613293F0F}" type="presOf" srcId="{4F6C64A7-985E-4027-AFB8-1503A3E7995E}" destId="{40A52D4F-7312-472C-B991-FA8042C0C586}" srcOrd="0" destOrd="0" presId="urn:microsoft.com/office/officeart/2005/8/layout/hierarchy3"/>
    <dgm:cxn modelId="{871C44BD-FC75-478F-97D8-417B53EA30CB}" type="presOf" srcId="{5BB1FEBE-A85E-4429-8836-0EB5FF0B1B23}" destId="{8D25B037-15C9-4D89-9665-91630215C6E1}" srcOrd="0" destOrd="0" presId="urn:microsoft.com/office/officeart/2005/8/layout/hierarchy3"/>
    <dgm:cxn modelId="{07379C5D-B4FB-487F-A596-A7059705679B}" srcId="{5BB1FEBE-A85E-4429-8836-0EB5FF0B1B23}" destId="{DC2BFAEA-3C85-4C2B-BA4E-6BC2ECF68948}" srcOrd="0" destOrd="0" parTransId="{2DED6931-272E-4DC4-8E6C-257E4DDE77CF}" sibTransId="{19DEEEEE-BE6C-4988-92DF-0681402FF26A}"/>
    <dgm:cxn modelId="{CEF3928F-6A49-4901-AD34-A610811F7C46}" srcId="{E153B96D-DE0F-4B13-9FE1-BB10339C4BDE}" destId="{4F6C64A7-985E-4027-AFB8-1503A3E7995E}" srcOrd="0" destOrd="0" parTransId="{91E4DFB7-8F1E-40B6-9445-FE716641C8AF}" sibTransId="{1B4C9DE3-C1E4-4BCD-9006-2B8979D16424}"/>
    <dgm:cxn modelId="{13E6C32E-B661-426E-8027-9AA8E65CA011}" type="presOf" srcId="{6F8A700B-6B82-4C5A-A1EE-FEBC14F922D0}" destId="{32245700-316E-4E9C-AE8C-F95A6E6554BC}" srcOrd="0" destOrd="0" presId="urn:microsoft.com/office/officeart/2005/8/layout/hierarchy3"/>
    <dgm:cxn modelId="{C180671E-FD2C-4382-AE85-C51B08FA5F49}" type="presOf" srcId="{00F24135-E013-4196-9609-621E39201075}" destId="{79C9799B-EE01-4D99-8C5C-07609CE161C6}" srcOrd="0" destOrd="0" presId="urn:microsoft.com/office/officeart/2005/8/layout/hierarchy3"/>
    <dgm:cxn modelId="{1FB7208A-B028-4508-A250-4786057833B6}" type="presOf" srcId="{91E4DFB7-8F1E-40B6-9445-FE716641C8AF}" destId="{6570C7CD-ED77-44F9-9421-83FC22049572}" srcOrd="0" destOrd="0" presId="urn:microsoft.com/office/officeart/2005/8/layout/hierarchy3"/>
    <dgm:cxn modelId="{466BA678-7E37-4B41-A40D-D8E8FEB50716}" type="presParOf" srcId="{61A95040-BA7B-4A38-A5C2-4E3F3ABD4190}" destId="{556DCE6B-2349-4278-B89D-FB5B112DFBDC}" srcOrd="0" destOrd="0" presId="urn:microsoft.com/office/officeart/2005/8/layout/hierarchy3"/>
    <dgm:cxn modelId="{9E3B2A70-1CFA-41E2-B34F-AB7072E60EF4}" type="presParOf" srcId="{556DCE6B-2349-4278-B89D-FB5B112DFBDC}" destId="{5E628101-82A6-4020-BED6-36E2A77E5C11}" srcOrd="0" destOrd="0" presId="urn:microsoft.com/office/officeart/2005/8/layout/hierarchy3"/>
    <dgm:cxn modelId="{09BCD6B4-D000-4373-846F-2C3A403365A9}" type="presParOf" srcId="{5E628101-82A6-4020-BED6-36E2A77E5C11}" destId="{8D25B037-15C9-4D89-9665-91630215C6E1}" srcOrd="0" destOrd="0" presId="urn:microsoft.com/office/officeart/2005/8/layout/hierarchy3"/>
    <dgm:cxn modelId="{A9AE9CDE-A9E7-4692-BEE3-6B6ED6F00014}" type="presParOf" srcId="{5E628101-82A6-4020-BED6-36E2A77E5C11}" destId="{043311BF-BEC3-4A3A-8E36-62842E1D0C70}" srcOrd="1" destOrd="0" presId="urn:microsoft.com/office/officeart/2005/8/layout/hierarchy3"/>
    <dgm:cxn modelId="{2E8CB70C-7CE4-43D8-91F4-321FDE086A0F}" type="presParOf" srcId="{556DCE6B-2349-4278-B89D-FB5B112DFBDC}" destId="{FB437C81-9C9C-4D52-8336-54CEFB9E4496}" srcOrd="1" destOrd="0" presId="urn:microsoft.com/office/officeart/2005/8/layout/hierarchy3"/>
    <dgm:cxn modelId="{E461A348-E994-49BC-82F4-1AA14407AEA7}" type="presParOf" srcId="{FB437C81-9C9C-4D52-8336-54CEFB9E4496}" destId="{827FAB67-3562-4B2B-919C-060F1D3E9FAB}" srcOrd="0" destOrd="0" presId="urn:microsoft.com/office/officeart/2005/8/layout/hierarchy3"/>
    <dgm:cxn modelId="{9BA27790-10E4-4FDA-8487-9EDEDCD631C5}" type="presParOf" srcId="{FB437C81-9C9C-4D52-8336-54CEFB9E4496}" destId="{2FCB4AA5-425D-44D5-B9B8-A5B35A829488}" srcOrd="1" destOrd="0" presId="urn:microsoft.com/office/officeart/2005/8/layout/hierarchy3"/>
    <dgm:cxn modelId="{0E0251D4-484C-42FB-AB80-2BD2A67B9D64}" type="presParOf" srcId="{FB437C81-9C9C-4D52-8336-54CEFB9E4496}" destId="{F99AEE07-B9B6-4922-9A9B-7A1ECBB594A2}" srcOrd="2" destOrd="0" presId="urn:microsoft.com/office/officeart/2005/8/layout/hierarchy3"/>
    <dgm:cxn modelId="{2DAE908D-DFEB-440D-AB50-A02432A9B1CB}" type="presParOf" srcId="{FB437C81-9C9C-4D52-8336-54CEFB9E4496}" destId="{32245700-316E-4E9C-AE8C-F95A6E6554BC}" srcOrd="3" destOrd="0" presId="urn:microsoft.com/office/officeart/2005/8/layout/hierarchy3"/>
    <dgm:cxn modelId="{34E6D3AB-0125-4296-9362-62E36DB06472}" type="presParOf" srcId="{61A95040-BA7B-4A38-A5C2-4E3F3ABD4190}" destId="{3D2DF4E1-0CE6-4387-A9AD-61BF54682263}" srcOrd="1" destOrd="0" presId="urn:microsoft.com/office/officeart/2005/8/layout/hierarchy3"/>
    <dgm:cxn modelId="{3F27534E-0F5C-431D-BB20-0ECC9AA3B5F9}" type="presParOf" srcId="{3D2DF4E1-0CE6-4387-A9AD-61BF54682263}" destId="{58A9C13B-791E-42C6-9D07-4839CE5D9EBB}" srcOrd="0" destOrd="0" presId="urn:microsoft.com/office/officeart/2005/8/layout/hierarchy3"/>
    <dgm:cxn modelId="{AAF816D6-133A-44C6-9FB1-E62B3A92E349}" type="presParOf" srcId="{58A9C13B-791E-42C6-9D07-4839CE5D9EBB}" destId="{A33DA455-7E2C-42BC-912E-FF78F6840351}" srcOrd="0" destOrd="0" presId="urn:microsoft.com/office/officeart/2005/8/layout/hierarchy3"/>
    <dgm:cxn modelId="{F98D705E-85F6-4ADE-9CD0-0E63652C45A3}" type="presParOf" srcId="{58A9C13B-791E-42C6-9D07-4839CE5D9EBB}" destId="{F89D94AB-31A3-4146-9DAA-23F4416B3C95}" srcOrd="1" destOrd="0" presId="urn:microsoft.com/office/officeart/2005/8/layout/hierarchy3"/>
    <dgm:cxn modelId="{2C49A98F-27DE-4ADC-9B77-E34FA85D23DD}" type="presParOf" srcId="{3D2DF4E1-0CE6-4387-A9AD-61BF54682263}" destId="{80DB2136-1E2A-4F5F-BE15-8C8C476E43DF}" srcOrd="1" destOrd="0" presId="urn:microsoft.com/office/officeart/2005/8/layout/hierarchy3"/>
    <dgm:cxn modelId="{074A2482-7B6D-4FC4-8A31-7FF57BE2B20D}" type="presParOf" srcId="{80DB2136-1E2A-4F5F-BE15-8C8C476E43DF}" destId="{6570C7CD-ED77-44F9-9421-83FC22049572}" srcOrd="0" destOrd="0" presId="urn:microsoft.com/office/officeart/2005/8/layout/hierarchy3"/>
    <dgm:cxn modelId="{05B9DD8B-4EB3-4195-A659-37EABB6A72D0}" type="presParOf" srcId="{80DB2136-1E2A-4F5F-BE15-8C8C476E43DF}" destId="{40A52D4F-7312-472C-B991-FA8042C0C586}" srcOrd="1" destOrd="0" presId="urn:microsoft.com/office/officeart/2005/8/layout/hierarchy3"/>
    <dgm:cxn modelId="{16CAC598-018A-4B32-931A-C14010BCD41A}" type="presParOf" srcId="{80DB2136-1E2A-4F5F-BE15-8C8C476E43DF}" destId="{79C9799B-EE01-4D99-8C5C-07609CE161C6}" srcOrd="2" destOrd="0" presId="urn:microsoft.com/office/officeart/2005/8/layout/hierarchy3"/>
    <dgm:cxn modelId="{104B4435-C2C0-4FD7-98A1-001EFC2AE342}" type="presParOf" srcId="{80DB2136-1E2A-4F5F-BE15-8C8C476E43DF}" destId="{3CADC4E6-041F-40BF-B7EF-EA061B09CF94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7A379C-B41D-45E1-80CB-01FC82FDADA9}" type="datetimeFigureOut">
              <a:rPr lang="el-GR" smtClean="0"/>
              <a:pPr/>
              <a:t>4/2/2015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A60D4E-153C-481E-9C52-31B1E4926C1F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553540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endParaRPr lang="el-GR" dirty="0">
              <a:solidFill>
                <a:srgbClr val="FF0000"/>
              </a:solidFill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928127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10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330298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11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330298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12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330298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13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330298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14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330298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15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330298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16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330298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17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330298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18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330298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19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330298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788123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20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3302985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21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3302985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Hamlet 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(1948) http://www.imdb.com/title/tt0040416/?ref_=fn_al_tt_5</a:t>
            </a:r>
            <a:endParaRPr lang="en-US" sz="1200" b="1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22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0842535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23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5712960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24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2298144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25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4292806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26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2780787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27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2604141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28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0941734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29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285594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5129997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30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9070978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31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7737618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32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0830398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33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7912218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34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7065937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35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1711278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36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8506602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37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2747323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38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3969178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39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330298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5683075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40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2434331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41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1239021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42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5683075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43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5683075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44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7522157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45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4056756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46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0990561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47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0829004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48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9607754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49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581025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5379895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50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0242823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51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0130608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dirty="0" smtClean="0"/>
              <a:t>* Though this image is subject to copyright, its use is covered by the fair use laws because:</a:t>
            </a:r>
          </a:p>
          <a:p>
            <a:pPr rtl="0"/>
            <a:r>
              <a:rPr lang="en-US" dirty="0" smtClean="0"/>
              <a:t>It's a low resolution copy of a Film Poster / VHS or DVD Cover.</a:t>
            </a:r>
          </a:p>
          <a:p>
            <a:pPr rtl="0"/>
            <a:r>
              <a:rPr lang="en-US" dirty="0" smtClean="0"/>
              <a:t>It doesn't limit the copyright owner's rights to sell the film in any way, in fact, it may encourage sales.</a:t>
            </a:r>
          </a:p>
          <a:p>
            <a:pPr rtl="0"/>
            <a:r>
              <a:rPr lang="en-US" dirty="0" smtClean="0"/>
              <a:t>Because of the low resolution, copies could not be used to make illegal copies of the artwork/image.</a:t>
            </a:r>
          </a:p>
          <a:p>
            <a:pPr rtl="0"/>
            <a:r>
              <a:rPr lang="en-US" dirty="0" smtClean="0"/>
              <a:t>The image is itself a subject of discussion in the article or used in the </a:t>
            </a:r>
            <a:r>
              <a:rPr lang="en-US" dirty="0" err="1" smtClean="0"/>
              <a:t>infobox</a:t>
            </a:r>
            <a:r>
              <a:rPr lang="en-US" dirty="0" smtClean="0"/>
              <a:t> thereof.</a:t>
            </a:r>
          </a:p>
          <a:p>
            <a:pPr rtl="0"/>
            <a:r>
              <a:rPr lang="en-US" dirty="0" smtClean="0"/>
              <a:t>The image is significant because it was used to promoted a notable film.</a:t>
            </a:r>
          </a:p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52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235611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471385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330298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005171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080528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242601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775301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338821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575050" y="1556792"/>
            <a:ext cx="5111750" cy="460851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457200" y="1556792"/>
            <a:ext cx="3008313" cy="4608512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dirty="0" smtClean="0"/>
              <a:t>Στυλ υποδείγματος κειμένου</a:t>
            </a:r>
          </a:p>
        </p:txBody>
      </p:sp>
      <p:sp>
        <p:nvSpPr>
          <p:cNvPr id="6" name="Τίτλος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600" cy="1144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l-GR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l-GR" dirty="0" smtClean="0"/>
              <a:t>Στυλ κύριου τίτλου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564119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956418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415535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347017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506723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617772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91423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919222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995146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7" name="Θέση αριθμού διαφάνειας 5"/>
          <p:cNvSpPr txBox="1">
            <a:spLocks/>
          </p:cNvSpPr>
          <p:nvPr/>
        </p:nvSpPr>
        <p:spPr>
          <a:xfrm>
            <a:off x="8644854" y="6441971"/>
            <a:ext cx="432869" cy="2681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defPPr>
              <a:defRPr lang="el-GR"/>
            </a:defPPr>
            <a:lvl1pPr marL="0" algn="l" defTabSz="914400" rtl="0" eaLnBrk="1" latinLnBrk="0" hangingPunct="1"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3C4726A-630D-4CB4-B088-BAB00F4188E9}" type="slidenum">
              <a:rPr lang="el-GR" smtClean="0"/>
              <a:pPr algn="ctr"/>
              <a:t>‹#›</a:t>
            </a:fld>
            <a:endParaRPr lang="el-GR" dirty="0"/>
          </a:p>
        </p:txBody>
      </p:sp>
      <p:sp>
        <p:nvSpPr>
          <p:cNvPr id="8" name="2 - Θέση υποσέλιδου"/>
          <p:cNvSpPr txBox="1">
            <a:spLocks/>
          </p:cNvSpPr>
          <p:nvPr/>
        </p:nvSpPr>
        <p:spPr bwMode="auto">
          <a:xfrm>
            <a:off x="539552" y="6441600"/>
            <a:ext cx="7992887" cy="2681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miter lim="800000"/>
            <a:headEnd/>
            <a:tailEnd/>
          </a:ln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 smtClean="0">
                <a:solidFill>
                  <a:schemeClr val="accent1"/>
                </a:solidFill>
              </a:rPr>
              <a:t>Translation and Spectacle_</a:t>
            </a:r>
            <a:r>
              <a:rPr lang="el-GR" sz="1000" dirty="0" smtClean="0">
                <a:solidFill>
                  <a:schemeClr val="accent1"/>
                </a:solidFill>
              </a:rPr>
              <a:t>Μετάφραση και Θέαμα </a:t>
            </a:r>
            <a:r>
              <a:rPr lang="en-US" sz="1000" dirty="0" smtClean="0">
                <a:solidFill>
                  <a:schemeClr val="accent1"/>
                </a:solidFill>
              </a:rPr>
              <a:t>Unit </a:t>
            </a:r>
            <a:r>
              <a:rPr lang="el-GR" sz="1000" dirty="0" smtClean="0">
                <a:solidFill>
                  <a:schemeClr val="accent1"/>
                </a:solidFill>
              </a:rPr>
              <a:t>5</a:t>
            </a:r>
            <a:r>
              <a:rPr lang="en-US" sz="1000" dirty="0" smtClean="0">
                <a:solidFill>
                  <a:schemeClr val="accent1"/>
                </a:solidFill>
              </a:rPr>
              <a:t>.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58723" y="6255465"/>
            <a:ext cx="431834" cy="570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943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  <p:sldLayoutId id="2147483770" r:id="rId12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cambridgescholars.com/translating-identities-on-stage-and-screen-18" TargetMode="Externa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.jpe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4.xml"/><Relationship Id="rId5" Type="http://schemas.openxmlformats.org/officeDocument/2006/relationships/diagramQuickStyle" Target="../diagrams/quickStyle14.xml"/><Relationship Id="rId4" Type="http://schemas.openxmlformats.org/officeDocument/2006/relationships/diagramLayout" Target="../diagrams/layout1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5.xml"/><Relationship Id="rId7" Type="http://schemas.microsoft.com/office/2007/relationships/diagramDrawing" Target="../diagrams/drawing15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5.xml"/><Relationship Id="rId5" Type="http://schemas.openxmlformats.org/officeDocument/2006/relationships/diagramQuickStyle" Target="../diagrams/quickStyle15.xml"/><Relationship Id="rId4" Type="http://schemas.openxmlformats.org/officeDocument/2006/relationships/diagramLayout" Target="../diagrams/layout1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6.xml"/><Relationship Id="rId7" Type="http://schemas.microsoft.com/office/2007/relationships/diagramDrawing" Target="../diagrams/drawing16.xm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6.xml"/><Relationship Id="rId5" Type="http://schemas.openxmlformats.org/officeDocument/2006/relationships/diagramQuickStyle" Target="../diagrams/quickStyle16.xml"/><Relationship Id="rId4" Type="http://schemas.openxmlformats.org/officeDocument/2006/relationships/diagramLayout" Target="../diagrams/layout1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7.xml"/><Relationship Id="rId3" Type="http://schemas.openxmlformats.org/officeDocument/2006/relationships/image" Target="../media/image2.jpeg"/><Relationship Id="rId7" Type="http://schemas.openxmlformats.org/officeDocument/2006/relationships/diagramColors" Target="../diagrams/colors17.xm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7.xml"/><Relationship Id="rId5" Type="http://schemas.openxmlformats.org/officeDocument/2006/relationships/diagramLayout" Target="../diagrams/layout17.xml"/><Relationship Id="rId4" Type="http://schemas.openxmlformats.org/officeDocument/2006/relationships/diagramData" Target="../diagrams/data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jpeg"/><Relationship Id="rId4" Type="http://schemas.openxmlformats.org/officeDocument/2006/relationships/image" Target="../media/image11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RCJ4hKJvgJw" TargetMode="External"/><Relationship Id="rId3" Type="http://schemas.openxmlformats.org/officeDocument/2006/relationships/image" Target="../media/image2.jpeg"/><Relationship Id="rId7" Type="http://schemas.openxmlformats.org/officeDocument/2006/relationships/hyperlink" Target="https://www.youtube.com/watch?v=Hjx_ihCkA38" TargetMode="Externa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-li2jXSzHE0" TargetMode="External"/><Relationship Id="rId5" Type="http://schemas.openxmlformats.org/officeDocument/2006/relationships/hyperlink" Target="https://www.youtube.com/watch?v=nvD4tcEMXGw" TargetMode="External"/><Relationship Id="rId10" Type="http://schemas.openxmlformats.org/officeDocument/2006/relationships/hyperlink" Target="https://www.youtube.com/watch?v=ZvececJUPkU" TargetMode="External"/><Relationship Id="rId4" Type="http://schemas.openxmlformats.org/officeDocument/2006/relationships/hyperlink" Target="https://www.youtube.com/watch?v=e0fJ_ZZCrAA" TargetMode="External"/><Relationship Id="rId9" Type="http://schemas.openxmlformats.org/officeDocument/2006/relationships/hyperlink" Target="https://www.youtube.com/watch?v=Xu3jGvttlLs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4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opencourses.uoa.gr/courses/ENL3/" TargetMode="Externa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hyperlink" Target="%5b1%5d%20http:/creativecommons.org/licenses/by-nc-sa/4.0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ambridgescholars.com/translating-identities-on-stage-and-screen-18" TargetMode="External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mdb.com/title/tt0040416/" TargetMode="External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hyperlink" Target="http://en.wikipedia.org/wiki/File:Amleto48-01.jpg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1547664" y="2204864"/>
            <a:ext cx="6192688" cy="1470025"/>
          </a:xfrm>
          <a:blipFill>
            <a:blip r:embed="rId3" cstate="print"/>
            <a:tile tx="0" ty="0" sx="100000" sy="100000" flip="none" algn="tl"/>
          </a:blipFill>
          <a:ln>
            <a:noFill/>
          </a:ln>
        </p:spPr>
        <p:txBody>
          <a:bodyPr>
            <a:normAutofit fontScale="90000"/>
          </a:bodyPr>
          <a:lstStyle/>
          <a:p>
            <a:r>
              <a:rPr lang="en-US" sz="20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/>
            </a:r>
            <a:br>
              <a:rPr lang="en-US" sz="20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</a:br>
            <a:r>
              <a:rPr lang="en-US" dirty="0" smtClean="0"/>
              <a:t>Translation and Spectacle </a:t>
            </a:r>
            <a:br>
              <a:rPr lang="en-US" dirty="0" smtClean="0"/>
            </a:br>
            <a:r>
              <a:rPr lang="el-GR" sz="4000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Μετάφραση και Θέαμα</a:t>
            </a:r>
            <a:r>
              <a:rPr lang="en-US" sz="4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br>
              <a:rPr lang="en-US" sz="4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endParaRPr lang="el-GR" sz="40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403648" y="3861048"/>
            <a:ext cx="6408712" cy="1872208"/>
          </a:xfrm>
          <a:blipFill>
            <a:blip r:embed="rId3" cstate="print"/>
            <a:tile tx="0" ty="0" sx="100000" sy="100000" flip="none" algn="tl"/>
          </a:blipFill>
        </p:spPr>
        <p:txBody>
          <a:bodyPr>
            <a:noAutofit/>
          </a:bodyPr>
          <a:lstStyle/>
          <a:p>
            <a:r>
              <a:rPr lang="en-US" sz="2400" dirty="0" smtClean="0">
                <a:solidFill>
                  <a:schemeClr val="tx1"/>
                </a:solidFill>
              </a:rPr>
              <a:t>Maria </a:t>
            </a:r>
            <a:r>
              <a:rPr lang="en-US" sz="2400" dirty="0" err="1" smtClean="0">
                <a:solidFill>
                  <a:schemeClr val="tx1"/>
                </a:solidFill>
              </a:rPr>
              <a:t>Sidiropoulou</a:t>
            </a:r>
            <a:endParaRPr lang="el-GR" sz="2400" dirty="0" smtClean="0">
              <a:solidFill>
                <a:schemeClr val="tx1"/>
              </a:solidFill>
            </a:endParaRPr>
          </a:p>
          <a:p>
            <a:r>
              <a:rPr lang="en-US" sz="2400" dirty="0" smtClean="0">
                <a:solidFill>
                  <a:schemeClr val="tx1"/>
                </a:solidFill>
              </a:rPr>
              <a:t>School of Philosophy</a:t>
            </a:r>
            <a:endParaRPr lang="el-GR" sz="2400" dirty="0" smtClean="0">
              <a:solidFill>
                <a:schemeClr val="tx1"/>
              </a:solidFill>
            </a:endParaRPr>
          </a:p>
          <a:p>
            <a:r>
              <a:rPr lang="en-US" sz="2400" dirty="0" smtClean="0">
                <a:solidFill>
                  <a:schemeClr val="tx1"/>
                </a:solidFill>
              </a:rPr>
              <a:t>Faculty of English Language and Literature</a:t>
            </a:r>
          </a:p>
          <a:p>
            <a:r>
              <a:rPr lang="en-US" sz="2400" smtClean="0">
                <a:solidFill>
                  <a:schemeClr val="tx1"/>
                </a:solidFill>
              </a:rPr>
              <a:t>2015</a:t>
            </a:r>
            <a:endParaRPr lang="en-US" sz="2400" dirty="0" smtClean="0">
              <a:solidFill>
                <a:schemeClr val="tx1"/>
              </a:solidFill>
            </a:endParaRPr>
          </a:p>
          <a:p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7" name="Picture 6" descr="Λογότυπο Εθνικόν και Καποδιστριακόν Πανεπιστήμιον Αθηνών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404664"/>
            <a:ext cx="4147938" cy="817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195458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Τίτλος 6"/>
          <p:cNvSpPr>
            <a:spLocks noGrp="1"/>
          </p:cNvSpPr>
          <p:nvPr>
            <p:ph type="title"/>
          </p:nvPr>
        </p:nvSpPr>
        <p:spPr>
          <a:xfrm>
            <a:off x="3203848" y="620688"/>
            <a:ext cx="4968552" cy="1143000"/>
          </a:xfrm>
          <a:noFill/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0070C0"/>
                </a:solidFill>
              </a:rPr>
              <a:t>Shifting socio-economic values</a:t>
            </a:r>
            <a:r>
              <a:rPr lang="el-GR" sz="3600" dirty="0" smtClean="0">
                <a:solidFill>
                  <a:srgbClr val="0070C0"/>
                </a:solidFill>
              </a:rPr>
              <a:t> 1/</a:t>
            </a:r>
            <a:r>
              <a:rPr lang="en-US" sz="3600" dirty="0" smtClean="0">
                <a:solidFill>
                  <a:srgbClr val="0070C0"/>
                </a:solidFill>
              </a:rPr>
              <a:t>10</a:t>
            </a:r>
            <a:endParaRPr lang="el-GR" sz="3600" b="1" dirty="0">
              <a:solidFill>
                <a:srgbClr val="0070C0"/>
              </a:solidFill>
            </a:endParaRPr>
          </a:p>
        </p:txBody>
      </p:sp>
      <p:graphicFrame>
        <p:nvGraphicFramePr>
          <p:cNvPr id="5" name="Content Placeholder 4" title="Shifting socio-economic values 1/1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66755988"/>
              </p:ext>
            </p:extLst>
          </p:nvPr>
        </p:nvGraphicFramePr>
        <p:xfrm>
          <a:off x="1043608" y="2348880"/>
          <a:ext cx="7200800" cy="3960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0400"/>
                <a:gridCol w="3600400"/>
              </a:tblGrid>
              <a:tr h="1468094">
                <a:tc>
                  <a:txBody>
                    <a:bodyPr/>
                    <a:lstStyle/>
                    <a:p>
                      <a:r>
                        <a:rPr lang="en-US" sz="2000" b="1" i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Polonius …And my young mistress thus I </a:t>
                      </a:r>
                      <a:r>
                        <a:rPr lang="en-US" sz="2000" b="1" i="1" kern="1200" baseline="0" dirty="0" err="1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bespeak:</a:t>
                      </a:r>
                      <a:r>
                        <a:rPr lang="en-US" sz="2000" b="1" kern="1200" baseline="0" dirty="0" err="1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‘Lord</a:t>
                      </a:r>
                      <a:r>
                        <a:rPr lang="en-US" sz="20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Hamlet is a prince, </a:t>
                      </a:r>
                      <a:r>
                        <a:rPr lang="en-US" sz="2000" b="1" i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out of thy star;</a:t>
                      </a:r>
                      <a:endParaRPr lang="el-G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/>
                        <a:t>fate</a:t>
                      </a:r>
                      <a:r>
                        <a:rPr lang="en-US" sz="2000" baseline="0" dirty="0" smtClean="0"/>
                        <a:t> vs. s</a:t>
                      </a:r>
                      <a:r>
                        <a:rPr lang="en-US" sz="2000" dirty="0" smtClean="0"/>
                        <a:t>ocial rank</a:t>
                      </a:r>
                      <a:endParaRPr lang="el-GR" sz="2000" dirty="0"/>
                    </a:p>
                  </a:txBody>
                  <a:tcPr/>
                </a:tc>
              </a:tr>
              <a:tr h="2492346">
                <a:tc>
                  <a:txBody>
                    <a:bodyPr/>
                    <a:lstStyle/>
                    <a:p>
                      <a:r>
                        <a:rPr lang="el-GR" sz="20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Πολώνιος</a:t>
                      </a:r>
                    </a:p>
                    <a:p>
                      <a:r>
                        <a:rPr lang="el-GR" sz="20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…και στη νεαρή θυγατέρα μου</a:t>
                      </a:r>
                    </a:p>
                    <a:p>
                      <a:r>
                        <a:rPr lang="el-GR" sz="20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μίλησα ως εξής: «Ο Άμλετ είναι</a:t>
                      </a:r>
                      <a:r>
                        <a:rPr lang="en-US" sz="20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l-GR" sz="20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πριγκηπόπουλο, κρατάει απ</a:t>
                      </a:r>
                      <a:r>
                        <a:rPr lang="el-GR" sz="20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’ άλλο</a:t>
                      </a:r>
                      <a:r>
                        <a:rPr lang="en-US" sz="20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l-GR" sz="20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άστρο</a:t>
                      </a:r>
                      <a:r>
                        <a:rPr lang="el-GR" sz="20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 Δε γίνεται, ούτε πρέπει.»…</a:t>
                      </a:r>
                      <a:endParaRPr lang="el-G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20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Πολώνιος</a:t>
                      </a:r>
                    </a:p>
                    <a:p>
                      <a:r>
                        <a:rPr lang="el-GR" sz="20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…και τη μικρή κυρά μου την επήρα από</a:t>
                      </a:r>
                      <a:r>
                        <a:rPr lang="en-US" sz="20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l-GR" sz="20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το χέρι και της είπα: «Ο Πρίγκηψ Άμλετ</a:t>
                      </a:r>
                      <a:r>
                        <a:rPr lang="en-US" sz="20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l-GR" sz="20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είναι Πρίγκηψ, και ως εκ τούτου, δεν</a:t>
                      </a:r>
                      <a:r>
                        <a:rPr lang="en-US" sz="20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l-GR" sz="20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είναι της σειράς σου. Μακριά».</a:t>
                      </a:r>
                      <a:endParaRPr lang="el-GR" sz="20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Picture 3" descr="https://encrypted-tbn2.gstatic.com/images?q=tbn:ANd9GcTGKLfqHu_xND-F8zruaoehAwPH_kgZwp7ILRBMwM4zUYaCwO_c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548680"/>
            <a:ext cx="2520280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30303003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Τίτλος 6"/>
          <p:cNvSpPr>
            <a:spLocks noGrp="1"/>
          </p:cNvSpPr>
          <p:nvPr>
            <p:ph type="title"/>
          </p:nvPr>
        </p:nvSpPr>
        <p:spPr>
          <a:xfrm>
            <a:off x="3203848" y="620688"/>
            <a:ext cx="4896544" cy="1143000"/>
          </a:xfrm>
          <a:noFill/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0070C0"/>
                </a:solidFill>
              </a:rPr>
              <a:t>Shifting socio-economic values</a:t>
            </a:r>
            <a:r>
              <a:rPr lang="el-GR" sz="3600" dirty="0" smtClean="0">
                <a:solidFill>
                  <a:srgbClr val="0070C0"/>
                </a:solidFill>
              </a:rPr>
              <a:t> 2/</a:t>
            </a:r>
            <a:r>
              <a:rPr lang="en-US" sz="3600" dirty="0" smtClean="0">
                <a:solidFill>
                  <a:srgbClr val="0070C0"/>
                </a:solidFill>
              </a:rPr>
              <a:t>10</a:t>
            </a:r>
            <a:endParaRPr lang="el-GR" sz="3600" b="1" dirty="0">
              <a:solidFill>
                <a:srgbClr val="0070C0"/>
              </a:solidFill>
            </a:endParaRPr>
          </a:p>
        </p:txBody>
      </p:sp>
      <p:graphicFrame>
        <p:nvGraphicFramePr>
          <p:cNvPr id="5" name="Content Placeholder 4" title="Shifting socio-economic values 2/1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29404999"/>
              </p:ext>
            </p:extLst>
          </p:nvPr>
        </p:nvGraphicFramePr>
        <p:xfrm>
          <a:off x="827584" y="1772816"/>
          <a:ext cx="7200800" cy="457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0400"/>
                <a:gridCol w="3600400"/>
              </a:tblGrid>
              <a:tr h="1521336">
                <a:tc>
                  <a:txBody>
                    <a:bodyPr/>
                    <a:lstStyle/>
                    <a:p>
                      <a:r>
                        <a:rPr lang="en-US" sz="1800" b="1" i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Hamlet …Why, what an ass am I! This most brave,</a:t>
                      </a:r>
                      <a:r>
                        <a:rPr lang="el-GR" sz="1800" b="1" i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18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That I, the son of a dear father murdered,</a:t>
                      </a:r>
                    </a:p>
                    <a:p>
                      <a:r>
                        <a:rPr lang="en-US" sz="18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Prompted to my revenge by </a:t>
                      </a:r>
                      <a:r>
                        <a:rPr lang="en-US" sz="1800" b="1" i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heaven and hell,</a:t>
                      </a:r>
                      <a:r>
                        <a:rPr lang="el-GR" sz="1800" b="1" i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18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Must, </a:t>
                      </a:r>
                      <a:r>
                        <a:rPr lang="en-US" sz="1800" b="1" i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like a whore, unpack my heart with words</a:t>
                      </a:r>
                      <a:endParaRPr lang="el-G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/>
                        <a:t>religious</a:t>
                      </a:r>
                      <a:r>
                        <a:rPr lang="en-US" sz="2000" baseline="0" dirty="0" smtClean="0"/>
                        <a:t> vs. secular</a:t>
                      </a:r>
                      <a:endParaRPr lang="el-GR" sz="2000" dirty="0"/>
                    </a:p>
                  </a:txBody>
                  <a:tcPr/>
                </a:tc>
              </a:tr>
              <a:tr h="2492346">
                <a:tc>
                  <a:txBody>
                    <a:bodyPr/>
                    <a:lstStyle/>
                    <a:p>
                      <a:r>
                        <a:rPr lang="el-G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Άμλετ</a:t>
                      </a:r>
                    </a:p>
                    <a:p>
                      <a:r>
                        <a:rPr lang="el-G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…Θεέ μου, τι γομάρι που είμαι!</a:t>
                      </a:r>
                    </a:p>
                    <a:p>
                      <a:r>
                        <a:rPr lang="el-G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Μεγάλη μου παλικαριά, όντας</a:t>
                      </a:r>
                    </a:p>
                    <a:p>
                      <a:r>
                        <a:rPr lang="el-G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πατέρα λατρευτού κι</a:t>
                      </a:r>
                    </a:p>
                    <a:p>
                      <a:r>
                        <a:rPr lang="el-G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αδικοσκοτωμένου ο γιός, κι έχοντας</a:t>
                      </a:r>
                    </a:p>
                    <a:p>
                      <a:r>
                        <a:rPr lang="el-G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εντολή να εκδικηθώ από θεούς και</a:t>
                      </a:r>
                    </a:p>
                    <a:p>
                      <a:r>
                        <a:rPr lang="el-G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σατανάδες</a:t>
                      </a:r>
                      <a:r>
                        <a:rPr lang="el-GR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σαν κάποια πόρνη</a:t>
                      </a:r>
                    </a:p>
                    <a:p>
                      <a:r>
                        <a:rPr lang="el-G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ν’αλαφρώνω την καρδιά μου με τα</a:t>
                      </a:r>
                    </a:p>
                    <a:p>
                      <a:r>
                        <a:rPr lang="el-G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λόγια</a:t>
                      </a:r>
                      <a:endParaRPr lang="el-G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Άμλετ</a:t>
                      </a:r>
                    </a:p>
                    <a:p>
                      <a:r>
                        <a:rPr lang="el-G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…Αχ, Θεέ μου, τι γελοίο γαϊδούρι που είμαι! Ορίστε, το μεγάλο παλικάρι, ο γιός ενός πατέρα αγαπημένου, σφαγμένου από</a:t>
                      </a:r>
                    </a:p>
                    <a:p>
                      <a:r>
                        <a:rPr lang="el-G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χέρι φονικό, να με οδηγούν να εκδικηθώ γη κι ουρανός</a:t>
                      </a:r>
                      <a:r>
                        <a:rPr lang="el-GR" sz="18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κι εγώ να κάθομαι εδώ, σα </a:t>
                      </a:r>
                      <a:r>
                        <a:rPr lang="el-GR" sz="1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γυναικούλα, να ξεθυμαίνω την οργή μου με φωνές…)</a:t>
                      </a:r>
                      <a:endParaRPr lang="el-GR" sz="20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Picture 3" descr="https://encrypted-tbn2.gstatic.com/images?q=tbn:ANd9GcTGKLfqHu_xND-F8zruaoehAwPH_kgZwp7ILRBMwM4zUYaCwO_c"/>
          <p:cNvPicPr/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99592" y="620688"/>
            <a:ext cx="2520280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30303003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Τίτλος 6"/>
          <p:cNvSpPr>
            <a:spLocks noGrp="1"/>
          </p:cNvSpPr>
          <p:nvPr>
            <p:ph type="title"/>
          </p:nvPr>
        </p:nvSpPr>
        <p:spPr>
          <a:xfrm>
            <a:off x="3203848" y="620688"/>
            <a:ext cx="4824536" cy="1143000"/>
          </a:xfrm>
          <a:noFill/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0070C0"/>
                </a:solidFill>
              </a:rPr>
              <a:t>Shifting socio-economic values</a:t>
            </a:r>
            <a:r>
              <a:rPr lang="el-GR" sz="3600" dirty="0" smtClean="0">
                <a:solidFill>
                  <a:srgbClr val="0070C0"/>
                </a:solidFill>
              </a:rPr>
              <a:t> 3/</a:t>
            </a:r>
            <a:r>
              <a:rPr lang="en-US" sz="3600" dirty="0" smtClean="0">
                <a:solidFill>
                  <a:srgbClr val="0070C0"/>
                </a:solidFill>
              </a:rPr>
              <a:t>10</a:t>
            </a:r>
            <a:endParaRPr lang="el-GR" sz="3600" b="1" dirty="0">
              <a:solidFill>
                <a:srgbClr val="0070C0"/>
              </a:solidFill>
            </a:endParaRPr>
          </a:p>
        </p:txBody>
      </p:sp>
      <p:graphicFrame>
        <p:nvGraphicFramePr>
          <p:cNvPr id="5" name="Content Placeholder 4" title="Shifting socio-economic values 3/1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99557236"/>
              </p:ext>
            </p:extLst>
          </p:nvPr>
        </p:nvGraphicFramePr>
        <p:xfrm>
          <a:off x="755576" y="2060848"/>
          <a:ext cx="7560840" cy="41077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80420"/>
                <a:gridCol w="3780420"/>
              </a:tblGrid>
              <a:tr h="1468094">
                <a:tc>
                  <a:txBody>
                    <a:bodyPr/>
                    <a:lstStyle/>
                    <a:p>
                      <a:r>
                        <a:rPr lang="en-US" sz="2000" b="1" i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Polonius …That we find out the cause of this effect –</a:t>
                      </a:r>
                      <a:r>
                        <a:rPr lang="el-GR" sz="2000" b="1" i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20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Or rather say the cause of this </a:t>
                      </a:r>
                      <a:r>
                        <a:rPr lang="en-US" sz="2000" b="1" i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defect,</a:t>
                      </a:r>
                      <a:r>
                        <a:rPr lang="el-GR" sz="2000" b="1" i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20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For this </a:t>
                      </a:r>
                      <a:r>
                        <a:rPr lang="en-US" sz="2000" b="1" i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effect defective comes by cause</a:t>
                      </a:r>
                      <a:endParaRPr lang="el-G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imitating Shakespeare’s technique?</a:t>
                      </a:r>
                      <a:endParaRPr lang="el-GR" sz="2000" dirty="0"/>
                    </a:p>
                  </a:txBody>
                  <a:tcPr/>
                </a:tc>
              </a:tr>
              <a:tr h="2492346">
                <a:tc>
                  <a:txBody>
                    <a:bodyPr/>
                    <a:lstStyle/>
                    <a:p>
                      <a:r>
                        <a:rPr lang="el-GR" sz="20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Πολώνιος</a:t>
                      </a:r>
                    </a:p>
                    <a:p>
                      <a:r>
                        <a:rPr lang="el-GR" sz="20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…ν’ ανακαλύψουμε του φαινομένου</a:t>
                      </a:r>
                      <a:r>
                        <a:rPr lang="en-US" sz="20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l-GR" sz="20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τούτου την </a:t>
                      </a:r>
                      <a:r>
                        <a:rPr lang="el-GR" sz="20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πηγή, ή μάλλον την πηγή</a:t>
                      </a:r>
                      <a:r>
                        <a:rPr lang="en-US" sz="20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l-GR" sz="20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ετούτης της </a:t>
                      </a:r>
                      <a:r>
                        <a:rPr lang="el-GR" sz="20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πληγής, γιατί πληγή είναι </a:t>
                      </a:r>
                      <a:r>
                        <a:rPr lang="el-GR" sz="20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το φαινόμενο που έχει τέτοια πηγή…</a:t>
                      </a:r>
                      <a:endParaRPr lang="el-G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20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Πολώνιος</a:t>
                      </a:r>
                    </a:p>
                    <a:p>
                      <a:r>
                        <a:rPr lang="el-GR" sz="20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…να βρούμε την αιτία, η οποία</a:t>
                      </a:r>
                    </a:p>
                    <a:p>
                      <a:r>
                        <a:rPr lang="el-GR" sz="20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προκάλεσε το </a:t>
                      </a:r>
                      <a:r>
                        <a:rPr lang="el-GR" sz="20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αποτέλεσμα, ή μάλλον την </a:t>
                      </a:r>
                      <a:r>
                        <a:rPr lang="el-GR" sz="20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αιτία που προκάλεσε το </a:t>
                      </a:r>
                      <a:r>
                        <a:rPr lang="el-GR" sz="20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ελάττωμα, γιατί </a:t>
                      </a:r>
                      <a:r>
                        <a:rPr lang="el-GR" sz="20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ετούτο το </a:t>
                      </a:r>
                      <a:r>
                        <a:rPr lang="el-GR" sz="20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ελαττωματικό αποτέλεσμα, έχει</a:t>
                      </a:r>
                    </a:p>
                    <a:p>
                      <a:r>
                        <a:rPr lang="el-GR" sz="20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κάποια αιτία.</a:t>
                      </a:r>
                      <a:endParaRPr lang="el-GR" sz="20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Picture 3" descr="https://encrypted-tbn2.gstatic.com/images?q=tbn:ANd9GcTGKLfqHu_xND-F8zruaoehAwPH_kgZwp7ILRBMwM4zUYaCwO_c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548680"/>
            <a:ext cx="2520280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30303003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Τίτλος 6"/>
          <p:cNvSpPr>
            <a:spLocks noGrp="1"/>
          </p:cNvSpPr>
          <p:nvPr>
            <p:ph type="title"/>
          </p:nvPr>
        </p:nvSpPr>
        <p:spPr>
          <a:xfrm>
            <a:off x="3203848" y="620688"/>
            <a:ext cx="4896544" cy="1143000"/>
          </a:xfrm>
          <a:noFill/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0070C0"/>
                </a:solidFill>
              </a:rPr>
              <a:t>Shifting socio-economic values</a:t>
            </a:r>
            <a:r>
              <a:rPr lang="el-GR" sz="3600" dirty="0" smtClean="0">
                <a:solidFill>
                  <a:srgbClr val="0070C0"/>
                </a:solidFill>
              </a:rPr>
              <a:t> 4/</a:t>
            </a:r>
            <a:r>
              <a:rPr lang="en-US" sz="3600" dirty="0" smtClean="0">
                <a:solidFill>
                  <a:srgbClr val="0070C0"/>
                </a:solidFill>
              </a:rPr>
              <a:t>10</a:t>
            </a:r>
            <a:endParaRPr lang="el-GR" sz="3600" b="1" dirty="0">
              <a:solidFill>
                <a:srgbClr val="0070C0"/>
              </a:solidFill>
            </a:endParaRPr>
          </a:p>
        </p:txBody>
      </p:sp>
      <p:graphicFrame>
        <p:nvGraphicFramePr>
          <p:cNvPr id="5" name="Content Placeholder 4" title="Shifting socio-economic values 4/1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88311503"/>
              </p:ext>
            </p:extLst>
          </p:nvPr>
        </p:nvGraphicFramePr>
        <p:xfrm>
          <a:off x="1043608" y="2348880"/>
          <a:ext cx="7200800" cy="3960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0400"/>
                <a:gridCol w="3600400"/>
              </a:tblGrid>
              <a:tr h="1468094">
                <a:tc>
                  <a:txBody>
                    <a:bodyPr/>
                    <a:lstStyle/>
                    <a:p>
                      <a:r>
                        <a:rPr lang="en-US" sz="2400" b="1" i="1" kern="1200" baseline="0" dirty="0" err="1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Οphelia</a:t>
                      </a:r>
                      <a:r>
                        <a:rPr lang="en-US" sz="2400" b="1" i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r>
                        <a:rPr lang="en-US" sz="2400" b="1" i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And I, of ladies most deject and wretched</a:t>
                      </a:r>
                      <a:endParaRPr lang="el-G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a narrative of suffering</a:t>
                      </a:r>
                      <a:endParaRPr lang="el-GR" sz="2000" b="0" dirty="0"/>
                    </a:p>
                  </a:txBody>
                  <a:tcPr/>
                </a:tc>
              </a:tr>
              <a:tr h="2492346">
                <a:tc>
                  <a:txBody>
                    <a:bodyPr/>
                    <a:lstStyle/>
                    <a:p>
                      <a:r>
                        <a:rPr lang="en-US" sz="24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</a:t>
                      </a:r>
                      <a:r>
                        <a:rPr lang="el-GR" sz="24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φηλία</a:t>
                      </a:r>
                    </a:p>
                    <a:p>
                      <a:r>
                        <a:rPr lang="el-GR" sz="24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Και γω, απ’ όλες τις γυναίκες η πιo</a:t>
                      </a:r>
                    </a:p>
                    <a:p>
                      <a:r>
                        <a:rPr lang="el-GR" sz="24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μαύρη κι άμοιρη</a:t>
                      </a:r>
                      <a:endParaRPr lang="el-G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24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Οφηλία</a:t>
                      </a:r>
                    </a:p>
                    <a:p>
                      <a:r>
                        <a:rPr lang="el-GR" sz="24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Και γω, από όλες τις γυναίκες η πιό</a:t>
                      </a:r>
                    </a:p>
                    <a:p>
                      <a:r>
                        <a:rPr lang="el-GR" sz="24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εγκαταλειμμένη κι έρημη…</a:t>
                      </a:r>
                      <a:endParaRPr lang="el-GR" sz="24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Picture 3" descr="https://encrypted-tbn2.gstatic.com/images?q=tbn:ANd9GcTGKLfqHu_xND-F8zruaoehAwPH_kgZwp7ILRBMwM4zUYaCwO_c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548680"/>
            <a:ext cx="2520280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30303003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Τίτλος 6"/>
          <p:cNvSpPr>
            <a:spLocks noGrp="1"/>
          </p:cNvSpPr>
          <p:nvPr>
            <p:ph type="title"/>
          </p:nvPr>
        </p:nvSpPr>
        <p:spPr>
          <a:xfrm>
            <a:off x="3203848" y="620688"/>
            <a:ext cx="4824536" cy="1143000"/>
          </a:xfrm>
          <a:noFill/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0070C0"/>
                </a:solidFill>
              </a:rPr>
              <a:t>Shifting socio-economic values</a:t>
            </a:r>
            <a:r>
              <a:rPr lang="el-GR" sz="3600" dirty="0" smtClean="0">
                <a:solidFill>
                  <a:srgbClr val="0070C0"/>
                </a:solidFill>
              </a:rPr>
              <a:t> </a:t>
            </a:r>
            <a:r>
              <a:rPr lang="en-US" sz="3600" dirty="0" smtClean="0">
                <a:solidFill>
                  <a:srgbClr val="0070C0"/>
                </a:solidFill>
              </a:rPr>
              <a:t>5</a:t>
            </a:r>
            <a:r>
              <a:rPr lang="el-GR" sz="3600" dirty="0" smtClean="0">
                <a:solidFill>
                  <a:srgbClr val="0070C0"/>
                </a:solidFill>
              </a:rPr>
              <a:t>/</a:t>
            </a:r>
            <a:r>
              <a:rPr lang="en-US" sz="3600" dirty="0" smtClean="0">
                <a:solidFill>
                  <a:srgbClr val="0070C0"/>
                </a:solidFill>
              </a:rPr>
              <a:t>10</a:t>
            </a:r>
            <a:endParaRPr lang="el-GR" sz="3600" b="1" dirty="0">
              <a:solidFill>
                <a:srgbClr val="0070C0"/>
              </a:solidFill>
            </a:endParaRPr>
          </a:p>
        </p:txBody>
      </p:sp>
      <p:graphicFrame>
        <p:nvGraphicFramePr>
          <p:cNvPr id="5" name="Content Placeholder 4" title="Shifting socio-economic values 5/1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75246001"/>
              </p:ext>
            </p:extLst>
          </p:nvPr>
        </p:nvGraphicFramePr>
        <p:xfrm>
          <a:off x="971600" y="1988840"/>
          <a:ext cx="7200800" cy="426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0400"/>
                <a:gridCol w="3600400"/>
              </a:tblGrid>
              <a:tr h="1468094">
                <a:tc>
                  <a:txBody>
                    <a:bodyPr/>
                    <a:lstStyle/>
                    <a:p>
                      <a:r>
                        <a:rPr lang="en-US" sz="2000" b="1" i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Hamlet: Excitements of my reason and blood</a:t>
                      </a:r>
                    </a:p>
                    <a:p>
                      <a:endParaRPr lang="en-US" sz="2000" b="1" i="1" kern="1200" baseline="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2000" b="1" i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King:  the sun no sooner shall the mountains touch</a:t>
                      </a:r>
                      <a:endParaRPr lang="el-G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="0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a narrative of suffering</a:t>
                      </a:r>
                      <a:endParaRPr lang="el-GR" sz="2400" b="0" dirty="0"/>
                    </a:p>
                  </a:txBody>
                  <a:tcPr/>
                </a:tc>
              </a:tr>
              <a:tr h="2492346">
                <a:tc>
                  <a:txBody>
                    <a:bodyPr/>
                    <a:lstStyle/>
                    <a:p>
                      <a:r>
                        <a:rPr lang="el-GR" sz="24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Άμλετ</a:t>
                      </a:r>
                    </a:p>
                    <a:p>
                      <a:r>
                        <a:rPr lang="el-GR" sz="24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φίδια να μου σουβλίζουν το μυαλό και</a:t>
                      </a:r>
                      <a:r>
                        <a:rPr lang="en-US" sz="24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l-GR" sz="24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το αίμα</a:t>
                      </a:r>
                      <a:endParaRPr lang="en-US" sz="2400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sz="2400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l-GR" sz="24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Βασιλιάς</a:t>
                      </a:r>
                    </a:p>
                    <a:p>
                      <a:r>
                        <a:rPr lang="el-GR" sz="24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προτού προλάβει ο ήλιος να </a:t>
                      </a:r>
                      <a:r>
                        <a:rPr lang="el-GR" sz="24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ματώσει</a:t>
                      </a:r>
                      <a:r>
                        <a:rPr lang="en-US" sz="24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l-GR" sz="24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τα βουνά</a:t>
                      </a:r>
                      <a:endParaRPr lang="el-G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24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Άμλετ</a:t>
                      </a:r>
                    </a:p>
                    <a:p>
                      <a:r>
                        <a:rPr lang="el-GR" sz="24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αιτίες που ταράζουν και το αίμα και το</a:t>
                      </a:r>
                      <a:r>
                        <a:rPr lang="en-US" sz="24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l-GR" sz="24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νου</a:t>
                      </a:r>
                      <a:endParaRPr lang="en-US" sz="2400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sz="2400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l-GR" sz="24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Βασιλιάς</a:t>
                      </a:r>
                    </a:p>
                    <a:p>
                      <a:r>
                        <a:rPr lang="el-GR" sz="24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πριν καν </a:t>
                      </a:r>
                      <a:r>
                        <a:rPr lang="el-GR" sz="24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αγγίξει ο ήλιος τις βουνοκορφές</a:t>
                      </a:r>
                      <a:endParaRPr lang="el-GR" sz="24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Picture 3" descr="https://encrypted-tbn2.gstatic.com/images?q=tbn:ANd9GcTGKLfqHu_xND-F8zruaoehAwPH_kgZwp7ILRBMwM4zUYaCwO_c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548680"/>
            <a:ext cx="2520280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30303003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Τίτλος 6"/>
          <p:cNvSpPr>
            <a:spLocks noGrp="1"/>
          </p:cNvSpPr>
          <p:nvPr>
            <p:ph type="title"/>
          </p:nvPr>
        </p:nvSpPr>
        <p:spPr>
          <a:xfrm>
            <a:off x="3203848" y="620688"/>
            <a:ext cx="4824536" cy="1143000"/>
          </a:xfrm>
          <a:noFill/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0070C0"/>
                </a:solidFill>
              </a:rPr>
              <a:t>Shifting socio-economic values</a:t>
            </a:r>
            <a:r>
              <a:rPr lang="el-GR" sz="3600" dirty="0" smtClean="0">
                <a:solidFill>
                  <a:srgbClr val="0070C0"/>
                </a:solidFill>
              </a:rPr>
              <a:t> </a:t>
            </a:r>
            <a:r>
              <a:rPr lang="en-US" sz="3600" dirty="0" smtClean="0">
                <a:solidFill>
                  <a:srgbClr val="0070C0"/>
                </a:solidFill>
              </a:rPr>
              <a:t>6</a:t>
            </a:r>
            <a:r>
              <a:rPr lang="el-GR" sz="3600" dirty="0" smtClean="0">
                <a:solidFill>
                  <a:srgbClr val="0070C0"/>
                </a:solidFill>
              </a:rPr>
              <a:t>/</a:t>
            </a:r>
            <a:r>
              <a:rPr lang="en-US" sz="3600" dirty="0" smtClean="0">
                <a:solidFill>
                  <a:srgbClr val="0070C0"/>
                </a:solidFill>
              </a:rPr>
              <a:t>10</a:t>
            </a:r>
            <a:endParaRPr lang="el-GR" sz="3600" b="1" dirty="0">
              <a:solidFill>
                <a:srgbClr val="0070C0"/>
              </a:solidFill>
            </a:endParaRPr>
          </a:p>
        </p:txBody>
      </p:sp>
      <p:graphicFrame>
        <p:nvGraphicFramePr>
          <p:cNvPr id="5" name="Content Placeholder 4" title="Shifting socio-economic values 6/1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31554934"/>
              </p:ext>
            </p:extLst>
          </p:nvPr>
        </p:nvGraphicFramePr>
        <p:xfrm>
          <a:off x="1043608" y="1988840"/>
          <a:ext cx="7200800" cy="3960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0400"/>
                <a:gridCol w="3600400"/>
              </a:tblGrid>
              <a:tr h="1468094">
                <a:tc>
                  <a:txBody>
                    <a:bodyPr/>
                    <a:lstStyle/>
                    <a:p>
                      <a:r>
                        <a:rPr lang="en-US" sz="2400" b="1" i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Hamlet …I would have such a fellow whipped for </a:t>
                      </a:r>
                      <a:r>
                        <a:rPr lang="en-US" sz="2400" b="1" i="1" kern="1200" baseline="0" dirty="0" err="1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o’erdoing</a:t>
                      </a:r>
                      <a:r>
                        <a:rPr lang="el-GR" sz="2400" b="1" i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1" i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Termagant</a:t>
                      </a:r>
                      <a:endParaRPr lang="el-G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a narrative of suffering</a:t>
                      </a:r>
                      <a:endParaRPr lang="el-GR" sz="2400" b="0" dirty="0" smtClean="0"/>
                    </a:p>
                    <a:p>
                      <a:pPr algn="r"/>
                      <a:endParaRPr lang="el-GR" sz="2400" dirty="0"/>
                    </a:p>
                  </a:txBody>
                  <a:tcPr/>
                </a:tc>
              </a:tr>
              <a:tr h="2492346">
                <a:tc>
                  <a:txBody>
                    <a:bodyPr/>
                    <a:lstStyle/>
                    <a:p>
                      <a:r>
                        <a:rPr lang="el-GR" sz="24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Άμλετ</a:t>
                      </a:r>
                    </a:p>
                    <a:p>
                      <a:r>
                        <a:rPr lang="el-GR" sz="24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…Θα ’στελνα κάτι τέτοιους</a:t>
                      </a:r>
                    </a:p>
                    <a:p>
                      <a:r>
                        <a:rPr lang="el-GR" sz="24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καμποτίνους για </a:t>
                      </a:r>
                      <a:r>
                        <a:rPr lang="el-GR" sz="24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μαστίγωμα γιατί</a:t>
                      </a:r>
                    </a:p>
                    <a:p>
                      <a:r>
                        <a:rPr lang="el-GR" sz="24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υπερπαίζουν τον </a:t>
                      </a:r>
                      <a:r>
                        <a:rPr lang="el-GR" sz="24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Αττίλα…</a:t>
                      </a:r>
                      <a:endParaRPr lang="el-G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24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Άμλετ</a:t>
                      </a:r>
                    </a:p>
                    <a:p>
                      <a:r>
                        <a:rPr lang="el-GR" sz="24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…Έναν τέτοιο καμποτίνο, ευχαρίστως θα</a:t>
                      </a:r>
                      <a:r>
                        <a:rPr lang="en-US" sz="24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l-GR" sz="24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τον </a:t>
                      </a:r>
                      <a:r>
                        <a:rPr lang="el-GR" sz="24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έσπαγα στο ξύλο: κάνει τον Ηρακλή </a:t>
                      </a:r>
                      <a:r>
                        <a:rPr lang="el-GR" sz="24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από το φυσικό του πιo μαινόμενο…</a:t>
                      </a:r>
                      <a:endParaRPr lang="el-GR" sz="24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Picture 3" descr="https://encrypted-tbn2.gstatic.com/images?q=tbn:ANd9GcTGKLfqHu_xND-F8zruaoehAwPH_kgZwp7ILRBMwM4zUYaCwO_c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548680"/>
            <a:ext cx="2520280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30303003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Τίτλος 6"/>
          <p:cNvSpPr>
            <a:spLocks noGrp="1"/>
          </p:cNvSpPr>
          <p:nvPr>
            <p:ph type="title"/>
          </p:nvPr>
        </p:nvSpPr>
        <p:spPr>
          <a:xfrm>
            <a:off x="3203848" y="620688"/>
            <a:ext cx="4896544" cy="1143000"/>
          </a:xfrm>
          <a:noFill/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0070C0"/>
                </a:solidFill>
              </a:rPr>
              <a:t>Shifting socio-economic values</a:t>
            </a:r>
            <a:r>
              <a:rPr lang="el-GR" sz="3600" dirty="0" smtClean="0">
                <a:solidFill>
                  <a:srgbClr val="0070C0"/>
                </a:solidFill>
              </a:rPr>
              <a:t> 7/</a:t>
            </a:r>
            <a:r>
              <a:rPr lang="en-US" sz="3600" dirty="0" smtClean="0">
                <a:solidFill>
                  <a:srgbClr val="0070C0"/>
                </a:solidFill>
              </a:rPr>
              <a:t>10</a:t>
            </a:r>
            <a:endParaRPr lang="el-GR" sz="3600" b="1" dirty="0">
              <a:solidFill>
                <a:srgbClr val="0070C0"/>
              </a:solidFill>
            </a:endParaRPr>
          </a:p>
        </p:txBody>
      </p:sp>
      <p:graphicFrame>
        <p:nvGraphicFramePr>
          <p:cNvPr id="5" name="Content Placeholder 4" title="Shifting socio-economic values 7/1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95130848"/>
              </p:ext>
            </p:extLst>
          </p:nvPr>
        </p:nvGraphicFramePr>
        <p:xfrm>
          <a:off x="1043608" y="1988840"/>
          <a:ext cx="7200800" cy="41077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0400"/>
                <a:gridCol w="3600400"/>
              </a:tblGrid>
              <a:tr h="1468094">
                <a:tc>
                  <a:txBody>
                    <a:bodyPr/>
                    <a:lstStyle/>
                    <a:p>
                      <a:r>
                        <a:rPr lang="en-US" sz="2000" b="1" i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Hamlet …This fellow might be in ’s time a great buyer of land,…</a:t>
                      </a:r>
                      <a:endParaRPr lang="el-GR" sz="2000" b="1" i="1" kern="1200" baseline="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l-GR" sz="2000" b="1" i="1" kern="1200" baseline="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2000" b="1" i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Hamlet What, are they children? Who maintains ’</a:t>
                      </a:r>
                      <a:r>
                        <a:rPr lang="en-US" sz="2000" b="1" i="1" kern="1200" baseline="0" dirty="0" err="1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em</a:t>
                      </a:r>
                      <a:r>
                        <a:rPr lang="en-US" sz="2000" b="1" i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?…</a:t>
                      </a:r>
                      <a:endParaRPr lang="el-G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Rural </a:t>
                      </a:r>
                      <a:r>
                        <a:rPr lang="el-GR" sz="20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vs. urban registers</a:t>
                      </a:r>
                      <a:endParaRPr lang="el-GR" sz="2000" dirty="0" smtClean="0"/>
                    </a:p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l-GR" sz="2000" b="0" dirty="0" smtClean="0"/>
                    </a:p>
                    <a:p>
                      <a:pPr algn="r"/>
                      <a:endParaRPr lang="el-GR" sz="2000" dirty="0"/>
                    </a:p>
                  </a:txBody>
                  <a:tcPr/>
                </a:tc>
              </a:tr>
              <a:tr h="2492346">
                <a:tc>
                  <a:txBody>
                    <a:bodyPr/>
                    <a:lstStyle/>
                    <a:p>
                      <a:r>
                        <a:rPr lang="el-GR" sz="20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Άμλετ</a:t>
                      </a:r>
                    </a:p>
                    <a:p>
                      <a:r>
                        <a:rPr lang="el-GR" sz="20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…Μπορεί ο κύριος στον καιρό του Νάταν μέγας </a:t>
                      </a:r>
                      <a:r>
                        <a:rPr lang="el-GR" sz="20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γαιοκτήμων,…</a:t>
                      </a:r>
                    </a:p>
                    <a:p>
                      <a:endParaRPr lang="el-GR" sz="2000" i="1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l-GR" sz="20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Άμλετ</a:t>
                      </a:r>
                    </a:p>
                    <a:p>
                      <a:r>
                        <a:rPr lang="el-GR" sz="20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Τι; Κι είναι παιδιά; Ποιος </a:t>
                      </a:r>
                      <a:r>
                        <a:rPr lang="el-GR" sz="20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τα</a:t>
                      </a:r>
                    </a:p>
                    <a:p>
                      <a:r>
                        <a:rPr lang="el-GR" sz="20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συντηρεί;…</a:t>
                      </a:r>
                      <a:endParaRPr lang="el-G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20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Άμλετ</a:t>
                      </a:r>
                    </a:p>
                    <a:p>
                      <a:r>
                        <a:rPr lang="el-GR" sz="20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…Μπορεί στις μέρες του να του άρεσε </a:t>
                      </a:r>
                      <a:r>
                        <a:rPr lang="el-GR" sz="20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να αγοράζει ακίνητα…</a:t>
                      </a:r>
                    </a:p>
                    <a:p>
                      <a:endParaRPr lang="el-GR" sz="2000" i="1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Άμλετ</a:t>
                      </a:r>
                    </a:p>
                    <a:p>
                      <a:r>
                        <a:rPr lang="el-GR" sz="20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Και τι ειν’ αυτοί, μικρά παιδιά; Ποιος είναι ο </a:t>
                      </a:r>
                      <a:r>
                        <a:rPr lang="el-GR" sz="20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χορηγός τους;..</a:t>
                      </a:r>
                      <a:endParaRPr lang="el-GR" sz="20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Picture 3" descr="https://encrypted-tbn2.gstatic.com/images?q=tbn:ANd9GcTGKLfqHu_xND-F8zruaoehAwPH_kgZwp7ILRBMwM4zUYaCwO_c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548680"/>
            <a:ext cx="2520280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30303003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Τίτλος 6"/>
          <p:cNvSpPr>
            <a:spLocks noGrp="1"/>
          </p:cNvSpPr>
          <p:nvPr>
            <p:ph type="title"/>
          </p:nvPr>
        </p:nvSpPr>
        <p:spPr>
          <a:xfrm>
            <a:off x="3203848" y="620688"/>
            <a:ext cx="4824536" cy="1143000"/>
          </a:xfrm>
          <a:noFill/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0070C0"/>
                </a:solidFill>
              </a:rPr>
              <a:t>Shifting socio-economic values</a:t>
            </a:r>
            <a:r>
              <a:rPr lang="el-GR" sz="3600" dirty="0" smtClean="0">
                <a:solidFill>
                  <a:srgbClr val="0070C0"/>
                </a:solidFill>
              </a:rPr>
              <a:t> 8/</a:t>
            </a:r>
            <a:r>
              <a:rPr lang="en-US" sz="3600" dirty="0" smtClean="0">
                <a:solidFill>
                  <a:srgbClr val="0070C0"/>
                </a:solidFill>
              </a:rPr>
              <a:t>10</a:t>
            </a:r>
            <a:endParaRPr lang="el-GR" sz="3600" b="1" dirty="0">
              <a:solidFill>
                <a:srgbClr val="0070C0"/>
              </a:solidFill>
            </a:endParaRPr>
          </a:p>
        </p:txBody>
      </p:sp>
      <p:graphicFrame>
        <p:nvGraphicFramePr>
          <p:cNvPr id="5" name="Content Placeholder 4" title="Shifting socio-economic values 8/1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89591414"/>
              </p:ext>
            </p:extLst>
          </p:nvPr>
        </p:nvGraphicFramePr>
        <p:xfrm>
          <a:off x="1043608" y="1988840"/>
          <a:ext cx="7200800" cy="3960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0400"/>
                <a:gridCol w="3600400"/>
              </a:tblGrid>
              <a:tr h="1468094">
                <a:tc>
                  <a:txBody>
                    <a:bodyPr/>
                    <a:lstStyle/>
                    <a:p>
                      <a:r>
                        <a:rPr lang="en-US" sz="2000" b="1" i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Hamlet Let the doors be shut upon him, that he may play the fool </a:t>
                      </a:r>
                      <a:r>
                        <a:rPr lang="en-US" sz="20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nowhere but in ’s own </a:t>
                      </a:r>
                      <a:r>
                        <a:rPr lang="en-US" sz="2000" b="1" i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house. Farewell</a:t>
                      </a:r>
                      <a:endParaRPr lang="el-G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Rural </a:t>
                      </a:r>
                      <a:r>
                        <a:rPr lang="el-GR" sz="20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vs. urban registers</a:t>
                      </a:r>
                      <a:endParaRPr lang="el-GR" sz="2000" dirty="0"/>
                    </a:p>
                  </a:txBody>
                  <a:tcPr/>
                </a:tc>
              </a:tr>
              <a:tr h="2492346">
                <a:tc>
                  <a:txBody>
                    <a:bodyPr/>
                    <a:lstStyle/>
                    <a:p>
                      <a:r>
                        <a:rPr lang="el-GR" sz="20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Άμλετ</a:t>
                      </a:r>
                    </a:p>
                    <a:p>
                      <a:r>
                        <a:rPr lang="el-GR" sz="20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Να </a:t>
                      </a:r>
                      <a:r>
                        <a:rPr lang="el-GR" sz="20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σφαλιστούν οι πόρτες γύρω του,</a:t>
                      </a:r>
                      <a:r>
                        <a:rPr lang="en-US" sz="20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l-GR" sz="20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ώστε να παριστάνει τον παλιάτσο</a:t>
                      </a:r>
                      <a:r>
                        <a:rPr lang="en-US" sz="20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l-GR" sz="20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στο </a:t>
                      </a:r>
                      <a:r>
                        <a:rPr lang="el-GR" sz="20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μαντρί </a:t>
                      </a:r>
                      <a:r>
                        <a:rPr lang="el-GR" sz="2000" i="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του μέσα κι όχι αλλο.</a:t>
                      </a:r>
                    </a:p>
                    <a:p>
                      <a:r>
                        <a:rPr lang="el-GR" sz="20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Χαίρε.</a:t>
                      </a:r>
                      <a:endParaRPr lang="el-G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20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Άμλετ</a:t>
                      </a:r>
                    </a:p>
                    <a:p>
                      <a:r>
                        <a:rPr lang="el-GR" sz="20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Να τον κλείσεις μέσα, ώστε όταν κάνει</a:t>
                      </a:r>
                      <a:r>
                        <a:rPr lang="en-US" sz="20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l-GR" sz="20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τον παλιάτσο, να τονε κάνει μόνο στο</a:t>
                      </a:r>
                      <a:r>
                        <a:rPr lang="en-US" sz="20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l-GR" sz="20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δικό του </a:t>
                      </a:r>
                      <a:r>
                        <a:rPr lang="el-GR" sz="20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σπιτικό. </a:t>
                      </a:r>
                      <a:r>
                        <a:rPr lang="el-GR" sz="2000" i="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Στο καλό</a:t>
                      </a:r>
                      <a:endParaRPr lang="el-GR" sz="2000" i="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Picture 3" descr="https://encrypted-tbn2.gstatic.com/images?q=tbn:ANd9GcTGKLfqHu_xND-F8zruaoehAwPH_kgZwp7ILRBMwM4zUYaCwO_c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548680"/>
            <a:ext cx="2520280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30303003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Τίτλος 6"/>
          <p:cNvSpPr>
            <a:spLocks noGrp="1"/>
          </p:cNvSpPr>
          <p:nvPr>
            <p:ph type="title"/>
          </p:nvPr>
        </p:nvSpPr>
        <p:spPr>
          <a:xfrm>
            <a:off x="3203848" y="620688"/>
            <a:ext cx="4824536" cy="1143000"/>
          </a:xfrm>
          <a:noFill/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0070C0"/>
                </a:solidFill>
              </a:rPr>
              <a:t>Shifting socio-economic values</a:t>
            </a:r>
            <a:r>
              <a:rPr lang="el-GR" sz="3600" dirty="0" smtClean="0">
                <a:solidFill>
                  <a:srgbClr val="0070C0"/>
                </a:solidFill>
              </a:rPr>
              <a:t> </a:t>
            </a:r>
            <a:r>
              <a:rPr lang="en-US" sz="3600" dirty="0" smtClean="0">
                <a:solidFill>
                  <a:srgbClr val="0070C0"/>
                </a:solidFill>
              </a:rPr>
              <a:t>9</a:t>
            </a:r>
            <a:r>
              <a:rPr lang="el-GR" sz="3600" dirty="0" smtClean="0">
                <a:solidFill>
                  <a:srgbClr val="0070C0"/>
                </a:solidFill>
              </a:rPr>
              <a:t>/</a:t>
            </a:r>
            <a:r>
              <a:rPr lang="en-US" sz="3600" dirty="0" smtClean="0">
                <a:solidFill>
                  <a:srgbClr val="0070C0"/>
                </a:solidFill>
              </a:rPr>
              <a:t>10</a:t>
            </a:r>
            <a:endParaRPr lang="el-GR" sz="3600" b="1" dirty="0">
              <a:solidFill>
                <a:srgbClr val="0070C0"/>
              </a:solidFill>
            </a:endParaRPr>
          </a:p>
        </p:txBody>
      </p:sp>
      <p:graphicFrame>
        <p:nvGraphicFramePr>
          <p:cNvPr id="5" name="Content Placeholder 4" title="Shifting socio-economic values 9/1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62106382"/>
              </p:ext>
            </p:extLst>
          </p:nvPr>
        </p:nvGraphicFramePr>
        <p:xfrm>
          <a:off x="467544" y="1772816"/>
          <a:ext cx="8208912" cy="457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60507"/>
                <a:gridCol w="3648405"/>
              </a:tblGrid>
              <a:tr h="1529176">
                <a:tc>
                  <a:txBody>
                    <a:bodyPr/>
                    <a:lstStyle/>
                    <a:p>
                      <a:r>
                        <a:rPr lang="en-US" sz="24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I’ll take the ghosts word for </a:t>
                      </a:r>
                      <a:r>
                        <a:rPr lang="en-US" sz="2400" b="1" i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a thousand pound</a:t>
                      </a:r>
                    </a:p>
                    <a:p>
                      <a:endParaRPr lang="en-US" sz="2400" b="1" i="1" kern="1200" baseline="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2400" b="1" i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Hamlet: The air bites shrewdly; it is very cold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 smtClean="0"/>
                        <a:t>metaphors</a:t>
                      </a:r>
                      <a:endParaRPr lang="el-GR" sz="2400" dirty="0"/>
                    </a:p>
                  </a:txBody>
                  <a:tcPr/>
                </a:tc>
              </a:tr>
              <a:tr h="2359256">
                <a:tc>
                  <a:txBody>
                    <a:bodyPr/>
                    <a:lstStyle/>
                    <a:p>
                      <a:r>
                        <a:rPr lang="el-GR" sz="24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στοιχηματίζω </a:t>
                      </a:r>
                      <a:r>
                        <a:rPr lang="el-GR" sz="24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χίλιες λίρες </a:t>
                      </a:r>
                      <a:r>
                        <a:rPr lang="el-GR" sz="2400" i="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πως το</a:t>
                      </a:r>
                      <a:r>
                        <a:rPr lang="en-US" sz="2400" i="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l-GR" sz="24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φάντασμα είπε την αλήθεια</a:t>
                      </a:r>
                      <a:endParaRPr lang="en-US" sz="2400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sz="2400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l-GR" sz="24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Άμλετ</a:t>
                      </a:r>
                      <a:r>
                        <a:rPr lang="en-US" sz="24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: </a:t>
                      </a:r>
                      <a:r>
                        <a:rPr lang="el-GR" sz="24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Δαγκώνει</a:t>
                      </a:r>
                      <a:r>
                        <a:rPr lang="el-GR" sz="2400" i="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άγρια ο αέρας. Κάνει</a:t>
                      </a:r>
                      <a:r>
                        <a:rPr lang="en-US" sz="24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l-GR" sz="24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παγωνιά.</a:t>
                      </a:r>
                      <a:endParaRPr lang="en-US" sz="2400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sz="2400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24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στοιχηματίζω </a:t>
                      </a:r>
                      <a:r>
                        <a:rPr lang="el-GR" sz="24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ό,τι έχω </a:t>
                      </a:r>
                      <a:r>
                        <a:rPr lang="el-GR" sz="2400" i="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σ’ αυτά που είπε τ</a:t>
                      </a:r>
                      <a:r>
                        <a:rPr lang="en-US" sz="2400" i="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 </a:t>
                      </a:r>
                      <a:r>
                        <a:rPr lang="el-GR" sz="24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φάντασμα!</a:t>
                      </a:r>
                      <a:endParaRPr lang="en-US" sz="2400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sz="2400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l-GR" sz="24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Άμλετ</a:t>
                      </a:r>
                      <a:r>
                        <a:rPr lang="en-US" sz="24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: </a:t>
                      </a:r>
                      <a:r>
                        <a:rPr lang="el-GR" sz="24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Ο άνεμος </a:t>
                      </a:r>
                      <a:r>
                        <a:rPr lang="el-GR" sz="24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θερίζει… </a:t>
                      </a:r>
                      <a:r>
                        <a:rPr lang="el-GR" sz="2400" i="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Παγωνιά</a:t>
                      </a:r>
                      <a:endParaRPr lang="en-US" sz="2400" i="0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sz="2400" i="1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Picture 3" descr="https://encrypted-tbn2.gstatic.com/images?q=tbn:ANd9GcTGKLfqHu_xND-F8zruaoehAwPH_kgZwp7ILRBMwM4zUYaCwO_c"/>
          <p:cNvPicPr/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99592" y="548680"/>
            <a:ext cx="2520280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30303003"/>
      </p:ext>
    </p:extLst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Τίτλος 6"/>
          <p:cNvSpPr>
            <a:spLocks noGrp="1"/>
          </p:cNvSpPr>
          <p:nvPr>
            <p:ph type="title"/>
          </p:nvPr>
        </p:nvSpPr>
        <p:spPr>
          <a:xfrm>
            <a:off x="3203848" y="620688"/>
            <a:ext cx="4968552" cy="1143000"/>
          </a:xfrm>
          <a:noFill/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0070C0"/>
                </a:solidFill>
              </a:rPr>
              <a:t>Shifting socio-economic values</a:t>
            </a:r>
            <a:r>
              <a:rPr lang="el-GR" sz="3600" dirty="0" smtClean="0">
                <a:solidFill>
                  <a:srgbClr val="0070C0"/>
                </a:solidFill>
              </a:rPr>
              <a:t> </a:t>
            </a:r>
            <a:r>
              <a:rPr lang="en-US" sz="3600" dirty="0" smtClean="0">
                <a:solidFill>
                  <a:srgbClr val="0070C0"/>
                </a:solidFill>
              </a:rPr>
              <a:t>10</a:t>
            </a:r>
            <a:r>
              <a:rPr lang="el-GR" sz="3600" dirty="0" smtClean="0">
                <a:solidFill>
                  <a:srgbClr val="0070C0"/>
                </a:solidFill>
              </a:rPr>
              <a:t>/</a:t>
            </a:r>
            <a:r>
              <a:rPr lang="en-US" sz="3600" dirty="0" smtClean="0">
                <a:solidFill>
                  <a:srgbClr val="0070C0"/>
                </a:solidFill>
              </a:rPr>
              <a:t>10</a:t>
            </a:r>
            <a:endParaRPr lang="el-GR" sz="3600" b="1" dirty="0">
              <a:solidFill>
                <a:srgbClr val="0070C0"/>
              </a:solidFill>
            </a:endParaRPr>
          </a:p>
        </p:txBody>
      </p:sp>
      <p:graphicFrame>
        <p:nvGraphicFramePr>
          <p:cNvPr id="5" name="Content Placeholder 4" title="Shifting socio-economic values 10/1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70708582"/>
              </p:ext>
            </p:extLst>
          </p:nvPr>
        </p:nvGraphicFramePr>
        <p:xfrm>
          <a:off x="1043608" y="1988840"/>
          <a:ext cx="7200800" cy="3960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0400"/>
                <a:gridCol w="3600400"/>
              </a:tblGrid>
              <a:tr h="1468094">
                <a:tc>
                  <a:txBody>
                    <a:bodyPr/>
                    <a:lstStyle/>
                    <a:p>
                      <a:r>
                        <a:rPr lang="en-US" sz="2000" b="1" i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King …But now, my cousin Hamlet, and my son –</a:t>
                      </a:r>
                    </a:p>
                    <a:p>
                      <a:r>
                        <a:rPr lang="en-US" sz="2000" b="1" i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Hamlet [aside] A little more than kin, and less than kind…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/>
                        <a:t>The kin/kind pun</a:t>
                      </a:r>
                      <a:endParaRPr lang="el-GR" sz="2000" dirty="0"/>
                    </a:p>
                  </a:txBody>
                  <a:tcPr/>
                </a:tc>
              </a:tr>
              <a:tr h="2492346">
                <a:tc>
                  <a:txBody>
                    <a:bodyPr/>
                    <a:lstStyle/>
                    <a:p>
                      <a:r>
                        <a:rPr lang="el-GR" sz="20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Βασιλιάς</a:t>
                      </a:r>
                    </a:p>
                    <a:p>
                      <a:r>
                        <a:rPr lang="el-GR" sz="20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…Και τώρα, Άμλετ, ανιψιέ μου εσύ</a:t>
                      </a:r>
                      <a:r>
                        <a:rPr lang="en-US" sz="20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l-GR" sz="20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και γιέ μου.</a:t>
                      </a:r>
                      <a:endParaRPr lang="en-US" sz="2000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sz="2000" i="1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l-GR" sz="20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Άμλετ (μόνος του)</a:t>
                      </a:r>
                    </a:p>
                    <a:p>
                      <a:r>
                        <a:rPr lang="el-GR" sz="20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Νάμαστε τόσο </a:t>
                      </a:r>
                      <a:r>
                        <a:rPr lang="el-GR" sz="20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συγγενείς και τόσο</a:t>
                      </a:r>
                      <a:r>
                        <a:rPr lang="en-US" sz="20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l-GR" sz="20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ανόμοιοι!</a:t>
                      </a:r>
                      <a:endParaRPr lang="el-G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20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Βασιλιάς</a:t>
                      </a:r>
                    </a:p>
                    <a:p>
                      <a:r>
                        <a:rPr lang="el-GR" sz="20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…Και τώρα ανιψιέ και γιέ, ευγενικέ μου</a:t>
                      </a:r>
                      <a:r>
                        <a:rPr lang="en-US" sz="20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l-GR" sz="20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Άμλετ…</a:t>
                      </a:r>
                      <a:endParaRPr lang="en-US" sz="2000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sz="2000" i="1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l-GR" sz="20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Άμλετ</a:t>
                      </a:r>
                    </a:p>
                    <a:p>
                      <a:r>
                        <a:rPr lang="el-GR" sz="20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Συγγενής ναι - ευγενής όχι.</a:t>
                      </a:r>
                      <a:endParaRPr lang="el-GR" sz="20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Picture 3" descr="https://encrypted-tbn2.gstatic.com/images?q=tbn:ANd9GcTGKLfqHu_xND-F8zruaoehAwPH_kgZwp7ILRBMwM4zUYaCwO_c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548680"/>
            <a:ext cx="2520280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30303003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Source:</a:t>
            </a:r>
            <a:endParaRPr lang="el-GR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Content Placeholder 4" title="Sidiropoulou, Maria. Translating Identities on Stage and Screen – Pragmatic perspectives and discoursal tendencies."/>
          <p:cNvSpPr>
            <a:spLocks noGrp="1"/>
          </p:cNvSpPr>
          <p:nvPr>
            <p:ph idx="1"/>
          </p:nvPr>
        </p:nvSpPr>
        <p:spPr>
          <a:xfrm>
            <a:off x="3851920" y="1484784"/>
            <a:ext cx="3168352" cy="4007251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400" dirty="0" err="1" smtClean="0">
                <a:solidFill>
                  <a:schemeClr val="accent2">
                    <a:lumMod val="50000"/>
                  </a:schemeClr>
                </a:solidFill>
              </a:rPr>
              <a:t>Sidiropoulou</a:t>
            </a:r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</a:rPr>
              <a:t>, Maria. </a:t>
            </a:r>
          </a:p>
          <a:p>
            <a:pPr>
              <a:buNone/>
            </a:pPr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</a:rPr>
              <a:t>2012/2013. </a:t>
            </a:r>
          </a:p>
          <a:p>
            <a:pPr>
              <a:buNone/>
            </a:pPr>
            <a:r>
              <a:rPr lang="en-US" sz="2400" i="1" dirty="0" smtClean="0">
                <a:solidFill>
                  <a:schemeClr val="accent2">
                    <a:lumMod val="50000"/>
                  </a:schemeClr>
                </a:solidFill>
              </a:rPr>
              <a:t>Translating Identities on Stage and Screen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</a:rPr>
              <a:t>– Pragmatic perspectives and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</a:rPr>
              <a:t>d</a:t>
            </a:r>
            <a:r>
              <a:rPr lang="en-US" sz="2400" dirty="0" err="1" smtClean="0">
                <a:solidFill>
                  <a:schemeClr val="accent2">
                    <a:lumMod val="50000"/>
                  </a:schemeClr>
                </a:solidFill>
              </a:rPr>
              <a:t>iscoursal</a:t>
            </a:r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</a:rPr>
              <a:t> tendencies.</a:t>
            </a:r>
          </a:p>
          <a:p>
            <a:pPr>
              <a:buNone/>
            </a:pPr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</a:rPr>
              <a:t>Newcastle-upon-Tyne: Cambridge Scholars</a:t>
            </a:r>
          </a:p>
        </p:txBody>
      </p:sp>
      <p:pic>
        <p:nvPicPr>
          <p:cNvPr id="6" name="Picture 3" title="Sidiropoulou, Maria. Translating Identities on Stage and Screen – Pragmatic perspectives and discoursal tendencies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231870">
            <a:off x="1101581" y="1615754"/>
            <a:ext cx="2661005" cy="3922326"/>
          </a:xfrm>
          <a:prstGeom prst="rect">
            <a:avLst/>
          </a:prstGeom>
          <a:noFill/>
        </p:spPr>
      </p:pic>
      <p:sp>
        <p:nvSpPr>
          <p:cNvPr id="7" name="Rectangle 6" title="Translating Identities on Stage and Screen – Pragmatic perspectives and discoursal tendencies."/>
          <p:cNvSpPr/>
          <p:nvPr/>
        </p:nvSpPr>
        <p:spPr>
          <a:xfrm>
            <a:off x="719064" y="5661248"/>
            <a:ext cx="84249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5"/>
              </a:rPr>
              <a:t>http://www.cambridgescholars.com/translating-identities-on-stage-and-screen-18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592862097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Τίτλος 6"/>
          <p:cNvSpPr>
            <a:spLocks noGrp="1"/>
          </p:cNvSpPr>
          <p:nvPr>
            <p:ph type="title"/>
          </p:nvPr>
        </p:nvSpPr>
        <p:spPr>
          <a:xfrm>
            <a:off x="323528" y="548680"/>
            <a:ext cx="7992888" cy="1008112"/>
          </a:xfrm>
          <a:blipFill>
            <a:blip r:embed="rId3" cstate="print"/>
            <a:tile tx="0" ty="0" sx="100000" sy="100000" flip="none" algn="tl"/>
          </a:blipFill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Tendencies in stage versions of </a:t>
            </a:r>
            <a:r>
              <a:rPr lang="en-US" sz="3600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Hamlet</a:t>
            </a:r>
            <a:endParaRPr lang="el-GR" sz="3600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graphicFrame>
        <p:nvGraphicFramePr>
          <p:cNvPr id="6" name="Content Placeholder 5" title="Tendencies in stage versions of Hamlet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74536535"/>
              </p:ext>
            </p:extLst>
          </p:nvPr>
        </p:nvGraphicFramePr>
        <p:xfrm>
          <a:off x="539552" y="1628800"/>
          <a:ext cx="7704138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330303003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Τίτλος 6" title="Narratives are stories, “publicly disseminated representations” (Baker2006: 3)"/>
          <p:cNvSpPr>
            <a:spLocks noGrp="1"/>
          </p:cNvSpPr>
          <p:nvPr>
            <p:ph type="title"/>
          </p:nvPr>
        </p:nvSpPr>
        <p:spPr>
          <a:xfrm>
            <a:off x="683568" y="404664"/>
            <a:ext cx="7992888" cy="1008112"/>
          </a:xfrm>
          <a:noFill/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rgbClr val="0070C0"/>
                </a:solidFill>
              </a:rPr>
              <a:t>Narratives are stories, “publicly disseminated representations” (Baker</a:t>
            </a:r>
            <a:r>
              <a:rPr lang="el-GR" sz="3200" dirty="0" smtClean="0">
                <a:solidFill>
                  <a:srgbClr val="0070C0"/>
                </a:solidFill>
              </a:rPr>
              <a:t>2006: 3)</a:t>
            </a:r>
            <a:endParaRPr lang="el-GR" sz="3200" i="1" dirty="0">
              <a:solidFill>
                <a:srgbClr val="0070C0"/>
              </a:solidFill>
            </a:endParaRPr>
          </a:p>
        </p:txBody>
      </p:sp>
      <p:graphicFrame>
        <p:nvGraphicFramePr>
          <p:cNvPr id="5" name="Content Placeholder 4" title="Narratives are stories, “publicly disseminated representations” (Baker2006: 3)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00829299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330303003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i="1" dirty="0" smtClean="0">
                <a:solidFill>
                  <a:srgbClr val="0070C0"/>
                </a:solidFill>
              </a:rPr>
              <a:t>Hamlets on screen</a:t>
            </a:r>
            <a:endParaRPr lang="el-GR" sz="3600" dirty="0">
              <a:solidFill>
                <a:srgbClr val="0070C0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Laurence Olivier as Hamlet (1948)</a:t>
            </a:r>
          </a:p>
        </p:txBody>
      </p:sp>
      <p:sp>
        <p:nvSpPr>
          <p:cNvPr id="4098" name="AutoShape 2" descr="Αποτέλεσμα εικόνας για hamlet shakespear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4100" name="AutoShape 4" descr="Αποτέλεσμα εικόνας για hamlet shakespear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4102" name="AutoShape 6" descr="data:image/jpeg;base64,/9j/4AAQSkZJRgABAQAAAQABAAD/2wCEAAkGBhQSERUUExQVFRUWFxcUFxgYGBwYGBcXGBgYFxgXGBoYHCYeFxkjGhgUHy8gIycpLCwsGB4xNTAqNSYrLCkBCQoKDgwOGg8PGiwkHyQtLCwsLCwsLCwsLCwsLCksLCwsLCwsLCwsKSwsLCwsLCwsLCwsLCwsKSwsLCwsLCwsLP/AABEIAQMAwwMBIgACEQEDEQH/xAAbAAABBQEBAAAAAAAAAAAAAAAEAAECAwUGB//EAEUQAAEDAgMDBwkFBgYCAwAAAAEAAhEDIQQSMQVBUQYTImFxgZEjMlKSobHB0fAUQlNysiQzYoLS4RUWNKLC8UPiB3PT/8QAGQEBAQEBAQEAAAAAAAAAAAAAAQACBAUD/8QAIREBAQEAAwEBAAIDAQAAAAAAAAERAiExElEyQRMicQP/2gAMAwEAAhEDEQA/AMHBcjg5gdztQTeBAA3fBFN5Ft/FqexdBsmn5JnYjuaXBeVd0kcqzkY38Sp4j5IrC8kmMJIqVL21HyXQtpqbWdSz9VrIyW7Ebvc4qDtgNM9J/j/ZbgpFMafUr6sVkrDHJ1h1LvEfJSHJxh3u9nyWzHUna1X3y/Wfnj+Mgcm2dZ8PknPJen1+z5LXAdNwe4blNtWDoUfXL9Pzx/GMOSlLgfZ8lZT5JUeB8R8ltAzu+Km1nUr65fq+eP4xhyVoxGX3fJI8lqJ+79eC2WsM747FcGdqNpyMH/KtH0T4qVPkrRnzT4ldAxttFJjd8G/V4exW39WT8c+/kpS3NPifmo/5XpegPeulyqFW3181bTkc5/lql6DfAKp3I7DzJpNJ67rpywJc0naMjlv8o4b8Gn6oUXclcOP/AA0/UHyXTPpqh9NW1Y5tvJ/D/g0/Ub8k+0dhYcUHkUaY6JuGgEW3GNVtvw6z9rSKNUbgx1+4o2rI8crYQydPD+ySNZWEXhJdX3yfP44vU9jjyTOxaLQgNkjyTOxaTQuetxEiAq69NrxDhPUrnaawqHiRYyPHv60JUdm0t9Np7lH/AAyj+Cz1R1dSLaDvKlnj7ze+ytWAzsylP7lnqD5KwbOpR+6ad3mD5I2nJ3hWZD1K1Yz/ALBS30mz2eCHoPw73ZQyDbVjhqCWmSIuAY7FqmgTcEHdbqQNLZb21qlQvBzhgiLjKCBebzJVqUU/s5Iikek5zR0SJLJzeEHwKsoNw7nZRSkgvbdhiWGHCSo4LYxa9rucYSHvebXOckkedYiTe/zuwWyXU3l2dt3PcYbBOc5okuNgYOm7xtXYs7No/gs6uiPknGyqMk8wy97tHUO6yk+rH3wLAa7+KtDuJtOnZ3I2lU3A0fwW+qL+xS/wyl+Ewfyx7lJtSZ6Qtfd29qm55jXh9ditCr/DKQ0pjum3gfcrsPh2tnKMs6xN7dam1xI4SkBw6lacXU2qVRqTLJ3CUFW4Kl7UQWqssSAlVY+3H/s9X8jvct9zAsblGwDDVd3QKk8UqapKTx8PcnXZr449j2R+5Z2I1AbIB5pnCBCPLdFyPseoJEcbLj+Vey6dGlSNNgbNVjTc3bBsbrssqxOUuyKmIaxrCxoa4Pl2aZAIiANLrXC5WOU6H0Nl0abg5lNrXCRLREg6gxqLDwWMDTpY+qXNGV1AOgUy6+aCSGtPDXrXR0yYGYCd8GR3EgFZDtm1vtfPjm8uTm8pc4GJzAyG2M9vxVL+mz8R5KNDjWrUwBQqOBpsBFsohzoFmSfurZ2vihSoudIbbKCTEOcQ1pngCQe5ZdLY76Nc1KDmim+9SkZDc3pMjQ/XYZjqVV9Sllaw02EvOZxaS6HNEANIgTPbwhV7uidTGXyOxzW1q+Ga8VGtdztN2bMS10ZgTvIJE9ZKK5V4hxqYfDtJaK74e4G+VuWWg7pBPgqtp7GrPxVOvSNNrqYLb5jnadxAFhc796N2xszn2MkllRjg+m8XyvHUdWk7uxWzdXeYNfs2gxoa5lJrbAA5QOwTv69UNidmMdg30wRUa1lQNMh+gcW3v0hIvqh9p4fEV6DqRZRzOGUuLnQOLgw0zB77cUVhsPVp4VtJop5wwU5lwZ5uUu0mYvHtQWFyb5uphMMx1AnP0DUNOG2zEEVI86WgA8V0PKHDB2GqggHybzcTDg0kHqI4oLYWBxGGw7aI5l+SYcS8C5LtMt4J4rRxNJ/2csEPeW5XFxLWkuEE2BgXJiOpVveiTphcjsBTq4CkH02OkOBJAnz3XBFweueCu5IYt04jDvcX8xVyNc67iwzlBO8iCn2FsvEYbDNohtJzm5unndlkuJEt5uSBPFHbC2MMMxwkve9xqPeRGZ56tw4DtTyvqk8Yu19msweKpYrIDRcRTqNi1JxjLVaNG3HdfitfZ2zqdWq7FFgBMNpSNWgk86f4nbjqGhvFPymwL8Rh30qeQGoACXF3RghwgBpk+HetDZQc2k1rw0OaA3okkHKAJuAZtoi3oydj2p0wfKclYbRJUXOTuCqekIvcsTlQ79mq/lK16jlh8qXfs1Xjl+IUXjzx7h7klrU9i2GY3gT4JL7/AOTi+fxXp2yHeSYOoI5BbKtSZ+VHAr4tkdNVEi+qk9c3scvdi8Q11Wo5lIgNaXGOkXa+lAEXTILe3RDrKllneuc5XPexjX06lRhLgwhrrGQSDG6I3LpKFKAG3Mb3GSe0nVFnWqX+jMoHir24c65lz+09rVKWMofgF3Mv/O8SJ6gCw+K6pphVmKXQ32Y2uPr3qGIwjnNc3PlkRO8WiViVsc/D45uZ7jQqu5qHOLgx5Y1wNzYEn2ngFsbZe7mXhnRe5rg0iZBykyI3gAnuCsGh37HLqeTPEvD+IAzA5RO7XXjpuRzaBA87qWTyJql+EZUe5z3PLiS5xcRDi0ASbWG7igaWc7UfSNSrzWTnQ3O4NmG21mJJMdyc9n4tdMG9aURqdw+CJHYPguV5bVXtOH5urUZzlUUnZXkCDEGNARfxvKzJtw246Fm+9zeez/tUtffWb+P0VW7ZTAwjPVFjfnqki2s5kPtHZFSqKI55zAzzyxxa55y5QJ4EyfqUdFpTMGbf9hTo7/r/ALXI7de6lisHTZVq5Kjy1/lHnMJaImZGu5bNXYrs1N7a1UZXsc4Go5zHNBGYEHfErWdDe28wKRUWFSKy0iolqRKhKkZ9PsWHykofs9S+4fqC2XvWHykPkH936gouHqGD3D3BJV4up0u5v6QnRi13myj5Jn5QjggdkmaNPsRoW6IRK5XZ2EL8Xii2s+mc7ZDWtM+drnaeG7iuoqAwYMe2CsrZ2wOaqvqiq9zqnng5cpMzoBbf4plyVmzuMnlVh3sogurveOcYIc1kb79FoO7iuxdUa1pc4wGguJ6hcnwWNtTZNPFjK6q7K1wMMLR0otMtJ0MjddFYnZ/OUuafUeWkZXQQC4cCQ33Qq2dCS7Qe0tl1n4V5NRoJDquUUxIcellzF+v3ZgWWrsDaIr4anUMkub0vzNs72g+KZ+EzU+b5x8RlzSMxEERmjWN8Sqti7EZhmltJz8pM5XOzCbCdJBsFW7DmVTtTZ/2mniaY87OMvEPbSpuafG3em5PY44mi17gQQw0jPp6VDHc3xIRWEwIovqPFR7ucdmfmIIBAAkQ0RAAHd1KNYsNPovNJhLicgymXEl0S0mSZMgTwVv8AQz+2f/8AH1ScEBHmve0+tPxQ+BcDtmtr+5A9lI/FG7CwFDDscaNWpkmXBxkDogh0ZQR0YVVHZNJlR2JFarncAC+QZDgIABp6Rl0Cd7ozqOldXABcdBeeoXPsv3LmeXYzfZBcTiG3BgxvIO471bWwjKoaHYis5r4IAcAHtEG+Vg6OmvFLbuzqOIM1azwKJjougNeYuZaSXGWx2iNUceqb3Btfk2HNIFbEzums4tkGYI3hapeHXHbO7sWY8ljQ12JqCTkBOTNO6+TXrVmzsSxoFNjicgDLgycgF5IGY9Jsx6Q4rNMYXKpv7bs//wCw2/mprsMojRctiNh0MVWFQ1a7nMu05iA2HfdOSxkcZ03QujbVhty53WYk77xATfIJ7RSYpwUiVltBxUDopv0VRFlJTUKxeUzz9nfHV7wtiqsHlSfIO7R71T1XxxWMZL56m/pCSoxdSHdzf0hJfTGNek7KPkmflCLCB2Y7yLPyopYrcXCEjTQ9KrMxPen8p/B7T8lJTT2KW0Qxph8MDnifugC15FhEbpRjcK7MwnQNIcL3JywfY7XioB9Qeh/uKlNTiz1XfNWjFNHAVGUnNLyXEiHGTHmjjPG4vBnW6tOznk0jmjJd13EOmLXdJjrJ+BmzneNP1Xf1K3NU4s8HfNWrFO0Nnmpo7LYjfF4M2I1uLzY2uo4rAZqWQZQcuWTfdlJG+YJE9av6f8Hg7+pMwO/g9V39StWBHbJcWVBmbmqBrSYgBotlaJnQuvP3u5WjZbg3KC0CSTqYB0gucSCDv9lkW3OPQ9Uj/kmNR43M8HfNWjGbSwbqLnw0ua7zC0TkklxYRrlzOcQRxi0CaqWxXmCXAElj3gjVzbk+dqej2CeK1i938A7ju/mTsa7iz1D/AFq1YEqbMc6o17nA5c2Vsbi0tveDqTpw4Xpp7NexznBzSXh4nTISS5rmidLtBEicrTuR5ZUnVnqO/wD0UmsfElzNIPRP9atTPwOzalGGA529EiLkWh7QCQYMZgZMSQdAtMN6z9f3VbXuOjm+qe/7/arqcg3Le4EfEotK5qcuSlRJQUXuUSneeChKSg8LA5VHyB4khbzwsLlGPIn8w+Kp6L4822xWArOHAMH+xqSr29Arujgz9DUy7OMmOa3t6fsx3kmdiNbU0Quy2+SZ2ItoB0XHfXUsbCeetVuY4NMXMWlRDn+gPWHwlQFsvvWaed59r4fkl1IttZsBwqed6YjSYKNpOqegPWHyUs7/AMP/AHN+ap0io1X844HzQOjp1b80z51o3C/F8FzkO5x0nM6LAdEG2nERqkXVPQb3u+TSpNc/0W+sf6FIPgGua+rLSM9Vzs3RiAxjQTebkO+KNzdapJf6LPWP9CfM/wBFnrH+hVQXCU3Cu98dE5pzRIPRAykXLSBOUjokWN0Rh6zyHZh0rwBEb4i+mmsJE1fRZ65/oTio6fNZr6f/AKhLKqnVqmiSYFXKeEZt1gYI70zq9UUwY8pmuBBAGbQSQD0YV5qO9EesPklzz/RE/mCksqmWO1MtNusjTgqdmDLRawtLcjGC8XOUA6E6GRf2qVOo/wBEet/6qfOO0yj1j3fdUk2EcFLnJ3Kok8B639kg7iQO/wDtwlBFjRJRaU6CiVElOXKJSlVQrn+U7/JHtHuK33hYHKlvke//AIuVPVfK8y27+/dcGzP0NSVG2z5d38v6Wp13SdON65sseSZ2K8Ayh9knyTOxGLhrsXZ1bTAKBxFfI1zomBMcervKhgceHkgB4MbxAmJygnUi+7cpNUPHAobFuqZ282AQA7MCQJMDKJ1A1mFlYDbr6mJfhzS5tzBmcXVJltrthvS1HBT5QcpfskHmy8dGXB2XLmJALuiYEtdfqT83cGzNHZq5a7oNBg5SDJzTbW2k68FGnVxH4Td33he1z51r+9PjcdUp0TUAY9wg5Q4w4uIDQ12W5JIAkb07toVGuph1OS6MxaXFrZdGuUTa8x7LqSI58ubNNoH3hmB+9rrNhPipZ6xdHNhrcwGbNJDQbmOJHv6lOttNwa4im4kRAg3zNLh4QGnrKiNpkmObqDUglttHQDf+H2jipIU6mIAbNMOJAzHMBfeIB3XHckOemTTGmmZuu/fJ9kz4aNF5gTY2kAyAdSJ3qRbvzFGrANR9XoltEHc6XAQZiesRfjcJE1oEU23GmYWNzE7/ALo03nVHW4lMO0q1Bc9b8Nl/49PmjKYMSQAb7/bZNnvqnm6tWImkFWaXYrJUckopibRZShMGKRRDVBKZzlMhM4JSp71z3KozR/mHuct97rxN1g8pgOaj+Ie5yePovjyvbx/aH/y/pakn5S2xNQfl/Q1Jd87jjsyvXdk/uafZ8SjgEDss+SZ2fFFtffeuCuyL207pwqg9CYuo8PaKeXRxhxjMYtumAbmFQ0Byop8xUo4wD92ebqxvpuMSeyT6w4I1uz/tGHqCoI58SeLWkRTHa1oae2URWovfTykMJluZo81zZGZsOB3SO7doqG4mqYIFNzc0S0yYkydYNhH1C1vTGMrktiX1clGpIOFcQ+dHOb0aQHG2Z3a1vFdNVxTWRmdEmBY3gTu6pPigMLTex9zSOYiTHSdY3kQJytb4HgFPm6pBB5pxaHXjzXlgDRBtFzruKrdokyBiWhpy4h0gZnQ2fvGSM1gSXNGujeEqborgNbVcC2TmgCczSIN4dqZtFt1inqNrgWp03TANgSdJsIEWJjrF7LQbR0imwGNw+Nt0K1YFo4WrD5rXdAa6B0dSbcbxqdJ6kzNn1JnnzO85RcD7tzxvbrR5BEiBqoc3dZ+m/lWMJULAOeIcHZi6BdvoxPZdTw1N7YzPDrkkxBJkEDsAzDw0V19wH9lI7uj9FWjGbT2VUbYV7R6I1kknWbz7Fb9iqdDJVyhrGg9GcxbAzSTbsRpubj3fWiU6CO1WrAQwrwxrW1YImTl1kk6E2VP+Gvgg1tST5t7kF2/qWkaehgeKZ3Y2euE6MFBNmSaVFzVhsxUXhOoPKUqqNXP8pGzTH5v+Llv1Fh8pbUx+Ye5yYHlHKp37XU/l/Q1JV8q3/tdX+X9DUl6HCf6z/jj5X/avYtknyVP8qMIMoPZY8kz8qMyLz67YTUHj6fSachfYg2JgCHRwkkN7YR9Nizto5W1W5nEHISCLACQSSZmTEC3FUVW0qPNtLqdMhxIDhLiY1mZvrr2qeD2ZTczpUssNywZ0km09ZPio4KkQMwc6rmhpBgQOMEWsbiNCOpC4LKxjfKvYA0PjcWkzFpuZA+rLFarNkUpByDUnU3mJm99EYKbRPWZPbpPgAuddiWS0faqkkEiJuALm9jpPDRSOJYb/AGiq3QXzG4A7RO+b99wbFrogQo5gufNRjGMAxD6YtuJnO90C1plrhv03XmsOpvdHPPl0C7Sc4kEQdwlw14T1q+V9OiPek1w6+pYDnZWsb9oc3Mcws4ywuERGkAht96dtYExz775CDB3lpgdZB/3dUA+T9N8MbqZT5WjrlYFWq3KQ6u94LD0YNw5h4nvg9SrOJuSK7yGtzmJkhpbIud8x475JsWul5ocTxTc0OJWY3b1JpIe8hwsQWuEGw4ERO8Wsb2KIpbZpudGYawCbSfrjvRlOwU6mOvj3qLqW+/0Z+CszCAZj6vqot4TO7w96ktDkxcpCExdxQ0gHzKqrFWRZQeoBmk71icpSebH5vgVtF6xOUx8nM/e+BWuK5PJuVQ/a6va39LUlTykn7TUnWW/pCdejw/jHByvde0bK/cs/Kj2OQGzJ5lnYj6S86u+LpsgK9UuLHU3sAI/NmLoLNN0Bx1v7QZUZmaQdCIPYddFmPwTWVGltMuABdIJmRZoHSjjbhCoKKwmIcSS91PLMCCQQQXBwJdroB2gqnDVHiA91MgANcTPnlvEiIzR3cFXjMGC0FtLpEukEutMv3EauPtKahhw6S6g4WzXedwDgOozaTGiWV9J1Rpu6lPSA45iHkC2nSEdjTvTkVnHovo9LMBffcgtEa2BOuhVZwjTmjDul3SMuMO6V99rOee/uDBjWZnnDuAaAbuMkgkTM6ZZMRKQMrUK+boikW7s2YmOsqr7LXj/xDpA6aaHKLaSAr6eMc4gcy4AkanS8E2F7Gd2ihSxhdcUXkHr6j1dg71IM/AVy5ryyhLSY1PR6Qj9J3XBui6uGqOYMrWh9wQfNjcTHYCOCuwzi49JmUdIX1iRl8RKvyATqfb3I04yquCrmIFMCADawgumOrLG/crKNKuAZFKSB7hw1R7mN4Hu8FHKBch1rDeVasB0adYPl+Rw4AxrlvcRAAcf5jxsdTojWGi94iL3J7dEmCeN4v3fQUjSBJsdO7SPFBSceAG/68UqcRu7v7KIZA0O+w7dU7Gd19+/fKzWonHgpZlIBNlRDVbwh6j0Q9qHcJVVAjnysTlI0mnHX8CuhcxYvKVg5sfmHuKeHq5+PH+Ux/aqvaP0hOo8pR+1Ve0fpCderw/jHncva9s2QPIs7PijYQOyH+SZ2fErQzSF5jvT3LL2jVYKjS5xHRdBBgNu0k2vJiB3onHZuacGGHRY8D3A+4oSlVcWgse25JJdNwZc2Jjd1RYlMFX0380znC+pUaYsbkawQIESSB3t3IbBljHhjX1Nx1AbIDSG9YNrdcC1lcaryAecpiCZgm4iBb1j4G6lWq1M4DXUyHBsCJNoJdvtw7QrBqmrXpOGV1V5vUgwdHG7dLtGkJHFUzlc6rU+6694LgI0Gp0txKspYd2UBr6YMk9H8osAP5j6qnUJcINSiRNxaD7bAJBsM1jyS2o9pLsxA3zcid+iLp4VzXAiq4tbuPXHdEDu7boCs+q5uZtSm1gGt5kCHbrDNPYnqVXgyKrBlAkXImHNnW8kOMb4BUm4aii0/XzWS4PdGWtTke0wYkNNxeYROHxsCHupkkgAgiDraN3CeKzjWjwbwDG8pZd0/UIartAWALbgEXsQTEg6G/vT4XGB4kROsaEC4uN1wVYtXVdDETFptfrUmP0nXT2KAeYNh1ab7KdMngOKDqT3qIUKj3cPrf8VBpdGkER1adu7VWLRgUTZMXKOdBKoqnBW2KqelKnLA5VPijI3O+BW64FYPKds0h+aPYU8fRy8eP8oXziah6x7gklykbGJqDrH6QnXp8fI8++vbdk/umdnxR/gsjZT/ACTez4rTa9ea9BcWg2Qv+G0hAy2AyjWwy5Y10iyvAj4JNdPBCxU3ZdL0BbrPX1/xO8VfRwFNpzNbBAiROkAe5o8FMGeCkyoJgK1Yqp7PpsILWwQCB3xx7AmZs2jFmt3i3XroinX3hA/4OLDO+0/ei5MzYazvSMS+y0pLcpg2y3gj59fUOCals6kB+7AzcB4e8+1J2y2yDLpbAmeGbiP4ypN2QPxKne7s6upWjExs+mBOS/f9aqobNo2in1jU6mfbZEVsBJ894sBZ0aAidNbk9scE1bZLXkHMQQGtEGPNmDpqMzuyTCtWFW2cwtuwFrcoGbhIOp4Ep2YBocXBl51Ai0AfNUu2Q3fUeddTOpJ3jr+rzZhtntpkuD3GYsTOhn4qS0UBuDpG9OxsHQ2+viVPX70FJ56/qyyVdUDgVSQJiDrO/h/dXSY86wTURumdydWCGN9ybRSATVFlpBU1QVaVGokBs1lhcp/3Qj0h7it57Vg8qW+SB/iHuKZ6r48j5T/6qrHFv6Wpk3Ka+Kq9o/SEl6XD+McPP+Vex7Hb5JvYtFoQeyGeSZGkfErSaAF5zuKJELLxGZr2gVMogwDPS6TRPcDHfO5arkBjqYLmxTD3wdSPN1gT15faqCnw5qCTnY4ZZtu1uI1Fj4ITD57HnhGUXJ/hBkzvJBdfcUfh6Uk5qYbaLEXi1wNBGgkwhRTcRak0mQJkQBIbxvDYUl1F7rzVbZwPC2XLFjcS4HhKZ1aoHNiqyBciBJALd8WJv4ngq3Pc3SkCC4iwEZS7om0zYe5SBedcO2NxB6tPEAJCdF9UTNZgJMiY00kSLCPrWbsTiHZb1Whw6Uti4AO7fc7o0CrNA5p5mejAl1oEkCO0wovodE+REjLeAZvDrG3miVAS2lWcRNRsBwJERYOmJHVZXYWlWZGZ4c0QIi/XJi+/61Dp16jSAaMDQkOG4CSBuvMDslaTXjh1yimA30qxJIqg3dAyjzTEAxYkRr/eYfZ6pEF4PSDtBpff2lp/lRg7DxUC8TYOUkaNCqHXdI6X3QAZmNOEjwV1JpFjwAubmIv71GrTF7EWiddyRffR249X1coRYilmAsdxtZSoD4aexRqEEXm27f3DqT4dnURpqhrRTUimhQa9COSqypOeqjUSjPC5flvVLMOXDUOB9hXSveuU5fH9ld2j3Fb4+ivKts4gPrPdETB/2hJC4394763JL0eMyRw8r3XvGyP3TOz4lHhAbKM0WdnxK0afWvNruM51kJUwwLsxmQMusQJB8TAlaAEKwNUWbhsHlk5nnMIOZ0nSOFjc6cVKjs3TpvHeBp2BaAbuUixCAnZtsoc4Q3KL986aqeGwGR05iSfC5k7uKLypoEo05DlhSbhzFjCmzgpsKhQ4oGdf7ofBVjULxEZHFs8YJEjwWgVIBKDvpu3FM2i61+3/AKVz5kaReePVCsDULAxonc7+6g7Dut0tJ8UbZM98BWrGTia1Rh80uETIB4OMARr5sdu6Ez8U8NFjcwZEFtid0zNh2ncj+dk20TuYnRiLXGBPUmOqchRLllpBzrqBUnqsm10hBwhcty+/0ru0fFdQ8rluXp/ZHdoW+PsF8eRYvz3dqSfEu6RskvTnjz+Xr3fYx8kzsPvK0mlZOyankmdh95Wi2ovMr0BDVOm6FQKicvWSJLk7DwQ4qJNqxopCQmbCpbVKeYQRACWb60VYKQeEJaSmE9qr5xSFYKCzOnLlTzoSNVKW5lXWNlTzolPzoQVlNqk4qAKbMkJOcqy5M6qqy9SScoyoGolmSkXNXL8vv9I7tb71073rmeXV8I/tb71rj7BfHkNcdIpJ6/nHtSXpzx599b1Pb1cS0VXgAkASimcocR+M/wAUklyWR2y3F/8AmPER++etTZe2qzg0OqON49qSSzkNtauIx72xDjcdvvUhtGpAOYpkljjJ0zyt7KntKpPnnVHYPaVQi7zrHsSSWucmDjaWJ2jUBMOOnyTYfadQgS7fGg+SSSxZPmGW/RjtGpI6R9iuO0Kg+8fYkkrI3bez1dpVBEO4bh8kSzEuP3jonSXz5eLe0xUJ3nxVmXrPifmkkqC2kSRvPifmqMfWcGmHEd5TpJqlrHdtCpbpu8VNm0akecfYkksvqg/HP9I6qL8fU9MpJKUUnaNST0yud5SbSqO6BeS0gWKdJfT/AM/WeXjja46RTpJL0OPkefy9r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4103" name="Picture 7" title="Hamlet (1948) http://www.imdb.com/title/tt0040416/?ref_=fn_al_tt_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37638" y="288439"/>
            <a:ext cx="2149162" cy="2880320"/>
          </a:xfrm>
          <a:prstGeom prst="rect">
            <a:avLst/>
          </a:prstGeom>
          <a:noFill/>
        </p:spPr>
      </p:pic>
      <p:pic>
        <p:nvPicPr>
          <p:cNvPr id="4106" name="Picture 10" title="Hamlet (1948) http://www.imdb.com/title/tt0040416/?ref_=fn_al_tt_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99185" y="288438"/>
            <a:ext cx="2592288" cy="2880320"/>
          </a:xfrm>
          <a:prstGeom prst="rect">
            <a:avLst/>
          </a:prstGeom>
          <a:noFill/>
        </p:spPr>
      </p:pic>
      <p:pic>
        <p:nvPicPr>
          <p:cNvPr id="1026" name="Picture 2" title="Theatrical poster : Hamlet (1948) http://www.imdb.com/title/tt0040416/?ref_=fn_al_tt_5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331890"/>
            <a:ext cx="2052935" cy="2794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Two Hamlet</a:t>
            </a:r>
            <a:r>
              <a:rPr lang="en-US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film versions</a:t>
            </a:r>
            <a:r>
              <a:rPr lang="el-GR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subtitled into Greek</a:t>
            </a:r>
            <a:endParaRPr lang="el-GR" sz="3200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graphicFrame>
        <p:nvGraphicFramePr>
          <p:cNvPr id="4" name="Content Placeholder 6" title="Two Hamlet film versions subtitled into Greek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294419424"/>
              </p:ext>
            </p:extLst>
          </p:nvPr>
        </p:nvGraphicFramePr>
        <p:xfrm>
          <a:off x="683568" y="1988841"/>
          <a:ext cx="7992890" cy="32946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0921"/>
                <a:gridCol w="2597431"/>
                <a:gridCol w="2448272"/>
                <a:gridCol w="2376266"/>
              </a:tblGrid>
              <a:tr h="624662">
                <a:tc>
                  <a:txBody>
                    <a:bodyPr/>
                    <a:lstStyle/>
                    <a:p>
                      <a:endParaRPr lang="el-GR" sz="2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Film, year of release</a:t>
                      </a:r>
                      <a:endParaRPr lang="el-G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Film director</a:t>
                      </a:r>
                      <a:endParaRPr lang="el-G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 smtClean="0"/>
                        <a:t>Subtitler</a:t>
                      </a:r>
                      <a:r>
                        <a:rPr lang="en-US" sz="2400" dirty="0" smtClean="0"/>
                        <a:t>, year</a:t>
                      </a:r>
                    </a:p>
                  </a:txBody>
                  <a:tcPr/>
                </a:tc>
              </a:tr>
              <a:tr h="1068067">
                <a:tc>
                  <a:txBody>
                    <a:bodyPr/>
                    <a:lstStyle/>
                    <a:p>
                      <a:r>
                        <a:rPr lang="en-US" sz="2000" dirty="0" err="1" smtClean="0"/>
                        <a:t>TTa</a:t>
                      </a:r>
                      <a:endParaRPr lang="el-G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Hamlet, </a:t>
                      </a:r>
                      <a:r>
                        <a:rPr lang="el-GR" sz="24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1948</a:t>
                      </a:r>
                      <a:endParaRPr lang="el-GR" sz="2400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Laurence Olivier</a:t>
                      </a:r>
                      <a:endParaRPr lang="el-GR" sz="2400" i="0" dirty="0" smtClean="0"/>
                    </a:p>
                    <a:p>
                      <a:endParaRPr lang="el-G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George </a:t>
                      </a:r>
                      <a:r>
                        <a:rPr lang="en-US" sz="24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Lycoudis</a:t>
                      </a:r>
                      <a:r>
                        <a:rPr lang="en-US" sz="24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</a:p>
                    <a:p>
                      <a:r>
                        <a:rPr lang="en-US" sz="24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1990</a:t>
                      </a:r>
                    </a:p>
                  </a:txBody>
                  <a:tcPr/>
                </a:tc>
              </a:tr>
              <a:tr h="1403614">
                <a:tc>
                  <a:txBody>
                    <a:bodyPr/>
                    <a:lstStyle/>
                    <a:p>
                      <a:r>
                        <a:rPr lang="en-US" sz="2000" dirty="0" err="1" smtClean="0"/>
                        <a:t>TTb</a:t>
                      </a:r>
                      <a:endParaRPr lang="el-G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Hamlet, </a:t>
                      </a:r>
                      <a:r>
                        <a:rPr lang="el-GR" sz="24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1996</a:t>
                      </a:r>
                      <a:endParaRPr lang="el-GR" sz="2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Kenneth </a:t>
                      </a:r>
                      <a:r>
                        <a:rPr lang="en-US" sz="24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Branagh</a:t>
                      </a:r>
                      <a:endParaRPr lang="el-G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Dionyssis</a:t>
                      </a:r>
                      <a:r>
                        <a:rPr lang="en-US" sz="24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Martinengos</a:t>
                      </a:r>
                      <a:r>
                        <a:rPr lang="en-US" sz="24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1997</a:t>
                      </a:r>
                      <a:endParaRPr lang="en-US" sz="2400" i="0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title="Subtitles 1/1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0070C0"/>
                </a:solidFill>
              </a:rPr>
              <a:t>Subtitles 1/12</a:t>
            </a:r>
            <a:endParaRPr lang="el-GR" sz="4000" dirty="0">
              <a:solidFill>
                <a:srgbClr val="0070C0"/>
              </a:solidFill>
            </a:endParaRPr>
          </a:p>
        </p:txBody>
      </p:sp>
      <p:graphicFrame>
        <p:nvGraphicFramePr>
          <p:cNvPr id="5" name="Content Placeholder 4" title="Subtitles 1/12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684716506"/>
              </p:ext>
            </p:extLst>
          </p:nvPr>
        </p:nvGraphicFramePr>
        <p:xfrm>
          <a:off x="611560" y="1628800"/>
          <a:ext cx="7859216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0070C0"/>
                </a:solidFill>
              </a:rPr>
              <a:t>Subtitles 2/12</a:t>
            </a:r>
            <a:endParaRPr lang="el-GR" sz="4000" dirty="0">
              <a:solidFill>
                <a:srgbClr val="0070C0"/>
              </a:solidFill>
            </a:endParaRPr>
          </a:p>
        </p:txBody>
      </p:sp>
      <p:graphicFrame>
        <p:nvGraphicFramePr>
          <p:cNvPr id="5" name="Content Placeholder 4" title="Subtitles 2/12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027147079"/>
              </p:ext>
            </p:extLst>
          </p:nvPr>
        </p:nvGraphicFramePr>
        <p:xfrm>
          <a:off x="539552" y="1556792"/>
          <a:ext cx="7859216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0070C0"/>
                </a:solidFill>
              </a:rPr>
              <a:t>Subtitles 3/12</a:t>
            </a:r>
            <a:endParaRPr lang="el-GR" sz="4000" dirty="0">
              <a:solidFill>
                <a:srgbClr val="0070C0"/>
              </a:solidFill>
            </a:endParaRPr>
          </a:p>
        </p:txBody>
      </p:sp>
      <p:graphicFrame>
        <p:nvGraphicFramePr>
          <p:cNvPr id="5" name="Content Placeholder 4" title="Subtitles 3/12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74160906"/>
              </p:ext>
            </p:extLst>
          </p:nvPr>
        </p:nvGraphicFramePr>
        <p:xfrm>
          <a:off x="539552" y="1556792"/>
          <a:ext cx="7859216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0070C0"/>
                </a:solidFill>
              </a:rPr>
              <a:t>Subtitles 4/12</a:t>
            </a:r>
            <a:endParaRPr lang="el-GR" sz="4000" dirty="0">
              <a:solidFill>
                <a:srgbClr val="0070C0"/>
              </a:solidFill>
            </a:endParaRPr>
          </a:p>
        </p:txBody>
      </p:sp>
      <p:graphicFrame>
        <p:nvGraphicFramePr>
          <p:cNvPr id="5" name="Content Placeholder 4" title="Subtitles 4/12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667225298"/>
              </p:ext>
            </p:extLst>
          </p:nvPr>
        </p:nvGraphicFramePr>
        <p:xfrm>
          <a:off x="539552" y="1556792"/>
          <a:ext cx="7859216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0070C0"/>
                </a:solidFill>
              </a:rPr>
              <a:t>Subtitles 5/12</a:t>
            </a:r>
            <a:endParaRPr lang="el-GR" sz="4000" dirty="0">
              <a:solidFill>
                <a:srgbClr val="0070C0"/>
              </a:solidFill>
            </a:endParaRPr>
          </a:p>
        </p:txBody>
      </p:sp>
      <p:graphicFrame>
        <p:nvGraphicFramePr>
          <p:cNvPr id="5" name="Content Placeholder 4" title="Subtitles 5/12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848122293"/>
              </p:ext>
            </p:extLst>
          </p:nvPr>
        </p:nvGraphicFramePr>
        <p:xfrm>
          <a:off x="539552" y="1628800"/>
          <a:ext cx="7859216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0070C0"/>
                </a:solidFill>
              </a:rPr>
              <a:t>Subtitles 6/12</a:t>
            </a:r>
            <a:endParaRPr lang="el-GR" sz="4000" dirty="0">
              <a:solidFill>
                <a:srgbClr val="0070C0"/>
              </a:solidFill>
            </a:endParaRPr>
          </a:p>
        </p:txBody>
      </p:sp>
      <p:graphicFrame>
        <p:nvGraphicFramePr>
          <p:cNvPr id="5" name="Content Placeholder 4" title="Subtitles 6/12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37739681"/>
              </p:ext>
            </p:extLst>
          </p:nvPr>
        </p:nvGraphicFramePr>
        <p:xfrm>
          <a:off x="539552" y="1628800"/>
          <a:ext cx="7859216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Τίτλος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Unit</a:t>
            </a:r>
            <a:r>
              <a:rPr lang="el-GR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5</a:t>
            </a:r>
            <a:r>
              <a:rPr lang="el-GR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:</a:t>
            </a:r>
            <a:endParaRPr lang="el-GR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0" y="3501008"/>
            <a:ext cx="9144000" cy="1175706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Hamlet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perspectives </a:t>
            </a:r>
            <a:endParaRPr lang="el-GR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on 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stage and screen</a:t>
            </a:r>
            <a:endParaRPr lang="el-GR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" name="Picture 4" descr="https://encrypted-tbn2.gstatic.com/images?q=tbn:ANd9GcTGKLfqHu_xND-F8zruaoehAwPH_kgZwp7ILRBMwM4zUYaCwO_c"/>
          <p:cNvPicPr/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6211"/>
          <a:stretch/>
        </p:blipFill>
        <p:spPr bwMode="auto">
          <a:xfrm flipH="1">
            <a:off x="0" y="-27383"/>
            <a:ext cx="2555776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4788024" y="417439"/>
            <a:ext cx="43204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Maria </a:t>
            </a:r>
            <a:r>
              <a:rPr lang="en-US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Sidiropoulou</a:t>
            </a:r>
            <a:endParaRPr lang="el-GR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r"/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School of Philosophy</a:t>
            </a:r>
            <a:endParaRPr lang="el-GR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r"/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Faculty of English Language and Literature</a:t>
            </a:r>
          </a:p>
        </p:txBody>
      </p:sp>
    </p:spTree>
    <p:extLst>
      <p:ext uri="{BB962C8B-B14F-4D97-AF65-F5344CB8AC3E}">
        <p14:creationId xmlns:p14="http://schemas.microsoft.com/office/powerpoint/2010/main" val="83396052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0070C0"/>
                </a:solidFill>
              </a:rPr>
              <a:t>Subtitles 7/12</a:t>
            </a:r>
            <a:endParaRPr lang="el-GR" sz="4000" dirty="0">
              <a:solidFill>
                <a:srgbClr val="0070C0"/>
              </a:solidFill>
            </a:endParaRPr>
          </a:p>
        </p:txBody>
      </p:sp>
      <p:graphicFrame>
        <p:nvGraphicFramePr>
          <p:cNvPr id="5" name="Content Placeholder 4" title="Subtitles 7/12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006144268"/>
              </p:ext>
            </p:extLst>
          </p:nvPr>
        </p:nvGraphicFramePr>
        <p:xfrm>
          <a:off x="539552" y="1628800"/>
          <a:ext cx="7859216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0070C0"/>
                </a:solidFill>
              </a:rPr>
              <a:t>Subtitles 8/12</a:t>
            </a:r>
            <a:endParaRPr lang="el-GR" sz="4000" dirty="0">
              <a:solidFill>
                <a:srgbClr val="0070C0"/>
              </a:solidFill>
            </a:endParaRPr>
          </a:p>
        </p:txBody>
      </p:sp>
      <p:graphicFrame>
        <p:nvGraphicFramePr>
          <p:cNvPr id="5" name="Content Placeholder 4" title="Subtitles 8/12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792989565"/>
              </p:ext>
            </p:extLst>
          </p:nvPr>
        </p:nvGraphicFramePr>
        <p:xfrm>
          <a:off x="539552" y="1628800"/>
          <a:ext cx="7859216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0070C0"/>
                </a:solidFill>
              </a:rPr>
              <a:t>Subtitles 9/12</a:t>
            </a:r>
            <a:endParaRPr lang="el-GR" sz="4000" dirty="0">
              <a:solidFill>
                <a:srgbClr val="0070C0"/>
              </a:solidFill>
            </a:endParaRPr>
          </a:p>
        </p:txBody>
      </p:sp>
      <p:graphicFrame>
        <p:nvGraphicFramePr>
          <p:cNvPr id="5" name="Content Placeholder 4" title="Subtitles 9/12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013965650"/>
              </p:ext>
            </p:extLst>
          </p:nvPr>
        </p:nvGraphicFramePr>
        <p:xfrm>
          <a:off x="539552" y="1628800"/>
          <a:ext cx="7859216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0070C0"/>
                </a:solidFill>
              </a:rPr>
              <a:t>Subtitles 10/12</a:t>
            </a:r>
            <a:endParaRPr lang="el-GR" sz="4000" dirty="0">
              <a:solidFill>
                <a:srgbClr val="0070C0"/>
              </a:solidFill>
            </a:endParaRPr>
          </a:p>
        </p:txBody>
      </p:sp>
      <p:graphicFrame>
        <p:nvGraphicFramePr>
          <p:cNvPr id="5" name="Content Placeholder 4" title="Subtitles 10/12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878394022"/>
              </p:ext>
            </p:extLst>
          </p:nvPr>
        </p:nvGraphicFramePr>
        <p:xfrm>
          <a:off x="539552" y="1628800"/>
          <a:ext cx="7859216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0070C0"/>
                </a:solidFill>
              </a:rPr>
              <a:t>Subtitles 11/12</a:t>
            </a:r>
            <a:endParaRPr lang="el-GR" sz="4000" dirty="0">
              <a:solidFill>
                <a:srgbClr val="0070C0"/>
              </a:solidFill>
            </a:endParaRPr>
          </a:p>
        </p:txBody>
      </p:sp>
      <p:graphicFrame>
        <p:nvGraphicFramePr>
          <p:cNvPr id="5" name="Content Placeholder 4" title="Subtitles 11/12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010663970"/>
              </p:ext>
            </p:extLst>
          </p:nvPr>
        </p:nvGraphicFramePr>
        <p:xfrm>
          <a:off x="539552" y="1628800"/>
          <a:ext cx="7859216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0070C0"/>
                </a:solidFill>
              </a:rPr>
              <a:t>Subtitles 12/12</a:t>
            </a:r>
            <a:endParaRPr lang="el-GR" sz="4000" dirty="0">
              <a:solidFill>
                <a:srgbClr val="0070C0"/>
              </a:solidFill>
            </a:endParaRPr>
          </a:p>
        </p:txBody>
      </p:sp>
      <p:graphicFrame>
        <p:nvGraphicFramePr>
          <p:cNvPr id="5" name="Content Placeholder 4" title="Subtitles 12/12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89868852"/>
              </p:ext>
            </p:extLst>
          </p:nvPr>
        </p:nvGraphicFramePr>
        <p:xfrm>
          <a:off x="539552" y="1628800"/>
          <a:ext cx="7859216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0070C0"/>
                </a:solidFill>
              </a:rPr>
              <a:t>Tendencies in the subtitles of two film productions of </a:t>
            </a:r>
            <a:r>
              <a:rPr lang="en-US" sz="3600" i="1" dirty="0" smtClean="0">
                <a:solidFill>
                  <a:srgbClr val="0070C0"/>
                </a:solidFill>
              </a:rPr>
              <a:t>Hamlet</a:t>
            </a:r>
            <a:endParaRPr lang="el-GR" sz="3600" dirty="0">
              <a:solidFill>
                <a:srgbClr val="0070C0"/>
              </a:solidFill>
            </a:endParaRPr>
          </a:p>
        </p:txBody>
      </p:sp>
      <p:graphicFrame>
        <p:nvGraphicFramePr>
          <p:cNvPr id="5" name="Content Placeholder 4" title="Tendencies in the subtitles of two film productions of Hamlet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517374687"/>
              </p:ext>
            </p:extLst>
          </p:nvPr>
        </p:nvGraphicFramePr>
        <p:xfrm>
          <a:off x="395536" y="2060848"/>
          <a:ext cx="8147049" cy="420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62872"/>
                <a:gridCol w="1656184"/>
                <a:gridCol w="1727993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8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FEATURES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Olivier 1948</a:t>
                      </a:r>
                    </a:p>
                    <a:p>
                      <a:r>
                        <a:rPr lang="en-US" sz="18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G. </a:t>
                      </a:r>
                      <a:r>
                        <a:rPr lang="en-US" sz="1800" b="1" kern="1200" baseline="0" dirty="0" err="1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Lycoudis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kern="1200" baseline="0" dirty="0" err="1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Branagh</a:t>
                      </a:r>
                      <a:r>
                        <a:rPr lang="en-US" sz="18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1996</a:t>
                      </a:r>
                    </a:p>
                    <a:p>
                      <a:r>
                        <a:rPr lang="en-US" sz="1800" b="1" kern="1200" baseline="0" dirty="0" err="1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D.Martinengos</a:t>
                      </a:r>
                      <a:endParaRPr lang="el-G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l-GR" sz="24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1.</a:t>
                      </a:r>
                      <a:r>
                        <a:rPr lang="en-US" sz="24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Christian God more prominent</a:t>
                      </a:r>
                      <a:endParaRPr lang="el-G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-</a:t>
                      </a:r>
                      <a:endParaRPr lang="el-GR" sz="2400" dirty="0"/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aseline="-25000" dirty="0" smtClean="0"/>
                        <a:t>+</a:t>
                      </a:r>
                      <a:endParaRPr lang="el-GR" sz="2400" baseline="-25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2. Preservation of original metaphors &amp; unusual collocations</a:t>
                      </a:r>
                      <a:endParaRPr lang="el-G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-</a:t>
                      </a:r>
                      <a:endParaRPr lang="el-GR" sz="2400" dirty="0"/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aseline="-25000" dirty="0" smtClean="0"/>
                        <a:t>+</a:t>
                      </a:r>
                      <a:endParaRPr lang="el-GR" sz="2400" baseline="-25000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3. Offensiveness in men’s discourse</a:t>
                      </a:r>
                      <a:endParaRPr lang="el-G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-</a:t>
                      </a:r>
                      <a:endParaRPr lang="el-GR" sz="2400" dirty="0"/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aseline="-25000" dirty="0" smtClean="0"/>
                        <a:t>+</a:t>
                      </a:r>
                      <a:endParaRPr lang="el-GR" sz="2400" baseline="-25000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4. Respect for royalty</a:t>
                      </a:r>
                      <a:endParaRPr lang="el-G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aseline="-25000" dirty="0" smtClean="0"/>
                        <a:t>+</a:t>
                      </a:r>
                      <a:endParaRPr lang="el-GR" sz="24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-</a:t>
                      </a:r>
                      <a:endParaRPr lang="el-GR" sz="2400" dirty="0"/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5. Emotionally loaded items</a:t>
                      </a:r>
                      <a:endParaRPr lang="el-G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aseline="-25000" dirty="0" smtClean="0"/>
                        <a:t>+</a:t>
                      </a:r>
                      <a:endParaRPr lang="el-GR" sz="2400" baseline="-25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-</a:t>
                      </a:r>
                      <a:endParaRPr lang="el-GR" sz="2400" dirty="0"/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6. Older register items</a:t>
                      </a:r>
                      <a:endParaRPr lang="el-G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aseline="-25000" dirty="0" smtClean="0"/>
                        <a:t>+</a:t>
                      </a:r>
                      <a:endParaRPr lang="el-GR" sz="2400" baseline="-25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-</a:t>
                      </a:r>
                      <a:endParaRPr lang="el-GR" sz="2400" dirty="0"/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7. Knighthood values</a:t>
                      </a:r>
                      <a:endParaRPr lang="el-G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aseline="-25000" dirty="0" smtClean="0"/>
                        <a:t>+</a:t>
                      </a:r>
                      <a:endParaRPr lang="el-GR" sz="2400" baseline="-25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-</a:t>
                      </a:r>
                      <a:endParaRPr lang="el-GR" sz="2400" dirty="0"/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0070C0"/>
                </a:solidFill>
              </a:rPr>
              <a:t>Reasons for shifts in film subtitling</a:t>
            </a:r>
            <a:endParaRPr lang="el-GR" sz="3600" dirty="0">
              <a:solidFill>
                <a:srgbClr val="0070C0"/>
              </a:solidFill>
            </a:endParaRPr>
          </a:p>
        </p:txBody>
      </p:sp>
      <p:graphicFrame>
        <p:nvGraphicFramePr>
          <p:cNvPr id="5" name="Content Placeholder 4" title="Reasons for shifts in film subtitling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805227328"/>
              </p:ext>
            </p:extLst>
          </p:nvPr>
        </p:nvGraphicFramePr>
        <p:xfrm>
          <a:off x="457200" y="1600200"/>
          <a:ext cx="814705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>
                <a:solidFill>
                  <a:srgbClr val="0070C0"/>
                </a:solidFill>
              </a:rPr>
              <a:t>Features across stage and film versions </a:t>
            </a:r>
            <a:br>
              <a:rPr lang="en-US" sz="3200" dirty="0" smtClean="0">
                <a:solidFill>
                  <a:srgbClr val="0070C0"/>
                </a:solidFill>
              </a:rPr>
            </a:br>
            <a:r>
              <a:rPr lang="en-US" sz="3200" dirty="0" smtClean="0">
                <a:solidFill>
                  <a:srgbClr val="0070C0"/>
                </a:solidFill>
              </a:rPr>
              <a:t>of </a:t>
            </a:r>
            <a:r>
              <a:rPr lang="en-US" sz="3200" i="1" dirty="0" smtClean="0">
                <a:solidFill>
                  <a:srgbClr val="0070C0"/>
                </a:solidFill>
              </a:rPr>
              <a:t>Hamlet</a:t>
            </a:r>
            <a:endParaRPr lang="el-GR" sz="3200" i="1" dirty="0">
              <a:solidFill>
                <a:srgbClr val="0070C0"/>
              </a:solidFill>
            </a:endParaRPr>
          </a:p>
        </p:txBody>
      </p:sp>
      <p:graphicFrame>
        <p:nvGraphicFramePr>
          <p:cNvPr id="8" name="Content Placeholder 7" title="Features across stage and film versions 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373864693"/>
              </p:ext>
            </p:extLst>
          </p:nvPr>
        </p:nvGraphicFramePr>
        <p:xfrm>
          <a:off x="457200" y="1600200"/>
          <a:ext cx="8075615" cy="466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90664"/>
                <a:gridCol w="1296144"/>
                <a:gridCol w="1296144"/>
                <a:gridCol w="1152128"/>
                <a:gridCol w="1440535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8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FEATURES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kern="1200" baseline="0" dirty="0" err="1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Cacoyannis</a:t>
                      </a:r>
                      <a:endParaRPr lang="el-GR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kern="1200" baseline="0" dirty="0" err="1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Evangelatos</a:t>
                      </a:r>
                      <a:endParaRPr lang="en-US" sz="1800" b="0" kern="1200" baseline="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1800" b="0" kern="1200" baseline="0" dirty="0" err="1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Doxiadis</a:t>
                      </a:r>
                      <a:endParaRPr lang="el-GR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Olivier</a:t>
                      </a:r>
                    </a:p>
                    <a:p>
                      <a:r>
                        <a:rPr lang="en-US" sz="1800" b="0" kern="1200" baseline="0" dirty="0" err="1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Lycoudis</a:t>
                      </a:r>
                      <a:endParaRPr lang="el-GR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kern="1200" baseline="0" dirty="0" err="1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Branagh</a:t>
                      </a:r>
                      <a:endParaRPr lang="en-US" sz="1800" b="0" kern="1200" baseline="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1800" b="0" kern="1200" baseline="0" dirty="0" err="1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Martinengos</a:t>
                      </a:r>
                      <a:endParaRPr lang="el-GR" b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Christian religious</a:t>
                      </a:r>
                    </a:p>
                    <a:p>
                      <a:r>
                        <a:rPr lang="en-US" sz="24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values</a:t>
                      </a:r>
                      <a:endParaRPr lang="el-G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YES</a:t>
                      </a:r>
                      <a:endParaRPr lang="el-GR" dirty="0"/>
                    </a:p>
                  </a:txBody>
                  <a:tcP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NO</a:t>
                      </a:r>
                      <a:endParaRPr lang="el-GR" dirty="0"/>
                    </a:p>
                  </a:txBody>
                  <a:tcP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NO</a:t>
                      </a:r>
                      <a:endParaRPr lang="el-GR" dirty="0" smtClean="0"/>
                    </a:p>
                    <a:p>
                      <a:pPr algn="ctr"/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YES</a:t>
                      </a:r>
                      <a:endParaRPr lang="el-GR" dirty="0" smtClean="0"/>
                    </a:p>
                    <a:p>
                      <a:pPr algn="ctr"/>
                      <a:endParaRPr lang="el-G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Original metaphorical</a:t>
                      </a:r>
                    </a:p>
                    <a:p>
                      <a:r>
                        <a:rPr lang="en-US" sz="24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Contextual elements</a:t>
                      </a:r>
                      <a:endParaRPr lang="el-G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YES</a:t>
                      </a:r>
                      <a:endParaRPr lang="el-GR" dirty="0" smtClean="0"/>
                    </a:p>
                    <a:p>
                      <a:pPr algn="ctr"/>
                      <a:endParaRPr lang="el-GR" dirty="0"/>
                    </a:p>
                  </a:txBody>
                  <a:tcP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NO</a:t>
                      </a:r>
                      <a:endParaRPr lang="el-GR" dirty="0" smtClean="0"/>
                    </a:p>
                    <a:p>
                      <a:pPr algn="ctr"/>
                      <a:endParaRPr lang="el-GR" dirty="0"/>
                    </a:p>
                  </a:txBody>
                  <a:tcP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NO</a:t>
                      </a:r>
                      <a:endParaRPr lang="el-GR" dirty="0" smtClean="0"/>
                    </a:p>
                    <a:p>
                      <a:pPr algn="ctr"/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YES</a:t>
                      </a:r>
                      <a:endParaRPr lang="el-GR" dirty="0" smtClean="0"/>
                    </a:p>
                    <a:p>
                      <a:pPr algn="ctr"/>
                      <a:endParaRPr lang="el-G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Emotionally loaded</a:t>
                      </a:r>
                    </a:p>
                    <a:p>
                      <a:r>
                        <a:rPr lang="en-US" sz="24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items (for dramatic effect)</a:t>
                      </a:r>
                      <a:endParaRPr lang="el-G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YES</a:t>
                      </a:r>
                      <a:endParaRPr lang="el-GR" dirty="0" smtClean="0"/>
                    </a:p>
                    <a:p>
                      <a:pPr algn="ctr"/>
                      <a:endParaRPr lang="el-GR" dirty="0"/>
                    </a:p>
                  </a:txBody>
                  <a:tcP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NO</a:t>
                      </a:r>
                      <a:endParaRPr lang="el-GR" dirty="0" smtClean="0"/>
                    </a:p>
                    <a:p>
                      <a:pPr algn="ctr"/>
                      <a:endParaRPr lang="el-GR" dirty="0"/>
                    </a:p>
                  </a:txBody>
                  <a:tcP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YES</a:t>
                      </a:r>
                      <a:endParaRPr lang="el-GR" dirty="0" smtClean="0"/>
                    </a:p>
                    <a:p>
                      <a:pPr algn="ctr"/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NO</a:t>
                      </a:r>
                      <a:endParaRPr lang="el-GR" dirty="0" smtClean="0"/>
                    </a:p>
                    <a:p>
                      <a:pPr algn="ctr"/>
                      <a:endParaRPr lang="el-G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Older register and</a:t>
                      </a:r>
                    </a:p>
                    <a:p>
                      <a:r>
                        <a:rPr lang="en-US" sz="24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forms of life</a:t>
                      </a:r>
                    </a:p>
                    <a:p>
                      <a:r>
                        <a:rPr lang="en-US" sz="24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organization</a:t>
                      </a:r>
                      <a:endParaRPr lang="el-G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YES</a:t>
                      </a:r>
                      <a:endParaRPr lang="el-GR" dirty="0" smtClean="0"/>
                    </a:p>
                    <a:p>
                      <a:pPr algn="ctr"/>
                      <a:endParaRPr lang="el-GR" dirty="0"/>
                    </a:p>
                  </a:txBody>
                  <a:tcP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NO</a:t>
                      </a:r>
                      <a:endParaRPr lang="el-GR" dirty="0" smtClean="0"/>
                    </a:p>
                    <a:p>
                      <a:pPr algn="ctr"/>
                      <a:endParaRPr lang="el-GR" dirty="0"/>
                    </a:p>
                  </a:txBody>
                  <a:tcPr>
                    <a:blipFill>
                      <a:blip r:embed="rId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YES</a:t>
                      </a:r>
                      <a:endParaRPr lang="el-GR" dirty="0" smtClean="0"/>
                    </a:p>
                    <a:p>
                      <a:pPr algn="ctr"/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NO</a:t>
                      </a:r>
                      <a:endParaRPr lang="el-GR" dirty="0" smtClean="0"/>
                    </a:p>
                    <a:p>
                      <a:pPr algn="ctr"/>
                      <a:endParaRPr lang="el-GR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Τίτλος 6"/>
          <p:cNvSpPr>
            <a:spLocks noGrp="1"/>
          </p:cNvSpPr>
          <p:nvPr>
            <p:ph type="title"/>
          </p:nvPr>
        </p:nvSpPr>
        <p:spPr>
          <a:xfrm>
            <a:off x="971600" y="548680"/>
            <a:ext cx="7128792" cy="1143000"/>
          </a:xfrm>
          <a:blipFill>
            <a:blip r:embed="rId3" cstate="print"/>
            <a:tile tx="0" ty="0" sx="100000" sy="100000" flip="none" algn="tl"/>
          </a:blipFill>
        </p:spPr>
        <p:txBody>
          <a:bodyPr>
            <a:noAutofit/>
          </a:bodyPr>
          <a:lstStyle/>
          <a:p>
            <a:r>
              <a:rPr lang="en-US" sz="4000" dirty="0" smtClean="0">
                <a:solidFill>
                  <a:srgbClr val="0070C0"/>
                </a:solidFill>
              </a:rPr>
              <a:t>assessment model for translation</a:t>
            </a:r>
            <a:br>
              <a:rPr lang="en-US" sz="4000" dirty="0" smtClean="0">
                <a:solidFill>
                  <a:srgbClr val="0070C0"/>
                </a:solidFill>
              </a:rPr>
            </a:br>
            <a:r>
              <a:rPr lang="en-US" sz="2800" dirty="0" smtClean="0">
                <a:solidFill>
                  <a:srgbClr val="0070C0"/>
                </a:solidFill>
              </a:rPr>
              <a:t> (</a:t>
            </a:r>
            <a:r>
              <a:rPr lang="en-US" sz="2800" dirty="0" err="1" smtClean="0">
                <a:solidFill>
                  <a:srgbClr val="0070C0"/>
                </a:solidFill>
              </a:rPr>
              <a:t>Chesterman</a:t>
            </a:r>
            <a:r>
              <a:rPr lang="en-US" sz="2800" dirty="0" smtClean="0">
                <a:solidFill>
                  <a:srgbClr val="0070C0"/>
                </a:solidFill>
              </a:rPr>
              <a:t> 1997)</a:t>
            </a:r>
            <a:endParaRPr lang="el-GR" sz="2800" dirty="0">
              <a:solidFill>
                <a:srgbClr val="0070C0"/>
              </a:solidFill>
            </a:endParaRPr>
          </a:p>
        </p:txBody>
      </p:sp>
      <p:graphicFrame>
        <p:nvGraphicFramePr>
          <p:cNvPr id="5" name="Content Placeholder 4" title="assessment model for translation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09869178"/>
              </p:ext>
            </p:extLst>
          </p:nvPr>
        </p:nvGraphicFramePr>
        <p:xfrm>
          <a:off x="323528" y="1988840"/>
          <a:ext cx="8532440" cy="42052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330303003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584" y="274638"/>
            <a:ext cx="7560840" cy="1143000"/>
          </a:xfrm>
          <a:blipFill>
            <a:blip r:embed="rId3" cstate="print"/>
            <a:tile tx="0" ty="0" sx="100000" sy="100000" flip="none" algn="tl"/>
          </a:blipFill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accent1"/>
                </a:solidFill>
              </a:rPr>
              <a:t>Aims of unit 5</a:t>
            </a:r>
            <a:endParaRPr lang="el-GR" sz="4000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2132856"/>
            <a:ext cx="8229600" cy="3917032"/>
          </a:xfrm>
        </p:spPr>
        <p:txBody>
          <a:bodyPr>
            <a:normAutofit/>
          </a:bodyPr>
          <a:lstStyle/>
          <a:p>
            <a:r>
              <a:rPr lang="en-US" dirty="0" smtClean="0"/>
              <a:t>To enhance translator trainees’ awareness of different mediation processes occurring on stage and screen</a:t>
            </a:r>
          </a:p>
          <a:p>
            <a:r>
              <a:rPr lang="en-US" dirty="0" smtClean="0"/>
              <a:t>To raise awareness of the importance of the various parameters in shaping messages</a:t>
            </a:r>
          </a:p>
          <a:p>
            <a:r>
              <a:rPr lang="en-US" dirty="0" smtClean="0"/>
              <a:t>To introduce the notion of narrative registered in texts through translation</a:t>
            </a:r>
          </a:p>
        </p:txBody>
      </p:sp>
    </p:spTree>
    <p:extLst>
      <p:ext uri="{BB962C8B-B14F-4D97-AF65-F5344CB8AC3E}">
        <p14:creationId xmlns:p14="http://schemas.microsoft.com/office/powerpoint/2010/main" val="2061497464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encrypted-tbn2.gstatic.com/images?q=tbn:ANd9GcTGKLfqHu_xND-F8zruaoehAwPH_kgZwp7ILRBMwM4zUYaCwO_c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2672" y="4797152"/>
            <a:ext cx="1729489" cy="1194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2" name="Picture 2" descr="Screen bean character holding a blank sign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 bwMode="auto">
          <a:xfrm>
            <a:off x="471500" y="1772816"/>
            <a:ext cx="1474384" cy="1474384"/>
          </a:xfrm>
          <a:prstGeom prst="rect">
            <a:avLst/>
          </a:prstGeom>
          <a:noFill/>
        </p:spPr>
      </p:pic>
      <p:sp>
        <p:nvSpPr>
          <p:cNvPr id="8" name="Θέση περιεχομένου 11"/>
          <p:cNvSpPr>
            <a:spLocks noGrp="1"/>
          </p:cNvSpPr>
          <p:nvPr>
            <p:ph type="body" sz="half" idx="2"/>
          </p:nvPr>
        </p:nvSpPr>
        <p:spPr>
          <a:xfrm>
            <a:off x="2182162" y="1556792"/>
            <a:ext cx="6350278" cy="4608512"/>
          </a:xfrm>
          <a:prstGeom prst="rect">
            <a:avLst/>
          </a:prstGeom>
          <a:blipFill>
            <a:blip r:embed="rId5" cstate="print"/>
            <a:tile tx="0" ty="0" sx="100000" sy="100000" flip="none" algn="tl"/>
          </a:blipFill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sz="2000" dirty="0" smtClean="0"/>
              <a:t>Mediation processes in four versions of </a:t>
            </a:r>
            <a:r>
              <a:rPr lang="en-US" sz="2000" i="1" dirty="0" smtClean="0"/>
              <a:t>Hamlet into </a:t>
            </a:r>
            <a:r>
              <a:rPr lang="en-US" sz="2000" dirty="0" smtClean="0"/>
              <a:t>Greek. </a:t>
            </a:r>
          </a:p>
          <a:p>
            <a:pPr>
              <a:buNone/>
            </a:pPr>
            <a:r>
              <a:rPr lang="en-US" sz="2000" dirty="0" smtClean="0"/>
              <a:t>On stage, translators’ choices </a:t>
            </a:r>
            <a:r>
              <a:rPr lang="en-US" sz="2000" dirty="0" err="1" smtClean="0"/>
              <a:t>favour</a:t>
            </a:r>
            <a:r>
              <a:rPr lang="en-US" sz="2000" dirty="0" smtClean="0"/>
              <a:t> </a:t>
            </a:r>
            <a:r>
              <a:rPr lang="en-US" sz="2000" dirty="0" err="1" smtClean="0"/>
              <a:t>Chesterman’s</a:t>
            </a:r>
            <a:r>
              <a:rPr lang="en-US" sz="2000" dirty="0" smtClean="0"/>
              <a:t> (1997) retrospective and prospective assessment considerations, circulating different ontological, public, conceptual or meta-narratives (e.g. the ‘human suffering’ and the ‘injustice’ narrative vs. the entertainment and ‘economic rationality’ meta-narrative (Baker 2006). </a:t>
            </a:r>
          </a:p>
          <a:p>
            <a:pPr>
              <a:buNone/>
            </a:pPr>
            <a:r>
              <a:rPr lang="en-US" sz="2000" dirty="0" smtClean="0"/>
              <a:t>On  screen, the analysis also revealed varying preference with respect to value rendition, gender roles etc. </a:t>
            </a:r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r>
              <a:rPr lang="en-US" sz="2000" dirty="0" smtClean="0"/>
              <a:t>On stage, mediators have had more freedom in disseminating an intended narrative. On screen, visual and acoustic aspects of the film production are shown to restrict the mediator’s freedom to </a:t>
            </a:r>
            <a:r>
              <a:rPr lang="en-US" sz="2000" dirty="0" err="1" smtClean="0"/>
              <a:t>favour</a:t>
            </a:r>
            <a:r>
              <a:rPr lang="en-US" sz="2000" dirty="0" smtClean="0"/>
              <a:t> an intended perspective.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conclusion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7503557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sz="3600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Please view</a:t>
            </a:r>
            <a:endParaRPr lang="el-GR" sz="36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Content Placeholder 6"/>
          <p:cNvSpPr>
            <a:spLocks noGrp="1"/>
          </p:cNvSpPr>
          <p:nvPr>
            <p:ph idx="1"/>
          </p:nvPr>
        </p:nvSpPr>
        <p:spPr>
          <a:blipFill>
            <a:blip r:embed="rId3" cstate="print"/>
            <a:tile tx="0" ty="0" sx="100000" sy="100000" flip="none" algn="tl"/>
          </a:blipFill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Hamlet </a:t>
            </a:r>
            <a:r>
              <a:rPr lang="en-US" dirty="0"/>
              <a:t>Derek Jacobi BBC 1980</a:t>
            </a:r>
            <a:r>
              <a:rPr lang="en-US" b="1" dirty="0"/>
              <a:t> </a:t>
            </a:r>
            <a:r>
              <a:rPr lang="en-US" u="sng" dirty="0">
                <a:hlinkClick r:id="rId4"/>
              </a:rPr>
              <a:t>https://www.youtube.com/watch?v=e0fJ_ZZCrAA</a:t>
            </a:r>
            <a:endParaRPr lang="en-US" u="sng" dirty="0"/>
          </a:p>
          <a:p>
            <a:r>
              <a:rPr lang="en-US" dirty="0"/>
              <a:t>Hamlet - Movie Trailer (Jeff) </a:t>
            </a:r>
            <a:r>
              <a:rPr lang="en-US" u="sng" dirty="0">
                <a:hlinkClick r:id="rId5"/>
              </a:rPr>
              <a:t>https://www.youtube.com/watch?v=nvD4tcEMXGw</a:t>
            </a:r>
            <a:endParaRPr lang="el-GR" sz="1400" dirty="0"/>
          </a:p>
          <a:p>
            <a:r>
              <a:rPr lang="en-US" dirty="0"/>
              <a:t>Hamlet Act 1 - Claudius (Bran)</a:t>
            </a:r>
            <a:r>
              <a:rPr lang="en-US" b="1" dirty="0"/>
              <a:t> </a:t>
            </a:r>
            <a:r>
              <a:rPr lang="en-US" u="sng" dirty="0">
                <a:hlinkClick r:id="rId6"/>
              </a:rPr>
              <a:t>https://www.youtube.com/watch?v=-li2jXSzHE0</a:t>
            </a:r>
            <a:r>
              <a:rPr lang="el-GR" dirty="0"/>
              <a:t> </a:t>
            </a:r>
          </a:p>
          <a:p>
            <a:r>
              <a:rPr lang="en-US" dirty="0" err="1"/>
              <a:t>olivier</a:t>
            </a:r>
            <a:r>
              <a:rPr lang="en-US" dirty="0"/>
              <a:t> a1s5 ghost's story</a:t>
            </a:r>
            <a:r>
              <a:rPr lang="en-US" b="1" dirty="0"/>
              <a:t> </a:t>
            </a:r>
            <a:r>
              <a:rPr lang="en-US" u="sng" dirty="0">
                <a:hlinkClick r:id="rId7"/>
              </a:rPr>
              <a:t>https://www.youtube.com/watch?v=Hjx_ihCkA38</a:t>
            </a:r>
            <a:r>
              <a:rPr lang="el-GR" dirty="0"/>
              <a:t> </a:t>
            </a:r>
          </a:p>
          <a:p>
            <a:r>
              <a:rPr lang="en-US" dirty="0"/>
              <a:t>5 Hamlet "To be or not to be" Soliloquies</a:t>
            </a:r>
            <a:r>
              <a:rPr lang="en-US" b="1" dirty="0"/>
              <a:t> </a:t>
            </a:r>
            <a:r>
              <a:rPr lang="en-US" u="sng" dirty="0">
                <a:hlinkClick r:id="rId8"/>
              </a:rPr>
              <a:t>https://www.youtube.com/watch?v=RCJ4hKJvgJw</a:t>
            </a:r>
            <a:r>
              <a:rPr lang="el-GR" dirty="0"/>
              <a:t> </a:t>
            </a:r>
          </a:p>
          <a:p>
            <a:r>
              <a:rPr lang="en-US" dirty="0"/>
              <a:t>Hamlet "Frailty thy name is woman"- Richard Burton (1964)</a:t>
            </a:r>
            <a:r>
              <a:rPr lang="en-US" b="1" dirty="0"/>
              <a:t> </a:t>
            </a:r>
            <a:r>
              <a:rPr lang="en-US" u="sng" dirty="0">
                <a:hlinkClick r:id="rId9"/>
              </a:rPr>
              <a:t>https://www.youtube.com/watch?v=Xu3jGvttlLs</a:t>
            </a:r>
            <a:r>
              <a:rPr lang="el-GR" dirty="0"/>
              <a:t> </a:t>
            </a:r>
          </a:p>
          <a:p>
            <a:r>
              <a:rPr lang="el-GR" dirty="0"/>
              <a:t>ΔΗΜΗΤΡΗΣ ΡΟΝΤΗΡΗΣ (ΑΜΛΕΤ)</a:t>
            </a:r>
            <a:r>
              <a:rPr lang="en-US" dirty="0"/>
              <a:t> </a:t>
            </a:r>
            <a:r>
              <a:rPr lang="en-US" u="sng" dirty="0">
                <a:hlinkClick r:id="rId10"/>
              </a:rPr>
              <a:t>https</a:t>
            </a:r>
            <a:r>
              <a:rPr lang="el-GR" u="sng" dirty="0">
                <a:hlinkClick r:id="rId10"/>
              </a:rPr>
              <a:t>://</a:t>
            </a:r>
            <a:r>
              <a:rPr lang="en-US" u="sng" dirty="0">
                <a:hlinkClick r:id="rId10"/>
              </a:rPr>
              <a:t>www</a:t>
            </a:r>
            <a:r>
              <a:rPr lang="el-GR" u="sng" dirty="0">
                <a:hlinkClick r:id="rId10"/>
              </a:rPr>
              <a:t>.</a:t>
            </a:r>
            <a:r>
              <a:rPr lang="en-US" u="sng" dirty="0" err="1">
                <a:hlinkClick r:id="rId10"/>
              </a:rPr>
              <a:t>youtube</a:t>
            </a:r>
            <a:r>
              <a:rPr lang="el-GR" u="sng" dirty="0">
                <a:hlinkClick r:id="rId10"/>
              </a:rPr>
              <a:t>.</a:t>
            </a:r>
            <a:r>
              <a:rPr lang="en-US" u="sng" dirty="0">
                <a:hlinkClick r:id="rId10"/>
              </a:rPr>
              <a:t>com</a:t>
            </a:r>
            <a:r>
              <a:rPr lang="el-GR" u="sng" dirty="0">
                <a:hlinkClick r:id="rId10"/>
              </a:rPr>
              <a:t>/</a:t>
            </a:r>
            <a:r>
              <a:rPr lang="en-US" u="sng" dirty="0">
                <a:hlinkClick r:id="rId10"/>
              </a:rPr>
              <a:t>watch</a:t>
            </a:r>
            <a:r>
              <a:rPr lang="el-GR" u="sng" dirty="0">
                <a:hlinkClick r:id="rId10"/>
              </a:rPr>
              <a:t>?</a:t>
            </a:r>
            <a:r>
              <a:rPr lang="en-US" u="sng" dirty="0">
                <a:hlinkClick r:id="rId10"/>
              </a:rPr>
              <a:t>v</a:t>
            </a:r>
            <a:r>
              <a:rPr lang="el-GR" u="sng" dirty="0">
                <a:hlinkClick r:id="rId10"/>
              </a:rPr>
              <a:t>=</a:t>
            </a:r>
            <a:r>
              <a:rPr lang="en-US" u="sng" dirty="0" err="1">
                <a:hlinkClick r:id="rId10"/>
              </a:rPr>
              <a:t>ZvececJUPkU</a:t>
            </a:r>
            <a:r>
              <a:rPr lang="el-GR" dirty="0"/>
              <a:t> 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584" y="274638"/>
            <a:ext cx="7560840" cy="1143000"/>
          </a:xfrm>
          <a:blipFill>
            <a:blip r:embed="rId3" cstate="print"/>
            <a:tile tx="0" ty="0" sx="100000" sy="100000" flip="none" algn="tl"/>
          </a:blipFill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accent1"/>
                </a:solidFill>
              </a:rPr>
              <a:t>Unit 5 has …</a:t>
            </a:r>
            <a:endParaRPr lang="el-GR" sz="4000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2132856"/>
            <a:ext cx="8229600" cy="3917032"/>
          </a:xfrm>
        </p:spPr>
        <p:txBody>
          <a:bodyPr>
            <a:normAutofit/>
          </a:bodyPr>
          <a:lstStyle/>
          <a:p>
            <a:r>
              <a:rPr lang="en-US" dirty="0" smtClean="0"/>
              <a:t>enhanced translator trainees’ awareness of different mediation processes occurring on stage and screen</a:t>
            </a:r>
          </a:p>
          <a:p>
            <a:r>
              <a:rPr lang="en-US" dirty="0" smtClean="0"/>
              <a:t>raised awareness of the importance of the various parameters in shaping messages</a:t>
            </a:r>
          </a:p>
          <a:p>
            <a:r>
              <a:rPr lang="en-US" dirty="0" smtClean="0"/>
              <a:t>introduced the notion of narrative registered in texts through translation</a:t>
            </a:r>
          </a:p>
        </p:txBody>
      </p:sp>
    </p:spTree>
    <p:extLst>
      <p:ext uri="{BB962C8B-B14F-4D97-AF65-F5344CB8AC3E}">
        <p14:creationId xmlns:p14="http://schemas.microsoft.com/office/powerpoint/2010/main" val="2061497464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584" y="274638"/>
            <a:ext cx="7560840" cy="1143000"/>
          </a:xfrm>
          <a:blipFill>
            <a:blip r:embed="rId3" cstate="print"/>
            <a:tile tx="0" ty="0" sx="100000" sy="100000" flip="none" algn="tl"/>
          </a:blipFill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accent1"/>
                </a:solidFill>
              </a:rPr>
              <a:t>Texts and films</a:t>
            </a:r>
            <a:endParaRPr lang="el-GR" sz="4000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772816"/>
            <a:ext cx="8229600" cy="396044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Shakespeare, William.</a:t>
            </a:r>
            <a:r>
              <a:rPr lang="el-GR" dirty="0" smtClean="0"/>
              <a:t> </a:t>
            </a:r>
            <a:r>
              <a:rPr lang="en-US" dirty="0" smtClean="0"/>
              <a:t>1968/1969/1970/1972/1973/</a:t>
            </a:r>
            <a:r>
              <a:rPr lang="el-GR" dirty="0" smtClean="0"/>
              <a:t> </a:t>
            </a:r>
            <a:r>
              <a:rPr lang="en-US" dirty="0" smtClean="0"/>
              <a:t>1974. </a:t>
            </a:r>
            <a:r>
              <a:rPr lang="en-US" i="1" dirty="0" smtClean="0"/>
              <a:t>Hamlet. In Lott, </a:t>
            </a:r>
            <a:r>
              <a:rPr lang="en-US" dirty="0" smtClean="0"/>
              <a:t>B. (ed.). New Swan Shakespeare, Advanced Series London: Longman.</a:t>
            </a:r>
          </a:p>
          <a:p>
            <a:r>
              <a:rPr lang="el-GR" dirty="0" smtClean="0"/>
              <a:t>Σαίξπηρ, Γουίλλιαμ. 1985/1995. </a:t>
            </a:r>
            <a:r>
              <a:rPr lang="el-GR" i="1" dirty="0" smtClean="0"/>
              <a:t>Άμλετ</a:t>
            </a:r>
            <a:r>
              <a:rPr lang="el-GR" dirty="0" smtClean="0"/>
              <a:t>. Αθήνα: Καστανιώτης [Μετάφραση: Μιχάλης Κακογιάννης]</a:t>
            </a:r>
          </a:p>
          <a:p>
            <a:r>
              <a:rPr lang="el-GR" dirty="0" smtClean="0"/>
              <a:t>—. 1991. </a:t>
            </a:r>
            <a:r>
              <a:rPr lang="el-GR" i="1" dirty="0" smtClean="0"/>
              <a:t>Άμλετ</a:t>
            </a:r>
            <a:r>
              <a:rPr lang="el-GR" dirty="0" smtClean="0"/>
              <a:t>. Αθήνα: Αμφι-Θέατρο Σπύρου Ευαγγελάτου [Μετάφραση: Απόστολος Δοξιάδης]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Olivier</a:t>
            </a:r>
            <a:r>
              <a:rPr lang="en-US" smtClean="0"/>
              <a:t>, Laurence </a:t>
            </a:r>
            <a:r>
              <a:rPr lang="en-US" dirty="0" smtClean="0"/>
              <a:t>1948. </a:t>
            </a:r>
            <a:r>
              <a:rPr lang="en-US" i="1" dirty="0" smtClean="0"/>
              <a:t>Hamlet. </a:t>
            </a:r>
            <a:r>
              <a:rPr lang="en-US" dirty="0" smtClean="0"/>
              <a:t>Two Cities/Universal. [Subtitled by George </a:t>
            </a:r>
            <a:r>
              <a:rPr lang="en-US" dirty="0" err="1" smtClean="0"/>
              <a:t>Lycoudis</a:t>
            </a:r>
            <a:r>
              <a:rPr lang="en-US" dirty="0" smtClean="0"/>
              <a:t>].</a:t>
            </a:r>
          </a:p>
          <a:p>
            <a:r>
              <a:rPr lang="en-US" dirty="0" err="1" smtClean="0"/>
              <a:t>Branagh</a:t>
            </a:r>
            <a:r>
              <a:rPr lang="en-US" dirty="0" smtClean="0"/>
              <a:t>, Kenneth. 1996. </a:t>
            </a:r>
            <a:r>
              <a:rPr lang="en-US" i="1" dirty="0" smtClean="0"/>
              <a:t>Hamlet. </a:t>
            </a:r>
            <a:r>
              <a:rPr lang="en-US" dirty="0" smtClean="0"/>
              <a:t>Sony Pictures Entertainment. [Subtitled by </a:t>
            </a:r>
            <a:r>
              <a:rPr lang="en-US" dirty="0" err="1" smtClean="0"/>
              <a:t>Dionyssis</a:t>
            </a:r>
            <a:r>
              <a:rPr lang="en-US" dirty="0" smtClean="0"/>
              <a:t> </a:t>
            </a:r>
            <a:r>
              <a:rPr lang="en-US" dirty="0" err="1" smtClean="0"/>
              <a:t>Martinengos</a:t>
            </a:r>
            <a:r>
              <a:rPr lang="en-US" dirty="0" smtClean="0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061497464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title="video spot"/>
          <p:cNvSpPr>
            <a:spLocks noGrp="1"/>
          </p:cNvSpPr>
          <p:nvPr>
            <p:ph type="title"/>
          </p:nvPr>
        </p:nvSpPr>
        <p:spPr>
          <a:blipFill>
            <a:blip r:embed="rId5" cstate="print"/>
            <a:tile tx="0" ty="0" sx="100000" sy="100000" flip="none" algn="tl"/>
          </a:blipFill>
        </p:spPr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Unit </a:t>
            </a:r>
            <a:r>
              <a:rPr lang="el-GR" dirty="0" smtClean="0">
                <a:solidFill>
                  <a:srgbClr val="0070C0"/>
                </a:solidFill>
              </a:rPr>
              <a:t>5</a:t>
            </a:r>
            <a:r>
              <a:rPr lang="en-US" dirty="0" smtClean="0">
                <a:solidFill>
                  <a:srgbClr val="0070C0"/>
                </a:solidFill>
              </a:rPr>
              <a:t>: </a:t>
            </a:r>
            <a:r>
              <a:rPr lang="en-US" dirty="0">
                <a:solidFill>
                  <a:srgbClr val="0070C0"/>
                </a:solidFill>
              </a:rPr>
              <a:t>Video spot</a:t>
            </a:r>
            <a:endParaRPr lang="el-GR" dirty="0">
              <a:solidFill>
                <a:srgbClr val="0070C0"/>
              </a:solidFill>
            </a:endParaRPr>
          </a:p>
        </p:txBody>
      </p:sp>
      <p:pic>
        <p:nvPicPr>
          <p:cNvPr id="5" name="Unit 5 video Sidirop" title="Unit 5: Video spot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6100" y="1600200"/>
            <a:ext cx="8051800" cy="4525963"/>
          </a:xfrm>
        </p:spPr>
      </p:pic>
    </p:spTree>
    <p:extLst>
      <p:ext uri="{BB962C8B-B14F-4D97-AF65-F5344CB8AC3E}">
        <p14:creationId xmlns:p14="http://schemas.microsoft.com/office/powerpoint/2010/main" val="3579900675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14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525963"/>
          </a:xfrm>
        </p:spPr>
        <p:txBody>
          <a:bodyPr>
            <a:normAutofit/>
          </a:bodyPr>
          <a:lstStyle/>
          <a:p>
            <a:r>
              <a:rPr lang="el-GR" sz="2000" dirty="0" smtClean="0"/>
              <a:t>Το παρόν εκπαιδευτικό υλικό έχει αναπτυχθεί </a:t>
            </a:r>
            <a:r>
              <a:rPr lang="el-GR" sz="2000" dirty="0" err="1" smtClean="0"/>
              <a:t>στ</a:t>
            </a:r>
            <a:r>
              <a:rPr lang="en-US" sz="2000" dirty="0" smtClean="0"/>
              <a:t>o</a:t>
            </a:r>
            <a:r>
              <a:rPr lang="el-GR" sz="2000" dirty="0" smtClean="0"/>
              <a:t> </a:t>
            </a:r>
            <a:r>
              <a:rPr lang="el-GR" sz="2000" dirty="0" err="1" smtClean="0"/>
              <a:t>πλαίσι</a:t>
            </a:r>
            <a:r>
              <a:rPr lang="en-US" sz="2000" dirty="0" smtClean="0"/>
              <a:t>o</a:t>
            </a:r>
            <a:r>
              <a:rPr lang="el-GR" sz="2000" dirty="0" smtClean="0"/>
              <a:t> του εκπαιδευτικού έργου του διδάσκοντα.</a:t>
            </a:r>
            <a:endParaRPr lang="en-US" sz="2000" dirty="0" smtClean="0"/>
          </a:p>
          <a:p>
            <a:r>
              <a:rPr lang="el-GR" sz="2000" dirty="0" smtClean="0"/>
              <a:t>Το έργο «</a:t>
            </a:r>
            <a:r>
              <a:rPr lang="el-GR" sz="2000" b="1" dirty="0" smtClean="0"/>
              <a:t>Ανοικτά Ακαδημαϊκά Μαθήματα στο Πανεπιστήμιο Αθηνών</a:t>
            </a:r>
            <a:r>
              <a:rPr lang="el-GR" sz="2000" dirty="0" smtClean="0"/>
              <a:t>» έχει χρηματοδοτήσει μόνο την αναδιαμόρφωση του εκπαιδευτικού υλικού. </a:t>
            </a:r>
            <a:endParaRPr lang="en-US" sz="2000" dirty="0" smtClean="0"/>
          </a:p>
          <a:p>
            <a:r>
              <a:rPr lang="el-GR" sz="2000" dirty="0" smtClean="0"/>
              <a:t>Το έργο υλοποιείται στο πλαίσιο του Επιχειρησιακού Προγράμματος «Εκπαίδευση και Δια Βίου Μάθηση» και συγχρηματοδοτείται από την Ευρωπαϊκή Ένωση (Ευρωπαϊκό Κοινωνικό Ταμείο) και από εθνικούς πόρους.</a:t>
            </a:r>
          </a:p>
        </p:txBody>
      </p:sp>
      <p:pic>
        <p:nvPicPr>
          <p:cNvPr id="7" name="Picture 6" descr="Λογότυπο Επιχειρησιακού Προγράμματος Εκπαίδευση και Δια βίου Μάθηση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9672" y="4653136"/>
            <a:ext cx="5501640" cy="138684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  <a:blipFill>
            <a:blip r:embed="rId4" cstate="print"/>
            <a:tile tx="0" ty="0" sx="100000" sy="100000" flip="none" algn="tl"/>
          </a:blip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z="4000" dirty="0">
                <a:solidFill>
                  <a:srgbClr val="0070C0"/>
                </a:solidFill>
              </a:rPr>
              <a:t>Χρηματοδότηση</a:t>
            </a:r>
          </a:p>
        </p:txBody>
      </p:sp>
    </p:spTree>
    <p:extLst>
      <p:ext uri="{BB962C8B-B14F-4D97-AF65-F5344CB8AC3E}">
        <p14:creationId xmlns:p14="http://schemas.microsoft.com/office/powerpoint/2010/main" val="3147906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blipFill>
            <a:blip r:embed="rId3" cstate="print"/>
            <a:tile tx="0" ty="0" sx="100000" sy="100000" flip="none" algn="tl"/>
          </a:blip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cap="none" dirty="0" smtClean="0">
                <a:solidFill>
                  <a:srgbClr val="0070C0"/>
                </a:solidFill>
              </a:rPr>
              <a:t>Σημειώματα</a:t>
            </a:r>
            <a:endParaRPr lang="el-GR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7" name="Text Placeholder 4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/>
          <a:lstStyle/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962504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67544" y="274638"/>
            <a:ext cx="8208912" cy="1143000"/>
          </a:xfrm>
          <a:blipFill>
            <a:blip r:embed="rId3" cstate="print"/>
            <a:tile tx="0" ty="0" sx="100000" sy="100000" flip="none" algn="tl"/>
          </a:blip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z="4000" dirty="0">
                <a:solidFill>
                  <a:srgbClr val="0070C0"/>
                </a:solidFill>
              </a:rPr>
              <a:t>Σημείωμα Ιστορικού Εκδόσεων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l-GR" sz="4000" dirty="0">
                <a:solidFill>
                  <a:srgbClr val="0070C0"/>
                </a:solidFill>
              </a:rPr>
              <a:t>Έργου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34220" y="1556792"/>
            <a:ext cx="8586252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sz="2000" dirty="0" smtClean="0"/>
              <a:t>Το </a:t>
            </a:r>
            <a:r>
              <a:rPr lang="el-GR" sz="2000" dirty="0"/>
              <a:t>παρόν έργο αποτελεί την έκδοση </a:t>
            </a:r>
            <a:r>
              <a:rPr lang="el-GR" sz="2000" dirty="0" smtClean="0"/>
              <a:t>1.0.  </a:t>
            </a:r>
            <a:endParaRPr lang="el-GR" sz="2000" dirty="0"/>
          </a:p>
          <a:p>
            <a:pPr marL="0" indent="0">
              <a:buNone/>
            </a:pPr>
            <a:r>
              <a:rPr lang="el-GR" sz="2000" dirty="0"/>
              <a:t>Έχουν προηγηθεί οι κάτωθι εκδόσεις:</a:t>
            </a:r>
          </a:p>
          <a:p>
            <a:r>
              <a:rPr lang="el-GR" sz="2000" dirty="0" smtClean="0"/>
              <a:t> --</a:t>
            </a:r>
            <a:endParaRPr lang="el-GR" sz="2000" dirty="0"/>
          </a:p>
          <a:p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971735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blipFill>
            <a:blip r:embed="rId3" cstate="print"/>
            <a:tile tx="0" ty="0" sx="100000" sy="100000" flip="none" algn="tl"/>
          </a:blip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z="4000" dirty="0">
                <a:solidFill>
                  <a:srgbClr val="0070C0"/>
                </a:solidFill>
              </a:rPr>
              <a:t>Σημείωμα Αναφοράς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sz="2000" dirty="0" smtClean="0"/>
              <a:t>Copyright </a:t>
            </a:r>
            <a:r>
              <a:rPr lang="el-GR" sz="2000" dirty="0" err="1" smtClean="0"/>
              <a:t>Εθνικόν</a:t>
            </a:r>
            <a:r>
              <a:rPr lang="el-GR" sz="2000" dirty="0" smtClean="0"/>
              <a:t> και </a:t>
            </a:r>
            <a:r>
              <a:rPr lang="el-GR" sz="2000" dirty="0" err="1" smtClean="0"/>
              <a:t>Καποδιστριακόν</a:t>
            </a:r>
            <a:r>
              <a:rPr lang="el-GR" sz="2000" dirty="0" smtClean="0"/>
              <a:t> </a:t>
            </a:r>
            <a:r>
              <a:rPr lang="el-GR" sz="2000" dirty="0" err="1" smtClean="0"/>
              <a:t>Πανεπιστήμιον</a:t>
            </a:r>
            <a:r>
              <a:rPr lang="el-GR" sz="2000" dirty="0" smtClean="0"/>
              <a:t> Αθηνών</a:t>
            </a:r>
            <a:r>
              <a:rPr lang="en-US" sz="2000" dirty="0" smtClean="0"/>
              <a:t>, </a:t>
            </a:r>
            <a:r>
              <a:rPr lang="el-GR" sz="2000" dirty="0" smtClean="0"/>
              <a:t>Μαρία Σιδηροπούλου. «</a:t>
            </a:r>
            <a:r>
              <a:rPr lang="el-GR" sz="2000" dirty="0"/>
              <a:t>Μετάφραση και Θέαμα</a:t>
            </a:r>
            <a:r>
              <a:rPr lang="el-GR" sz="2000" dirty="0" smtClean="0"/>
              <a:t>». </a:t>
            </a:r>
            <a:r>
              <a:rPr lang="el-GR" sz="2000" dirty="0"/>
              <a:t>Έκδοση: </a:t>
            </a:r>
            <a:r>
              <a:rPr lang="el-GR" sz="2000" dirty="0" smtClean="0"/>
              <a:t>1.0</a:t>
            </a:r>
            <a:r>
              <a:rPr lang="el-GR" sz="2000" dirty="0"/>
              <a:t>. Αθήνα </a:t>
            </a:r>
            <a:r>
              <a:rPr lang="el-GR" sz="2000" dirty="0" smtClean="0"/>
              <a:t>2014. </a:t>
            </a:r>
            <a:r>
              <a:rPr lang="el-GR" sz="2000" dirty="0"/>
              <a:t>Διαθέσιμο από τη δικτυακή </a:t>
            </a:r>
            <a:r>
              <a:rPr lang="el-GR" sz="2000" dirty="0" smtClean="0"/>
              <a:t>διεύθυνση: </a:t>
            </a:r>
            <a:r>
              <a:rPr lang="en-US" sz="2000" dirty="0" smtClean="0">
                <a:hlinkClick r:id="rId4"/>
              </a:rPr>
              <a:t>http</a:t>
            </a:r>
            <a:r>
              <a:rPr lang="en-US" sz="2000" dirty="0">
                <a:hlinkClick r:id="rId4"/>
              </a:rPr>
              <a:t>://opencourses.uoa.gr/courses/ENL3</a:t>
            </a:r>
            <a:r>
              <a:rPr lang="en-US" sz="2000" dirty="0" smtClean="0">
                <a:hlinkClick r:id="rId4"/>
              </a:rPr>
              <a:t>/</a:t>
            </a:r>
            <a:r>
              <a:rPr lang="el-GR" sz="2000" dirty="0" smtClean="0"/>
              <a:t>.</a:t>
            </a:r>
          </a:p>
          <a:p>
            <a:pPr marL="0" indent="0">
              <a:buNone/>
            </a:pPr>
            <a:endParaRPr lang="el-GR" sz="2000" dirty="0"/>
          </a:p>
          <a:p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3822803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72008"/>
            <a:ext cx="8229600" cy="764704"/>
          </a:xfrm>
          <a:blipFill>
            <a:blip r:embed="rId3" cstate="print"/>
            <a:tile tx="0" ty="0" sx="100000" sy="100000" flip="none" algn="tl"/>
          </a:blip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z="4000" dirty="0">
                <a:solidFill>
                  <a:srgbClr val="0070C0"/>
                </a:solidFill>
              </a:rPr>
              <a:t>Σημείωμα Αδειοδότησης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07504" y="836713"/>
            <a:ext cx="8928992" cy="144015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2000" dirty="0" smtClean="0"/>
              <a:t>Το </a:t>
            </a:r>
            <a:r>
              <a:rPr lang="el-GR" sz="2000" dirty="0"/>
              <a:t>παρόν υλικό διατίθεται με τους όρους της άδειας χρήσης Creative Commons Αναφορά, Μη Εμπορική Χρήση Παρόμοια Διανομή 4.0 [1] ή μεταγενέστερη, Διεθνής Έκδοση.   Εξαιρούνται τα αυτοτελή έργα τρίτων π.χ. φωτογραφίες, διαγράμματα </a:t>
            </a:r>
            <a:r>
              <a:rPr lang="el-GR" sz="2000" dirty="0" err="1"/>
              <a:t>κ.λ.π</a:t>
            </a:r>
            <a:r>
              <a:rPr lang="el-GR" sz="2000" dirty="0"/>
              <a:t>.,  τα οποία εμπεριέχονται σε αυτό και τα οποία αναφέρονται μαζί με τους όρους χρήσης τους στο «Σημείωμα Χρήσης Έργων Τρίτων</a:t>
            </a:r>
            <a:r>
              <a:rPr lang="el-GR" sz="2000" dirty="0" smtClean="0"/>
              <a:t>».                     </a:t>
            </a:r>
          </a:p>
          <a:p>
            <a:pPr marL="0" indent="0">
              <a:buNone/>
            </a:pPr>
            <a:endParaRPr lang="el-GR" sz="2000" dirty="0"/>
          </a:p>
        </p:txBody>
      </p:sp>
      <p:pic>
        <p:nvPicPr>
          <p:cNvPr id="8" name="Picture 22" descr="Λογότυπο για Άδειες χρήσης Creative Commons BY-NC-ND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7670" y="2492896"/>
            <a:ext cx="1648660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07504" y="2996952"/>
            <a:ext cx="9036496" cy="345638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el-GR" dirty="0"/>
              <a:t>[1] http://creativecommons.org/licenses/by-nc-sa/4.0/ </a:t>
            </a:r>
            <a:endParaRPr lang="en-US" dirty="0" smtClean="0"/>
          </a:p>
          <a:p>
            <a:endParaRPr lang="el-GR" sz="1050" dirty="0"/>
          </a:p>
          <a:p>
            <a:r>
              <a:rPr lang="el-GR" dirty="0"/>
              <a:t>Ως </a:t>
            </a:r>
            <a:r>
              <a:rPr lang="el-GR" b="1" dirty="0"/>
              <a:t>Μη Εμπορική</a:t>
            </a:r>
            <a:r>
              <a:rPr lang="el-GR" dirty="0"/>
              <a:t> ορίζεται η χρήση: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l-GR" dirty="0"/>
              <a:t>που δεν περιλαμβάνει άμεσο ή έμμεσο οικονομικό όφελος από την χρήση του έργου, για το διανομέα του έργου και </a:t>
            </a:r>
            <a:r>
              <a:rPr lang="el-GR" dirty="0" err="1"/>
              <a:t>αδειοδόχο</a:t>
            </a:r>
            <a:endParaRPr lang="el-GR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l-GR" dirty="0"/>
              <a:t>που</a:t>
            </a:r>
            <a:r>
              <a:rPr lang="en-GB" dirty="0"/>
              <a:t> </a:t>
            </a:r>
            <a:r>
              <a:rPr lang="el-GR" dirty="0"/>
              <a:t>δεν περιλαμβάνει οικονομική συναλλαγή ως προϋπόθεση για τη χρήση ή πρόσβαση στο έργο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l-GR" dirty="0"/>
              <a:t>που</a:t>
            </a:r>
            <a:r>
              <a:rPr lang="en-GB" dirty="0"/>
              <a:t> </a:t>
            </a:r>
            <a:r>
              <a:rPr lang="el-GR" dirty="0"/>
              <a:t>δεν προσπορίζει στο διανομέα του έργου και</a:t>
            </a:r>
            <a:r>
              <a:rPr lang="en-GB" dirty="0"/>
              <a:t> </a:t>
            </a:r>
            <a:r>
              <a:rPr lang="el-GR" dirty="0" err="1"/>
              <a:t>αδειοδόχο</a:t>
            </a:r>
            <a:r>
              <a:rPr lang="en-GB" dirty="0"/>
              <a:t> </a:t>
            </a:r>
            <a:r>
              <a:rPr lang="el-GR" dirty="0"/>
              <a:t>έμμεσο οικονομικό όφελος (π.χ. διαφημίσεις) από την προβολή του έργου σε διαδικτυακό </a:t>
            </a:r>
            <a:r>
              <a:rPr lang="el-GR" dirty="0" smtClean="0"/>
              <a:t>τόπο</a:t>
            </a:r>
            <a:endParaRPr lang="en-US" dirty="0" smtClean="0"/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l-GR" dirty="0"/>
          </a:p>
          <a:p>
            <a:r>
              <a:rPr lang="el-GR" dirty="0" smtClean="0"/>
              <a:t>Ο </a:t>
            </a:r>
            <a:r>
              <a:rPr lang="el-GR" dirty="0"/>
              <a:t>δικαιούχος μπορεί να παρέχει στον </a:t>
            </a:r>
            <a:r>
              <a:rPr lang="el-GR" dirty="0" err="1"/>
              <a:t>αδειοδόχο</a:t>
            </a:r>
            <a:r>
              <a:rPr lang="el-GR" dirty="0"/>
              <a:t> ξεχωριστή άδεια να χρησιμοποιεί το έργο για εμπορική χρήση, εφόσον αυτό του ζητηθεί</a:t>
            </a:r>
            <a:r>
              <a:rPr lang="el-GR" dirty="0" smtClean="0"/>
              <a:t>.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36193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blipFill>
            <a:blip r:embed="rId3" cstate="print"/>
            <a:tile tx="0" ty="0" sx="100000" sy="100000" flip="none" algn="tl"/>
          </a:blipFill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accent1"/>
                </a:solidFill>
              </a:rPr>
              <a:t>Contents of unit 5</a:t>
            </a:r>
            <a:endParaRPr lang="el-GR" sz="4000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two stage versions of </a:t>
            </a:r>
            <a:r>
              <a:rPr lang="en-US" sz="2800" i="1" dirty="0" smtClean="0"/>
              <a:t>Hamlet</a:t>
            </a:r>
            <a:r>
              <a:rPr lang="en-US" sz="2800" dirty="0" smtClean="0"/>
              <a:t> (a performance translation [1991, by </a:t>
            </a:r>
            <a:r>
              <a:rPr lang="en-US" sz="2800" dirty="0" err="1" smtClean="0"/>
              <a:t>Apostolos</a:t>
            </a:r>
            <a:r>
              <a:rPr lang="en-US" sz="2800" dirty="0" smtClean="0"/>
              <a:t> </a:t>
            </a:r>
            <a:r>
              <a:rPr lang="en-US" sz="2800" dirty="0" err="1" smtClean="0"/>
              <a:t>Doxiadis</a:t>
            </a:r>
            <a:r>
              <a:rPr lang="en-US" sz="2800" dirty="0" smtClean="0"/>
              <a:t>/Spyros </a:t>
            </a:r>
            <a:r>
              <a:rPr lang="en-US" sz="2800" dirty="0" err="1" smtClean="0"/>
              <a:t>Evangelatos</a:t>
            </a:r>
            <a:r>
              <a:rPr lang="en-US" sz="2800" dirty="0" smtClean="0"/>
              <a:t>] and a translation for the page [1985, by </a:t>
            </a:r>
            <a:r>
              <a:rPr lang="en-US" sz="2800" dirty="0" err="1" smtClean="0"/>
              <a:t>Michalis</a:t>
            </a:r>
            <a:r>
              <a:rPr lang="en-US" sz="2800" dirty="0" smtClean="0"/>
              <a:t> </a:t>
            </a:r>
            <a:r>
              <a:rPr lang="en-US" sz="2800" dirty="0" err="1" smtClean="0"/>
              <a:t>Cacoyannis</a:t>
            </a:r>
            <a:r>
              <a:rPr lang="en-US" sz="2800" dirty="0" smtClean="0"/>
              <a:t>]</a:t>
            </a:r>
          </a:p>
          <a:p>
            <a:r>
              <a:rPr lang="en-US" sz="2800" dirty="0" smtClean="0"/>
              <a:t>two film versions of </a:t>
            </a:r>
            <a:r>
              <a:rPr lang="en-US" sz="2800" i="1" dirty="0" smtClean="0"/>
              <a:t>Hamlet, </a:t>
            </a:r>
            <a:r>
              <a:rPr lang="en-US" sz="2800" dirty="0" smtClean="0"/>
              <a:t>the former directed by Laurence Olivier (1948), elaborating the medievalism narrative, the latter by Kenneth </a:t>
            </a:r>
            <a:r>
              <a:rPr lang="en-US" sz="2800" dirty="0" err="1" smtClean="0"/>
              <a:t>Branagh</a:t>
            </a:r>
            <a:r>
              <a:rPr lang="en-US" sz="2800" dirty="0" smtClean="0"/>
              <a:t> (1996), elaborating a modern interpretation perspective.</a:t>
            </a:r>
          </a:p>
          <a:p>
            <a:endParaRPr lang="en-US" sz="2800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8295241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blipFill>
            <a:blip r:embed="rId3" cstate="print"/>
            <a:tile tx="0" ty="0" sx="100000" sy="100000" flip="none" algn="tl"/>
          </a:blip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z="4000" dirty="0">
                <a:solidFill>
                  <a:srgbClr val="0070C0"/>
                </a:solidFill>
              </a:rPr>
              <a:t>Διατήρηση Σημειωμάτων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sz="2400" dirty="0" smtClean="0"/>
              <a:t>Οποιαδήποτε αναπαραγωγή ή διασκευή του υλικού θα πρέπει να συμπεριλαμβάνει: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 smtClean="0"/>
              <a:t>το Σημείωμα Αναφοράς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 smtClean="0"/>
              <a:t>το Σημείωμα </a:t>
            </a:r>
            <a:r>
              <a:rPr lang="el-GR" sz="2000" dirty="0" err="1" smtClean="0"/>
              <a:t>Αδειοδότησης</a:t>
            </a:r>
            <a:endParaRPr lang="el-GR" sz="2000" dirty="0" smtClean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 smtClean="0"/>
              <a:t>τη δήλωση Διατήρησης Σημειωμάτων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 smtClean="0"/>
              <a:t>το Σημείωμα Χρήσης Έργων Τρίτων (εφόσον υπάρχει)</a:t>
            </a:r>
          </a:p>
          <a:p>
            <a:pPr marL="0" indent="0">
              <a:buNone/>
            </a:pPr>
            <a:r>
              <a:rPr lang="el-GR" sz="2400" dirty="0" smtClean="0"/>
              <a:t>μαζί με τους συνοδευόμενους </a:t>
            </a:r>
            <a:r>
              <a:rPr lang="el-GR" sz="2400" dirty="0" err="1" smtClean="0"/>
              <a:t>υπερσυνδέσμους</a:t>
            </a:r>
            <a:r>
              <a:rPr lang="el-GR" sz="2400" dirty="0" smtClean="0"/>
              <a:t>.</a:t>
            </a:r>
          </a:p>
          <a:p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3129569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56792"/>
            <a:ext cx="8856984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2000" dirty="0" smtClean="0"/>
              <a:t>Το </a:t>
            </a:r>
            <a:r>
              <a:rPr lang="el-GR" sz="2000" dirty="0"/>
              <a:t>Έργο αυτό κάνει χρήση των ακόλουθων έργων:</a:t>
            </a:r>
          </a:p>
          <a:p>
            <a:pPr marL="0" indent="0">
              <a:buNone/>
            </a:pPr>
            <a:r>
              <a:rPr lang="el-GR" sz="2000" b="1" dirty="0" smtClean="0"/>
              <a:t>Εικόνες/Σχήματα/Διαγράμματα</a:t>
            </a:r>
            <a:r>
              <a:rPr lang="en-US" sz="2000" b="1" dirty="0" smtClean="0"/>
              <a:t>/</a:t>
            </a:r>
            <a:r>
              <a:rPr lang="el-GR" sz="2000" b="1" dirty="0" smtClean="0"/>
              <a:t>Φωτογραφίες</a:t>
            </a:r>
          </a:p>
          <a:p>
            <a:pPr marL="0" indent="0">
              <a:buNone/>
            </a:pPr>
            <a:r>
              <a:rPr lang="el-GR" sz="2000" dirty="0"/>
              <a:t>Εικόνα 1: </a:t>
            </a:r>
            <a:r>
              <a:rPr lang="en-US" sz="2000" dirty="0"/>
              <a:t>Book cover: </a:t>
            </a:r>
            <a:r>
              <a:rPr lang="en-US" sz="2000" dirty="0" err="1"/>
              <a:t>Sidiropoulou</a:t>
            </a:r>
            <a:r>
              <a:rPr lang="en-US" sz="2000" dirty="0"/>
              <a:t> Maria, 2012/2013, Translating Identities on Stage and Screen – Pragmatic perspectives and </a:t>
            </a:r>
            <a:r>
              <a:rPr lang="en-US" sz="2000" dirty="0" err="1"/>
              <a:t>discoursal</a:t>
            </a:r>
            <a:r>
              <a:rPr lang="en-US" sz="2000" dirty="0"/>
              <a:t> tendencies, Newcastle-upon-Tyne: Cambridge Scholars. Copyright © 2015 Cambridge Scholars Publishing. All rights reserved.</a:t>
            </a:r>
            <a:r>
              <a:rPr lang="el-GR" sz="2000" dirty="0"/>
              <a:t> </a:t>
            </a:r>
            <a:r>
              <a:rPr lang="en-US" sz="2000" dirty="0">
                <a:solidFill>
                  <a:srgbClr val="FF0000"/>
                </a:solidFill>
                <a:hlinkClick r:id="rId3"/>
              </a:rPr>
              <a:t>http://</a:t>
            </a:r>
            <a:r>
              <a:rPr lang="en-US" sz="2000" dirty="0" smtClean="0">
                <a:solidFill>
                  <a:srgbClr val="FF0000"/>
                </a:solidFill>
                <a:hlinkClick r:id="rId3"/>
              </a:rPr>
              <a:t>www.cambridgescholars.com/translating-identities-on-stage-and-screen-18</a:t>
            </a:r>
            <a:r>
              <a:rPr lang="en-US" sz="2000" dirty="0" smtClean="0"/>
              <a:t>.</a:t>
            </a:r>
          </a:p>
          <a:p>
            <a:pPr marL="0" indent="0">
              <a:buNone/>
            </a:pPr>
            <a:r>
              <a:rPr lang="el-GR" sz="2000" dirty="0" smtClean="0"/>
              <a:t>Εικόνα 2</a:t>
            </a:r>
            <a:r>
              <a:rPr lang="en-US" sz="2000" dirty="0" smtClean="0"/>
              <a:t>, </a:t>
            </a:r>
            <a:r>
              <a:rPr lang="el-GR" sz="2000" dirty="0"/>
              <a:t>3 : </a:t>
            </a:r>
            <a:r>
              <a:rPr lang="en-US" sz="2000" i="1" dirty="0" err="1" smtClean="0"/>
              <a:t>Άμλετ</a:t>
            </a:r>
            <a:r>
              <a:rPr lang="en-US" sz="2000" i="1" dirty="0"/>
              <a:t>, staged by </a:t>
            </a:r>
            <a:r>
              <a:rPr lang="en-US" sz="2000" i="1" dirty="0" err="1"/>
              <a:t>Amphi-theatro</a:t>
            </a:r>
            <a:r>
              <a:rPr lang="en-US" sz="2000" i="1" dirty="0"/>
              <a:t>, director</a:t>
            </a:r>
            <a:r>
              <a:rPr lang="el-GR" sz="2000" i="1" dirty="0"/>
              <a:t> </a:t>
            </a:r>
            <a:r>
              <a:rPr lang="en-US" sz="2000" dirty="0"/>
              <a:t>Spyros </a:t>
            </a:r>
            <a:r>
              <a:rPr lang="en-US" sz="2000" dirty="0" err="1"/>
              <a:t>Evangelatos</a:t>
            </a:r>
            <a:r>
              <a:rPr lang="en-US" sz="2000" dirty="0"/>
              <a:t>, </a:t>
            </a:r>
            <a:r>
              <a:rPr lang="en-US" sz="2000" dirty="0" smtClean="0"/>
              <a:t>Athens Dec</a:t>
            </a:r>
            <a:r>
              <a:rPr lang="en-US" sz="2000" dirty="0"/>
              <a:t>. 1991.Ophelia (L. </a:t>
            </a:r>
            <a:r>
              <a:rPr lang="en-US" sz="2000" dirty="0" err="1"/>
              <a:t>Tassopoulou</a:t>
            </a:r>
            <a:r>
              <a:rPr lang="en-US" sz="2000" dirty="0"/>
              <a:t>) and Hamlet (Y. </a:t>
            </a:r>
            <a:r>
              <a:rPr lang="en-US" sz="2000" dirty="0" err="1"/>
              <a:t>Fertis</a:t>
            </a:r>
            <a:r>
              <a:rPr lang="en-US" sz="2000" dirty="0"/>
              <a:t>). </a:t>
            </a:r>
            <a:r>
              <a:rPr lang="en-US" sz="2000" dirty="0" smtClean="0"/>
              <a:t>courtesy </a:t>
            </a:r>
            <a:r>
              <a:rPr lang="fr-FR" sz="2000" dirty="0"/>
              <a:t>of </a:t>
            </a:r>
            <a:r>
              <a:rPr lang="en-US" sz="2000" dirty="0" err="1" smtClean="0"/>
              <a:t>Amphi-theatro</a:t>
            </a:r>
            <a:r>
              <a:rPr lang="en-US" sz="2000" dirty="0"/>
              <a:t> Copyright © </a:t>
            </a:r>
            <a:r>
              <a:rPr lang="en-US" sz="2000" dirty="0" smtClean="0"/>
              <a:t>1991 </a:t>
            </a:r>
            <a:r>
              <a:rPr lang="en-US" sz="2000" dirty="0" err="1"/>
              <a:t>Amphi-theatro</a:t>
            </a:r>
            <a:r>
              <a:rPr lang="en-US" sz="2000" dirty="0" smtClean="0"/>
              <a:t>. </a:t>
            </a:r>
            <a:r>
              <a:rPr lang="en-US" sz="2000" dirty="0"/>
              <a:t>All rights reserved</a:t>
            </a:r>
            <a:r>
              <a:rPr lang="en-US" sz="2000" dirty="0" smtClean="0"/>
              <a:t>.</a:t>
            </a:r>
            <a:endParaRPr lang="el-GR" sz="2000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67544" y="269776"/>
            <a:ext cx="8208912" cy="1143000"/>
          </a:xfrm>
          <a:blipFill>
            <a:blip r:embed="rId4" cstate="print"/>
            <a:tile tx="0" ty="0" sx="100000" sy="100000" flip="none" algn="tl"/>
          </a:blip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z="4000" dirty="0">
                <a:solidFill>
                  <a:srgbClr val="0070C0"/>
                </a:solidFill>
              </a:rPr>
              <a:t>Σημείωμα Χρήσης Έργων Τρίτων</a:t>
            </a:r>
            <a:r>
              <a:rPr lang="en-US" sz="4000" dirty="0">
                <a:solidFill>
                  <a:srgbClr val="0070C0"/>
                </a:solidFill>
              </a:rPr>
              <a:t> (1/2)</a:t>
            </a:r>
            <a:endParaRPr lang="el-GR" sz="4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079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556792"/>
            <a:ext cx="8856984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2000" dirty="0" smtClean="0"/>
              <a:t>Εικόνα </a:t>
            </a:r>
            <a:r>
              <a:rPr lang="en-US" sz="2000" dirty="0" smtClean="0"/>
              <a:t>4, 5</a:t>
            </a:r>
            <a:r>
              <a:rPr lang="el-GR" sz="2000" dirty="0" smtClean="0"/>
              <a:t>: </a:t>
            </a:r>
            <a:r>
              <a:rPr lang="en-US" sz="2000" i="1" dirty="0" smtClean="0"/>
              <a:t>Laurence </a:t>
            </a:r>
            <a:r>
              <a:rPr lang="en-US" sz="2000" i="1" dirty="0" smtClean="0"/>
              <a:t>Olivier in Hamlet (1948</a:t>
            </a:r>
            <a:r>
              <a:rPr lang="en-US" sz="2000" i="1" smtClean="0"/>
              <a:t>)</a:t>
            </a:r>
            <a:r>
              <a:rPr lang="en-US" sz="2000" smtClean="0"/>
              <a:t>. </a:t>
            </a:r>
            <a:r>
              <a:rPr lang="en-US" sz="2000" smtClean="0"/>
              <a:t>Copyright </a:t>
            </a:r>
            <a:r>
              <a:rPr lang="en-US" sz="2000" dirty="0"/>
              <a:t>© 1948 Metro-Goldwyn-Mayer Studios Inc. All Rights </a:t>
            </a:r>
            <a:r>
              <a:rPr lang="en-US" sz="2000" dirty="0" smtClean="0"/>
              <a:t>Reserved.</a:t>
            </a:r>
            <a:r>
              <a:rPr lang="en-US" sz="2000" dirty="0"/>
              <a:t> </a:t>
            </a:r>
            <a:r>
              <a:rPr lang="en-US" sz="2000" dirty="0" smtClean="0">
                <a:hlinkClick r:id="rId3"/>
              </a:rPr>
              <a:t>http</a:t>
            </a:r>
            <a:r>
              <a:rPr lang="en-US" sz="2000" dirty="0">
                <a:hlinkClick r:id="rId3"/>
              </a:rPr>
              <a:t>://www.imdb.com/title/tt0040416/</a:t>
            </a:r>
            <a:r>
              <a:rPr lang="en-US" sz="2000" dirty="0"/>
              <a:t>*</a:t>
            </a:r>
            <a:endParaRPr lang="el-GR" sz="2000" dirty="0"/>
          </a:p>
          <a:p>
            <a:pPr marL="0" indent="0">
              <a:buNone/>
            </a:pPr>
            <a:r>
              <a:rPr lang="el-GR" sz="2000" dirty="0" smtClean="0"/>
              <a:t>Εικόνα </a:t>
            </a:r>
            <a:r>
              <a:rPr lang="en-US" sz="2000" dirty="0" smtClean="0"/>
              <a:t>6</a:t>
            </a:r>
            <a:r>
              <a:rPr lang="el-GR" sz="2000" dirty="0" smtClean="0"/>
              <a:t>:</a:t>
            </a:r>
            <a:r>
              <a:rPr lang="en-US" sz="2000" dirty="0" smtClean="0"/>
              <a:t> </a:t>
            </a:r>
            <a:r>
              <a:rPr lang="en-US" sz="2000" i="1" dirty="0" smtClean="0"/>
              <a:t>Theatrical </a:t>
            </a:r>
            <a:r>
              <a:rPr lang="en-US" sz="2000" i="1" dirty="0" smtClean="0"/>
              <a:t>poster of  </a:t>
            </a:r>
            <a:r>
              <a:rPr lang="en-US" sz="2000" i="1" dirty="0"/>
              <a:t>Hamlet (1948)</a:t>
            </a:r>
            <a:r>
              <a:rPr lang="en-US" sz="2000" dirty="0"/>
              <a:t>. </a:t>
            </a:r>
            <a:r>
              <a:rPr lang="en-US" sz="2000" dirty="0"/>
              <a:t>Copyright </a:t>
            </a:r>
            <a:r>
              <a:rPr lang="en-US" sz="2000" dirty="0" smtClean="0"/>
              <a:t>© 1948 </a:t>
            </a:r>
            <a:r>
              <a:rPr lang="en-US" sz="2000" dirty="0"/>
              <a:t>Metro-Goldwyn-Mayer Studios Inc. All Rights Reserved</a:t>
            </a:r>
            <a:r>
              <a:rPr lang="en-US" sz="2000" dirty="0" smtClean="0"/>
              <a:t>.</a:t>
            </a:r>
            <a:r>
              <a:rPr lang="el-GR" sz="2000" dirty="0" smtClean="0"/>
              <a:t> </a:t>
            </a:r>
            <a:r>
              <a:rPr lang="en-US" sz="2000" dirty="0" smtClean="0">
                <a:hlinkClick r:id="rId4"/>
              </a:rPr>
              <a:t>http</a:t>
            </a:r>
            <a:r>
              <a:rPr lang="en-US" sz="2000" dirty="0">
                <a:hlinkClick r:id="rId4"/>
              </a:rPr>
              <a:t>://</a:t>
            </a:r>
            <a:r>
              <a:rPr lang="en-US" sz="2000" dirty="0" smtClean="0">
                <a:hlinkClick r:id="rId4"/>
              </a:rPr>
              <a:t>en.wikipedia.org/wiki/File:Amleto48-01.jpg</a:t>
            </a:r>
            <a:r>
              <a:rPr lang="en-US" sz="2000" dirty="0" smtClean="0"/>
              <a:t>*</a:t>
            </a:r>
          </a:p>
          <a:p>
            <a:pPr marL="0" indent="0">
              <a:buNone/>
            </a:pPr>
            <a:r>
              <a:rPr lang="el-GR" sz="2000" dirty="0" smtClean="0"/>
              <a:t>Βίντεο 1: </a:t>
            </a:r>
            <a:r>
              <a:rPr lang="en-US" sz="2000" dirty="0" err="1" smtClean="0"/>
              <a:t>Sidiropoulou</a:t>
            </a:r>
            <a:r>
              <a:rPr lang="en-US" sz="2000" dirty="0"/>
              <a:t>, Maria, </a:t>
            </a:r>
            <a:r>
              <a:rPr lang="en-US" sz="2000" dirty="0" smtClean="0"/>
              <a:t>201</a:t>
            </a:r>
            <a:r>
              <a:rPr lang="el-GR" sz="2000" dirty="0" smtClean="0"/>
              <a:t>4</a:t>
            </a:r>
            <a:r>
              <a:rPr lang="en-US" sz="2000" dirty="0" smtClean="0"/>
              <a:t>, Translation and spectacle, Unit </a:t>
            </a:r>
            <a:r>
              <a:rPr lang="en-US" sz="2000" dirty="0" smtClean="0"/>
              <a:t>5. </a:t>
            </a:r>
            <a:r>
              <a:rPr lang="el-GR" sz="2000" dirty="0" smtClean="0"/>
              <a:t>Άδεια </a:t>
            </a:r>
            <a:r>
              <a:rPr lang="el-GR" sz="2000" dirty="0"/>
              <a:t>χρήσης </a:t>
            </a:r>
            <a:r>
              <a:rPr lang="el-GR" sz="2000" dirty="0" err="1"/>
              <a:t>Creative</a:t>
            </a:r>
            <a:r>
              <a:rPr lang="el-GR" sz="2000" dirty="0"/>
              <a:t> </a:t>
            </a:r>
            <a:r>
              <a:rPr lang="el-GR" sz="2000" dirty="0" err="1"/>
              <a:t>Commons</a:t>
            </a:r>
            <a:r>
              <a:rPr lang="el-GR" sz="2000" dirty="0"/>
              <a:t> Αναφορά, Μη Εμπορική Χρήση Παρόμοια Διανομή 4.0 [1] ή μεταγενέστερη, Διεθνής </a:t>
            </a:r>
            <a:r>
              <a:rPr lang="el-GR" sz="2000" dirty="0" smtClean="0"/>
              <a:t>Έκδοση</a:t>
            </a:r>
            <a:r>
              <a:rPr lang="en-US" sz="2000" dirty="0" smtClean="0"/>
              <a:t>.</a:t>
            </a:r>
            <a:endParaRPr lang="en-US" sz="2000" dirty="0" smtClean="0"/>
          </a:p>
          <a:p>
            <a:pPr>
              <a:buNone/>
            </a:pPr>
            <a:endParaRPr lang="en-US" sz="2000" dirty="0"/>
          </a:p>
          <a:p>
            <a:pPr>
              <a:buNone/>
            </a:pPr>
            <a:endParaRPr lang="el-GR" sz="2000" dirty="0">
              <a:solidFill>
                <a:srgbClr val="FF0000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67544" y="269776"/>
            <a:ext cx="8208912" cy="1143000"/>
          </a:xfrm>
          <a:blipFill>
            <a:blip r:embed="rId5" cstate="print"/>
            <a:tile tx="0" ty="0" sx="100000" sy="100000" flip="none" algn="tl"/>
          </a:blip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z="4000" dirty="0">
                <a:solidFill>
                  <a:srgbClr val="0070C0"/>
                </a:solidFill>
              </a:rPr>
              <a:t>Σημείωμα Χρήσης Έργων Τρίτων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smtClean="0">
                <a:solidFill>
                  <a:srgbClr val="0070C0"/>
                </a:solidFill>
              </a:rPr>
              <a:t>(2/2</a:t>
            </a:r>
            <a:r>
              <a:rPr lang="en-US" sz="4000" dirty="0">
                <a:solidFill>
                  <a:srgbClr val="0070C0"/>
                </a:solidFill>
              </a:rPr>
              <a:t>)</a:t>
            </a:r>
            <a:endParaRPr lang="el-GR" sz="4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169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Τίτλος 3"/>
          <p:cNvSpPr>
            <a:spLocks noGrp="1"/>
          </p:cNvSpPr>
          <p:nvPr>
            <p:ph type="title"/>
          </p:nvPr>
        </p:nvSpPr>
        <p:spPr>
          <a:xfrm>
            <a:off x="251520" y="332656"/>
            <a:ext cx="8229600" cy="1143000"/>
          </a:xfrm>
          <a:blipFill>
            <a:blip r:embed="rId3" cstate="print"/>
            <a:tile tx="0" ty="0" sx="100000" sy="100000" flip="none" algn="tl"/>
          </a:blipFill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The translation questions</a:t>
            </a:r>
            <a:endParaRPr lang="el-GR" sz="40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Θέση περιεχομένου 4"/>
          <p:cNvSpPr>
            <a:spLocks noGrp="1"/>
          </p:cNvSpPr>
          <p:nvPr>
            <p:ph idx="1"/>
          </p:nvPr>
        </p:nvSpPr>
        <p:spPr>
          <a:xfrm>
            <a:off x="467544" y="1916832"/>
            <a:ext cx="8229600" cy="398904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2800" dirty="0" smtClean="0"/>
              <a:t>If world audiences are expected to have imposed their own voice on stage versions of a play text, one question is what adjustments have been made in staging </a:t>
            </a:r>
            <a:r>
              <a:rPr lang="en-US" sz="2800" i="1" dirty="0" smtClean="0"/>
              <a:t>Hamlet </a:t>
            </a:r>
            <a:r>
              <a:rPr lang="en-US" sz="2800" dirty="0" smtClean="0"/>
              <a:t>in Greece.</a:t>
            </a:r>
          </a:p>
          <a:p>
            <a:pPr>
              <a:buNone/>
            </a:pPr>
            <a:endParaRPr lang="en-US" sz="2800" dirty="0" smtClean="0"/>
          </a:p>
          <a:p>
            <a:pPr>
              <a:buNone/>
            </a:pPr>
            <a:r>
              <a:rPr lang="en-US" sz="2800" dirty="0" smtClean="0"/>
              <a:t>In what way translating </a:t>
            </a:r>
            <a:r>
              <a:rPr lang="en-US" sz="2800" i="1" dirty="0" smtClean="0"/>
              <a:t>Hamlet</a:t>
            </a:r>
            <a:r>
              <a:rPr lang="en-US" sz="2800" dirty="0" smtClean="0"/>
              <a:t> for the sage is different from subtitling </a:t>
            </a:r>
            <a:r>
              <a:rPr lang="en-US" sz="2800" i="1" dirty="0" smtClean="0"/>
              <a:t>Hamlet</a:t>
            </a:r>
            <a:r>
              <a:rPr lang="en-US" sz="2800" dirty="0" smtClean="0"/>
              <a:t>?</a:t>
            </a:r>
          </a:p>
          <a:p>
            <a:pPr>
              <a:buNone/>
            </a:pPr>
            <a:endParaRPr lang="en-US" sz="2800" dirty="0" smtClean="0"/>
          </a:p>
          <a:p>
            <a:pPr>
              <a:buNone/>
            </a:pPr>
            <a:endParaRPr lang="el-GR" sz="1400" dirty="0"/>
          </a:p>
        </p:txBody>
      </p:sp>
    </p:spTree>
    <p:extLst>
      <p:ext uri="{BB962C8B-B14F-4D97-AF65-F5344CB8AC3E}">
        <p14:creationId xmlns:p14="http://schemas.microsoft.com/office/powerpoint/2010/main" val="499955028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Τίτλος 6"/>
          <p:cNvSpPr>
            <a:spLocks noGrp="1"/>
          </p:cNvSpPr>
          <p:nvPr>
            <p:ph type="title"/>
          </p:nvPr>
        </p:nvSpPr>
        <p:spPr>
          <a:xfrm>
            <a:off x="971600" y="548680"/>
            <a:ext cx="7128792" cy="1143000"/>
          </a:xfrm>
          <a:blipFill>
            <a:blip r:embed="rId3" cstate="print"/>
            <a:tile tx="0" ty="0" sx="100000" sy="100000" flip="none" algn="tl"/>
          </a:blipFill>
        </p:spPr>
        <p:txBody>
          <a:bodyPr>
            <a:noAutofit/>
          </a:bodyPr>
          <a:lstStyle/>
          <a:p>
            <a:r>
              <a:rPr lang="en-US" sz="4000" dirty="0" smtClean="0">
                <a:solidFill>
                  <a:srgbClr val="0070C0"/>
                </a:solidFill>
              </a:rPr>
              <a:t>assessment model for translation</a:t>
            </a:r>
            <a:br>
              <a:rPr lang="en-US" sz="4000" dirty="0" smtClean="0">
                <a:solidFill>
                  <a:srgbClr val="0070C0"/>
                </a:solidFill>
              </a:rPr>
            </a:br>
            <a:r>
              <a:rPr lang="en-US" sz="2800" dirty="0" smtClean="0">
                <a:solidFill>
                  <a:srgbClr val="0070C0"/>
                </a:solidFill>
              </a:rPr>
              <a:t> (</a:t>
            </a:r>
            <a:r>
              <a:rPr lang="en-US" sz="2800" dirty="0" err="1" smtClean="0">
                <a:solidFill>
                  <a:srgbClr val="0070C0"/>
                </a:solidFill>
              </a:rPr>
              <a:t>Chesterman</a:t>
            </a:r>
            <a:r>
              <a:rPr lang="en-US" sz="2800" dirty="0" smtClean="0">
                <a:solidFill>
                  <a:srgbClr val="0070C0"/>
                </a:solidFill>
              </a:rPr>
              <a:t> 1997)</a:t>
            </a:r>
            <a:endParaRPr lang="el-GR" sz="2800" dirty="0">
              <a:solidFill>
                <a:srgbClr val="0070C0"/>
              </a:solidFill>
            </a:endParaRPr>
          </a:p>
        </p:txBody>
      </p:sp>
      <p:graphicFrame>
        <p:nvGraphicFramePr>
          <p:cNvPr id="5" name="Content Placeholder 4" title="assessment model for translation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65250737"/>
              </p:ext>
            </p:extLst>
          </p:nvPr>
        </p:nvGraphicFramePr>
        <p:xfrm>
          <a:off x="323528" y="1988840"/>
          <a:ext cx="8532440" cy="42052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330303003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Staging </a:t>
            </a:r>
            <a:r>
              <a:rPr lang="en-US" sz="3200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Hamlet</a:t>
            </a:r>
            <a:r>
              <a:rPr lang="en-US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: two Greek versions of the play</a:t>
            </a:r>
            <a:endParaRPr lang="el-GR" sz="3200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graphicFrame>
        <p:nvGraphicFramePr>
          <p:cNvPr id="4" name="Content Placeholder 6" title="Staging Hamlet: two Greek versions of the play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698569051"/>
              </p:ext>
            </p:extLst>
          </p:nvPr>
        </p:nvGraphicFramePr>
        <p:xfrm>
          <a:off x="683568" y="1988841"/>
          <a:ext cx="7992890" cy="32472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0921"/>
                <a:gridCol w="2597431"/>
                <a:gridCol w="2520280"/>
                <a:gridCol w="2304258"/>
              </a:tblGrid>
              <a:tr h="624662">
                <a:tc>
                  <a:txBody>
                    <a:bodyPr/>
                    <a:lstStyle/>
                    <a:p>
                      <a:endParaRPr lang="el-GR" sz="2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Target title, year</a:t>
                      </a:r>
                      <a:endParaRPr lang="el-G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Publisher</a:t>
                      </a:r>
                      <a:r>
                        <a:rPr lang="el-GR" sz="2000" dirty="0" smtClean="0"/>
                        <a:t>/</a:t>
                      </a:r>
                      <a:r>
                        <a:rPr lang="en-US" sz="2000" kern="1200" baseline="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staged at </a:t>
                      </a:r>
                      <a:endParaRPr lang="el-G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Translator</a:t>
                      </a:r>
                    </a:p>
                  </a:txBody>
                  <a:tcPr/>
                </a:tc>
              </a:tr>
              <a:tr h="1068067">
                <a:tc>
                  <a:txBody>
                    <a:bodyPr/>
                    <a:lstStyle/>
                    <a:p>
                      <a:r>
                        <a:rPr lang="en-US" sz="2000" dirty="0" err="1" smtClean="0"/>
                        <a:t>TTa</a:t>
                      </a:r>
                      <a:endParaRPr lang="el-G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24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Ουϊλλιαμ Σαίξπηρ</a:t>
                      </a:r>
                      <a:r>
                        <a:rPr lang="el-GR" sz="24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ΑΜΛΕΤ 1985/1995. </a:t>
                      </a:r>
                      <a:endParaRPr lang="el-GR" sz="2400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24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Καστανιώτης</a:t>
                      </a:r>
                      <a:endParaRPr lang="en-US" sz="2400" i="1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l-G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24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Μιχάλης Κακογιάννης</a:t>
                      </a:r>
                      <a:endParaRPr lang="en-US" sz="2400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1403614">
                <a:tc>
                  <a:txBody>
                    <a:bodyPr/>
                    <a:lstStyle/>
                    <a:p>
                      <a:r>
                        <a:rPr lang="en-US" sz="2000" dirty="0" err="1" smtClean="0"/>
                        <a:t>TTb</a:t>
                      </a:r>
                      <a:endParaRPr lang="el-G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24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Σαίξπηρ</a:t>
                      </a:r>
                      <a:r>
                        <a:rPr lang="el-GR" sz="24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ΑΜΛΕΤ 1991. </a:t>
                      </a:r>
                      <a:endParaRPr lang="el-GR" sz="2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24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ΑΜΦΙ-ΘΕΑΤΡΟ Σπύρου Ευαγγελάτου</a:t>
                      </a:r>
                    </a:p>
                    <a:p>
                      <a:endParaRPr lang="el-G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2400" i="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Απόστολος Δοξιάδης</a:t>
                      </a:r>
                      <a:endParaRPr lang="en-US" sz="2400" i="0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1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Shakespeare’s </a:t>
            </a:r>
            <a:r>
              <a:rPr lang="en-US" i="1" dirty="0"/>
              <a:t>Hamlet - </a:t>
            </a:r>
            <a:r>
              <a:rPr lang="en-US" i="1" dirty="0" err="1"/>
              <a:t>Άμλετ</a:t>
            </a:r>
            <a:r>
              <a:rPr lang="en-US" i="1" dirty="0"/>
              <a:t>, staged by </a:t>
            </a:r>
            <a:r>
              <a:rPr lang="en-US" i="1" dirty="0" err="1"/>
              <a:t>Amphi-theatro</a:t>
            </a:r>
            <a:r>
              <a:rPr lang="en-US" i="1" dirty="0"/>
              <a:t>, director</a:t>
            </a:r>
            <a:br>
              <a:rPr lang="en-US" i="1" dirty="0"/>
            </a:br>
            <a:r>
              <a:rPr lang="en-US" dirty="0"/>
              <a:t>Spyros </a:t>
            </a:r>
            <a:r>
              <a:rPr lang="en-US" dirty="0" err="1"/>
              <a:t>Evangelatos</a:t>
            </a:r>
            <a:r>
              <a:rPr lang="en-US" dirty="0"/>
              <a:t>, Athens Dec. 1991.Ophelia (L. </a:t>
            </a:r>
            <a:r>
              <a:rPr lang="en-US" dirty="0" err="1"/>
              <a:t>Tassopoulou</a:t>
            </a:r>
            <a:r>
              <a:rPr lang="en-US" dirty="0"/>
              <a:t>) and Hamlet (Y. </a:t>
            </a:r>
            <a:r>
              <a:rPr lang="en-US" dirty="0" err="1"/>
              <a:t>Fertis</a:t>
            </a:r>
            <a:r>
              <a:rPr lang="en-US" dirty="0"/>
              <a:t>). </a:t>
            </a:r>
            <a:br>
              <a:rPr lang="en-US" dirty="0"/>
            </a:br>
            <a:r>
              <a:rPr lang="en-US" dirty="0"/>
              <a:t>Courtesy of </a:t>
            </a:r>
            <a:r>
              <a:rPr lang="en-US" dirty="0" err="1"/>
              <a:t>Amphi-theatro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i="1" dirty="0" smtClean="0">
                <a:solidFill>
                  <a:srgbClr val="0070C0"/>
                </a:solidFill>
              </a:rPr>
              <a:t>Hamlets on stage</a:t>
            </a:r>
            <a:endParaRPr lang="el-GR" sz="1600" dirty="0">
              <a:solidFill>
                <a:srgbClr val="0070C0"/>
              </a:solidFill>
            </a:endParaRPr>
          </a:p>
        </p:txBody>
      </p:sp>
      <p:sp>
        <p:nvSpPr>
          <p:cNvPr id="4098" name="AutoShape 2" descr="Αποτέλεσμα εικόνας για hamlet shakespear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4100" name="AutoShape 4" descr="Αποτέλεσμα εικόνας για hamlet shakespear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4102" name="AutoShape 6" descr="data:image/jpeg;base64,/9j/4AAQSkZJRgABAQAAAQABAAD/2wCEAAkGBhQSERUUExQVFRUWFxcUFxgYGBwYGBcXGBgYFxgXGBoYHCYeFxkjGhgUHy8gIycpLCwsGB4xNTAqNSYrLCkBCQoKDgwOGg8PGiwkHyQtLCwsLCwsLCwsLCwsLCksLCwsLCwsLCwsKSwsLCwsLCwsLCwsLCwsKSwsLCwsLCwsLP/AABEIAQMAwwMBIgACEQEDEQH/xAAbAAABBQEBAAAAAAAAAAAAAAAEAAECAwUGB//EAEUQAAEDAgMDBwkFBgYCAwAAAAEAAhEDIQQSMQVBUQYTImFxgZEjMlKSobHB0fAUQlNysiQzYoLS4RUWNKLC8UPiB3PT/8QAGQEBAQEBAQEAAAAAAAAAAAAAAQACBAUD/8QAIREBAQEAAwEBAAIDAQAAAAAAAAERAiExElEyQRMicQP/2gAMAwEAAhEDEQA/AMHBcjg5gdztQTeBAA3fBFN5Ft/FqexdBsmn5JnYjuaXBeVd0kcqzkY38Sp4j5IrC8kmMJIqVL21HyXQtpqbWdSz9VrIyW7Ebvc4qDtgNM9J/j/ZbgpFMafUr6sVkrDHJ1h1LvEfJSHJxh3u9nyWzHUna1X3y/Wfnj+Mgcm2dZ8PknPJen1+z5LXAdNwe4blNtWDoUfXL9Pzx/GMOSlLgfZ8lZT5JUeB8R8ltAzu+Km1nUr65fq+eP4xhyVoxGX3fJI8lqJ+79eC2WsM747FcGdqNpyMH/KtH0T4qVPkrRnzT4ldAxttFJjd8G/V4exW39WT8c+/kpS3NPifmo/5XpegPeulyqFW3181bTkc5/lql6DfAKp3I7DzJpNJ67rpywJc0naMjlv8o4b8Gn6oUXclcOP/AA0/UHyXTPpqh9NW1Y5tvJ/D/g0/Ub8k+0dhYcUHkUaY6JuGgEW3GNVtvw6z9rSKNUbgx1+4o2rI8crYQydPD+ySNZWEXhJdX3yfP44vU9jjyTOxaLQgNkjyTOxaTQuetxEiAq69NrxDhPUrnaawqHiRYyPHv60JUdm0t9Np7lH/AAyj+Cz1R1dSLaDvKlnj7ze+ytWAzsylP7lnqD5KwbOpR+6ad3mD5I2nJ3hWZD1K1Yz/ALBS30mz2eCHoPw73ZQyDbVjhqCWmSIuAY7FqmgTcEHdbqQNLZb21qlQvBzhgiLjKCBebzJVqUU/s5Iikek5zR0SJLJzeEHwKsoNw7nZRSkgvbdhiWGHCSo4LYxa9rucYSHvebXOckkedYiTe/zuwWyXU3l2dt3PcYbBOc5okuNgYOm7xtXYs7No/gs6uiPknGyqMk8wy97tHUO6yk+rH3wLAa7+KtDuJtOnZ3I2lU3A0fwW+qL+xS/wyl+Ewfyx7lJtSZ6Qtfd29qm55jXh9ditCr/DKQ0pjum3gfcrsPh2tnKMs6xN7dam1xI4SkBw6lacXU2qVRqTLJ3CUFW4Kl7UQWqssSAlVY+3H/s9X8jvct9zAsblGwDDVd3QKk8UqapKTx8PcnXZr449j2R+5Z2I1AbIB5pnCBCPLdFyPseoJEcbLj+Vey6dGlSNNgbNVjTc3bBsbrssqxOUuyKmIaxrCxoa4Pl2aZAIiANLrXC5WOU6H0Nl0abg5lNrXCRLREg6gxqLDwWMDTpY+qXNGV1AOgUy6+aCSGtPDXrXR0yYGYCd8GR3EgFZDtm1vtfPjm8uTm8pc4GJzAyG2M9vxVL+mz8R5KNDjWrUwBQqOBpsBFsohzoFmSfurZ2vihSoudIbbKCTEOcQ1pngCQe5ZdLY76Nc1KDmim+9SkZDc3pMjQ/XYZjqVV9Sllaw02EvOZxaS6HNEANIgTPbwhV7uidTGXyOxzW1q+Ga8VGtdztN2bMS10ZgTvIJE9ZKK5V4hxqYfDtJaK74e4G+VuWWg7pBPgqtp7GrPxVOvSNNrqYLb5jnadxAFhc796N2xszn2MkllRjg+m8XyvHUdWk7uxWzdXeYNfs2gxoa5lJrbAA5QOwTv69UNidmMdg30wRUa1lQNMh+gcW3v0hIvqh9p4fEV6DqRZRzOGUuLnQOLgw0zB77cUVhsPVp4VtJop5wwU5lwZ5uUu0mYvHtQWFyb5uphMMx1AnP0DUNOG2zEEVI86WgA8V0PKHDB2GqggHybzcTDg0kHqI4oLYWBxGGw7aI5l+SYcS8C5LtMt4J4rRxNJ/2csEPeW5XFxLWkuEE2BgXJiOpVveiTphcjsBTq4CkH02OkOBJAnz3XBFweueCu5IYt04jDvcX8xVyNc67iwzlBO8iCn2FsvEYbDNohtJzm5unndlkuJEt5uSBPFHbC2MMMxwkve9xqPeRGZ56tw4DtTyvqk8Yu19msweKpYrIDRcRTqNi1JxjLVaNG3HdfitfZ2zqdWq7FFgBMNpSNWgk86f4nbjqGhvFPymwL8Rh30qeQGoACXF3RghwgBpk+HetDZQc2k1rw0OaA3okkHKAJuAZtoi3oydj2p0wfKclYbRJUXOTuCqekIvcsTlQ79mq/lK16jlh8qXfs1Xjl+IUXjzx7h7klrU9i2GY3gT4JL7/AOTi+fxXp2yHeSYOoI5BbKtSZ+VHAr4tkdNVEi+qk9c3scvdi8Q11Wo5lIgNaXGOkXa+lAEXTILe3RDrKllneuc5XPexjX06lRhLgwhrrGQSDG6I3LpKFKAG3Mb3GSe0nVFnWqX+jMoHir24c65lz+09rVKWMofgF3Mv/O8SJ6gCw+K6pphVmKXQ32Y2uPr3qGIwjnNc3PlkRO8WiViVsc/D45uZ7jQqu5qHOLgx5Y1wNzYEn2ngFsbZe7mXhnRe5rg0iZBykyI3gAnuCsGh37HLqeTPEvD+IAzA5RO7XXjpuRzaBA87qWTyJql+EZUe5z3PLiS5xcRDi0ASbWG7igaWc7UfSNSrzWTnQ3O4NmG21mJJMdyc9n4tdMG9aURqdw+CJHYPguV5bVXtOH5urUZzlUUnZXkCDEGNARfxvKzJtw246Fm+9zeez/tUtffWb+P0VW7ZTAwjPVFjfnqki2s5kPtHZFSqKI55zAzzyxxa55y5QJ4EyfqUdFpTMGbf9hTo7/r/ALXI7de6lisHTZVq5Kjy1/lHnMJaImZGu5bNXYrs1N7a1UZXsc4Go5zHNBGYEHfErWdDe28wKRUWFSKy0iolqRKhKkZ9PsWHykofs9S+4fqC2XvWHykPkH936gouHqGD3D3BJV4up0u5v6QnRi13myj5Jn5QjggdkmaNPsRoW6IRK5XZ2EL8Xii2s+mc7ZDWtM+drnaeG7iuoqAwYMe2CsrZ2wOaqvqiq9zqnng5cpMzoBbf4plyVmzuMnlVh3sogurveOcYIc1kb79FoO7iuxdUa1pc4wGguJ6hcnwWNtTZNPFjK6q7K1wMMLR0otMtJ0MjddFYnZ/OUuafUeWkZXQQC4cCQ33Qq2dCS7Qe0tl1n4V5NRoJDquUUxIcellzF+v3ZgWWrsDaIr4anUMkub0vzNs72g+KZ+EzU+b5x8RlzSMxEERmjWN8Sqti7EZhmltJz8pM5XOzCbCdJBsFW7DmVTtTZ/2mniaY87OMvEPbSpuafG3em5PY44mi17gQQw0jPp6VDHc3xIRWEwIovqPFR7ucdmfmIIBAAkQ0RAAHd1KNYsNPovNJhLicgymXEl0S0mSZMgTwVv8AQz+2f/8AH1ScEBHmve0+tPxQ+BcDtmtr+5A9lI/FG7CwFDDscaNWpkmXBxkDogh0ZQR0YVVHZNJlR2JFarncAC+QZDgIABp6Rl0Cd7ozqOldXABcdBeeoXPsv3LmeXYzfZBcTiG3BgxvIO471bWwjKoaHYis5r4IAcAHtEG+Vg6OmvFLbuzqOIM1azwKJjougNeYuZaSXGWx2iNUceqb3Btfk2HNIFbEzums4tkGYI3hapeHXHbO7sWY8ljQ12JqCTkBOTNO6+TXrVmzsSxoFNjicgDLgycgF5IGY9Jsx6Q4rNMYXKpv7bs//wCw2/mprsMojRctiNh0MVWFQ1a7nMu05iA2HfdOSxkcZ03QujbVhty53WYk77xATfIJ7RSYpwUiVltBxUDopv0VRFlJTUKxeUzz9nfHV7wtiqsHlSfIO7R71T1XxxWMZL56m/pCSoxdSHdzf0hJfTGNek7KPkmflCLCB2Y7yLPyopYrcXCEjTQ9KrMxPen8p/B7T8lJTT2KW0Qxph8MDnifugC15FhEbpRjcK7MwnQNIcL3JywfY7XioB9Qeh/uKlNTiz1XfNWjFNHAVGUnNLyXEiHGTHmjjPG4vBnW6tOznk0jmjJd13EOmLXdJjrJ+BmzneNP1Xf1K3NU4s8HfNWrFO0Nnmpo7LYjfF4M2I1uLzY2uo4rAZqWQZQcuWTfdlJG+YJE9av6f8Hg7+pMwO/g9V39StWBHbJcWVBmbmqBrSYgBotlaJnQuvP3u5WjZbg3KC0CSTqYB0gucSCDv9lkW3OPQ9Uj/kmNR43M8HfNWjGbSwbqLnw0ua7zC0TkklxYRrlzOcQRxi0CaqWxXmCXAElj3gjVzbk+dqej2CeK1i938A7ju/mTsa7iz1D/AFq1YEqbMc6o17nA5c2Vsbi0tveDqTpw4Xpp7NexznBzSXh4nTISS5rmidLtBEicrTuR5ZUnVnqO/wD0UmsfElzNIPRP9atTPwOzalGGA529EiLkWh7QCQYMZgZMSQdAtMN6z9f3VbXuOjm+qe/7/arqcg3Le4EfEotK5qcuSlRJQUXuUSneeChKSg8LA5VHyB4khbzwsLlGPIn8w+Kp6L4822xWArOHAMH+xqSr29Arujgz9DUy7OMmOa3t6fsx3kmdiNbU0Quy2+SZ2ItoB0XHfXUsbCeetVuY4NMXMWlRDn+gPWHwlQFsvvWaed59r4fkl1IttZsBwqed6YjSYKNpOqegPWHyUs7/AMP/AHN+ap0io1X844HzQOjp1b80z51o3C/F8FzkO5x0nM6LAdEG2nERqkXVPQb3u+TSpNc/0W+sf6FIPgGua+rLSM9Vzs3RiAxjQTebkO+KNzdapJf6LPWP9CfM/wBFnrH+hVQXCU3Cu98dE5pzRIPRAykXLSBOUjokWN0Rh6zyHZh0rwBEb4i+mmsJE1fRZ65/oTio6fNZr6f/AKhLKqnVqmiSYFXKeEZt1gYI70zq9UUwY8pmuBBAGbQSQD0YV5qO9EesPklzz/RE/mCksqmWO1MtNusjTgqdmDLRawtLcjGC8XOUA6E6GRf2qVOo/wBEet/6qfOO0yj1j3fdUk2EcFLnJ3Kok8B639kg7iQO/wDtwlBFjRJRaU6CiVElOXKJSlVQrn+U7/JHtHuK33hYHKlvke//AIuVPVfK8y27+/dcGzP0NSVG2z5d38v6Wp13SdON65sseSZ2K8Ayh9knyTOxGLhrsXZ1bTAKBxFfI1zomBMcervKhgceHkgB4MbxAmJygnUi+7cpNUPHAobFuqZ282AQA7MCQJMDKJ1A1mFlYDbr6mJfhzS5tzBmcXVJltrthvS1HBT5QcpfskHmy8dGXB2XLmJALuiYEtdfqT83cGzNHZq5a7oNBg5SDJzTbW2k68FGnVxH4Td33he1z51r+9PjcdUp0TUAY9wg5Q4w4uIDQ12W5JIAkb07toVGuph1OS6MxaXFrZdGuUTa8x7LqSI58ubNNoH3hmB+9rrNhPipZ6xdHNhrcwGbNJDQbmOJHv6lOttNwa4im4kRAg3zNLh4QGnrKiNpkmObqDUglttHQDf+H2jipIU6mIAbNMOJAzHMBfeIB3XHckOemTTGmmZuu/fJ9kz4aNF5gTY2kAyAdSJ3qRbvzFGrANR9XoltEHc6XAQZiesRfjcJE1oEU23GmYWNzE7/ALo03nVHW4lMO0q1Bc9b8Nl/49PmjKYMSQAb7/bZNnvqnm6tWImkFWaXYrJUckopibRZShMGKRRDVBKZzlMhM4JSp71z3KozR/mHuct97rxN1g8pgOaj+Ie5yePovjyvbx/aH/y/pakn5S2xNQfl/Q1Jd87jjsyvXdk/uafZ8SjgEDss+SZ2fFFtffeuCuyL207pwqg9CYuo8PaKeXRxhxjMYtumAbmFQ0Byop8xUo4wD92ebqxvpuMSeyT6w4I1uz/tGHqCoI58SeLWkRTHa1oae2URWovfTykMJluZo81zZGZsOB3SO7doqG4mqYIFNzc0S0yYkydYNhH1C1vTGMrktiX1clGpIOFcQ+dHOb0aQHG2Z3a1vFdNVxTWRmdEmBY3gTu6pPigMLTex9zSOYiTHSdY3kQJytb4HgFPm6pBB5pxaHXjzXlgDRBtFzruKrdokyBiWhpy4h0gZnQ2fvGSM1gSXNGujeEqborgNbVcC2TmgCczSIN4dqZtFt1inqNrgWp03TANgSdJsIEWJjrF7LQbR0imwGNw+Nt0K1YFo4WrD5rXdAa6B0dSbcbxqdJ6kzNn1JnnzO85RcD7tzxvbrR5BEiBqoc3dZ+m/lWMJULAOeIcHZi6BdvoxPZdTw1N7YzPDrkkxBJkEDsAzDw0V19wH9lI7uj9FWjGbT2VUbYV7R6I1kknWbz7Fb9iqdDJVyhrGg9GcxbAzSTbsRpubj3fWiU6CO1WrAQwrwxrW1YImTl1kk6E2VP+Gvgg1tST5t7kF2/qWkaehgeKZ3Y2euE6MFBNmSaVFzVhsxUXhOoPKUqqNXP8pGzTH5v+Llv1Fh8pbUx+Ye5yYHlHKp37XU/l/Q1JV8q3/tdX+X9DUl6HCf6z/jj5X/avYtknyVP8qMIMoPZY8kz8qMyLz67YTUHj6fSachfYg2JgCHRwkkN7YR9Nizto5W1W5nEHISCLACQSSZmTEC3FUVW0qPNtLqdMhxIDhLiY1mZvrr2qeD2ZTczpUssNywZ0km09ZPio4KkQMwc6rmhpBgQOMEWsbiNCOpC4LKxjfKvYA0PjcWkzFpuZA+rLFarNkUpByDUnU3mJm99EYKbRPWZPbpPgAuddiWS0faqkkEiJuALm9jpPDRSOJYb/AGiq3QXzG4A7RO+b99wbFrogQo5gufNRjGMAxD6YtuJnO90C1plrhv03XmsOpvdHPPl0C7Sc4kEQdwlw14T1q+V9OiPek1w6+pYDnZWsb9oc3Mcws4ywuERGkAht96dtYExz775CDB3lpgdZB/3dUA+T9N8MbqZT5WjrlYFWq3KQ6u94LD0YNw5h4nvg9SrOJuSK7yGtzmJkhpbIud8x475JsWul5ocTxTc0OJWY3b1JpIe8hwsQWuEGw4ERO8Wsb2KIpbZpudGYawCbSfrjvRlOwU6mOvj3qLqW+/0Z+CszCAZj6vqot4TO7w96ktDkxcpCExdxQ0gHzKqrFWRZQeoBmk71icpSebH5vgVtF6xOUx8nM/e+BWuK5PJuVQ/a6va39LUlTykn7TUnWW/pCdejw/jHByvde0bK/cs/Kj2OQGzJ5lnYj6S86u+LpsgK9UuLHU3sAI/NmLoLNN0Bx1v7QZUZmaQdCIPYddFmPwTWVGltMuABdIJmRZoHSjjbhCoKKwmIcSS91PLMCCQQQXBwJdroB2gqnDVHiA91MgANcTPnlvEiIzR3cFXjMGC0FtLpEukEutMv3EauPtKahhw6S6g4WzXedwDgOozaTGiWV9J1Rpu6lPSA45iHkC2nSEdjTvTkVnHovo9LMBffcgtEa2BOuhVZwjTmjDul3SMuMO6V99rOee/uDBjWZnnDuAaAbuMkgkTM6ZZMRKQMrUK+boikW7s2YmOsqr7LXj/xDpA6aaHKLaSAr6eMc4gcy4AkanS8E2F7Gd2ihSxhdcUXkHr6j1dg71IM/AVy5ryyhLSY1PR6Qj9J3XBui6uGqOYMrWh9wQfNjcTHYCOCuwzi49JmUdIX1iRl8RKvyATqfb3I04yquCrmIFMCADawgumOrLG/crKNKuAZFKSB7hw1R7mN4Hu8FHKBch1rDeVasB0adYPl+Rw4AxrlvcRAAcf5jxsdTojWGi94iL3J7dEmCeN4v3fQUjSBJsdO7SPFBSceAG/68UqcRu7v7KIZA0O+w7dU7Gd19+/fKzWonHgpZlIBNlRDVbwh6j0Q9qHcJVVAjnysTlI0mnHX8CuhcxYvKVg5sfmHuKeHq5+PH+Ux/aqvaP0hOo8pR+1Ve0fpCderw/jHncva9s2QPIs7PijYQOyH+SZ2fErQzSF5jvT3LL2jVYKjS5xHRdBBgNu0k2vJiB3onHZuacGGHRY8D3A+4oSlVcWgse25JJdNwZc2Jjd1RYlMFX0380znC+pUaYsbkawQIESSB3t3IbBljHhjX1Nx1AbIDSG9YNrdcC1lcaryAecpiCZgm4iBb1j4G6lWq1M4DXUyHBsCJNoJdvtw7QrBqmrXpOGV1V5vUgwdHG7dLtGkJHFUzlc6rU+6694LgI0Gp0txKspYd2UBr6YMk9H8osAP5j6qnUJcINSiRNxaD7bAJBsM1jyS2o9pLsxA3zcid+iLp4VzXAiq4tbuPXHdEDu7boCs+q5uZtSm1gGt5kCHbrDNPYnqVXgyKrBlAkXImHNnW8kOMb4BUm4aii0/XzWS4PdGWtTke0wYkNNxeYROHxsCHupkkgAgiDraN3CeKzjWjwbwDG8pZd0/UIartAWALbgEXsQTEg6G/vT4XGB4kROsaEC4uN1wVYtXVdDETFptfrUmP0nXT2KAeYNh1ab7KdMngOKDqT3qIUKj3cPrf8VBpdGkER1adu7VWLRgUTZMXKOdBKoqnBW2KqelKnLA5VPijI3O+BW64FYPKds0h+aPYU8fRy8eP8oXziah6x7gklykbGJqDrH6QnXp8fI8++vbdk/umdnxR/gsjZT/ACTez4rTa9ea9BcWg2Qv+G0hAy2AyjWwy5Y10iyvAj4JNdPBCxU3ZdL0BbrPX1/xO8VfRwFNpzNbBAiROkAe5o8FMGeCkyoJgK1Yqp7PpsILWwQCB3xx7AmZs2jFmt3i3XroinX3hA/4OLDO+0/ei5MzYazvSMS+y0pLcpg2y3gj59fUOCals6kB+7AzcB4e8+1J2y2yDLpbAmeGbiP4ypN2QPxKne7s6upWjExs+mBOS/f9aqobNo2in1jU6mfbZEVsBJ894sBZ0aAidNbk9scE1bZLXkHMQQGtEGPNmDpqMzuyTCtWFW2cwtuwFrcoGbhIOp4Ep2YBocXBl51Ai0AfNUu2Q3fUeddTOpJ3jr+rzZhtntpkuD3GYsTOhn4qS0UBuDpG9OxsHQ2+viVPX70FJ56/qyyVdUDgVSQJiDrO/h/dXSY86wTURumdydWCGN9ybRSATVFlpBU1QVaVGokBs1lhcp/3Qj0h7it57Vg8qW+SB/iHuKZ6r48j5T/6qrHFv6Wpk3Ka+Kq9o/SEl6XD+McPP+Vex7Hb5JvYtFoQeyGeSZGkfErSaAF5zuKJELLxGZr2gVMogwDPS6TRPcDHfO5arkBjqYLmxTD3wdSPN1gT15faqCnw5qCTnY4ZZtu1uI1Fj4ITD57HnhGUXJ/hBkzvJBdfcUfh6Uk5qYbaLEXi1wNBGgkwhRTcRak0mQJkQBIbxvDYUl1F7rzVbZwPC2XLFjcS4HhKZ1aoHNiqyBciBJALd8WJv4ngq3Pc3SkCC4iwEZS7om0zYe5SBedcO2NxB6tPEAJCdF9UTNZgJMiY00kSLCPrWbsTiHZb1Whw6Uti4AO7fc7o0CrNA5p5mejAl1oEkCO0wovodE+REjLeAZvDrG3miVAS2lWcRNRsBwJERYOmJHVZXYWlWZGZ4c0QIi/XJi+/61Dp16jSAaMDQkOG4CSBuvMDslaTXjh1yimA30qxJIqg3dAyjzTEAxYkRr/eYfZ6pEF4PSDtBpff2lp/lRg7DxUC8TYOUkaNCqHXdI6X3QAZmNOEjwV1JpFjwAubmIv71GrTF7EWiddyRffR249X1coRYilmAsdxtZSoD4aexRqEEXm27f3DqT4dnURpqhrRTUimhQa9COSqypOeqjUSjPC5flvVLMOXDUOB9hXSveuU5fH9ld2j3Fb4+ivKts4gPrPdETB/2hJC4394763JL0eMyRw8r3XvGyP3TOz4lHhAbKM0WdnxK0afWvNruM51kJUwwLsxmQMusQJB8TAlaAEKwNUWbhsHlk5nnMIOZ0nSOFjc6cVKjs3TpvHeBp2BaAbuUixCAnZtsoc4Q3KL986aqeGwGR05iSfC5k7uKLypoEo05DlhSbhzFjCmzgpsKhQ4oGdf7ofBVjULxEZHFs8YJEjwWgVIBKDvpu3FM2i61+3/AKVz5kaReePVCsDULAxonc7+6g7Dut0tJ8UbZM98BWrGTia1Rh80uETIB4OMARr5sdu6Ez8U8NFjcwZEFtid0zNh2ncj+dk20TuYnRiLXGBPUmOqchRLllpBzrqBUnqsm10hBwhcty+/0ru0fFdQ8rluXp/ZHdoW+PsF8eRYvz3dqSfEu6RskvTnjz+Xr3fYx8kzsPvK0mlZOyankmdh95Wi2ovMr0BDVOm6FQKicvWSJLk7DwQ4qJNqxopCQmbCpbVKeYQRACWb60VYKQeEJaSmE9qr5xSFYKCzOnLlTzoSNVKW5lXWNlTzolPzoQVlNqk4qAKbMkJOcqy5M6qqy9SScoyoGolmSkXNXL8vv9I7tb71073rmeXV8I/tb71rj7BfHkNcdIpJ6/nHtSXpzx599b1Pb1cS0VXgAkASimcocR+M/wAUklyWR2y3F/8AmPER++etTZe2qzg0OqON49qSSzkNtauIx72xDjcdvvUhtGpAOYpkljjJ0zyt7KntKpPnnVHYPaVQi7zrHsSSWucmDjaWJ2jUBMOOnyTYfadQgS7fGg+SSSxZPmGW/RjtGpI6R9iuO0Kg+8fYkkrI3bez1dpVBEO4bh8kSzEuP3jonSXz5eLe0xUJ3nxVmXrPifmkkqC2kSRvPifmqMfWcGmHEd5TpJqlrHdtCpbpu8VNm0akecfYkksvqg/HP9I6qL8fU9MpJKUUnaNST0yud5SbSqO6BeS0gWKdJfT/AM/WeXjja46RTpJL0OPkefy9r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1026" name="Picture 2" descr="εικόνα 3" title="Shakespeare’s Hamlet - Άμλετ, staged by Amphi-theatr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44208" y="1638620"/>
            <a:ext cx="2242592" cy="2429475"/>
          </a:xfrm>
          <a:prstGeom prst="rect">
            <a:avLst/>
          </a:prstGeom>
          <a:noFill/>
        </p:spPr>
      </p:pic>
      <p:pic>
        <p:nvPicPr>
          <p:cNvPr id="1027" name="Picture 3" descr="εικόνα 2" title="Shakespeare’s Hamlet - Άμλετ, staged by Amphi-theatr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07903" y="1598477"/>
            <a:ext cx="2448273" cy="2469618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3794</TotalTime>
  <Words>3293</Words>
  <Application>Microsoft Office PowerPoint</Application>
  <PresentationFormat>On-screen Show (4:3)</PresentationFormat>
  <Paragraphs>540</Paragraphs>
  <Slides>52</Slides>
  <Notes>52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6" baseType="lpstr">
      <vt:lpstr>Arial</vt:lpstr>
      <vt:lpstr>Calibri</vt:lpstr>
      <vt:lpstr>Wingdings</vt:lpstr>
      <vt:lpstr>1_Office Theme</vt:lpstr>
      <vt:lpstr> Translation and Spectacle  Μετάφραση και Θέαμα  </vt:lpstr>
      <vt:lpstr>Source:</vt:lpstr>
      <vt:lpstr>Unit 5:</vt:lpstr>
      <vt:lpstr>Aims of unit 5</vt:lpstr>
      <vt:lpstr>Contents of unit 5</vt:lpstr>
      <vt:lpstr>The translation questions</vt:lpstr>
      <vt:lpstr>assessment model for translation  (Chesterman 1997)</vt:lpstr>
      <vt:lpstr>Staging Hamlet: two Greek versions of the play</vt:lpstr>
      <vt:lpstr>Hamlets on stage</vt:lpstr>
      <vt:lpstr>Shifting socio-economic values 1/10</vt:lpstr>
      <vt:lpstr>Shifting socio-economic values 2/10</vt:lpstr>
      <vt:lpstr>Shifting socio-economic values 3/10</vt:lpstr>
      <vt:lpstr>Shifting socio-economic values 4/10</vt:lpstr>
      <vt:lpstr>Shifting socio-economic values 5/10</vt:lpstr>
      <vt:lpstr>Shifting socio-economic values 6/10</vt:lpstr>
      <vt:lpstr>Shifting socio-economic values 7/10</vt:lpstr>
      <vt:lpstr>Shifting socio-economic values 8/10</vt:lpstr>
      <vt:lpstr>Shifting socio-economic values 9/10</vt:lpstr>
      <vt:lpstr>Shifting socio-economic values 10/10</vt:lpstr>
      <vt:lpstr>Tendencies in stage versions of Hamlet</vt:lpstr>
      <vt:lpstr>Narratives are stories, “publicly disseminated representations” (Baker2006: 3)</vt:lpstr>
      <vt:lpstr>Hamlets on screen</vt:lpstr>
      <vt:lpstr>Two Hamlet film versions subtitled into Greek</vt:lpstr>
      <vt:lpstr>Subtitles 1/12</vt:lpstr>
      <vt:lpstr>Subtitles 2/12</vt:lpstr>
      <vt:lpstr>Subtitles 3/12</vt:lpstr>
      <vt:lpstr>Subtitles 4/12</vt:lpstr>
      <vt:lpstr>Subtitles 5/12</vt:lpstr>
      <vt:lpstr>Subtitles 6/12</vt:lpstr>
      <vt:lpstr>Subtitles 7/12</vt:lpstr>
      <vt:lpstr>Subtitles 8/12</vt:lpstr>
      <vt:lpstr>Subtitles 9/12</vt:lpstr>
      <vt:lpstr>Subtitles 10/12</vt:lpstr>
      <vt:lpstr>Subtitles 11/12</vt:lpstr>
      <vt:lpstr>Subtitles 12/12</vt:lpstr>
      <vt:lpstr>Tendencies in the subtitles of two film productions of Hamlet</vt:lpstr>
      <vt:lpstr>Reasons for shifts in film subtitling</vt:lpstr>
      <vt:lpstr>Features across stage and film versions  of Hamlet</vt:lpstr>
      <vt:lpstr>assessment model for translation  (Chesterman 1997)</vt:lpstr>
      <vt:lpstr>In conclusion</vt:lpstr>
      <vt:lpstr>Please view</vt:lpstr>
      <vt:lpstr>Unit 5 has …</vt:lpstr>
      <vt:lpstr>Texts and films</vt:lpstr>
      <vt:lpstr>Unit 5: Video spot</vt:lpstr>
      <vt:lpstr>Χρηματοδότηση</vt:lpstr>
      <vt:lpstr>Σημειώματα</vt:lpstr>
      <vt:lpstr>Σημείωμα Ιστορικού Εκδόσεων Έργου</vt:lpstr>
      <vt:lpstr>Σημείωμα Αναφοράς</vt:lpstr>
      <vt:lpstr>Σημείωμα Αδειοδότησης</vt:lpstr>
      <vt:lpstr>Διατήρηση Σημειωμάτων</vt:lpstr>
      <vt:lpstr>Σημείωμα Χρήσης Έργων Τρίτων (1/2)</vt:lpstr>
      <vt:lpstr>Σημείωμα Χρήσης Έργων Τρίτων (2/2)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Stevy</dc:creator>
  <cp:lastModifiedBy>Teo</cp:lastModifiedBy>
  <cp:revision>540</cp:revision>
  <dcterms:created xsi:type="dcterms:W3CDTF">2012-09-06T09:03:05Z</dcterms:created>
  <dcterms:modified xsi:type="dcterms:W3CDTF">2015-02-04T15:43:45Z</dcterms:modified>
</cp:coreProperties>
</file>