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280" r:id="rId13"/>
    <p:sldId id="290" r:id="rId14"/>
    <p:sldId id="295" r:id="rId15"/>
    <p:sldId id="292" r:id="rId16"/>
    <p:sldId id="291" r:id="rId17"/>
    <p:sldId id="294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02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13/7/2015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έννοια της γωνίας </a:t>
            </a:r>
            <a:r>
              <a:rPr lang="el-GR" sz="1000" smtClean="0">
                <a:solidFill>
                  <a:srgbClr val="5075BC"/>
                </a:solidFill>
              </a:rPr>
              <a:t>και απόδειξη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 </a:t>
            </a:r>
            <a:r>
              <a:rPr lang="el-GR" altLang="el-GR" sz="2800" dirty="0"/>
              <a:t>Παράδειγμα από Α</a:t>
            </a:r>
            <a:r>
              <a:rPr lang="el-GR" altLang="el-GR" sz="2800" dirty="0" smtClean="0"/>
              <a:t>΄</a:t>
            </a:r>
            <a:r>
              <a:rPr lang="en-US" altLang="el-GR" sz="2800" dirty="0" smtClean="0"/>
              <a:t> </a:t>
            </a:r>
            <a:r>
              <a:rPr lang="el-GR" altLang="el-GR" sz="2800" dirty="0" smtClean="0"/>
              <a:t>Λυκείου</a:t>
            </a:r>
            <a:r>
              <a:rPr lang="el-GR" altLang="el-GR" sz="2800" dirty="0"/>
              <a:t>: </a:t>
            </a:r>
            <a:r>
              <a:rPr lang="el-GR" altLang="el-GR" sz="2800" dirty="0" err="1"/>
              <a:t>Ανισοτικές</a:t>
            </a:r>
            <a:r>
              <a:rPr lang="el-GR" altLang="el-GR" sz="2800" dirty="0"/>
              <a:t> σχέσεις στο </a:t>
            </a:r>
            <a:r>
              <a:rPr lang="el-GR" altLang="el-GR" sz="2800" dirty="0" smtClean="0"/>
              <a:t>τρίγωνο</a:t>
            </a:r>
            <a:endParaRPr lang="en-US" altLang="el-GR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(4/4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Μήπως βοηθάει η πρώτη περίπτωση;</a:t>
            </a:r>
            <a:r>
              <a:rPr lang="el-GR" altLang="el-GR" sz="2800" dirty="0"/>
              <a:t> Τα σημεία ήταν εκατέρωθεν.</a:t>
            </a:r>
          </a:p>
          <a:p>
            <a:r>
              <a:rPr lang="el-GR" altLang="el-GR" sz="2800" dirty="0"/>
              <a:t>Μαθ. Αν φέρουμε το συμμετρικό του Α ως προς την ε. ΤΙ γίνετε;</a:t>
            </a:r>
          </a:p>
          <a:p>
            <a:r>
              <a:rPr lang="el-GR" altLang="el-GR" sz="2800" dirty="0"/>
              <a:t>Μαθ2. Να τραβήξουμε, να φέρουμε.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Έχει το σημείο Κ τη ζητούμενη ιδιότητα; Τι λέτε;</a:t>
            </a:r>
            <a:r>
              <a:rPr lang="en-US" altLang="el-GR" sz="2800" b="1" dirty="0"/>
              <a:t> </a:t>
            </a:r>
            <a:r>
              <a:rPr lang="el-GR" altLang="el-GR" sz="2800" b="1" dirty="0"/>
              <a:t>Αν πάρω ένα σημείο Μ στην ευθεία το ΜΑ και ΜΑ΄ τι σχέση έχουν;</a:t>
            </a:r>
          </a:p>
          <a:p>
            <a:r>
              <a:rPr lang="el-GR" altLang="el-GR" sz="2800" dirty="0"/>
              <a:t>Άρα ΜΑ+ΜΒ =ΜΑ΄+ΜΒ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b="1" dirty="0"/>
              <a:t>. Πότε γίνεται ελάχιστο αυτό;</a:t>
            </a:r>
          </a:p>
          <a:p>
            <a:r>
              <a:rPr lang="el-GR" altLang="el-GR" sz="2800" dirty="0"/>
              <a:t>Μαθ. Στο Κ</a:t>
            </a:r>
          </a:p>
          <a:p>
            <a:r>
              <a:rPr lang="el-GR" altLang="el-GR" sz="2800" dirty="0" err="1"/>
              <a:t>Καθ</a:t>
            </a:r>
            <a:r>
              <a:rPr lang="el-GR" altLang="el-GR" sz="2800" dirty="0"/>
              <a:t>. Βέβαια αν πάρετε το συμμετρικό του Β πάλι από το ίδιο το σημείο θα περάσει.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Ερωτήματα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Τι είναι το ιδιαίτερο που μπορούμε να δούμε </a:t>
            </a:r>
            <a:r>
              <a:rPr lang="el-GR" altLang="el-GR" sz="2400" dirty="0" err="1"/>
              <a:t>σ’αυτό</a:t>
            </a:r>
            <a:r>
              <a:rPr lang="el-GR" altLang="el-GR" sz="2400" dirty="0"/>
              <a:t> το μάθημα</a:t>
            </a:r>
          </a:p>
          <a:p>
            <a:r>
              <a:rPr lang="el-GR" altLang="el-GR" sz="2400" dirty="0"/>
              <a:t>Τι παρατηρούμε από τις ερωτήσεις που κάνει;</a:t>
            </a:r>
          </a:p>
          <a:p>
            <a:r>
              <a:rPr lang="el-GR" altLang="el-GR" sz="2400" dirty="0"/>
              <a:t>Ποια είναι η ιδέα «κλειδί». Πως μπορεί να υποστηριχθεί;</a:t>
            </a:r>
            <a:endParaRPr lang="en-US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 2014. </a:t>
            </a:r>
            <a:r>
              <a:rPr lang="el-GR" altLang="el-GR" sz="2000" dirty="0" smtClean="0"/>
              <a:t>Δέσποινα Πόταρη</a:t>
            </a:r>
            <a:r>
              <a:rPr lang="en-US" altLang="el-GR" sz="2000" dirty="0" smtClean="0"/>
              <a:t>, </a:t>
            </a:r>
            <a:r>
              <a:rPr lang="el-GR" sz="2000" dirty="0"/>
              <a:t>Γιώργος </a:t>
            </a:r>
            <a:r>
              <a:rPr lang="el-GR" sz="2000" dirty="0" smtClean="0"/>
              <a:t>Ψυχάρης. «Πρακτική Άσκηση σε σχολεία της δευτεροβάθμιας εκπαίδευσης. </a:t>
            </a:r>
            <a:r>
              <a:rPr lang="el-GR" altLang="el-GR" sz="2000" dirty="0"/>
              <a:t>Παράδειγμα από Α</a:t>
            </a:r>
            <a:r>
              <a:rPr lang="el-GR" altLang="el-GR" sz="2000" dirty="0" smtClean="0"/>
              <a:t>΄</a:t>
            </a:r>
            <a:r>
              <a:rPr lang="en-US" altLang="el-GR" sz="2000" dirty="0" smtClean="0"/>
              <a:t> </a:t>
            </a:r>
            <a:r>
              <a:rPr lang="el-GR" altLang="el-GR" sz="2000" dirty="0" smtClean="0"/>
              <a:t>Λυκείου</a:t>
            </a:r>
            <a:r>
              <a:rPr lang="el-GR" altLang="el-GR" sz="2000" dirty="0"/>
              <a:t>: </a:t>
            </a:r>
            <a:r>
              <a:rPr lang="el-GR" altLang="el-GR" sz="2000" dirty="0" err="1"/>
              <a:t>Ανισοτικές</a:t>
            </a:r>
            <a:r>
              <a:rPr lang="el-GR" altLang="el-GR" sz="2000" dirty="0"/>
              <a:t> σχέσεις στο </a:t>
            </a:r>
            <a:r>
              <a:rPr lang="el-GR" altLang="el-GR" sz="2000" dirty="0" smtClean="0"/>
              <a:t>τρίγωνο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http://opencourses.uoa.gr</a:t>
            </a:r>
            <a:r>
              <a:rPr lang="en-US" sz="2000" dirty="0" smtClean="0"/>
              <a:t>/courses/MATH239/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Πρακτική Άσκηση σε σχολεία της δευτεροβάθμιας εκπαίδευσης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1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 err="1"/>
              <a:t>Καθ</a:t>
            </a:r>
            <a:r>
              <a:rPr lang="el-GR" dirty="0"/>
              <a:t>: Έχω μια ευθεία (ε) και ένα σημείο Α. Ποιο είναι το συμμετρικό του σημείου Α ως προς την (ε)</a:t>
            </a:r>
          </a:p>
          <a:p>
            <a:r>
              <a:rPr lang="el-GR" dirty="0"/>
              <a:t>Οι μαθητές δεν θυμούνται. Κάποιος λέει για προβολή. Ο εκπαιδευτικός φέρνει το συμμετρικό. </a:t>
            </a: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4428604" y="5188719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579541" y="4541019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5508104" y="4612457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487466" y="5712594"/>
            <a:ext cx="412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Α΄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01880" y="4883316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Μ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508104" y="4612457"/>
            <a:ext cx="100806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5508104" y="5188719"/>
            <a:ext cx="1008062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339828" y="4289946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1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σχέση έχει το τμήμα ΜΑ και ΜΑ΄;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Είναι ίσα. </a:t>
            </a:r>
            <a:r>
              <a:rPr lang="el-GR" altLang="el-GR" sz="2800" b="1" dirty="0"/>
              <a:t>Αιτιολόγηση </a:t>
            </a:r>
            <a:r>
              <a:rPr lang="el-GR" altLang="el-GR" sz="2800" b="1" dirty="0" err="1"/>
              <a:t>γι</a:t>
            </a:r>
            <a:r>
              <a:rPr lang="el-GR" altLang="el-GR" sz="2800" b="1" dirty="0"/>
              <a:t> αυτό;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Αφού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Πώς μπορείτε να το αιτιολογήσετε;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Ένας μαθητής συγκρίνει τα τρίγωνα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Η ευθεία ε τι είναι στο τμήμα ΑΑ΄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Μεσοκάθετος</a:t>
            </a:r>
            <a:endParaRPr lang="el-GR" altLang="el-GR" sz="2800" dirty="0"/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Και τι ξέρετε για τα σημεία της </a:t>
            </a:r>
            <a:r>
              <a:rPr lang="el-GR" altLang="el-GR" sz="2800" b="1" dirty="0" err="1"/>
              <a:t>μεσοκαθέτου</a:t>
            </a:r>
            <a:r>
              <a:rPr lang="el-GR" altLang="el-GR" sz="2800" b="1" dirty="0"/>
              <a:t>;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dirty="0" err="1"/>
              <a:t>Ισαπέχουν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2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Έχουμε τα σημεία Α και Β όπως στο σχήμα και μια ευθεία ε. </a:t>
            </a:r>
            <a:r>
              <a:rPr lang="el-GR" altLang="el-GR" sz="2400" b="1" dirty="0"/>
              <a:t>Υπάρχει σημείο πάνω στην ε  Κ ώστε το άθροισμα ΚΑ και ΚΒ να είναι ελάχιστο;</a:t>
            </a:r>
          </a:p>
          <a:p>
            <a:endParaRPr lang="el-GR" altLang="el-GR" sz="2400" b="1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4139877" y="4149030"/>
            <a:ext cx="24479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32040" y="314096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dirty="0"/>
              <a:t>Β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255640" y="510470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/>
              <a:t>Α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51177" y="386010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dirty="0"/>
              <a:t>Κ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2</a:t>
            </a:r>
            <a:r>
              <a:rPr lang="en-US" altLang="el-GR" dirty="0"/>
              <a:t> </a:t>
            </a:r>
            <a:r>
              <a:rPr lang="en-US" altLang="el-GR" dirty="0" smtClean="0"/>
              <a:t>(2/2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Μαθ. </a:t>
            </a:r>
            <a:r>
              <a:rPr lang="el-GR" altLang="el-GR" sz="2800" b="1" dirty="0"/>
              <a:t>Τι θα πει ελάχιστο;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θα πει ελάχιστο;</a:t>
            </a:r>
            <a:r>
              <a:rPr lang="el-GR" altLang="el-GR" sz="2800" dirty="0"/>
              <a:t> Αν πάρω ένα σημείο έχω το άθροισμα, αν πάρω άλλο σημείο το άθροισμα μεταβάλλεται.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Είναι το σημείο τομής της ε με τη ΒΑ.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Ο συμμαθητής σας ισχυρίζεται δηλαδή ότι αυτό το σημείο έχει τη ζητούμενη ιδιότητα.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Μαθ. Παίρνουμε ένα σημείο Μ στην ε , θ’ αποδείξουμε ότι ΑΒ&lt;ΑΜ+ΜΒ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Αν έχετε ένα σημείο Μ με βάσει την τριγωνική ανισότητα ΒΑ&lt;ΒΜ+ΜΑ. </a:t>
            </a:r>
            <a:r>
              <a:rPr lang="el-GR" altLang="el-GR" sz="2800" b="1" dirty="0"/>
              <a:t>Το ΑΒ δεν είναι ΚΑ+ΚΒ; Έχετε ερώτηση μέχρι εδώ; Είναι πλήρως κατανοητό;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</a:t>
            </a:r>
            <a:r>
              <a:rPr lang="el-GR" altLang="el-GR" dirty="0" smtClean="0"/>
              <a:t>3</a:t>
            </a:r>
            <a:r>
              <a:rPr lang="en-US" altLang="el-GR" dirty="0" smtClean="0"/>
              <a:t> (1/4)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000" dirty="0" err="1"/>
              <a:t>Καθ.Το</a:t>
            </a:r>
            <a:r>
              <a:rPr lang="el-GR" altLang="el-GR" sz="2000" dirty="0"/>
              <a:t> αλλάζουμε όμως το πρόβλημα. Το ίδιο ερώτημα με τα Α και Β να βρίσκονται στο ίδιο </a:t>
            </a:r>
            <a:r>
              <a:rPr lang="el-GR" altLang="el-GR" sz="2000" dirty="0" err="1"/>
              <a:t>ημιεπίπεδο</a:t>
            </a:r>
            <a:r>
              <a:rPr lang="el-GR" altLang="el-GR" sz="2000" dirty="0"/>
              <a:t>. Να βρείτε σημείο στην Κ ώστε το άθροισμα ΚΑ +ΚΒ να είναι ελάχιστο. </a:t>
            </a:r>
            <a:r>
              <a:rPr lang="el-GR" altLang="el-GR" sz="2000" b="1" dirty="0"/>
              <a:t>Είναι κατανοητό </a:t>
            </a:r>
            <a:r>
              <a:rPr lang="el-GR" altLang="el-GR" sz="2000" b="1" dirty="0" err="1"/>
              <a:t>απ</a:t>
            </a:r>
            <a:r>
              <a:rPr lang="el-GR" altLang="el-GR" sz="2000" b="1" dirty="0"/>
              <a:t>΄ όλους το πρόβλημα;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Μαθ1. Να πάρω το ΑΒ. Να φέρω ένα κύκλο με διάμετρο το ΑΒ. Εκεί που ο κύκλος αυτός θα εφάπτεται με την ευθεία θα είναι το σημείο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Μαθ2: Δεν το κατάλαβα.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Ο Μαθ1 το περιγράφει. Προσθέτει «Απλά τώρα που το σκέφτομαι καλύτερα»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Ο καθηγητής σχεδιάζει στον πίνακα ένα κύκλο που δεν εφάπτεται ούτε τέμνει τον κύκλο.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Μαθ1. </a:t>
            </a:r>
            <a:r>
              <a:rPr lang="el-GR" altLang="el-GR" sz="2000" b="1" dirty="0"/>
              <a:t>Αλλά αν φέρουμε κάθετη στην ευθεία (εννοεί από το μέσο του ΑΒ) στην ευθεία τότε το σημείο;</a:t>
            </a:r>
          </a:p>
          <a:p>
            <a:pPr>
              <a:lnSpc>
                <a:spcPct val="80000"/>
              </a:lnSpc>
            </a:pPr>
            <a:r>
              <a:rPr lang="el-GR" altLang="el-GR" sz="2000" dirty="0"/>
              <a:t>Μαθ2. </a:t>
            </a:r>
            <a:r>
              <a:rPr lang="el-GR" altLang="el-GR" sz="2000" b="1" dirty="0"/>
              <a:t>Να πω μια ιδέα; Μήπως δεν υπάρχει;</a:t>
            </a:r>
          </a:p>
          <a:p>
            <a:pPr>
              <a:lnSpc>
                <a:spcPct val="80000"/>
              </a:lnSpc>
            </a:pPr>
            <a:r>
              <a:rPr lang="el-GR" altLang="el-GR" sz="2000" dirty="0" err="1"/>
              <a:t>Καθ</a:t>
            </a:r>
            <a:r>
              <a:rPr lang="el-GR" altLang="el-GR" sz="2000" dirty="0"/>
              <a:t>. </a:t>
            </a:r>
            <a:r>
              <a:rPr lang="el-GR" altLang="el-GR" sz="2000" b="1" dirty="0"/>
              <a:t>Γιατί;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(2/4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Μαθ2: Η ελάχιστη απόσταση είναι στην ευθεία, αφού δεν τέμνει, δεν θα υπάρχει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Μαθ3 (κάτι λέει- δεν είναι σαφές)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Τι εννοείς;</a:t>
            </a:r>
            <a:r>
              <a:rPr lang="el-GR" altLang="el-GR" sz="2800" dirty="0"/>
              <a:t> Έλα στον πίνακα.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(Σχεδιάζει ένα ορθογώνιο τρίγωνο με την κορυφή της ορθής γωνίας το ζητούμενο σημείο)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Μαθ4: </a:t>
            </a:r>
            <a:r>
              <a:rPr lang="el-GR" altLang="el-GR" sz="2800" dirty="0" err="1"/>
              <a:t>Εϊναι</a:t>
            </a:r>
            <a:r>
              <a:rPr lang="el-GR" altLang="el-GR" sz="2800" dirty="0"/>
              <a:t> μια </a:t>
            </a:r>
            <a:r>
              <a:rPr lang="el-GR" altLang="el-GR" sz="2800" dirty="0" err="1"/>
              <a:t>παραλαγή</a:t>
            </a:r>
            <a:r>
              <a:rPr lang="el-GR" altLang="el-GR" sz="2800" dirty="0"/>
              <a:t> του προηγούμενου και ενδεχομένως να μην υπάρχει.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Ένας μαθητής λέει για το μέσο ευθείας. Μια μαθήτρια λέει για το Ρ (το ίχνος της καθέτου από το μέσο του ΑΒ)</a:t>
            </a:r>
          </a:p>
          <a:p>
            <a:pPr>
              <a:lnSpc>
                <a:spcPct val="90000"/>
              </a:lnSpc>
            </a:pPr>
            <a:r>
              <a:rPr lang="el-GR" altLang="el-GR" sz="2800" dirty="0" err="1"/>
              <a:t>Καθ</a:t>
            </a:r>
            <a:r>
              <a:rPr lang="el-GR" altLang="el-GR" sz="2800" dirty="0"/>
              <a:t>. </a:t>
            </a:r>
            <a:r>
              <a:rPr lang="el-GR" altLang="el-GR" sz="2800" b="1" dirty="0"/>
              <a:t>Μπορείτε να αποδείξετε ότι το Ρ έχει τη ζητούμενη ιδιότητα;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Συζήτηση 3</a:t>
            </a:r>
            <a:r>
              <a:rPr lang="en-US" altLang="el-GR" dirty="0"/>
              <a:t> </a:t>
            </a:r>
            <a:r>
              <a:rPr lang="en-US" altLang="el-GR" dirty="0" smtClean="0"/>
              <a:t>(3/4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Κ. </a:t>
            </a:r>
            <a:r>
              <a:rPr lang="el-GR" altLang="el-GR" sz="2400" b="1" dirty="0"/>
              <a:t>Αν πάρουμε ένα σημείο Μ τότε ΡΑ+ΡΒ&lt;ΜΑ+ΜΒ;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 Να φέρουμε κάθετη στο μέσο..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Μαθ.3. Εγώ πιστεύω ότι δεν υπάρχει. Γιατί έστω τυχόν σημείο Μ τότε ΜΑ+ΜΒ και αν πάρουμε ένα άλλο σημείο το άθροισμα θα είναι το ίδιο, το ένα θα μικραίνει και το άλλο θα μεγαλώνει. 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Μαθ.1 ΑΝ είναι όμως πολύ πέρα θα μεγαλώνουν και τα δύο.</a:t>
            </a:r>
          </a:p>
          <a:p>
            <a:pPr>
              <a:lnSpc>
                <a:spcPct val="90000"/>
              </a:lnSpc>
            </a:pPr>
            <a:r>
              <a:rPr lang="el-GR" altLang="el-GR" sz="2400" dirty="0" err="1"/>
              <a:t>Καθ</a:t>
            </a:r>
            <a:r>
              <a:rPr lang="el-GR" altLang="el-GR" sz="2400" dirty="0"/>
              <a:t>. Άρα το άθροισμα;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Μαθ. Κάθετη από το Β στην ε. Αυτό είναι το σημείο.</a:t>
            </a:r>
          </a:p>
          <a:p>
            <a:pPr>
              <a:lnSpc>
                <a:spcPct val="90000"/>
              </a:lnSpc>
            </a:pPr>
            <a:r>
              <a:rPr lang="el-GR" altLang="el-GR" sz="2400" dirty="0" err="1"/>
              <a:t>Καθ</a:t>
            </a:r>
            <a:r>
              <a:rPr lang="el-GR" altLang="el-GR" sz="2400" dirty="0"/>
              <a:t>. Κάποιος μπορεί να πει το ίδιο για το Α.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1104</Words>
  <Application>Microsoft Office PowerPoint</Application>
  <PresentationFormat>Προβολή στην οθόνη (4:3)</PresentationFormat>
  <Paragraphs>127</Paragraphs>
  <Slides>17</Slides>
  <Notes>17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Θέμα του Office</vt:lpstr>
      <vt:lpstr>Πρακτική Άσκηση σε σχολεία της δευτεροβάθμιας εκπαίδευσης</vt:lpstr>
      <vt:lpstr>Πρακτική Άσκηση σε σχολεία της δευτεροβάθμιας εκπαίδευσης</vt:lpstr>
      <vt:lpstr>Συζήτηση 1 (1/2)</vt:lpstr>
      <vt:lpstr>Συζήτηση 1 (2/2)</vt:lpstr>
      <vt:lpstr>Συζήτηση 2 (1/2)</vt:lpstr>
      <vt:lpstr>Συζήτηση 2 (2/2)</vt:lpstr>
      <vt:lpstr>Συζήτηση 3 (1/4)</vt:lpstr>
      <vt:lpstr>Συζήτηση 3 (2/4)</vt:lpstr>
      <vt:lpstr>Συζήτηση 3 (3/4)</vt:lpstr>
      <vt:lpstr>Συζήτηση 3 (4/4)</vt:lpstr>
      <vt:lpstr>Ερωτήματα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182</cp:revision>
  <dcterms:created xsi:type="dcterms:W3CDTF">2012-09-06T09:03:05Z</dcterms:created>
  <dcterms:modified xsi:type="dcterms:W3CDTF">2015-07-13T14:22:13Z</dcterms:modified>
</cp:coreProperties>
</file>