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321" r:id="rId3"/>
    <p:sldId id="341" r:id="rId4"/>
    <p:sldId id="342" r:id="rId5"/>
    <p:sldId id="348" r:id="rId6"/>
    <p:sldId id="346" r:id="rId7"/>
    <p:sldId id="351" r:id="rId8"/>
    <p:sldId id="258" r:id="rId9"/>
    <p:sldId id="347" r:id="rId10"/>
    <p:sldId id="344" r:id="rId11"/>
    <p:sldId id="350" r:id="rId12"/>
    <p:sldId id="361" r:id="rId13"/>
    <p:sldId id="345" r:id="rId14"/>
    <p:sldId id="352" r:id="rId15"/>
    <p:sldId id="353" r:id="rId16"/>
    <p:sldId id="354" r:id="rId17"/>
    <p:sldId id="355" r:id="rId18"/>
    <p:sldId id="356" r:id="rId19"/>
    <p:sldId id="357" r:id="rId20"/>
    <p:sldId id="358" r:id="rId21"/>
    <p:sldId id="359" r:id="rId22"/>
    <p:sldId id="360" r:id="rId23"/>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2114">
          <p15:clr>
            <a:srgbClr val="A4A3A4"/>
          </p15:clr>
        </p15:guide>
        <p15:guide id="4" pos="4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1908" autoAdjust="0"/>
  </p:normalViewPr>
  <p:slideViewPr>
    <p:cSldViewPr snapToGrid="0">
      <p:cViewPr varScale="1">
        <p:scale>
          <a:sx n="107" d="100"/>
          <a:sy n="107" d="100"/>
        </p:scale>
        <p:origin x="672" y="102"/>
      </p:cViewPr>
      <p:guideLst>
        <p:guide orient="horz" pos="2160"/>
        <p:guide pos="3840"/>
        <p:guide orient="horz" pos="2114"/>
        <p:guide pos="438"/>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90C380-F47A-4F58-8609-A3152E5A0A95}"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de-DE"/>
        </a:p>
      </dgm:t>
    </dgm:pt>
    <dgm:pt modelId="{41D20815-DC20-4B76-AE9E-6BA381BEA590}">
      <dgm:prSet custT="1"/>
      <dgm:spPr/>
      <dgm:t>
        <a:bodyPr/>
        <a:lstStyle/>
        <a:p>
          <a:pPr rtl="0"/>
          <a:r>
            <a:rPr lang="de-DE" sz="1800" dirty="0">
              <a:solidFill>
                <a:schemeClr val="accent2"/>
              </a:solidFill>
              <a:latin typeface="Segoe Print" panose="02000600000000000000" pitchFamily="2" charset="0"/>
            </a:rPr>
            <a:t>Der Apfel fällt nicht weit vom Stamm.</a:t>
          </a:r>
        </a:p>
      </dgm:t>
    </dgm:pt>
    <dgm:pt modelId="{4AB109BB-CB10-4F0A-A470-A77B028F5825}" type="parTrans" cxnId="{A8A5C941-3588-4FBB-B9C1-D153EDA8577F}">
      <dgm:prSet/>
      <dgm:spPr/>
      <dgm:t>
        <a:bodyPr/>
        <a:lstStyle/>
        <a:p>
          <a:endParaRPr lang="de-DE"/>
        </a:p>
      </dgm:t>
    </dgm:pt>
    <dgm:pt modelId="{AB802DDD-F9D5-400B-BEDE-8F035DEE6A2D}" type="sibTrans" cxnId="{A8A5C941-3588-4FBB-B9C1-D153EDA8577F}">
      <dgm:prSet/>
      <dgm:spPr/>
      <dgm:t>
        <a:bodyPr/>
        <a:lstStyle/>
        <a:p>
          <a:endParaRPr lang="de-DE"/>
        </a:p>
      </dgm:t>
    </dgm:pt>
    <dgm:pt modelId="{8A82B929-F403-40CB-9BA5-69B73C9472F0}">
      <dgm:prSet custT="1"/>
      <dgm:spPr/>
      <dgm:t>
        <a:bodyPr/>
        <a:lstStyle/>
        <a:p>
          <a:pPr rtl="0"/>
          <a:r>
            <a:rPr lang="de-DE" sz="1800" dirty="0">
              <a:solidFill>
                <a:schemeClr val="accent2"/>
              </a:solidFill>
              <a:latin typeface="Segoe Print" panose="02000600000000000000" pitchFamily="2" charset="0"/>
            </a:rPr>
            <a:t>(aller)erste Sahne</a:t>
          </a:r>
        </a:p>
      </dgm:t>
    </dgm:pt>
    <dgm:pt modelId="{19B9DD55-37AA-4921-B413-E38182C58695}" type="parTrans" cxnId="{389D9573-158E-4836-B6AF-B00529413064}">
      <dgm:prSet/>
      <dgm:spPr/>
      <dgm:t>
        <a:bodyPr/>
        <a:lstStyle/>
        <a:p>
          <a:endParaRPr lang="de-DE"/>
        </a:p>
      </dgm:t>
    </dgm:pt>
    <dgm:pt modelId="{7203F2FC-BFDF-4B73-99AA-95C459D5BD68}" type="sibTrans" cxnId="{389D9573-158E-4836-B6AF-B00529413064}">
      <dgm:prSet/>
      <dgm:spPr/>
      <dgm:t>
        <a:bodyPr/>
        <a:lstStyle/>
        <a:p>
          <a:endParaRPr lang="de-DE"/>
        </a:p>
      </dgm:t>
    </dgm:pt>
    <dgm:pt modelId="{91FDD9FC-E6E2-4668-AD84-28C581CDBCF2}">
      <dgm:prSet custT="1"/>
      <dgm:spPr/>
      <dgm:t>
        <a:bodyPr/>
        <a:lstStyle/>
        <a:p>
          <a:pPr rtl="0"/>
          <a:r>
            <a:rPr lang="de-DE" sz="1800" dirty="0">
              <a:solidFill>
                <a:schemeClr val="accent2"/>
              </a:solidFill>
              <a:latin typeface="Segoe Print" panose="02000600000000000000" pitchFamily="2" charset="0"/>
            </a:rPr>
            <a:t>sich über Wasser halten</a:t>
          </a:r>
        </a:p>
      </dgm:t>
    </dgm:pt>
    <dgm:pt modelId="{4F8E50BD-897D-4EDF-97AB-6A788547B624}" type="parTrans" cxnId="{FA5B17B6-A9C1-4414-8D9A-7C92D248A741}">
      <dgm:prSet/>
      <dgm:spPr/>
      <dgm:t>
        <a:bodyPr/>
        <a:lstStyle/>
        <a:p>
          <a:endParaRPr lang="de-DE"/>
        </a:p>
      </dgm:t>
    </dgm:pt>
    <dgm:pt modelId="{AD516D72-643A-4BCD-A1EF-99D6C3BC1A3A}" type="sibTrans" cxnId="{FA5B17B6-A9C1-4414-8D9A-7C92D248A741}">
      <dgm:prSet/>
      <dgm:spPr/>
      <dgm:t>
        <a:bodyPr/>
        <a:lstStyle/>
        <a:p>
          <a:endParaRPr lang="de-DE"/>
        </a:p>
      </dgm:t>
    </dgm:pt>
    <dgm:pt modelId="{33A898E0-2AFE-4232-A9D1-26993717B13C}">
      <dgm:prSet custT="1"/>
      <dgm:spPr/>
      <dgm:t>
        <a:bodyPr/>
        <a:lstStyle/>
        <a:p>
          <a:pPr rtl="0"/>
          <a:r>
            <a:rPr lang="de-DE" sz="1800" dirty="0">
              <a:solidFill>
                <a:schemeClr val="accent2"/>
              </a:solidFill>
              <a:latin typeface="Segoe Print" panose="02000600000000000000" pitchFamily="2" charset="0"/>
            </a:rPr>
            <a:t>mit Kanonen auf Spatzen schießen</a:t>
          </a:r>
        </a:p>
      </dgm:t>
    </dgm:pt>
    <dgm:pt modelId="{F63C9BA4-79BF-4CD6-B044-6CAB91D9721B}" type="parTrans" cxnId="{F270CBD0-7EF1-4E88-A400-D7C7A0587883}">
      <dgm:prSet/>
      <dgm:spPr/>
      <dgm:t>
        <a:bodyPr/>
        <a:lstStyle/>
        <a:p>
          <a:endParaRPr lang="de-DE"/>
        </a:p>
      </dgm:t>
    </dgm:pt>
    <dgm:pt modelId="{44985851-58D2-44DB-9EF4-4ADE1830245F}" type="sibTrans" cxnId="{F270CBD0-7EF1-4E88-A400-D7C7A0587883}">
      <dgm:prSet/>
      <dgm:spPr/>
      <dgm:t>
        <a:bodyPr/>
        <a:lstStyle/>
        <a:p>
          <a:endParaRPr lang="de-DE"/>
        </a:p>
      </dgm:t>
    </dgm:pt>
    <dgm:pt modelId="{809A127B-2960-4834-9078-8323AD71A925}">
      <dgm:prSet custT="1"/>
      <dgm:spPr/>
      <dgm:t>
        <a:bodyPr/>
        <a:lstStyle/>
        <a:p>
          <a:pPr rtl="0"/>
          <a:r>
            <a:rPr lang="de-DE" sz="1800" dirty="0">
              <a:solidFill>
                <a:schemeClr val="accent2"/>
              </a:solidFill>
              <a:latin typeface="Segoe Print" panose="02000600000000000000" pitchFamily="2" charset="0"/>
            </a:rPr>
            <a:t>fix und fertig</a:t>
          </a:r>
        </a:p>
      </dgm:t>
    </dgm:pt>
    <dgm:pt modelId="{1F96AF17-7BFC-4557-9C88-2169B7FA15BA}" type="parTrans" cxnId="{4786B25E-FDF6-4F43-85BA-1BDFBD83C921}">
      <dgm:prSet/>
      <dgm:spPr/>
      <dgm:t>
        <a:bodyPr/>
        <a:lstStyle/>
        <a:p>
          <a:endParaRPr lang="de-DE"/>
        </a:p>
      </dgm:t>
    </dgm:pt>
    <dgm:pt modelId="{F6051A52-488B-4528-9D3E-194B8FA9C88A}" type="sibTrans" cxnId="{4786B25E-FDF6-4F43-85BA-1BDFBD83C921}">
      <dgm:prSet/>
      <dgm:spPr/>
      <dgm:t>
        <a:bodyPr/>
        <a:lstStyle/>
        <a:p>
          <a:endParaRPr lang="de-DE"/>
        </a:p>
      </dgm:t>
    </dgm:pt>
    <dgm:pt modelId="{EEDEB7A1-9D80-4DC7-8B2E-E12BA8EC9791}">
      <dgm:prSet custT="1"/>
      <dgm:spPr/>
      <dgm:t>
        <a:bodyPr/>
        <a:lstStyle/>
        <a:p>
          <a:pPr rtl="0"/>
          <a:r>
            <a:rPr lang="de-DE" sz="1800" dirty="0">
              <a:solidFill>
                <a:schemeClr val="accent2"/>
              </a:solidFill>
              <a:latin typeface="Segoe Print" panose="02000600000000000000" pitchFamily="2" charset="0"/>
            </a:rPr>
            <a:t>kleine Fische</a:t>
          </a:r>
        </a:p>
      </dgm:t>
    </dgm:pt>
    <dgm:pt modelId="{2845D154-79E7-404A-ACDD-010DF93C9A31}" type="parTrans" cxnId="{5C06B1F2-9A50-4E60-B8DD-C6864FEE4DC6}">
      <dgm:prSet/>
      <dgm:spPr/>
      <dgm:t>
        <a:bodyPr/>
        <a:lstStyle/>
        <a:p>
          <a:endParaRPr lang="de-DE"/>
        </a:p>
      </dgm:t>
    </dgm:pt>
    <dgm:pt modelId="{F0D46720-6BCF-4837-862E-52263648BB6E}" type="sibTrans" cxnId="{5C06B1F2-9A50-4E60-B8DD-C6864FEE4DC6}">
      <dgm:prSet/>
      <dgm:spPr/>
      <dgm:t>
        <a:bodyPr/>
        <a:lstStyle/>
        <a:p>
          <a:endParaRPr lang="de-DE"/>
        </a:p>
      </dgm:t>
    </dgm:pt>
    <dgm:pt modelId="{6EFDA207-78EC-4C2D-ACB6-85C052B827C0}">
      <dgm:prSet custT="1"/>
      <dgm:spPr/>
      <dgm:t>
        <a:bodyPr/>
        <a:lstStyle/>
        <a:p>
          <a:pPr rtl="0"/>
          <a:r>
            <a:rPr lang="de-DE" sz="1800" dirty="0">
              <a:solidFill>
                <a:schemeClr val="accent2"/>
              </a:solidFill>
              <a:latin typeface="Segoe Print" panose="02000600000000000000" pitchFamily="2" charset="0"/>
            </a:rPr>
            <a:t>ein rotes Tuch für jmdn. sein</a:t>
          </a:r>
        </a:p>
      </dgm:t>
    </dgm:pt>
    <dgm:pt modelId="{D568C5D2-A48E-47DC-9743-B0589C9A171A}" type="parTrans" cxnId="{994321FD-1005-4E69-89D9-215B4EED5846}">
      <dgm:prSet/>
      <dgm:spPr/>
      <dgm:t>
        <a:bodyPr/>
        <a:lstStyle/>
        <a:p>
          <a:endParaRPr lang="de-DE"/>
        </a:p>
      </dgm:t>
    </dgm:pt>
    <dgm:pt modelId="{7495F737-8C81-42D4-8D12-B57634B318F9}" type="sibTrans" cxnId="{994321FD-1005-4E69-89D9-215B4EED5846}">
      <dgm:prSet/>
      <dgm:spPr/>
      <dgm:t>
        <a:bodyPr/>
        <a:lstStyle/>
        <a:p>
          <a:endParaRPr lang="de-DE"/>
        </a:p>
      </dgm:t>
    </dgm:pt>
    <dgm:pt modelId="{BFDBE7C0-DFCB-479A-9C49-6C8688A7DF80}">
      <dgm:prSet/>
      <dgm:spPr/>
      <dgm:t>
        <a:bodyPr/>
        <a:lstStyle/>
        <a:p>
          <a:endParaRPr lang="de-DE">
            <a:solidFill>
              <a:schemeClr val="accent2"/>
            </a:solidFill>
          </a:endParaRPr>
        </a:p>
      </dgm:t>
    </dgm:pt>
    <dgm:pt modelId="{F088432C-79FB-4490-ABE7-1FFBC8BC66AC}" type="parTrans" cxnId="{A629DF2F-16B1-4399-8F15-F5B36223B85D}">
      <dgm:prSet/>
      <dgm:spPr/>
      <dgm:t>
        <a:bodyPr/>
        <a:lstStyle/>
        <a:p>
          <a:endParaRPr lang="de-DE"/>
        </a:p>
      </dgm:t>
    </dgm:pt>
    <dgm:pt modelId="{A4996C84-B8AF-45C5-BADD-18AD40EE5982}" type="sibTrans" cxnId="{A629DF2F-16B1-4399-8F15-F5B36223B85D}">
      <dgm:prSet/>
      <dgm:spPr/>
      <dgm:t>
        <a:bodyPr/>
        <a:lstStyle/>
        <a:p>
          <a:endParaRPr lang="de-DE"/>
        </a:p>
      </dgm:t>
    </dgm:pt>
    <dgm:pt modelId="{7D9CAAD1-C95C-4F0F-BC22-9A34F84F8FE0}">
      <dgm:prSet/>
      <dgm:spPr/>
      <dgm:t>
        <a:bodyPr/>
        <a:lstStyle/>
        <a:p>
          <a:endParaRPr lang="de-DE" dirty="0">
            <a:solidFill>
              <a:schemeClr val="accent2"/>
            </a:solidFill>
          </a:endParaRPr>
        </a:p>
      </dgm:t>
    </dgm:pt>
    <dgm:pt modelId="{4C9731D1-47C0-4622-A17E-CF08D82915D5}" type="parTrans" cxnId="{C8E76E3E-E895-4C0D-9B70-D7017690E9E6}">
      <dgm:prSet/>
      <dgm:spPr/>
      <dgm:t>
        <a:bodyPr/>
        <a:lstStyle/>
        <a:p>
          <a:endParaRPr lang="de-DE"/>
        </a:p>
      </dgm:t>
    </dgm:pt>
    <dgm:pt modelId="{7422D03F-B651-49F3-936B-86927ECD1566}" type="sibTrans" cxnId="{C8E76E3E-E895-4C0D-9B70-D7017690E9E6}">
      <dgm:prSet/>
      <dgm:spPr/>
      <dgm:t>
        <a:bodyPr/>
        <a:lstStyle/>
        <a:p>
          <a:endParaRPr lang="de-DE"/>
        </a:p>
      </dgm:t>
    </dgm:pt>
    <dgm:pt modelId="{7A0CF181-4DF5-4B08-81DA-9BDEBA6F4438}" type="pres">
      <dgm:prSet presAssocID="{B390C380-F47A-4F58-8609-A3152E5A0A95}" presName="compositeShape" presStyleCnt="0">
        <dgm:presLayoutVars>
          <dgm:chMax val="7"/>
          <dgm:dir/>
          <dgm:resizeHandles val="exact"/>
        </dgm:presLayoutVars>
      </dgm:prSet>
      <dgm:spPr/>
    </dgm:pt>
    <dgm:pt modelId="{93B105FD-A243-4E28-B8E2-BF1508F75732}" type="pres">
      <dgm:prSet presAssocID="{41D20815-DC20-4B76-AE9E-6BA381BEA590}" presName="circ1" presStyleLbl="vennNode1" presStyleIdx="0" presStyleCnt="7"/>
      <dgm:spPr/>
    </dgm:pt>
    <dgm:pt modelId="{51C361E9-5B53-4D03-A6AE-E7CE8C043F14}" type="pres">
      <dgm:prSet presAssocID="{41D20815-DC20-4B76-AE9E-6BA381BEA590}" presName="circ1Tx" presStyleLbl="revTx" presStyleIdx="0" presStyleCnt="0" custScaleX="172088">
        <dgm:presLayoutVars>
          <dgm:chMax val="0"/>
          <dgm:chPref val="0"/>
          <dgm:bulletEnabled val="1"/>
        </dgm:presLayoutVars>
      </dgm:prSet>
      <dgm:spPr/>
    </dgm:pt>
    <dgm:pt modelId="{9D2CED4B-E828-48D7-9EB1-1A1DC4DCC3BA}" type="pres">
      <dgm:prSet presAssocID="{8A82B929-F403-40CB-9BA5-69B73C9472F0}" presName="circ2" presStyleLbl="vennNode1" presStyleIdx="1" presStyleCnt="7"/>
      <dgm:spPr/>
    </dgm:pt>
    <dgm:pt modelId="{071B5A95-A3DD-4A75-AE17-47B990C38E0E}" type="pres">
      <dgm:prSet presAssocID="{8A82B929-F403-40CB-9BA5-69B73C9472F0}" presName="circ2Tx" presStyleLbl="revTx" presStyleIdx="0" presStyleCnt="0" custScaleX="136937" custLinFactNeighborX="13959" custLinFactNeighborY="-2973">
        <dgm:presLayoutVars>
          <dgm:chMax val="0"/>
          <dgm:chPref val="0"/>
          <dgm:bulletEnabled val="1"/>
        </dgm:presLayoutVars>
      </dgm:prSet>
      <dgm:spPr/>
    </dgm:pt>
    <dgm:pt modelId="{D0E62E3E-17EA-4519-A9BE-DDB309511862}" type="pres">
      <dgm:prSet presAssocID="{91FDD9FC-E6E2-4668-AD84-28C581CDBCF2}" presName="circ3" presStyleLbl="vennNode1" presStyleIdx="2" presStyleCnt="7"/>
      <dgm:spPr/>
    </dgm:pt>
    <dgm:pt modelId="{D6F50EE5-20EC-4DB4-AF35-F5E36B4F018C}" type="pres">
      <dgm:prSet presAssocID="{91FDD9FC-E6E2-4668-AD84-28C581CDBCF2}" presName="circ3Tx" presStyleLbl="revTx" presStyleIdx="0" presStyleCnt="0" custScaleX="139661" custLinFactNeighborX="30141" custLinFactNeighborY="2469">
        <dgm:presLayoutVars>
          <dgm:chMax val="0"/>
          <dgm:chPref val="0"/>
          <dgm:bulletEnabled val="1"/>
        </dgm:presLayoutVars>
      </dgm:prSet>
      <dgm:spPr/>
    </dgm:pt>
    <dgm:pt modelId="{E769CC1B-C931-48EB-B6E3-A8AC7B327ADE}" type="pres">
      <dgm:prSet presAssocID="{33A898E0-2AFE-4232-A9D1-26993717B13C}" presName="circ4" presStyleLbl="vennNode1" presStyleIdx="3" presStyleCnt="7"/>
      <dgm:spPr/>
    </dgm:pt>
    <dgm:pt modelId="{1052D5E7-A8E5-4803-8120-448E1964D104}" type="pres">
      <dgm:prSet presAssocID="{33A898E0-2AFE-4232-A9D1-26993717B13C}" presName="circ4Tx" presStyleLbl="revTx" presStyleIdx="0" presStyleCnt="0" custScaleX="197501" custLinFactNeighborX="47358" custLinFactNeighborY="-9446">
        <dgm:presLayoutVars>
          <dgm:chMax val="0"/>
          <dgm:chPref val="0"/>
          <dgm:bulletEnabled val="1"/>
        </dgm:presLayoutVars>
      </dgm:prSet>
      <dgm:spPr/>
    </dgm:pt>
    <dgm:pt modelId="{54CCAA0F-66D2-4FA7-9DC2-380CD1463E94}" type="pres">
      <dgm:prSet presAssocID="{809A127B-2960-4834-9078-8323AD71A925}" presName="circ5" presStyleLbl="vennNode1" presStyleIdx="4" presStyleCnt="7"/>
      <dgm:spPr/>
    </dgm:pt>
    <dgm:pt modelId="{0FE1F87A-7EEA-49E5-802D-C1ADA34F231A}" type="pres">
      <dgm:prSet presAssocID="{809A127B-2960-4834-9078-8323AD71A925}" presName="circ5Tx" presStyleLbl="revTx" presStyleIdx="0" presStyleCnt="0" custLinFactNeighborY="-9446">
        <dgm:presLayoutVars>
          <dgm:chMax val="0"/>
          <dgm:chPref val="0"/>
          <dgm:bulletEnabled val="1"/>
        </dgm:presLayoutVars>
      </dgm:prSet>
      <dgm:spPr/>
    </dgm:pt>
    <dgm:pt modelId="{A2D4F898-2997-4986-9F97-2F8F313A1E15}" type="pres">
      <dgm:prSet presAssocID="{EEDEB7A1-9D80-4DC7-8B2E-E12BA8EC9791}" presName="circ6" presStyleLbl="vennNode1" presStyleIdx="5" presStyleCnt="7"/>
      <dgm:spPr/>
    </dgm:pt>
    <dgm:pt modelId="{1DC62E7B-D94C-46D4-8B1C-36385592B01B}" type="pres">
      <dgm:prSet presAssocID="{EEDEB7A1-9D80-4DC7-8B2E-E12BA8EC9791}" presName="circ6Tx" presStyleLbl="revTx" presStyleIdx="0" presStyleCnt="0" custScaleX="139605" custLinFactNeighborX="-5861" custLinFactNeighborY="1235">
        <dgm:presLayoutVars>
          <dgm:chMax val="0"/>
          <dgm:chPref val="0"/>
          <dgm:bulletEnabled val="1"/>
        </dgm:presLayoutVars>
      </dgm:prSet>
      <dgm:spPr/>
    </dgm:pt>
    <dgm:pt modelId="{140ECE34-77FB-438F-AD99-0B2BAC586687}" type="pres">
      <dgm:prSet presAssocID="{6EFDA207-78EC-4C2D-ACB6-85C052B827C0}" presName="circ7" presStyleLbl="vennNode1" presStyleIdx="6" presStyleCnt="7"/>
      <dgm:spPr/>
    </dgm:pt>
    <dgm:pt modelId="{D34F0958-4115-45B1-8E04-AE4679827672}" type="pres">
      <dgm:prSet presAssocID="{6EFDA207-78EC-4C2D-ACB6-85C052B827C0}" presName="circ7Tx" presStyleLbl="revTx" presStyleIdx="0" presStyleCnt="0" custScaleX="182686" custLinFactNeighborX="-16423" custLinFactNeighborY="-6594">
        <dgm:presLayoutVars>
          <dgm:chMax val="0"/>
          <dgm:chPref val="0"/>
          <dgm:bulletEnabled val="1"/>
        </dgm:presLayoutVars>
      </dgm:prSet>
      <dgm:spPr/>
    </dgm:pt>
  </dgm:ptLst>
  <dgm:cxnLst>
    <dgm:cxn modelId="{FA3C6618-F677-431C-A278-1FE9D583C1A7}" type="presOf" srcId="{EEDEB7A1-9D80-4DC7-8B2E-E12BA8EC9791}" destId="{1DC62E7B-D94C-46D4-8B1C-36385592B01B}" srcOrd="0" destOrd="0" presId="urn:microsoft.com/office/officeart/2005/8/layout/venn1"/>
    <dgm:cxn modelId="{A629DF2F-16B1-4399-8F15-F5B36223B85D}" srcId="{B390C380-F47A-4F58-8609-A3152E5A0A95}" destId="{BFDBE7C0-DFCB-479A-9C49-6C8688A7DF80}" srcOrd="7" destOrd="0" parTransId="{F088432C-79FB-4490-ABE7-1FFBC8BC66AC}" sibTransId="{A4996C84-B8AF-45C5-BADD-18AD40EE5982}"/>
    <dgm:cxn modelId="{3C107E3C-EB1C-47CC-B518-C040871FDC2A}" type="presOf" srcId="{91FDD9FC-E6E2-4668-AD84-28C581CDBCF2}" destId="{D6F50EE5-20EC-4DB4-AF35-F5E36B4F018C}" srcOrd="0" destOrd="0" presId="urn:microsoft.com/office/officeart/2005/8/layout/venn1"/>
    <dgm:cxn modelId="{C8E76E3E-E895-4C0D-9B70-D7017690E9E6}" srcId="{B390C380-F47A-4F58-8609-A3152E5A0A95}" destId="{7D9CAAD1-C95C-4F0F-BC22-9A34F84F8FE0}" srcOrd="8" destOrd="0" parTransId="{4C9731D1-47C0-4622-A17E-CF08D82915D5}" sibTransId="{7422D03F-B651-49F3-936B-86927ECD1566}"/>
    <dgm:cxn modelId="{4786B25E-FDF6-4F43-85BA-1BDFBD83C921}" srcId="{B390C380-F47A-4F58-8609-A3152E5A0A95}" destId="{809A127B-2960-4834-9078-8323AD71A925}" srcOrd="4" destOrd="0" parTransId="{1F96AF17-7BFC-4557-9C88-2169B7FA15BA}" sibTransId="{F6051A52-488B-4528-9D3E-194B8FA9C88A}"/>
    <dgm:cxn modelId="{A8A5C941-3588-4FBB-B9C1-D153EDA8577F}" srcId="{B390C380-F47A-4F58-8609-A3152E5A0A95}" destId="{41D20815-DC20-4B76-AE9E-6BA381BEA590}" srcOrd="0" destOrd="0" parTransId="{4AB109BB-CB10-4F0A-A470-A77B028F5825}" sibTransId="{AB802DDD-F9D5-400B-BEDE-8F035DEE6A2D}"/>
    <dgm:cxn modelId="{4401C272-6190-4FB5-8B62-502DDEF07D1B}" type="presOf" srcId="{B390C380-F47A-4F58-8609-A3152E5A0A95}" destId="{7A0CF181-4DF5-4B08-81DA-9BDEBA6F4438}" srcOrd="0" destOrd="0" presId="urn:microsoft.com/office/officeart/2005/8/layout/venn1"/>
    <dgm:cxn modelId="{389D9573-158E-4836-B6AF-B00529413064}" srcId="{B390C380-F47A-4F58-8609-A3152E5A0A95}" destId="{8A82B929-F403-40CB-9BA5-69B73C9472F0}" srcOrd="1" destOrd="0" parTransId="{19B9DD55-37AA-4921-B413-E38182C58695}" sibTransId="{7203F2FC-BFDF-4B73-99AA-95C459D5BD68}"/>
    <dgm:cxn modelId="{86E18E81-EDBF-45A2-91A2-5B2BAA101E77}" type="presOf" srcId="{41D20815-DC20-4B76-AE9E-6BA381BEA590}" destId="{51C361E9-5B53-4D03-A6AE-E7CE8C043F14}" srcOrd="0" destOrd="0" presId="urn:microsoft.com/office/officeart/2005/8/layout/venn1"/>
    <dgm:cxn modelId="{2752E193-9D38-4385-A305-FE9B3E379E4F}" type="presOf" srcId="{6EFDA207-78EC-4C2D-ACB6-85C052B827C0}" destId="{D34F0958-4115-45B1-8E04-AE4679827672}" srcOrd="0" destOrd="0" presId="urn:microsoft.com/office/officeart/2005/8/layout/venn1"/>
    <dgm:cxn modelId="{D5E96B9B-8D70-4865-8DF2-3F91EBC4ADAF}" type="presOf" srcId="{8A82B929-F403-40CB-9BA5-69B73C9472F0}" destId="{071B5A95-A3DD-4A75-AE17-47B990C38E0E}" srcOrd="0" destOrd="0" presId="urn:microsoft.com/office/officeart/2005/8/layout/venn1"/>
    <dgm:cxn modelId="{935B369F-2809-4F84-BFE2-7063CDC278EB}" type="presOf" srcId="{809A127B-2960-4834-9078-8323AD71A925}" destId="{0FE1F87A-7EEA-49E5-802D-C1ADA34F231A}" srcOrd="0" destOrd="0" presId="urn:microsoft.com/office/officeart/2005/8/layout/venn1"/>
    <dgm:cxn modelId="{FA5B17B6-A9C1-4414-8D9A-7C92D248A741}" srcId="{B390C380-F47A-4F58-8609-A3152E5A0A95}" destId="{91FDD9FC-E6E2-4668-AD84-28C581CDBCF2}" srcOrd="2" destOrd="0" parTransId="{4F8E50BD-897D-4EDF-97AB-6A788547B624}" sibTransId="{AD516D72-643A-4BCD-A1EF-99D6C3BC1A3A}"/>
    <dgm:cxn modelId="{F270CBD0-7EF1-4E88-A400-D7C7A0587883}" srcId="{B390C380-F47A-4F58-8609-A3152E5A0A95}" destId="{33A898E0-2AFE-4232-A9D1-26993717B13C}" srcOrd="3" destOrd="0" parTransId="{F63C9BA4-79BF-4CD6-B044-6CAB91D9721B}" sibTransId="{44985851-58D2-44DB-9EF4-4ADE1830245F}"/>
    <dgm:cxn modelId="{5C06B1F2-9A50-4E60-B8DD-C6864FEE4DC6}" srcId="{B390C380-F47A-4F58-8609-A3152E5A0A95}" destId="{EEDEB7A1-9D80-4DC7-8B2E-E12BA8EC9791}" srcOrd="5" destOrd="0" parTransId="{2845D154-79E7-404A-ACDD-010DF93C9A31}" sibTransId="{F0D46720-6BCF-4837-862E-52263648BB6E}"/>
    <dgm:cxn modelId="{695CE4F5-37AE-4702-82C6-0D0C4D93C5F9}" type="presOf" srcId="{33A898E0-2AFE-4232-A9D1-26993717B13C}" destId="{1052D5E7-A8E5-4803-8120-448E1964D104}" srcOrd="0" destOrd="0" presId="urn:microsoft.com/office/officeart/2005/8/layout/venn1"/>
    <dgm:cxn modelId="{994321FD-1005-4E69-89D9-215B4EED5846}" srcId="{B390C380-F47A-4F58-8609-A3152E5A0A95}" destId="{6EFDA207-78EC-4C2D-ACB6-85C052B827C0}" srcOrd="6" destOrd="0" parTransId="{D568C5D2-A48E-47DC-9743-B0589C9A171A}" sibTransId="{7495F737-8C81-42D4-8D12-B57634B318F9}"/>
    <dgm:cxn modelId="{BFFFE274-C814-42B8-BB53-92EAFC3A0693}" type="presParOf" srcId="{7A0CF181-4DF5-4B08-81DA-9BDEBA6F4438}" destId="{93B105FD-A243-4E28-B8E2-BF1508F75732}" srcOrd="0" destOrd="0" presId="urn:microsoft.com/office/officeart/2005/8/layout/venn1"/>
    <dgm:cxn modelId="{42266E2E-556F-42E6-8D60-2FF32231552C}" type="presParOf" srcId="{7A0CF181-4DF5-4B08-81DA-9BDEBA6F4438}" destId="{51C361E9-5B53-4D03-A6AE-E7CE8C043F14}" srcOrd="1" destOrd="0" presId="urn:microsoft.com/office/officeart/2005/8/layout/venn1"/>
    <dgm:cxn modelId="{45550273-E284-49D2-99F0-CB45BCE477A8}" type="presParOf" srcId="{7A0CF181-4DF5-4B08-81DA-9BDEBA6F4438}" destId="{9D2CED4B-E828-48D7-9EB1-1A1DC4DCC3BA}" srcOrd="2" destOrd="0" presId="urn:microsoft.com/office/officeart/2005/8/layout/venn1"/>
    <dgm:cxn modelId="{593F3289-C9D8-48D9-8899-1D28E862AEAB}" type="presParOf" srcId="{7A0CF181-4DF5-4B08-81DA-9BDEBA6F4438}" destId="{071B5A95-A3DD-4A75-AE17-47B990C38E0E}" srcOrd="3" destOrd="0" presId="urn:microsoft.com/office/officeart/2005/8/layout/venn1"/>
    <dgm:cxn modelId="{4C936F5D-9831-4F76-99D6-910E6F4F81FC}" type="presParOf" srcId="{7A0CF181-4DF5-4B08-81DA-9BDEBA6F4438}" destId="{D0E62E3E-17EA-4519-A9BE-DDB309511862}" srcOrd="4" destOrd="0" presId="urn:microsoft.com/office/officeart/2005/8/layout/venn1"/>
    <dgm:cxn modelId="{C04DB8B2-37D7-4E19-A507-D8FA4DC6C633}" type="presParOf" srcId="{7A0CF181-4DF5-4B08-81DA-9BDEBA6F4438}" destId="{D6F50EE5-20EC-4DB4-AF35-F5E36B4F018C}" srcOrd="5" destOrd="0" presId="urn:microsoft.com/office/officeart/2005/8/layout/venn1"/>
    <dgm:cxn modelId="{A6B99989-108B-427E-B32E-99444EDF24AE}" type="presParOf" srcId="{7A0CF181-4DF5-4B08-81DA-9BDEBA6F4438}" destId="{E769CC1B-C931-48EB-B6E3-A8AC7B327ADE}" srcOrd="6" destOrd="0" presId="urn:microsoft.com/office/officeart/2005/8/layout/venn1"/>
    <dgm:cxn modelId="{76AEB21B-1E70-4EE4-A12E-2E37CE10E803}" type="presParOf" srcId="{7A0CF181-4DF5-4B08-81DA-9BDEBA6F4438}" destId="{1052D5E7-A8E5-4803-8120-448E1964D104}" srcOrd="7" destOrd="0" presId="urn:microsoft.com/office/officeart/2005/8/layout/venn1"/>
    <dgm:cxn modelId="{14AC978E-F40C-443B-9648-0A8AB843DF15}" type="presParOf" srcId="{7A0CF181-4DF5-4B08-81DA-9BDEBA6F4438}" destId="{54CCAA0F-66D2-4FA7-9DC2-380CD1463E94}" srcOrd="8" destOrd="0" presId="urn:microsoft.com/office/officeart/2005/8/layout/venn1"/>
    <dgm:cxn modelId="{5708C9CD-6C31-4625-8061-F2834D24D2E5}" type="presParOf" srcId="{7A0CF181-4DF5-4B08-81DA-9BDEBA6F4438}" destId="{0FE1F87A-7EEA-49E5-802D-C1ADA34F231A}" srcOrd="9" destOrd="0" presId="urn:microsoft.com/office/officeart/2005/8/layout/venn1"/>
    <dgm:cxn modelId="{4B7BB865-47B9-42E0-B56E-C289306C4333}" type="presParOf" srcId="{7A0CF181-4DF5-4B08-81DA-9BDEBA6F4438}" destId="{A2D4F898-2997-4986-9F97-2F8F313A1E15}" srcOrd="10" destOrd="0" presId="urn:microsoft.com/office/officeart/2005/8/layout/venn1"/>
    <dgm:cxn modelId="{ED67F5BB-9C8D-4A46-AE6E-5F5556B92EE1}" type="presParOf" srcId="{7A0CF181-4DF5-4B08-81DA-9BDEBA6F4438}" destId="{1DC62E7B-D94C-46D4-8B1C-36385592B01B}" srcOrd="11" destOrd="0" presId="urn:microsoft.com/office/officeart/2005/8/layout/venn1"/>
    <dgm:cxn modelId="{8CD9762E-6449-4FC7-B35E-A4EE2E3C1B87}" type="presParOf" srcId="{7A0CF181-4DF5-4B08-81DA-9BDEBA6F4438}" destId="{140ECE34-77FB-438F-AD99-0B2BAC586687}" srcOrd="12" destOrd="0" presId="urn:microsoft.com/office/officeart/2005/8/layout/venn1"/>
    <dgm:cxn modelId="{92E74D8A-2384-4688-8D2D-F96D40D1B61D}" type="presParOf" srcId="{7A0CF181-4DF5-4B08-81DA-9BDEBA6F4438}" destId="{D34F0958-4115-45B1-8E04-AE4679827672}"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8318AC-BE24-4E5C-A4AB-29130AC85D4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de-DE"/>
        </a:p>
      </dgm:t>
    </dgm:pt>
    <dgm:pt modelId="{43BB636A-826F-431D-A9F2-6E128CAD707C}">
      <dgm:prSet custT="1"/>
      <dgm:spPr/>
      <dgm:t>
        <a:bodyPr/>
        <a:lstStyle/>
        <a:p>
          <a:pPr rtl="0"/>
          <a:r>
            <a:rPr lang="de-DE" sz="1800" dirty="0">
              <a:solidFill>
                <a:schemeClr val="accent2"/>
              </a:solidFill>
              <a:latin typeface="Segoe Print" panose="02000600000000000000" pitchFamily="2" charset="0"/>
            </a:rPr>
            <a:t>die Katze im Sack kaufen</a:t>
          </a:r>
        </a:p>
      </dgm:t>
    </dgm:pt>
    <dgm:pt modelId="{396B9A4A-887C-444F-8CCA-F83A30A866AD}" type="parTrans" cxnId="{F02D822B-35E4-4E55-93E4-52C327546487}">
      <dgm:prSet/>
      <dgm:spPr/>
      <dgm:t>
        <a:bodyPr/>
        <a:lstStyle/>
        <a:p>
          <a:endParaRPr lang="de-DE"/>
        </a:p>
      </dgm:t>
    </dgm:pt>
    <dgm:pt modelId="{7F4A7B36-5856-47B3-9B32-249655C0E62B}" type="sibTrans" cxnId="{F02D822B-35E4-4E55-93E4-52C327546487}">
      <dgm:prSet/>
      <dgm:spPr/>
      <dgm:t>
        <a:bodyPr/>
        <a:lstStyle/>
        <a:p>
          <a:endParaRPr lang="de-DE"/>
        </a:p>
      </dgm:t>
    </dgm:pt>
    <dgm:pt modelId="{B7259592-5756-4666-9F73-75B1966F89F0}">
      <dgm:prSet custT="1"/>
      <dgm:spPr/>
      <dgm:t>
        <a:bodyPr/>
        <a:lstStyle/>
        <a:p>
          <a:pPr rtl="0"/>
          <a:r>
            <a:rPr lang="de-DE" sz="1800" dirty="0">
              <a:solidFill>
                <a:schemeClr val="accent2"/>
              </a:solidFill>
              <a:latin typeface="Segoe Print" panose="02000600000000000000" pitchFamily="2" charset="0"/>
            </a:rPr>
            <a:t>keinen Mucks machen</a:t>
          </a:r>
        </a:p>
      </dgm:t>
    </dgm:pt>
    <dgm:pt modelId="{4D2059DF-2C37-4BD2-BA72-2D79D5CAE7FF}" type="parTrans" cxnId="{91DD1D1C-DBE8-4D80-A9D2-48B8D7AD5390}">
      <dgm:prSet/>
      <dgm:spPr/>
      <dgm:t>
        <a:bodyPr/>
        <a:lstStyle/>
        <a:p>
          <a:endParaRPr lang="de-DE"/>
        </a:p>
      </dgm:t>
    </dgm:pt>
    <dgm:pt modelId="{9A7DA440-CFD9-46F6-8D33-C41E395AEA53}" type="sibTrans" cxnId="{91DD1D1C-DBE8-4D80-A9D2-48B8D7AD5390}">
      <dgm:prSet/>
      <dgm:spPr/>
      <dgm:t>
        <a:bodyPr/>
        <a:lstStyle/>
        <a:p>
          <a:endParaRPr lang="de-DE"/>
        </a:p>
      </dgm:t>
    </dgm:pt>
    <dgm:pt modelId="{99F54D83-2EB0-4FA2-9152-795489BEBDA4}">
      <dgm:prSet custT="1"/>
      <dgm:spPr/>
      <dgm:t>
        <a:bodyPr/>
        <a:lstStyle/>
        <a:p>
          <a:pPr rtl="0"/>
          <a:r>
            <a:rPr lang="de-DE" sz="1800" dirty="0">
              <a:solidFill>
                <a:schemeClr val="accent2"/>
              </a:solidFill>
              <a:latin typeface="Segoe Print" panose="02000600000000000000" pitchFamily="2" charset="0"/>
            </a:rPr>
            <a:t>Freud und Leid</a:t>
          </a:r>
        </a:p>
      </dgm:t>
    </dgm:pt>
    <dgm:pt modelId="{CDEDFC83-720F-4044-ADB6-97195FB98415}" type="parTrans" cxnId="{A99CBDA0-7667-4CD5-86A6-40E02F09325C}">
      <dgm:prSet/>
      <dgm:spPr/>
      <dgm:t>
        <a:bodyPr/>
        <a:lstStyle/>
        <a:p>
          <a:endParaRPr lang="de-DE"/>
        </a:p>
      </dgm:t>
    </dgm:pt>
    <dgm:pt modelId="{DABB426B-79A9-48EB-9536-8D7F472F34F9}" type="sibTrans" cxnId="{A99CBDA0-7667-4CD5-86A6-40E02F09325C}">
      <dgm:prSet/>
      <dgm:spPr/>
      <dgm:t>
        <a:bodyPr/>
        <a:lstStyle/>
        <a:p>
          <a:endParaRPr lang="de-DE"/>
        </a:p>
      </dgm:t>
    </dgm:pt>
    <dgm:pt modelId="{6662F73C-41CD-4951-9C3C-AA6E403E880A}">
      <dgm:prSet custT="1"/>
      <dgm:spPr/>
      <dgm:t>
        <a:bodyPr/>
        <a:lstStyle/>
        <a:p>
          <a:pPr rtl="0"/>
          <a:r>
            <a:rPr lang="de-DE" sz="1800" dirty="0">
              <a:solidFill>
                <a:schemeClr val="accent2"/>
              </a:solidFill>
              <a:latin typeface="Segoe Print" panose="02000600000000000000" pitchFamily="2" charset="0"/>
            </a:rPr>
            <a:t>Gut Ding braucht Weile.</a:t>
          </a:r>
        </a:p>
      </dgm:t>
    </dgm:pt>
    <dgm:pt modelId="{E9DDEAB5-143B-42CF-905B-C8BCC85D416E}" type="parTrans" cxnId="{B4D5F05B-3C42-4C25-ADB7-7D016AB70918}">
      <dgm:prSet/>
      <dgm:spPr/>
      <dgm:t>
        <a:bodyPr/>
        <a:lstStyle/>
        <a:p>
          <a:endParaRPr lang="de-DE"/>
        </a:p>
      </dgm:t>
    </dgm:pt>
    <dgm:pt modelId="{64872D79-85A4-47E2-8E6B-FF56AF7127BD}" type="sibTrans" cxnId="{B4D5F05B-3C42-4C25-ADB7-7D016AB70918}">
      <dgm:prSet/>
      <dgm:spPr/>
      <dgm:t>
        <a:bodyPr/>
        <a:lstStyle/>
        <a:p>
          <a:endParaRPr lang="de-DE"/>
        </a:p>
      </dgm:t>
    </dgm:pt>
    <dgm:pt modelId="{46B873DA-613F-41C9-A7E5-C663CBDB5F8D}">
      <dgm:prSet custT="1"/>
      <dgm:spPr/>
      <dgm:t>
        <a:bodyPr/>
        <a:lstStyle/>
        <a:p>
          <a:pPr rtl="0"/>
          <a:r>
            <a:rPr lang="de-DE" sz="1800" dirty="0">
              <a:solidFill>
                <a:schemeClr val="accent2"/>
              </a:solidFill>
              <a:latin typeface="Segoe Print" panose="02000600000000000000" pitchFamily="2" charset="0"/>
            </a:rPr>
            <a:t>Auf Wiedersehen!</a:t>
          </a:r>
        </a:p>
      </dgm:t>
    </dgm:pt>
    <dgm:pt modelId="{D022E7D2-ECE2-42AD-AF19-FAB14C92154F}" type="parTrans" cxnId="{AB02935A-E421-461F-AB97-B5A0CB71115C}">
      <dgm:prSet/>
      <dgm:spPr/>
      <dgm:t>
        <a:bodyPr/>
        <a:lstStyle/>
        <a:p>
          <a:endParaRPr lang="de-DE"/>
        </a:p>
      </dgm:t>
    </dgm:pt>
    <dgm:pt modelId="{10CD008F-735F-4991-BCD0-AE08D8C92055}" type="sibTrans" cxnId="{AB02935A-E421-461F-AB97-B5A0CB71115C}">
      <dgm:prSet/>
      <dgm:spPr/>
      <dgm:t>
        <a:bodyPr/>
        <a:lstStyle/>
        <a:p>
          <a:endParaRPr lang="de-DE"/>
        </a:p>
      </dgm:t>
    </dgm:pt>
    <dgm:pt modelId="{503FD307-C3FE-4452-AD6B-8BCCD6C5ECD5}">
      <dgm:prSet custT="1"/>
      <dgm:spPr/>
      <dgm:t>
        <a:bodyPr/>
        <a:lstStyle/>
        <a:p>
          <a:pPr rtl="0"/>
          <a:r>
            <a:rPr lang="de-DE" sz="1800" dirty="0">
              <a:solidFill>
                <a:schemeClr val="accent2"/>
              </a:solidFill>
              <a:latin typeface="Segoe Print" panose="02000600000000000000" pitchFamily="2" charset="0"/>
            </a:rPr>
            <a:t>zur Entscheidung kommen</a:t>
          </a:r>
        </a:p>
      </dgm:t>
    </dgm:pt>
    <dgm:pt modelId="{4D7F23E4-3100-46CB-9E9C-6F78786BB52C}" type="parTrans" cxnId="{4AA49266-D36C-4DD7-8B89-F36EB8438625}">
      <dgm:prSet/>
      <dgm:spPr/>
      <dgm:t>
        <a:bodyPr/>
        <a:lstStyle/>
        <a:p>
          <a:endParaRPr lang="de-DE"/>
        </a:p>
      </dgm:t>
    </dgm:pt>
    <dgm:pt modelId="{884364AB-10AB-4C01-9A82-616DBBD6B575}" type="sibTrans" cxnId="{4AA49266-D36C-4DD7-8B89-F36EB8438625}">
      <dgm:prSet/>
      <dgm:spPr/>
      <dgm:t>
        <a:bodyPr/>
        <a:lstStyle/>
        <a:p>
          <a:endParaRPr lang="de-DE"/>
        </a:p>
      </dgm:t>
    </dgm:pt>
    <dgm:pt modelId="{21D5BC67-1F50-48AD-AA4A-F3DE3A3E0132}">
      <dgm:prSet custT="1"/>
      <dgm:spPr/>
      <dgm:t>
        <a:bodyPr/>
        <a:lstStyle/>
        <a:p>
          <a:pPr rtl="0"/>
          <a:r>
            <a:rPr lang="de-DE" sz="1800" dirty="0">
              <a:solidFill>
                <a:schemeClr val="accent2"/>
              </a:solidFill>
              <a:latin typeface="Segoe Print" panose="02000600000000000000" pitchFamily="2" charset="0"/>
            </a:rPr>
            <a:t>spezifisches Gewicht</a:t>
          </a:r>
        </a:p>
      </dgm:t>
    </dgm:pt>
    <dgm:pt modelId="{2C6F8A0D-2EC1-4A36-86C3-441EF66E37E7}" type="parTrans" cxnId="{9B048B7B-4443-41F7-963C-79EFA5994788}">
      <dgm:prSet/>
      <dgm:spPr/>
      <dgm:t>
        <a:bodyPr/>
        <a:lstStyle/>
        <a:p>
          <a:endParaRPr lang="de-DE"/>
        </a:p>
      </dgm:t>
    </dgm:pt>
    <dgm:pt modelId="{4C8BD538-713A-4BB0-A11E-BD11A021D16D}" type="sibTrans" cxnId="{9B048B7B-4443-41F7-963C-79EFA5994788}">
      <dgm:prSet/>
      <dgm:spPr/>
      <dgm:t>
        <a:bodyPr/>
        <a:lstStyle/>
        <a:p>
          <a:endParaRPr lang="de-DE"/>
        </a:p>
      </dgm:t>
    </dgm:pt>
    <dgm:pt modelId="{DABEAA9D-DAC0-49B6-AA8A-1B038B862D8C}" type="pres">
      <dgm:prSet presAssocID="{B58318AC-BE24-4E5C-A4AB-29130AC85D4E}" presName="compositeShape" presStyleCnt="0">
        <dgm:presLayoutVars>
          <dgm:chMax val="7"/>
          <dgm:dir/>
          <dgm:resizeHandles val="exact"/>
        </dgm:presLayoutVars>
      </dgm:prSet>
      <dgm:spPr/>
    </dgm:pt>
    <dgm:pt modelId="{F4583D9C-088F-44F8-A704-9AF6008195E4}" type="pres">
      <dgm:prSet presAssocID="{43BB636A-826F-431D-A9F2-6E128CAD707C}" presName="circ1" presStyleLbl="vennNode1" presStyleIdx="0" presStyleCnt="7"/>
      <dgm:spPr/>
    </dgm:pt>
    <dgm:pt modelId="{113F9110-7E61-4C7C-80AD-D060404C85E8}" type="pres">
      <dgm:prSet presAssocID="{43BB636A-826F-431D-A9F2-6E128CAD707C}" presName="circ1Tx" presStyleLbl="revTx" presStyleIdx="0" presStyleCnt="0" custScaleX="249604">
        <dgm:presLayoutVars>
          <dgm:chMax val="0"/>
          <dgm:chPref val="0"/>
          <dgm:bulletEnabled val="1"/>
        </dgm:presLayoutVars>
      </dgm:prSet>
      <dgm:spPr/>
    </dgm:pt>
    <dgm:pt modelId="{07826BE5-025E-44A0-9DD4-CD0A51651321}" type="pres">
      <dgm:prSet presAssocID="{B7259592-5756-4666-9F73-75B1966F89F0}" presName="circ2" presStyleLbl="vennNode1" presStyleIdx="1" presStyleCnt="7"/>
      <dgm:spPr/>
    </dgm:pt>
    <dgm:pt modelId="{43864026-FEF9-49CF-BF50-40C700BA6F2C}" type="pres">
      <dgm:prSet presAssocID="{B7259592-5756-4666-9F73-75B1966F89F0}" presName="circ2Tx" presStyleLbl="revTx" presStyleIdx="0" presStyleCnt="0" custScaleX="191905" custLinFactNeighborX="44342" custLinFactNeighborY="-1319">
        <dgm:presLayoutVars>
          <dgm:chMax val="0"/>
          <dgm:chPref val="0"/>
          <dgm:bulletEnabled val="1"/>
        </dgm:presLayoutVars>
      </dgm:prSet>
      <dgm:spPr/>
    </dgm:pt>
    <dgm:pt modelId="{59198330-780F-4B86-81C4-A0AB70CEF8AC}" type="pres">
      <dgm:prSet presAssocID="{99F54D83-2EB0-4FA2-9152-795489BEBDA4}" presName="circ3" presStyleLbl="vennNode1" presStyleIdx="2" presStyleCnt="7"/>
      <dgm:spPr/>
    </dgm:pt>
    <dgm:pt modelId="{F8D645A6-95A4-43B5-873E-1044581D4D70}" type="pres">
      <dgm:prSet presAssocID="{99F54D83-2EB0-4FA2-9152-795489BEBDA4}" presName="circ3Tx" presStyleLbl="revTx" presStyleIdx="0" presStyleCnt="0" custScaleX="174482" custLinFactNeighborX="13396" custLinFactNeighborY="-1235">
        <dgm:presLayoutVars>
          <dgm:chMax val="0"/>
          <dgm:chPref val="0"/>
          <dgm:bulletEnabled val="1"/>
        </dgm:presLayoutVars>
      </dgm:prSet>
      <dgm:spPr/>
    </dgm:pt>
    <dgm:pt modelId="{B54E2C1C-911C-4872-9843-A845D8757C56}" type="pres">
      <dgm:prSet presAssocID="{6662F73C-41CD-4951-9C3C-AA6E403E880A}" presName="circ4" presStyleLbl="vennNode1" presStyleIdx="3" presStyleCnt="7"/>
      <dgm:spPr/>
    </dgm:pt>
    <dgm:pt modelId="{61F98C7C-9ABE-4E6B-9D88-B69257C4FE1B}" type="pres">
      <dgm:prSet presAssocID="{6662F73C-41CD-4951-9C3C-AA6E403E880A}" presName="circ4Tx" presStyleLbl="revTx" presStyleIdx="0" presStyleCnt="0" custScaleX="223650" custLinFactNeighborX="53569" custLinFactNeighborY="-5398">
        <dgm:presLayoutVars>
          <dgm:chMax val="0"/>
          <dgm:chPref val="0"/>
          <dgm:bulletEnabled val="1"/>
        </dgm:presLayoutVars>
      </dgm:prSet>
      <dgm:spPr/>
    </dgm:pt>
    <dgm:pt modelId="{CAE545E6-F062-4D7F-8509-B3442BD72095}" type="pres">
      <dgm:prSet presAssocID="{46B873DA-613F-41C9-A7E5-C663CBDB5F8D}" presName="circ5" presStyleLbl="vennNode1" presStyleIdx="4" presStyleCnt="7"/>
      <dgm:spPr/>
    </dgm:pt>
    <dgm:pt modelId="{5BD4BFAA-E57A-44A5-9016-6F42AB2F9A3E}" type="pres">
      <dgm:prSet presAssocID="{46B873DA-613F-41C9-A7E5-C663CBDB5F8D}" presName="circ5Tx" presStyleLbl="revTx" presStyleIdx="0" presStyleCnt="0" custScaleX="157906" custLinFactNeighborX="-12422">
        <dgm:presLayoutVars>
          <dgm:chMax val="0"/>
          <dgm:chPref val="0"/>
          <dgm:bulletEnabled val="1"/>
        </dgm:presLayoutVars>
      </dgm:prSet>
      <dgm:spPr/>
    </dgm:pt>
    <dgm:pt modelId="{32F09519-81AE-4941-A8A6-6BF58DD75321}" type="pres">
      <dgm:prSet presAssocID="{503FD307-C3FE-4452-AD6B-8BCCD6C5ECD5}" presName="circ6" presStyleLbl="vennNode1" presStyleIdx="5" presStyleCnt="7"/>
      <dgm:spPr/>
    </dgm:pt>
    <dgm:pt modelId="{A2BE8B1C-7D39-4348-B90E-9EB01484A1E2}" type="pres">
      <dgm:prSet presAssocID="{503FD307-C3FE-4452-AD6B-8BCCD6C5ECD5}" presName="circ6Tx" presStyleLbl="revTx" presStyleIdx="0" presStyleCnt="0" custScaleX="191623" custLinFactNeighborX="-40188">
        <dgm:presLayoutVars>
          <dgm:chMax val="0"/>
          <dgm:chPref val="0"/>
          <dgm:bulletEnabled val="1"/>
        </dgm:presLayoutVars>
      </dgm:prSet>
      <dgm:spPr/>
    </dgm:pt>
    <dgm:pt modelId="{33524C9A-6859-4531-8365-65A7AD63714A}" type="pres">
      <dgm:prSet presAssocID="{21D5BC67-1F50-48AD-AA4A-F3DE3A3E0132}" presName="circ7" presStyleLbl="vennNode1" presStyleIdx="6" presStyleCnt="7"/>
      <dgm:spPr/>
    </dgm:pt>
    <dgm:pt modelId="{CD3355F4-68CD-4DDE-BF49-4408C51A40F3}" type="pres">
      <dgm:prSet presAssocID="{21D5BC67-1F50-48AD-AA4A-F3DE3A3E0132}" presName="circ7Tx" presStyleLbl="revTx" presStyleIdx="0" presStyleCnt="0" custScaleX="156241" custScaleY="150484" custLinFactNeighborX="-19468" custLinFactNeighborY="-8648">
        <dgm:presLayoutVars>
          <dgm:chMax val="0"/>
          <dgm:chPref val="0"/>
          <dgm:bulletEnabled val="1"/>
        </dgm:presLayoutVars>
      </dgm:prSet>
      <dgm:spPr/>
    </dgm:pt>
  </dgm:ptLst>
  <dgm:cxnLst>
    <dgm:cxn modelId="{03AC6813-5661-4165-842A-E0F1BBC0D158}" type="presOf" srcId="{B7259592-5756-4666-9F73-75B1966F89F0}" destId="{43864026-FEF9-49CF-BF50-40C700BA6F2C}" srcOrd="0" destOrd="0" presId="urn:microsoft.com/office/officeart/2005/8/layout/venn1"/>
    <dgm:cxn modelId="{91DD1D1C-DBE8-4D80-A9D2-48B8D7AD5390}" srcId="{B58318AC-BE24-4E5C-A4AB-29130AC85D4E}" destId="{B7259592-5756-4666-9F73-75B1966F89F0}" srcOrd="1" destOrd="0" parTransId="{4D2059DF-2C37-4BD2-BA72-2D79D5CAE7FF}" sibTransId="{9A7DA440-CFD9-46F6-8D33-C41E395AEA53}"/>
    <dgm:cxn modelId="{F02D822B-35E4-4E55-93E4-52C327546487}" srcId="{B58318AC-BE24-4E5C-A4AB-29130AC85D4E}" destId="{43BB636A-826F-431D-A9F2-6E128CAD707C}" srcOrd="0" destOrd="0" parTransId="{396B9A4A-887C-444F-8CCA-F83A30A866AD}" sibTransId="{7F4A7B36-5856-47B3-9B32-249655C0E62B}"/>
    <dgm:cxn modelId="{DE92BF35-D11D-4F3E-89C5-8C3B70CD77D8}" type="presOf" srcId="{21D5BC67-1F50-48AD-AA4A-F3DE3A3E0132}" destId="{CD3355F4-68CD-4DDE-BF49-4408C51A40F3}" srcOrd="0" destOrd="0" presId="urn:microsoft.com/office/officeart/2005/8/layout/venn1"/>
    <dgm:cxn modelId="{B4D5F05B-3C42-4C25-ADB7-7D016AB70918}" srcId="{B58318AC-BE24-4E5C-A4AB-29130AC85D4E}" destId="{6662F73C-41CD-4951-9C3C-AA6E403E880A}" srcOrd="3" destOrd="0" parTransId="{E9DDEAB5-143B-42CF-905B-C8BCC85D416E}" sibTransId="{64872D79-85A4-47E2-8E6B-FF56AF7127BD}"/>
    <dgm:cxn modelId="{4AA49266-D36C-4DD7-8B89-F36EB8438625}" srcId="{B58318AC-BE24-4E5C-A4AB-29130AC85D4E}" destId="{503FD307-C3FE-4452-AD6B-8BCCD6C5ECD5}" srcOrd="5" destOrd="0" parTransId="{4D7F23E4-3100-46CB-9E9C-6F78786BB52C}" sibTransId="{884364AB-10AB-4C01-9A82-616DBBD6B575}"/>
    <dgm:cxn modelId="{40F2D86A-D30E-422B-885D-94317A73EDF9}" type="presOf" srcId="{6662F73C-41CD-4951-9C3C-AA6E403E880A}" destId="{61F98C7C-9ABE-4E6B-9D88-B69257C4FE1B}" srcOrd="0" destOrd="0" presId="urn:microsoft.com/office/officeart/2005/8/layout/venn1"/>
    <dgm:cxn modelId="{4E94DA4C-A037-4E46-819B-F1A7F037645F}" type="presOf" srcId="{43BB636A-826F-431D-A9F2-6E128CAD707C}" destId="{113F9110-7E61-4C7C-80AD-D060404C85E8}" srcOrd="0" destOrd="0" presId="urn:microsoft.com/office/officeart/2005/8/layout/venn1"/>
    <dgm:cxn modelId="{F39C6D73-1E4A-42F8-B2D0-60887CF2EB06}" type="presOf" srcId="{B58318AC-BE24-4E5C-A4AB-29130AC85D4E}" destId="{DABEAA9D-DAC0-49B6-AA8A-1B038B862D8C}" srcOrd="0" destOrd="0" presId="urn:microsoft.com/office/officeart/2005/8/layout/venn1"/>
    <dgm:cxn modelId="{A0DEFF77-F904-479A-908E-9F5FEE5617A6}" type="presOf" srcId="{99F54D83-2EB0-4FA2-9152-795489BEBDA4}" destId="{F8D645A6-95A4-43B5-873E-1044581D4D70}" srcOrd="0" destOrd="0" presId="urn:microsoft.com/office/officeart/2005/8/layout/venn1"/>
    <dgm:cxn modelId="{AB02935A-E421-461F-AB97-B5A0CB71115C}" srcId="{B58318AC-BE24-4E5C-A4AB-29130AC85D4E}" destId="{46B873DA-613F-41C9-A7E5-C663CBDB5F8D}" srcOrd="4" destOrd="0" parTransId="{D022E7D2-ECE2-42AD-AF19-FAB14C92154F}" sibTransId="{10CD008F-735F-4991-BCD0-AE08D8C92055}"/>
    <dgm:cxn modelId="{9B048B7B-4443-41F7-963C-79EFA5994788}" srcId="{B58318AC-BE24-4E5C-A4AB-29130AC85D4E}" destId="{21D5BC67-1F50-48AD-AA4A-F3DE3A3E0132}" srcOrd="6" destOrd="0" parTransId="{2C6F8A0D-2EC1-4A36-86C3-441EF66E37E7}" sibTransId="{4C8BD538-713A-4BB0-A11E-BD11A021D16D}"/>
    <dgm:cxn modelId="{4D7EAA8B-5FDE-43BF-99A3-E99E7B7D1FB7}" type="presOf" srcId="{46B873DA-613F-41C9-A7E5-C663CBDB5F8D}" destId="{5BD4BFAA-E57A-44A5-9016-6F42AB2F9A3E}" srcOrd="0" destOrd="0" presId="urn:microsoft.com/office/officeart/2005/8/layout/venn1"/>
    <dgm:cxn modelId="{A99CBDA0-7667-4CD5-86A6-40E02F09325C}" srcId="{B58318AC-BE24-4E5C-A4AB-29130AC85D4E}" destId="{99F54D83-2EB0-4FA2-9152-795489BEBDA4}" srcOrd="2" destOrd="0" parTransId="{CDEDFC83-720F-4044-ADB6-97195FB98415}" sibTransId="{DABB426B-79A9-48EB-9536-8D7F472F34F9}"/>
    <dgm:cxn modelId="{2DD710B6-48F5-4DD4-96AA-8792C50485C8}" type="presOf" srcId="{503FD307-C3FE-4452-AD6B-8BCCD6C5ECD5}" destId="{A2BE8B1C-7D39-4348-B90E-9EB01484A1E2}" srcOrd="0" destOrd="0" presId="urn:microsoft.com/office/officeart/2005/8/layout/venn1"/>
    <dgm:cxn modelId="{8B951E10-AFDE-4D45-81E2-02B7F74041EE}" type="presParOf" srcId="{DABEAA9D-DAC0-49B6-AA8A-1B038B862D8C}" destId="{F4583D9C-088F-44F8-A704-9AF6008195E4}" srcOrd="0" destOrd="0" presId="urn:microsoft.com/office/officeart/2005/8/layout/venn1"/>
    <dgm:cxn modelId="{0A3EB6DC-5D8B-439D-918C-F734ED35557A}" type="presParOf" srcId="{DABEAA9D-DAC0-49B6-AA8A-1B038B862D8C}" destId="{113F9110-7E61-4C7C-80AD-D060404C85E8}" srcOrd="1" destOrd="0" presId="urn:microsoft.com/office/officeart/2005/8/layout/venn1"/>
    <dgm:cxn modelId="{F55D84DF-75B0-4A45-9EB3-99A5376405B2}" type="presParOf" srcId="{DABEAA9D-DAC0-49B6-AA8A-1B038B862D8C}" destId="{07826BE5-025E-44A0-9DD4-CD0A51651321}" srcOrd="2" destOrd="0" presId="urn:microsoft.com/office/officeart/2005/8/layout/venn1"/>
    <dgm:cxn modelId="{C6839943-8E4C-49A0-A628-B15B38A9D1E2}" type="presParOf" srcId="{DABEAA9D-DAC0-49B6-AA8A-1B038B862D8C}" destId="{43864026-FEF9-49CF-BF50-40C700BA6F2C}" srcOrd="3" destOrd="0" presId="urn:microsoft.com/office/officeart/2005/8/layout/venn1"/>
    <dgm:cxn modelId="{B682A320-61EF-4EA3-ADA5-13715FE745A8}" type="presParOf" srcId="{DABEAA9D-DAC0-49B6-AA8A-1B038B862D8C}" destId="{59198330-780F-4B86-81C4-A0AB70CEF8AC}" srcOrd="4" destOrd="0" presId="urn:microsoft.com/office/officeart/2005/8/layout/venn1"/>
    <dgm:cxn modelId="{D9597534-325B-49EE-BEC4-4CDBB1405693}" type="presParOf" srcId="{DABEAA9D-DAC0-49B6-AA8A-1B038B862D8C}" destId="{F8D645A6-95A4-43B5-873E-1044581D4D70}" srcOrd="5" destOrd="0" presId="urn:microsoft.com/office/officeart/2005/8/layout/venn1"/>
    <dgm:cxn modelId="{A4E9C5FA-1DD7-4403-B6FE-7D0E82EE981A}" type="presParOf" srcId="{DABEAA9D-DAC0-49B6-AA8A-1B038B862D8C}" destId="{B54E2C1C-911C-4872-9843-A845D8757C56}" srcOrd="6" destOrd="0" presId="urn:microsoft.com/office/officeart/2005/8/layout/venn1"/>
    <dgm:cxn modelId="{2CC77D58-DFDD-4095-A18F-524DF352A781}" type="presParOf" srcId="{DABEAA9D-DAC0-49B6-AA8A-1B038B862D8C}" destId="{61F98C7C-9ABE-4E6B-9D88-B69257C4FE1B}" srcOrd="7" destOrd="0" presId="urn:microsoft.com/office/officeart/2005/8/layout/venn1"/>
    <dgm:cxn modelId="{4C8E25FE-0EDD-4D8B-AB6C-DB44D31063E5}" type="presParOf" srcId="{DABEAA9D-DAC0-49B6-AA8A-1B038B862D8C}" destId="{CAE545E6-F062-4D7F-8509-B3442BD72095}" srcOrd="8" destOrd="0" presId="urn:microsoft.com/office/officeart/2005/8/layout/venn1"/>
    <dgm:cxn modelId="{6924AA7E-9E8F-4EBB-9AFC-AAF3049347D5}" type="presParOf" srcId="{DABEAA9D-DAC0-49B6-AA8A-1B038B862D8C}" destId="{5BD4BFAA-E57A-44A5-9016-6F42AB2F9A3E}" srcOrd="9" destOrd="0" presId="urn:microsoft.com/office/officeart/2005/8/layout/venn1"/>
    <dgm:cxn modelId="{93479A13-B975-47F0-8802-76B4185504C0}" type="presParOf" srcId="{DABEAA9D-DAC0-49B6-AA8A-1B038B862D8C}" destId="{32F09519-81AE-4941-A8A6-6BF58DD75321}" srcOrd="10" destOrd="0" presId="urn:microsoft.com/office/officeart/2005/8/layout/venn1"/>
    <dgm:cxn modelId="{56E5CF20-3E79-482B-AA37-E9B94FF26117}" type="presParOf" srcId="{DABEAA9D-DAC0-49B6-AA8A-1B038B862D8C}" destId="{A2BE8B1C-7D39-4348-B90E-9EB01484A1E2}" srcOrd="11" destOrd="0" presId="urn:microsoft.com/office/officeart/2005/8/layout/venn1"/>
    <dgm:cxn modelId="{D9F39923-1FA3-42A5-BF6B-2EB51E17BA38}" type="presParOf" srcId="{DABEAA9D-DAC0-49B6-AA8A-1B038B862D8C}" destId="{33524C9A-6859-4531-8365-65A7AD63714A}" srcOrd="12" destOrd="0" presId="urn:microsoft.com/office/officeart/2005/8/layout/venn1"/>
    <dgm:cxn modelId="{9DAF4D67-DBC3-46BA-8EB6-8F88A7149F1F}" type="presParOf" srcId="{DABEAA9D-DAC0-49B6-AA8A-1B038B862D8C}" destId="{CD3355F4-68CD-4DDE-BF49-4408C51A40F3}"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0DDCC5-2FC0-4A61-BEB1-8EEDA5AA9A7D}"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de-DE"/>
        </a:p>
      </dgm:t>
    </dgm:pt>
    <dgm:pt modelId="{E7915F82-512D-40CB-AE01-D3BF3FD6F4F1}">
      <dgm:prSet/>
      <dgm:spPr/>
      <dgm:t>
        <a:bodyPr/>
        <a:lstStyle/>
        <a:p>
          <a:pPr rtl="0"/>
          <a:r>
            <a:rPr lang="de-DE" dirty="0"/>
            <a:t>Bis zu ersten Hälfte des 20. Jahrhunderts standen Phraseologismen im Ruf, „billiges Beiwerk“ zu sein. Sie galten als „angeberisch, überflüssig und einfallslos“ (</a:t>
          </a:r>
          <a:r>
            <a:rPr lang="de-DE" dirty="0" err="1"/>
            <a:t>Lapinskas</a:t>
          </a:r>
          <a:r>
            <a:rPr lang="de-DE" dirty="0"/>
            <a:t> 2013: 176), wobei der Einsatz formelhafter Sprachelemente nichts anderes bedeutete „als leeres Gerede und Abgedroschenheit“ (Stein 1995: 90). Zudem betrachtete man sie stilistisch als salopp-umgangssprachliche Ausdrücke der niederen Umgangssprache (Fleischer 1997: 198). </a:t>
          </a:r>
        </a:p>
      </dgm:t>
    </dgm:pt>
    <dgm:pt modelId="{FEE285DB-B0E4-4CD8-B637-516D07687D3D}" type="parTrans" cxnId="{2BCA3C31-8E9C-4B7E-8D6D-1F6A19AB5DB5}">
      <dgm:prSet/>
      <dgm:spPr/>
      <dgm:t>
        <a:bodyPr/>
        <a:lstStyle/>
        <a:p>
          <a:endParaRPr lang="de-DE"/>
        </a:p>
      </dgm:t>
    </dgm:pt>
    <dgm:pt modelId="{2422BBE4-21D7-46C1-8E3D-2DF3EB2F28B0}" type="sibTrans" cxnId="{2BCA3C31-8E9C-4B7E-8D6D-1F6A19AB5DB5}">
      <dgm:prSet/>
      <dgm:spPr/>
      <dgm:t>
        <a:bodyPr/>
        <a:lstStyle/>
        <a:p>
          <a:endParaRPr lang="de-DE"/>
        </a:p>
      </dgm:t>
    </dgm:pt>
    <dgm:pt modelId="{BDA3449E-1C00-47EF-8529-53C3BBBCB0ED}">
      <dgm:prSet/>
      <dgm:spPr/>
      <dgm:t>
        <a:bodyPr/>
        <a:lstStyle/>
        <a:p>
          <a:pPr rtl="0"/>
          <a:r>
            <a:rPr lang="de-DE" dirty="0"/>
            <a:t>Zudem wurde lange der Phraseologie der deutschen Sprache der Status einer Randerscheinung zugewiesen und gar aus der linguistischen Betrachtung ausgeschlossen, weil sich Phraseologismen nicht in die gängigen Beschreibungsmodelle einordnen lassen.</a:t>
          </a:r>
        </a:p>
        <a:p>
          <a:pPr rtl="0"/>
          <a:r>
            <a:rPr lang="de-DE"/>
            <a:t>Ferner </a:t>
          </a:r>
          <a:r>
            <a:rPr lang="de-DE" dirty="0"/>
            <a:t>wurde die Relevanz phraseologischer Einheiten für die sprachliche Interaktion als gering eingeschätzt und die Entwicklung einer phraseologischen Kompetenz eher fortgeschrittenen Sprachbeherrschungsniveaus vorbehalten.</a:t>
          </a:r>
        </a:p>
      </dgm:t>
    </dgm:pt>
    <dgm:pt modelId="{CCA4E399-8563-4EB4-9860-C10C63D8541F}" type="parTrans" cxnId="{7177277A-1781-4C59-B994-156F644E9A65}">
      <dgm:prSet/>
      <dgm:spPr/>
      <dgm:t>
        <a:bodyPr/>
        <a:lstStyle/>
        <a:p>
          <a:endParaRPr lang="de-DE"/>
        </a:p>
      </dgm:t>
    </dgm:pt>
    <dgm:pt modelId="{DE2643D0-89B7-4A09-A2DA-C2AF133855B2}" type="sibTrans" cxnId="{7177277A-1781-4C59-B994-156F644E9A65}">
      <dgm:prSet/>
      <dgm:spPr/>
      <dgm:t>
        <a:bodyPr/>
        <a:lstStyle/>
        <a:p>
          <a:endParaRPr lang="de-DE"/>
        </a:p>
      </dgm:t>
    </dgm:pt>
    <dgm:pt modelId="{13948407-90F2-404C-884E-117FC7D842AC}">
      <dgm:prSet/>
      <dgm:spPr/>
      <dgm:t>
        <a:bodyPr/>
        <a:lstStyle/>
        <a:p>
          <a:pPr rtl="0"/>
          <a:r>
            <a:rPr lang="de-DE"/>
            <a:t>In der neueren phraseodidaktischen Forschung wird argumentiert, „dass Kommunikation in der Fremdsprache ohne eine minimale Beherrschung der Phraseologie nicht möglich ist“ (Hallsteinsdóttir 2011: Online).</a:t>
          </a:r>
        </a:p>
      </dgm:t>
    </dgm:pt>
    <dgm:pt modelId="{781B3267-F54D-4122-AD87-C6B299EDF3FC}" type="parTrans" cxnId="{945B9172-4046-4CFF-A753-A38CB6436FE8}">
      <dgm:prSet/>
      <dgm:spPr/>
      <dgm:t>
        <a:bodyPr/>
        <a:lstStyle/>
        <a:p>
          <a:endParaRPr lang="de-DE"/>
        </a:p>
      </dgm:t>
    </dgm:pt>
    <dgm:pt modelId="{FC44C0C8-F1EC-4019-B50E-071858B93566}" type="sibTrans" cxnId="{945B9172-4046-4CFF-A753-A38CB6436FE8}">
      <dgm:prSet/>
      <dgm:spPr/>
      <dgm:t>
        <a:bodyPr/>
        <a:lstStyle/>
        <a:p>
          <a:endParaRPr lang="de-DE"/>
        </a:p>
      </dgm:t>
    </dgm:pt>
    <dgm:pt modelId="{D7F79BCD-184E-4F70-9633-3C4D20A88DB3}" type="pres">
      <dgm:prSet presAssocID="{770DDCC5-2FC0-4A61-BEB1-8EEDA5AA9A7D}" presName="Name0" presStyleCnt="0">
        <dgm:presLayoutVars>
          <dgm:dir/>
          <dgm:resizeHandles val="exact"/>
        </dgm:presLayoutVars>
      </dgm:prSet>
      <dgm:spPr/>
    </dgm:pt>
    <dgm:pt modelId="{C9AC01D6-BD8D-41CC-852E-5E9EAB6D3A15}" type="pres">
      <dgm:prSet presAssocID="{E7915F82-512D-40CB-AE01-D3BF3FD6F4F1}" presName="node" presStyleLbl="node1" presStyleIdx="0" presStyleCnt="3">
        <dgm:presLayoutVars>
          <dgm:bulletEnabled val="1"/>
        </dgm:presLayoutVars>
      </dgm:prSet>
      <dgm:spPr/>
    </dgm:pt>
    <dgm:pt modelId="{558FCBF6-3ED1-41D2-8BA8-DB6211034E4F}" type="pres">
      <dgm:prSet presAssocID="{2422BBE4-21D7-46C1-8E3D-2DF3EB2F28B0}" presName="sibTrans" presStyleLbl="sibTrans2D1" presStyleIdx="0" presStyleCnt="2"/>
      <dgm:spPr/>
    </dgm:pt>
    <dgm:pt modelId="{EE272462-AC19-47E6-B4B3-401C5921E04D}" type="pres">
      <dgm:prSet presAssocID="{2422BBE4-21D7-46C1-8E3D-2DF3EB2F28B0}" presName="connectorText" presStyleLbl="sibTrans2D1" presStyleIdx="0" presStyleCnt="2"/>
      <dgm:spPr/>
    </dgm:pt>
    <dgm:pt modelId="{84233C9A-75A1-4F73-B37E-3F6EB0206D98}" type="pres">
      <dgm:prSet presAssocID="{BDA3449E-1C00-47EF-8529-53C3BBBCB0ED}" presName="node" presStyleLbl="node1" presStyleIdx="1" presStyleCnt="3">
        <dgm:presLayoutVars>
          <dgm:bulletEnabled val="1"/>
        </dgm:presLayoutVars>
      </dgm:prSet>
      <dgm:spPr/>
    </dgm:pt>
    <dgm:pt modelId="{68409460-EE67-4648-AC3E-AECC396E2AA1}" type="pres">
      <dgm:prSet presAssocID="{DE2643D0-89B7-4A09-A2DA-C2AF133855B2}" presName="sibTrans" presStyleLbl="sibTrans2D1" presStyleIdx="1" presStyleCnt="2"/>
      <dgm:spPr/>
    </dgm:pt>
    <dgm:pt modelId="{B620ECD0-BD85-4F16-B78B-15B59DF00191}" type="pres">
      <dgm:prSet presAssocID="{DE2643D0-89B7-4A09-A2DA-C2AF133855B2}" presName="connectorText" presStyleLbl="sibTrans2D1" presStyleIdx="1" presStyleCnt="2"/>
      <dgm:spPr/>
    </dgm:pt>
    <dgm:pt modelId="{7F04F147-0B90-4B89-91A0-393DFC5D76D4}" type="pres">
      <dgm:prSet presAssocID="{13948407-90F2-404C-884E-117FC7D842AC}" presName="node" presStyleLbl="node1" presStyleIdx="2" presStyleCnt="3">
        <dgm:presLayoutVars>
          <dgm:bulletEnabled val="1"/>
        </dgm:presLayoutVars>
      </dgm:prSet>
      <dgm:spPr/>
    </dgm:pt>
  </dgm:ptLst>
  <dgm:cxnLst>
    <dgm:cxn modelId="{005C3B09-6461-4DFA-9183-644E29577D21}" type="presOf" srcId="{13948407-90F2-404C-884E-117FC7D842AC}" destId="{7F04F147-0B90-4B89-91A0-393DFC5D76D4}" srcOrd="0" destOrd="0" presId="urn:microsoft.com/office/officeart/2005/8/layout/process1"/>
    <dgm:cxn modelId="{916BFE12-2B1C-4219-B5B0-3FC60B04B2D9}" type="presOf" srcId="{E7915F82-512D-40CB-AE01-D3BF3FD6F4F1}" destId="{C9AC01D6-BD8D-41CC-852E-5E9EAB6D3A15}" srcOrd="0" destOrd="0" presId="urn:microsoft.com/office/officeart/2005/8/layout/process1"/>
    <dgm:cxn modelId="{2F1F7B15-78AD-453D-A9DD-575E8FC5303F}" type="presOf" srcId="{DE2643D0-89B7-4A09-A2DA-C2AF133855B2}" destId="{68409460-EE67-4648-AC3E-AECC396E2AA1}" srcOrd="0" destOrd="0" presId="urn:microsoft.com/office/officeart/2005/8/layout/process1"/>
    <dgm:cxn modelId="{2BCA3C31-8E9C-4B7E-8D6D-1F6A19AB5DB5}" srcId="{770DDCC5-2FC0-4A61-BEB1-8EEDA5AA9A7D}" destId="{E7915F82-512D-40CB-AE01-D3BF3FD6F4F1}" srcOrd="0" destOrd="0" parTransId="{FEE285DB-B0E4-4CD8-B637-516D07687D3D}" sibTransId="{2422BBE4-21D7-46C1-8E3D-2DF3EB2F28B0}"/>
    <dgm:cxn modelId="{07853A65-75E8-4834-8E2B-A408A23794B6}" type="presOf" srcId="{DE2643D0-89B7-4A09-A2DA-C2AF133855B2}" destId="{B620ECD0-BD85-4F16-B78B-15B59DF00191}" srcOrd="1" destOrd="0" presId="urn:microsoft.com/office/officeart/2005/8/layout/process1"/>
    <dgm:cxn modelId="{FE384C51-2F85-4A00-ACC0-AF1EB7F3DEC6}" type="presOf" srcId="{770DDCC5-2FC0-4A61-BEB1-8EEDA5AA9A7D}" destId="{D7F79BCD-184E-4F70-9633-3C4D20A88DB3}" srcOrd="0" destOrd="0" presId="urn:microsoft.com/office/officeart/2005/8/layout/process1"/>
    <dgm:cxn modelId="{945B9172-4046-4CFF-A753-A38CB6436FE8}" srcId="{770DDCC5-2FC0-4A61-BEB1-8EEDA5AA9A7D}" destId="{13948407-90F2-404C-884E-117FC7D842AC}" srcOrd="2" destOrd="0" parTransId="{781B3267-F54D-4122-AD87-C6B299EDF3FC}" sibTransId="{FC44C0C8-F1EC-4019-B50E-071858B93566}"/>
    <dgm:cxn modelId="{F7329F54-3EDC-4834-A49B-D1F3641D75F8}" type="presOf" srcId="{2422BBE4-21D7-46C1-8E3D-2DF3EB2F28B0}" destId="{EE272462-AC19-47E6-B4B3-401C5921E04D}" srcOrd="1" destOrd="0" presId="urn:microsoft.com/office/officeart/2005/8/layout/process1"/>
    <dgm:cxn modelId="{62E09357-FBBB-4F85-9A2D-19F974666205}" type="presOf" srcId="{BDA3449E-1C00-47EF-8529-53C3BBBCB0ED}" destId="{84233C9A-75A1-4F73-B37E-3F6EB0206D98}" srcOrd="0" destOrd="0" presId="urn:microsoft.com/office/officeart/2005/8/layout/process1"/>
    <dgm:cxn modelId="{7177277A-1781-4C59-B994-156F644E9A65}" srcId="{770DDCC5-2FC0-4A61-BEB1-8EEDA5AA9A7D}" destId="{BDA3449E-1C00-47EF-8529-53C3BBBCB0ED}" srcOrd="1" destOrd="0" parTransId="{CCA4E399-8563-4EB4-9860-C10C63D8541F}" sibTransId="{DE2643D0-89B7-4A09-A2DA-C2AF133855B2}"/>
    <dgm:cxn modelId="{F7C7D3BF-6215-4BDE-B7C3-A7F6CBA526AB}" type="presOf" srcId="{2422BBE4-21D7-46C1-8E3D-2DF3EB2F28B0}" destId="{558FCBF6-3ED1-41D2-8BA8-DB6211034E4F}" srcOrd="0" destOrd="0" presId="urn:microsoft.com/office/officeart/2005/8/layout/process1"/>
    <dgm:cxn modelId="{851E7800-CD1E-46EE-83EB-49F111218169}" type="presParOf" srcId="{D7F79BCD-184E-4F70-9633-3C4D20A88DB3}" destId="{C9AC01D6-BD8D-41CC-852E-5E9EAB6D3A15}" srcOrd="0" destOrd="0" presId="urn:microsoft.com/office/officeart/2005/8/layout/process1"/>
    <dgm:cxn modelId="{4186D1F2-D4B2-41A2-9704-15F3D088F473}" type="presParOf" srcId="{D7F79BCD-184E-4F70-9633-3C4D20A88DB3}" destId="{558FCBF6-3ED1-41D2-8BA8-DB6211034E4F}" srcOrd="1" destOrd="0" presId="urn:microsoft.com/office/officeart/2005/8/layout/process1"/>
    <dgm:cxn modelId="{D61E94B7-0DC4-4469-B360-6023F193FEFE}" type="presParOf" srcId="{558FCBF6-3ED1-41D2-8BA8-DB6211034E4F}" destId="{EE272462-AC19-47E6-B4B3-401C5921E04D}" srcOrd="0" destOrd="0" presId="urn:microsoft.com/office/officeart/2005/8/layout/process1"/>
    <dgm:cxn modelId="{D110F80F-26E4-480E-ABBB-A727267E7A27}" type="presParOf" srcId="{D7F79BCD-184E-4F70-9633-3C4D20A88DB3}" destId="{84233C9A-75A1-4F73-B37E-3F6EB0206D98}" srcOrd="2" destOrd="0" presId="urn:microsoft.com/office/officeart/2005/8/layout/process1"/>
    <dgm:cxn modelId="{1E2120BD-31F8-440B-B5B0-62FDD0EB62C9}" type="presParOf" srcId="{D7F79BCD-184E-4F70-9633-3C4D20A88DB3}" destId="{68409460-EE67-4648-AC3E-AECC396E2AA1}" srcOrd="3" destOrd="0" presId="urn:microsoft.com/office/officeart/2005/8/layout/process1"/>
    <dgm:cxn modelId="{15A7F0D6-8494-455A-BFA3-9AAB49C4B98A}" type="presParOf" srcId="{68409460-EE67-4648-AC3E-AECC396E2AA1}" destId="{B620ECD0-BD85-4F16-B78B-15B59DF00191}" srcOrd="0" destOrd="0" presId="urn:microsoft.com/office/officeart/2005/8/layout/process1"/>
    <dgm:cxn modelId="{933B76C7-2098-414B-B906-B8296BB5D413}" type="presParOf" srcId="{D7F79BCD-184E-4F70-9633-3C4D20A88DB3}" destId="{7F04F147-0B90-4B89-91A0-393DFC5D76D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D68B48-041E-4065-B3EE-B3C4AB0AFDB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63BC2734-9687-40B1-9158-719E7EEDA9B6}">
      <dgm:prSet custT="1"/>
      <dgm:spPr/>
      <dgm:t>
        <a:bodyPr/>
        <a:lstStyle/>
        <a:p>
          <a:pPr rtl="0"/>
          <a:r>
            <a:rPr lang="de-DE" sz="2400" dirty="0"/>
            <a:t>Phraseologismen…</a:t>
          </a:r>
        </a:p>
      </dgm:t>
    </dgm:pt>
    <dgm:pt modelId="{E9893800-888A-4AB7-8EB5-21E0EC76583A}" type="parTrans" cxnId="{4492FA10-7505-4C33-A188-A7F27B9B7568}">
      <dgm:prSet/>
      <dgm:spPr/>
      <dgm:t>
        <a:bodyPr/>
        <a:lstStyle/>
        <a:p>
          <a:endParaRPr lang="de-DE"/>
        </a:p>
      </dgm:t>
    </dgm:pt>
    <dgm:pt modelId="{EDD80B63-96D0-458E-9E6E-53094F01A2C5}" type="sibTrans" cxnId="{4492FA10-7505-4C33-A188-A7F27B9B7568}">
      <dgm:prSet/>
      <dgm:spPr/>
      <dgm:t>
        <a:bodyPr/>
        <a:lstStyle/>
        <a:p>
          <a:endParaRPr lang="de-DE"/>
        </a:p>
      </dgm:t>
    </dgm:pt>
    <dgm:pt modelId="{BBB04ADB-DC4C-49F9-8ED9-6DC92E287E6C}">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de-DE" sz="2000" dirty="0">
              <a:solidFill>
                <a:schemeClr val="tx2"/>
              </a:solidFill>
            </a:rPr>
            <a:t>wurden lange als sprachliche Eigentümlichkeit behandelt,</a:t>
          </a:r>
        </a:p>
      </dgm:t>
    </dgm:pt>
    <dgm:pt modelId="{6A160F11-E578-4316-81A6-4CA31694741A}" type="parTrans" cxnId="{9D8CF420-0FEF-49EB-843B-457ACB921491}">
      <dgm:prSet/>
      <dgm:spPr/>
      <dgm:t>
        <a:bodyPr/>
        <a:lstStyle/>
        <a:p>
          <a:endParaRPr lang="de-DE"/>
        </a:p>
      </dgm:t>
    </dgm:pt>
    <dgm:pt modelId="{36159950-7E2A-4F43-82C5-066B939E8966}" type="sibTrans" cxnId="{9D8CF420-0FEF-49EB-843B-457ACB921491}">
      <dgm:prSet/>
      <dgm:spPr/>
      <dgm:t>
        <a:bodyPr/>
        <a:lstStyle/>
        <a:p>
          <a:endParaRPr lang="de-DE"/>
        </a:p>
      </dgm:t>
    </dgm:pt>
    <dgm:pt modelId="{9F34B01A-23E7-47AF-83A0-B88227E4DC59}">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de-DE" sz="2000" dirty="0">
              <a:solidFill>
                <a:schemeClr val="tx2"/>
              </a:solidFill>
            </a:rPr>
            <a:t>sind in der Alltags- und in der Fachkommunikation allgegenwärtig,</a:t>
          </a:r>
        </a:p>
      </dgm:t>
    </dgm:pt>
    <dgm:pt modelId="{199280E4-EC51-4AE2-80CA-3F5F3AC0554E}" type="parTrans" cxnId="{F12D0E94-4669-4F25-845A-63C652AA2EAC}">
      <dgm:prSet/>
      <dgm:spPr/>
    </dgm:pt>
    <dgm:pt modelId="{EE49696B-0146-4D23-B831-B86E4D19C2E1}" type="sibTrans" cxnId="{F12D0E94-4669-4F25-845A-63C652AA2EAC}">
      <dgm:prSet/>
      <dgm:spPr/>
    </dgm:pt>
    <dgm:pt modelId="{F4E5FA85-1B44-410B-8761-B0255D586C18}">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de-DE" sz="2000" dirty="0">
              <a:solidFill>
                <a:schemeClr val="tx2"/>
              </a:solidFill>
            </a:rPr>
            <a:t>sind unverzichtbar für die fremdsprachliche Kommunikation.</a:t>
          </a:r>
        </a:p>
      </dgm:t>
    </dgm:pt>
    <dgm:pt modelId="{9781A50C-0FD0-407D-9E73-99BB931CFEDD}" type="parTrans" cxnId="{E797CD4B-31AE-4296-9B60-EEC9E48B6FDB}">
      <dgm:prSet/>
      <dgm:spPr/>
    </dgm:pt>
    <dgm:pt modelId="{ABCB24DE-7D9F-44D8-A6F6-69228612036D}" type="sibTrans" cxnId="{E797CD4B-31AE-4296-9B60-EEC9E48B6FDB}">
      <dgm:prSet/>
      <dgm:spPr/>
    </dgm:pt>
    <dgm:pt modelId="{F51A6C41-199E-40AB-A24C-482C172392DB}" type="pres">
      <dgm:prSet presAssocID="{41D68B48-041E-4065-B3EE-B3C4AB0AFDB5}" presName="Name0" presStyleCnt="0">
        <dgm:presLayoutVars>
          <dgm:dir/>
          <dgm:animLvl val="lvl"/>
          <dgm:resizeHandles val="exact"/>
        </dgm:presLayoutVars>
      </dgm:prSet>
      <dgm:spPr/>
    </dgm:pt>
    <dgm:pt modelId="{55709E8B-F5A4-4383-8C0F-9B32D6A2B000}" type="pres">
      <dgm:prSet presAssocID="{63BC2734-9687-40B1-9158-719E7EEDA9B6}" presName="linNode" presStyleCnt="0"/>
      <dgm:spPr/>
    </dgm:pt>
    <dgm:pt modelId="{18E88A2E-920E-458C-BF4F-3CA7A1785380}" type="pres">
      <dgm:prSet presAssocID="{63BC2734-9687-40B1-9158-719E7EEDA9B6}" presName="parentText" presStyleLbl="node1" presStyleIdx="0" presStyleCnt="1" custScaleX="111005" custLinFactNeighborX="-16333" custLinFactNeighborY="-4053">
        <dgm:presLayoutVars>
          <dgm:chMax val="1"/>
          <dgm:bulletEnabled val="1"/>
        </dgm:presLayoutVars>
      </dgm:prSet>
      <dgm:spPr/>
    </dgm:pt>
    <dgm:pt modelId="{751FE5A4-30A2-4ADC-BBE3-7DD9A5722997}" type="pres">
      <dgm:prSet presAssocID="{63BC2734-9687-40B1-9158-719E7EEDA9B6}" presName="descendantText" presStyleLbl="alignAccFollowNode1" presStyleIdx="0" presStyleCnt="1" custScaleX="137902" custLinFactNeighborX="0" custLinFactNeighborY="1013">
        <dgm:presLayoutVars>
          <dgm:bulletEnabled val="1"/>
        </dgm:presLayoutVars>
      </dgm:prSet>
      <dgm:spPr/>
    </dgm:pt>
  </dgm:ptLst>
  <dgm:cxnLst>
    <dgm:cxn modelId="{4492FA10-7505-4C33-A188-A7F27B9B7568}" srcId="{41D68B48-041E-4065-B3EE-B3C4AB0AFDB5}" destId="{63BC2734-9687-40B1-9158-719E7EEDA9B6}" srcOrd="0" destOrd="0" parTransId="{E9893800-888A-4AB7-8EB5-21E0EC76583A}" sibTransId="{EDD80B63-96D0-458E-9E6E-53094F01A2C5}"/>
    <dgm:cxn modelId="{9D8CF420-0FEF-49EB-843B-457ACB921491}" srcId="{63BC2734-9687-40B1-9158-719E7EEDA9B6}" destId="{BBB04ADB-DC4C-49F9-8ED9-6DC92E287E6C}" srcOrd="0" destOrd="0" parTransId="{6A160F11-E578-4316-81A6-4CA31694741A}" sibTransId="{36159950-7E2A-4F43-82C5-066B939E8966}"/>
    <dgm:cxn modelId="{F67B9F68-5697-4978-ADAC-C73769085F9C}" type="presOf" srcId="{63BC2734-9687-40B1-9158-719E7EEDA9B6}" destId="{18E88A2E-920E-458C-BF4F-3CA7A1785380}" srcOrd="0" destOrd="0" presId="urn:microsoft.com/office/officeart/2005/8/layout/vList5"/>
    <dgm:cxn modelId="{50FAAB48-DE10-4293-A849-919D67CB7D53}" type="presOf" srcId="{BBB04ADB-DC4C-49F9-8ED9-6DC92E287E6C}" destId="{751FE5A4-30A2-4ADC-BBE3-7DD9A5722997}" srcOrd="0" destOrd="0" presId="urn:microsoft.com/office/officeart/2005/8/layout/vList5"/>
    <dgm:cxn modelId="{5C0F5D4A-B2AD-44A5-9751-177D2B71D233}" type="presOf" srcId="{41D68B48-041E-4065-B3EE-B3C4AB0AFDB5}" destId="{F51A6C41-199E-40AB-A24C-482C172392DB}" srcOrd="0" destOrd="0" presId="urn:microsoft.com/office/officeart/2005/8/layout/vList5"/>
    <dgm:cxn modelId="{E797CD4B-31AE-4296-9B60-EEC9E48B6FDB}" srcId="{63BC2734-9687-40B1-9158-719E7EEDA9B6}" destId="{F4E5FA85-1B44-410B-8761-B0255D586C18}" srcOrd="2" destOrd="0" parTransId="{9781A50C-0FD0-407D-9E73-99BB931CFEDD}" sibTransId="{ABCB24DE-7D9F-44D8-A6F6-69228612036D}"/>
    <dgm:cxn modelId="{F12D0E94-4669-4F25-845A-63C652AA2EAC}" srcId="{63BC2734-9687-40B1-9158-719E7EEDA9B6}" destId="{9F34B01A-23E7-47AF-83A0-B88227E4DC59}" srcOrd="1" destOrd="0" parTransId="{199280E4-EC51-4AE2-80CA-3F5F3AC0554E}" sibTransId="{EE49696B-0146-4D23-B831-B86E4D19C2E1}"/>
    <dgm:cxn modelId="{406B0FC7-1C56-46A7-A846-A7CF45AA066B}" type="presOf" srcId="{F4E5FA85-1B44-410B-8761-B0255D586C18}" destId="{751FE5A4-30A2-4ADC-BBE3-7DD9A5722997}" srcOrd="0" destOrd="2" presId="urn:microsoft.com/office/officeart/2005/8/layout/vList5"/>
    <dgm:cxn modelId="{44160FEA-CCDE-44F7-BFB4-13A7BA9CFE94}" type="presOf" srcId="{9F34B01A-23E7-47AF-83A0-B88227E4DC59}" destId="{751FE5A4-30A2-4ADC-BBE3-7DD9A5722997}" srcOrd="0" destOrd="1" presId="urn:microsoft.com/office/officeart/2005/8/layout/vList5"/>
    <dgm:cxn modelId="{457914D6-525C-402E-821A-8F1C30062546}" type="presParOf" srcId="{F51A6C41-199E-40AB-A24C-482C172392DB}" destId="{55709E8B-F5A4-4383-8C0F-9B32D6A2B000}" srcOrd="0" destOrd="0" presId="urn:microsoft.com/office/officeart/2005/8/layout/vList5"/>
    <dgm:cxn modelId="{28267FD0-A17E-4C20-898B-78F6C85B5A20}" type="presParOf" srcId="{55709E8B-F5A4-4383-8C0F-9B32D6A2B000}" destId="{18E88A2E-920E-458C-BF4F-3CA7A1785380}" srcOrd="0" destOrd="0" presId="urn:microsoft.com/office/officeart/2005/8/layout/vList5"/>
    <dgm:cxn modelId="{DFB879E6-E941-44DD-9002-5CFC488C47FC}" type="presParOf" srcId="{55709E8B-F5A4-4383-8C0F-9B32D6A2B000}" destId="{751FE5A4-30A2-4ADC-BBE3-7DD9A572299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46A767-F44D-4179-80B6-C8CF23A2816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12530B7B-C77F-40E5-A8EF-C19D10F852C2}">
      <dgm:prSet custT="1"/>
      <dgm:spPr/>
      <dgm:t>
        <a:bodyPr/>
        <a:lstStyle/>
        <a:p>
          <a:pPr rtl="0"/>
          <a:r>
            <a:rPr lang="de-DE" sz="1800" dirty="0"/>
            <a:t>Phraseologismus / phraseologische Einheit</a:t>
          </a:r>
        </a:p>
      </dgm:t>
    </dgm:pt>
    <dgm:pt modelId="{225EABE6-2D98-4526-BDCC-116272C3954B}" type="parTrans" cxnId="{7F3D8293-4005-4828-944A-FE106DABA93F}">
      <dgm:prSet/>
      <dgm:spPr/>
      <dgm:t>
        <a:bodyPr/>
        <a:lstStyle/>
        <a:p>
          <a:endParaRPr lang="de-DE"/>
        </a:p>
      </dgm:t>
    </dgm:pt>
    <dgm:pt modelId="{E2E201A7-9417-4DE8-A86C-815CB71210A0}" type="sibTrans" cxnId="{7F3D8293-4005-4828-944A-FE106DABA93F}">
      <dgm:prSet/>
      <dgm:spPr/>
      <dgm:t>
        <a:bodyPr/>
        <a:lstStyle/>
        <a:p>
          <a:endParaRPr lang="de-DE"/>
        </a:p>
      </dgm:t>
    </dgm:pt>
    <dgm:pt modelId="{22430531-C3DE-4DF3-B973-5EC1820CF4BE}">
      <dgm:prSet custT="1"/>
      <dgm:spPr/>
      <dgm:t>
        <a:bodyPr/>
        <a:lstStyle/>
        <a:p>
          <a:pPr rtl="0"/>
          <a:r>
            <a:rPr lang="de-DE" sz="1800" dirty="0"/>
            <a:t>feste Wendung / feste Wortverbindung</a:t>
          </a:r>
        </a:p>
      </dgm:t>
    </dgm:pt>
    <dgm:pt modelId="{B2BD335D-A3DE-4980-AABC-8249043900F7}" type="parTrans" cxnId="{1C9DA774-6210-497D-872D-AD6B65776279}">
      <dgm:prSet/>
      <dgm:spPr/>
      <dgm:t>
        <a:bodyPr/>
        <a:lstStyle/>
        <a:p>
          <a:endParaRPr lang="de-DE"/>
        </a:p>
      </dgm:t>
    </dgm:pt>
    <dgm:pt modelId="{1A11C30A-6C23-4194-9408-85C6B2F4E202}" type="sibTrans" cxnId="{1C9DA774-6210-497D-872D-AD6B65776279}">
      <dgm:prSet/>
      <dgm:spPr/>
      <dgm:t>
        <a:bodyPr/>
        <a:lstStyle/>
        <a:p>
          <a:endParaRPr lang="de-DE"/>
        </a:p>
      </dgm:t>
    </dgm:pt>
    <dgm:pt modelId="{8A6B122D-41FA-4930-949A-C37C80257044}">
      <dgm:prSet custT="1"/>
      <dgm:spPr/>
      <dgm:t>
        <a:bodyPr/>
        <a:lstStyle/>
        <a:p>
          <a:pPr rtl="0"/>
          <a:r>
            <a:rPr lang="de-DE" sz="1800" dirty="0"/>
            <a:t>formelhafte Wendung</a:t>
          </a:r>
        </a:p>
      </dgm:t>
    </dgm:pt>
    <dgm:pt modelId="{FF2D47BE-567E-4783-AA4C-3F030D484395}" type="parTrans" cxnId="{3B9D20D3-33BE-4497-BCB7-81E91040D23B}">
      <dgm:prSet/>
      <dgm:spPr/>
      <dgm:t>
        <a:bodyPr/>
        <a:lstStyle/>
        <a:p>
          <a:endParaRPr lang="de-DE"/>
        </a:p>
      </dgm:t>
    </dgm:pt>
    <dgm:pt modelId="{3183C932-BB79-471C-A870-8D11017F7EEB}" type="sibTrans" cxnId="{3B9D20D3-33BE-4497-BCB7-81E91040D23B}">
      <dgm:prSet/>
      <dgm:spPr/>
      <dgm:t>
        <a:bodyPr/>
        <a:lstStyle/>
        <a:p>
          <a:endParaRPr lang="de-DE"/>
        </a:p>
      </dgm:t>
    </dgm:pt>
    <dgm:pt modelId="{330F8623-2352-4B3F-ADCD-260749AAF7BA}">
      <dgm:prSet custT="1"/>
      <dgm:spPr/>
      <dgm:t>
        <a:bodyPr/>
        <a:lstStyle/>
        <a:p>
          <a:pPr rtl="0"/>
          <a:r>
            <a:rPr lang="de-DE" sz="1800" dirty="0"/>
            <a:t>fixiertes Wortgefüge / fixierte Konstruktion</a:t>
          </a:r>
        </a:p>
      </dgm:t>
    </dgm:pt>
    <dgm:pt modelId="{B4C963AD-2FCA-426F-8217-36EA90E7051C}" type="parTrans" cxnId="{EE4A1DF6-80DE-4199-935E-B1A0D4D2004F}">
      <dgm:prSet/>
      <dgm:spPr/>
      <dgm:t>
        <a:bodyPr/>
        <a:lstStyle/>
        <a:p>
          <a:endParaRPr lang="de-DE"/>
        </a:p>
      </dgm:t>
    </dgm:pt>
    <dgm:pt modelId="{A6488FD9-A947-46C8-A348-ABAA64C0BD37}" type="sibTrans" cxnId="{EE4A1DF6-80DE-4199-935E-B1A0D4D2004F}">
      <dgm:prSet/>
      <dgm:spPr/>
      <dgm:t>
        <a:bodyPr/>
        <a:lstStyle/>
        <a:p>
          <a:endParaRPr lang="de-DE"/>
        </a:p>
      </dgm:t>
    </dgm:pt>
    <dgm:pt modelId="{732743F4-E517-4E94-88E2-A7CD1CF501B7}">
      <dgm:prSet custT="1"/>
      <dgm:spPr/>
      <dgm:t>
        <a:bodyPr/>
        <a:lstStyle/>
        <a:p>
          <a:pPr rtl="0"/>
          <a:r>
            <a:rPr lang="de-DE" sz="1800" dirty="0"/>
            <a:t>Phrasem / Idiom</a:t>
          </a:r>
        </a:p>
      </dgm:t>
    </dgm:pt>
    <dgm:pt modelId="{85E8FCC2-197C-4095-A077-12419A585F4F}" type="parTrans" cxnId="{00356960-C7AF-4279-B815-BC89C3D2DAB0}">
      <dgm:prSet/>
      <dgm:spPr/>
      <dgm:t>
        <a:bodyPr/>
        <a:lstStyle/>
        <a:p>
          <a:endParaRPr lang="de-DE"/>
        </a:p>
      </dgm:t>
    </dgm:pt>
    <dgm:pt modelId="{E9CE08D3-AECB-46B5-A942-5BA486C4EE25}" type="sibTrans" cxnId="{00356960-C7AF-4279-B815-BC89C3D2DAB0}">
      <dgm:prSet/>
      <dgm:spPr/>
      <dgm:t>
        <a:bodyPr/>
        <a:lstStyle/>
        <a:p>
          <a:endParaRPr lang="de-DE"/>
        </a:p>
      </dgm:t>
    </dgm:pt>
    <dgm:pt modelId="{C698B4DB-E275-408B-A11F-2A2F6A294AF8}">
      <dgm:prSet custT="1"/>
      <dgm:spPr/>
      <dgm:t>
        <a:bodyPr/>
        <a:lstStyle/>
        <a:p>
          <a:pPr rtl="0"/>
          <a:r>
            <a:rPr lang="de-DE" sz="1800" dirty="0"/>
            <a:t>Wortgruppenlexem / Wortkomplex</a:t>
          </a:r>
        </a:p>
      </dgm:t>
    </dgm:pt>
    <dgm:pt modelId="{A61AECBA-611B-4790-A050-B722A6D6A747}" type="parTrans" cxnId="{A9F07FB5-82D4-4D1A-BE1D-CCBCB4F81112}">
      <dgm:prSet/>
      <dgm:spPr/>
      <dgm:t>
        <a:bodyPr/>
        <a:lstStyle/>
        <a:p>
          <a:endParaRPr lang="de-DE"/>
        </a:p>
      </dgm:t>
    </dgm:pt>
    <dgm:pt modelId="{63E3E9F0-1EA4-4C66-B068-3B5584550B6E}" type="sibTrans" cxnId="{A9F07FB5-82D4-4D1A-BE1D-CCBCB4F81112}">
      <dgm:prSet/>
      <dgm:spPr/>
      <dgm:t>
        <a:bodyPr/>
        <a:lstStyle/>
        <a:p>
          <a:endParaRPr lang="de-DE"/>
        </a:p>
      </dgm:t>
    </dgm:pt>
    <dgm:pt modelId="{1D4F3EFE-4817-4967-A196-40860CF1F63E}">
      <dgm:prSet custT="1"/>
      <dgm:spPr/>
      <dgm:t>
        <a:bodyPr/>
        <a:lstStyle/>
        <a:p>
          <a:pPr rtl="0"/>
          <a:r>
            <a:rPr lang="de-DE" sz="1800" dirty="0"/>
            <a:t>Redewendung / Redensart   usw.</a:t>
          </a:r>
        </a:p>
      </dgm:t>
    </dgm:pt>
    <dgm:pt modelId="{49224D09-3BB4-4081-BC5F-13EC9F9EAB76}" type="parTrans" cxnId="{C64112A5-4C20-4495-BB1A-4D65BE7429AC}">
      <dgm:prSet/>
      <dgm:spPr/>
      <dgm:t>
        <a:bodyPr/>
        <a:lstStyle/>
        <a:p>
          <a:endParaRPr lang="de-DE"/>
        </a:p>
      </dgm:t>
    </dgm:pt>
    <dgm:pt modelId="{750E3EA5-A4A7-4A99-81FC-C50A36F2160B}" type="sibTrans" cxnId="{C64112A5-4C20-4495-BB1A-4D65BE7429AC}">
      <dgm:prSet/>
      <dgm:spPr/>
      <dgm:t>
        <a:bodyPr/>
        <a:lstStyle/>
        <a:p>
          <a:endParaRPr lang="de-DE"/>
        </a:p>
      </dgm:t>
    </dgm:pt>
    <dgm:pt modelId="{5700C1B0-F544-4DCD-95F0-5B9E02F5ABE0}" type="pres">
      <dgm:prSet presAssocID="{5546A767-F44D-4179-80B6-C8CF23A2816E}" presName="Name0" presStyleCnt="0">
        <dgm:presLayoutVars>
          <dgm:dir/>
          <dgm:animLvl val="lvl"/>
          <dgm:resizeHandles val="exact"/>
        </dgm:presLayoutVars>
      </dgm:prSet>
      <dgm:spPr/>
    </dgm:pt>
    <dgm:pt modelId="{CF459D17-E63F-4453-BABC-6794BFBFD73E}" type="pres">
      <dgm:prSet presAssocID="{12530B7B-C77F-40E5-A8EF-C19D10F852C2}" presName="linNode" presStyleCnt="0"/>
      <dgm:spPr/>
    </dgm:pt>
    <dgm:pt modelId="{71480110-0DDB-456F-8A50-F2DB41ED2589}" type="pres">
      <dgm:prSet presAssocID="{12530B7B-C77F-40E5-A8EF-C19D10F852C2}" presName="parentText" presStyleLbl="node1" presStyleIdx="0" presStyleCnt="7" custScaleX="127299">
        <dgm:presLayoutVars>
          <dgm:chMax val="1"/>
          <dgm:bulletEnabled val="1"/>
        </dgm:presLayoutVars>
      </dgm:prSet>
      <dgm:spPr/>
    </dgm:pt>
    <dgm:pt modelId="{9E0B2239-3A94-41A5-A70E-12F061166668}" type="pres">
      <dgm:prSet presAssocID="{E2E201A7-9417-4DE8-A86C-815CB71210A0}" presName="sp" presStyleCnt="0"/>
      <dgm:spPr/>
    </dgm:pt>
    <dgm:pt modelId="{4C6878AD-A62E-4607-8D0B-0720BAF0B642}" type="pres">
      <dgm:prSet presAssocID="{22430531-C3DE-4DF3-B973-5EC1820CF4BE}" presName="linNode" presStyleCnt="0"/>
      <dgm:spPr/>
    </dgm:pt>
    <dgm:pt modelId="{8691C236-319F-4B42-9939-6BD43C74115D}" type="pres">
      <dgm:prSet presAssocID="{22430531-C3DE-4DF3-B973-5EC1820CF4BE}" presName="parentText" presStyleLbl="node1" presStyleIdx="1" presStyleCnt="7" custScaleX="127299">
        <dgm:presLayoutVars>
          <dgm:chMax val="1"/>
          <dgm:bulletEnabled val="1"/>
        </dgm:presLayoutVars>
      </dgm:prSet>
      <dgm:spPr/>
    </dgm:pt>
    <dgm:pt modelId="{3A3B7F43-0A9E-48C0-B9DA-6AE21F6499CB}" type="pres">
      <dgm:prSet presAssocID="{1A11C30A-6C23-4194-9408-85C6B2F4E202}" presName="sp" presStyleCnt="0"/>
      <dgm:spPr/>
    </dgm:pt>
    <dgm:pt modelId="{AE478F46-5657-4FD0-A325-2F5832DFBCB8}" type="pres">
      <dgm:prSet presAssocID="{8A6B122D-41FA-4930-949A-C37C80257044}" presName="linNode" presStyleCnt="0"/>
      <dgm:spPr/>
    </dgm:pt>
    <dgm:pt modelId="{F2B49314-8EB7-4DB5-A7D3-1E63A3A68027}" type="pres">
      <dgm:prSet presAssocID="{8A6B122D-41FA-4930-949A-C37C80257044}" presName="parentText" presStyleLbl="node1" presStyleIdx="2" presStyleCnt="7" custScaleX="127299">
        <dgm:presLayoutVars>
          <dgm:chMax val="1"/>
          <dgm:bulletEnabled val="1"/>
        </dgm:presLayoutVars>
      </dgm:prSet>
      <dgm:spPr/>
    </dgm:pt>
    <dgm:pt modelId="{58A1BFA4-FC28-4E69-8CBC-D42AAD19E3B4}" type="pres">
      <dgm:prSet presAssocID="{3183C932-BB79-471C-A870-8D11017F7EEB}" presName="sp" presStyleCnt="0"/>
      <dgm:spPr/>
    </dgm:pt>
    <dgm:pt modelId="{124904A0-46BF-400D-B227-09224047820E}" type="pres">
      <dgm:prSet presAssocID="{330F8623-2352-4B3F-ADCD-260749AAF7BA}" presName="linNode" presStyleCnt="0"/>
      <dgm:spPr/>
    </dgm:pt>
    <dgm:pt modelId="{D0BBA5DC-9855-46B9-A9BA-90F5A456F610}" type="pres">
      <dgm:prSet presAssocID="{330F8623-2352-4B3F-ADCD-260749AAF7BA}" presName="parentText" presStyleLbl="node1" presStyleIdx="3" presStyleCnt="7" custScaleX="127299">
        <dgm:presLayoutVars>
          <dgm:chMax val="1"/>
          <dgm:bulletEnabled val="1"/>
        </dgm:presLayoutVars>
      </dgm:prSet>
      <dgm:spPr/>
    </dgm:pt>
    <dgm:pt modelId="{40909E38-BEE7-4323-A87C-5725979076F2}" type="pres">
      <dgm:prSet presAssocID="{A6488FD9-A947-46C8-A348-ABAA64C0BD37}" presName="sp" presStyleCnt="0"/>
      <dgm:spPr/>
    </dgm:pt>
    <dgm:pt modelId="{51A821BD-F230-46A5-B428-5EDDCAE53E70}" type="pres">
      <dgm:prSet presAssocID="{732743F4-E517-4E94-88E2-A7CD1CF501B7}" presName="linNode" presStyleCnt="0"/>
      <dgm:spPr/>
    </dgm:pt>
    <dgm:pt modelId="{F5817DEA-D642-40DB-84F2-70962CBE0F28}" type="pres">
      <dgm:prSet presAssocID="{732743F4-E517-4E94-88E2-A7CD1CF501B7}" presName="parentText" presStyleLbl="node1" presStyleIdx="4" presStyleCnt="7" custScaleX="127299">
        <dgm:presLayoutVars>
          <dgm:chMax val="1"/>
          <dgm:bulletEnabled val="1"/>
        </dgm:presLayoutVars>
      </dgm:prSet>
      <dgm:spPr/>
    </dgm:pt>
    <dgm:pt modelId="{A2B7D26E-DA94-4453-AC03-F191EF4B3299}" type="pres">
      <dgm:prSet presAssocID="{E9CE08D3-AECB-46B5-A942-5BA486C4EE25}" presName="sp" presStyleCnt="0"/>
      <dgm:spPr/>
    </dgm:pt>
    <dgm:pt modelId="{5D5BD54A-3E56-4CF5-8E8F-9F7C81CB90D8}" type="pres">
      <dgm:prSet presAssocID="{C698B4DB-E275-408B-A11F-2A2F6A294AF8}" presName="linNode" presStyleCnt="0"/>
      <dgm:spPr/>
    </dgm:pt>
    <dgm:pt modelId="{CDC46CF3-E756-43E2-8FE8-FB008BA33BB3}" type="pres">
      <dgm:prSet presAssocID="{C698B4DB-E275-408B-A11F-2A2F6A294AF8}" presName="parentText" presStyleLbl="node1" presStyleIdx="5" presStyleCnt="7" custScaleX="127299">
        <dgm:presLayoutVars>
          <dgm:chMax val="1"/>
          <dgm:bulletEnabled val="1"/>
        </dgm:presLayoutVars>
      </dgm:prSet>
      <dgm:spPr/>
    </dgm:pt>
    <dgm:pt modelId="{EAC4A6E5-5358-4A6E-A0C9-30E41FD6CAB4}" type="pres">
      <dgm:prSet presAssocID="{63E3E9F0-1EA4-4C66-B068-3B5584550B6E}" presName="sp" presStyleCnt="0"/>
      <dgm:spPr/>
    </dgm:pt>
    <dgm:pt modelId="{D0C3E08C-4B97-4B66-8753-1671CB8FFB0C}" type="pres">
      <dgm:prSet presAssocID="{1D4F3EFE-4817-4967-A196-40860CF1F63E}" presName="linNode" presStyleCnt="0"/>
      <dgm:spPr/>
    </dgm:pt>
    <dgm:pt modelId="{79813B78-F74C-478E-853E-F39A36868467}" type="pres">
      <dgm:prSet presAssocID="{1D4F3EFE-4817-4967-A196-40860CF1F63E}" presName="parentText" presStyleLbl="node1" presStyleIdx="6" presStyleCnt="7" custScaleX="127299">
        <dgm:presLayoutVars>
          <dgm:chMax val="1"/>
          <dgm:bulletEnabled val="1"/>
        </dgm:presLayoutVars>
      </dgm:prSet>
      <dgm:spPr/>
    </dgm:pt>
  </dgm:ptLst>
  <dgm:cxnLst>
    <dgm:cxn modelId="{DF0AE413-60F4-43AC-8D04-B2474CE08DF6}" type="presOf" srcId="{C698B4DB-E275-408B-A11F-2A2F6A294AF8}" destId="{CDC46CF3-E756-43E2-8FE8-FB008BA33BB3}" srcOrd="0" destOrd="0" presId="urn:microsoft.com/office/officeart/2005/8/layout/vList5"/>
    <dgm:cxn modelId="{00356960-C7AF-4279-B815-BC89C3D2DAB0}" srcId="{5546A767-F44D-4179-80B6-C8CF23A2816E}" destId="{732743F4-E517-4E94-88E2-A7CD1CF501B7}" srcOrd="4" destOrd="0" parTransId="{85E8FCC2-197C-4095-A077-12419A585F4F}" sibTransId="{E9CE08D3-AECB-46B5-A942-5BA486C4EE25}"/>
    <dgm:cxn modelId="{2E4E6B65-58B5-4E7E-A367-D7DFA971A296}" type="presOf" srcId="{1D4F3EFE-4817-4967-A196-40860CF1F63E}" destId="{79813B78-F74C-478E-853E-F39A36868467}" srcOrd="0" destOrd="0" presId="urn:microsoft.com/office/officeart/2005/8/layout/vList5"/>
    <dgm:cxn modelId="{50891C6F-35F4-4D05-8435-01A75DD91D59}" type="presOf" srcId="{22430531-C3DE-4DF3-B973-5EC1820CF4BE}" destId="{8691C236-319F-4B42-9939-6BD43C74115D}" srcOrd="0" destOrd="0" presId="urn:microsoft.com/office/officeart/2005/8/layout/vList5"/>
    <dgm:cxn modelId="{4E9DE550-A7DD-421E-9817-F0DB11E09E63}" type="presOf" srcId="{5546A767-F44D-4179-80B6-C8CF23A2816E}" destId="{5700C1B0-F544-4DCD-95F0-5B9E02F5ABE0}" srcOrd="0" destOrd="0" presId="urn:microsoft.com/office/officeart/2005/8/layout/vList5"/>
    <dgm:cxn modelId="{1C9DA774-6210-497D-872D-AD6B65776279}" srcId="{5546A767-F44D-4179-80B6-C8CF23A2816E}" destId="{22430531-C3DE-4DF3-B973-5EC1820CF4BE}" srcOrd="1" destOrd="0" parTransId="{B2BD335D-A3DE-4980-AABC-8249043900F7}" sibTransId="{1A11C30A-6C23-4194-9408-85C6B2F4E202}"/>
    <dgm:cxn modelId="{3570F855-9655-4801-9315-9B6B80EFF1FB}" type="presOf" srcId="{8A6B122D-41FA-4930-949A-C37C80257044}" destId="{F2B49314-8EB7-4DB5-A7D3-1E63A3A68027}" srcOrd="0" destOrd="0" presId="urn:microsoft.com/office/officeart/2005/8/layout/vList5"/>
    <dgm:cxn modelId="{48911B8A-3854-46C5-99C6-57162C60A77C}" type="presOf" srcId="{732743F4-E517-4E94-88E2-A7CD1CF501B7}" destId="{F5817DEA-D642-40DB-84F2-70962CBE0F28}" srcOrd="0" destOrd="0" presId="urn:microsoft.com/office/officeart/2005/8/layout/vList5"/>
    <dgm:cxn modelId="{FD3BCA8F-D1D3-4AA9-927E-FABD0A4F6986}" type="presOf" srcId="{330F8623-2352-4B3F-ADCD-260749AAF7BA}" destId="{D0BBA5DC-9855-46B9-A9BA-90F5A456F610}" srcOrd="0" destOrd="0" presId="urn:microsoft.com/office/officeart/2005/8/layout/vList5"/>
    <dgm:cxn modelId="{7F3D8293-4005-4828-944A-FE106DABA93F}" srcId="{5546A767-F44D-4179-80B6-C8CF23A2816E}" destId="{12530B7B-C77F-40E5-A8EF-C19D10F852C2}" srcOrd="0" destOrd="0" parTransId="{225EABE6-2D98-4526-BDCC-116272C3954B}" sibTransId="{E2E201A7-9417-4DE8-A86C-815CB71210A0}"/>
    <dgm:cxn modelId="{C64112A5-4C20-4495-BB1A-4D65BE7429AC}" srcId="{5546A767-F44D-4179-80B6-C8CF23A2816E}" destId="{1D4F3EFE-4817-4967-A196-40860CF1F63E}" srcOrd="6" destOrd="0" parTransId="{49224D09-3BB4-4081-BC5F-13EC9F9EAB76}" sibTransId="{750E3EA5-A4A7-4A99-81FC-C50A36F2160B}"/>
    <dgm:cxn modelId="{A9F07FB5-82D4-4D1A-BE1D-CCBCB4F81112}" srcId="{5546A767-F44D-4179-80B6-C8CF23A2816E}" destId="{C698B4DB-E275-408B-A11F-2A2F6A294AF8}" srcOrd="5" destOrd="0" parTransId="{A61AECBA-611B-4790-A050-B722A6D6A747}" sibTransId="{63E3E9F0-1EA4-4C66-B068-3B5584550B6E}"/>
    <dgm:cxn modelId="{2CBCCDC4-9E18-4942-9F95-B75E4151F4E7}" type="presOf" srcId="{12530B7B-C77F-40E5-A8EF-C19D10F852C2}" destId="{71480110-0DDB-456F-8A50-F2DB41ED2589}" srcOrd="0" destOrd="0" presId="urn:microsoft.com/office/officeart/2005/8/layout/vList5"/>
    <dgm:cxn modelId="{3B9D20D3-33BE-4497-BCB7-81E91040D23B}" srcId="{5546A767-F44D-4179-80B6-C8CF23A2816E}" destId="{8A6B122D-41FA-4930-949A-C37C80257044}" srcOrd="2" destOrd="0" parTransId="{FF2D47BE-567E-4783-AA4C-3F030D484395}" sibTransId="{3183C932-BB79-471C-A870-8D11017F7EEB}"/>
    <dgm:cxn modelId="{EE4A1DF6-80DE-4199-935E-B1A0D4D2004F}" srcId="{5546A767-F44D-4179-80B6-C8CF23A2816E}" destId="{330F8623-2352-4B3F-ADCD-260749AAF7BA}" srcOrd="3" destOrd="0" parTransId="{B4C963AD-2FCA-426F-8217-36EA90E7051C}" sibTransId="{A6488FD9-A947-46C8-A348-ABAA64C0BD37}"/>
    <dgm:cxn modelId="{6EDA9386-1FC4-4BDA-80F3-ACFACB2985CF}" type="presParOf" srcId="{5700C1B0-F544-4DCD-95F0-5B9E02F5ABE0}" destId="{CF459D17-E63F-4453-BABC-6794BFBFD73E}" srcOrd="0" destOrd="0" presId="urn:microsoft.com/office/officeart/2005/8/layout/vList5"/>
    <dgm:cxn modelId="{2BB5EB4D-0206-4838-8DAB-C237A6B23149}" type="presParOf" srcId="{CF459D17-E63F-4453-BABC-6794BFBFD73E}" destId="{71480110-0DDB-456F-8A50-F2DB41ED2589}" srcOrd="0" destOrd="0" presId="urn:microsoft.com/office/officeart/2005/8/layout/vList5"/>
    <dgm:cxn modelId="{FC43E07C-3659-40BC-8BA1-2165E330DBC5}" type="presParOf" srcId="{5700C1B0-F544-4DCD-95F0-5B9E02F5ABE0}" destId="{9E0B2239-3A94-41A5-A70E-12F061166668}" srcOrd="1" destOrd="0" presId="urn:microsoft.com/office/officeart/2005/8/layout/vList5"/>
    <dgm:cxn modelId="{3F0BCE02-4DE6-4067-A280-0BA8626500A1}" type="presParOf" srcId="{5700C1B0-F544-4DCD-95F0-5B9E02F5ABE0}" destId="{4C6878AD-A62E-4607-8D0B-0720BAF0B642}" srcOrd="2" destOrd="0" presId="urn:microsoft.com/office/officeart/2005/8/layout/vList5"/>
    <dgm:cxn modelId="{96B4E629-82BA-48EC-BBF2-FE7BFF47BB7F}" type="presParOf" srcId="{4C6878AD-A62E-4607-8D0B-0720BAF0B642}" destId="{8691C236-319F-4B42-9939-6BD43C74115D}" srcOrd="0" destOrd="0" presId="urn:microsoft.com/office/officeart/2005/8/layout/vList5"/>
    <dgm:cxn modelId="{0CC227AA-9699-4298-87F3-42F47BEB4E1C}" type="presParOf" srcId="{5700C1B0-F544-4DCD-95F0-5B9E02F5ABE0}" destId="{3A3B7F43-0A9E-48C0-B9DA-6AE21F6499CB}" srcOrd="3" destOrd="0" presId="urn:microsoft.com/office/officeart/2005/8/layout/vList5"/>
    <dgm:cxn modelId="{29D8EC60-D5D3-42D5-9923-4D1840073296}" type="presParOf" srcId="{5700C1B0-F544-4DCD-95F0-5B9E02F5ABE0}" destId="{AE478F46-5657-4FD0-A325-2F5832DFBCB8}" srcOrd="4" destOrd="0" presId="urn:microsoft.com/office/officeart/2005/8/layout/vList5"/>
    <dgm:cxn modelId="{B9DE462E-B3AB-4DD4-8E43-D3EB16F2DB14}" type="presParOf" srcId="{AE478F46-5657-4FD0-A325-2F5832DFBCB8}" destId="{F2B49314-8EB7-4DB5-A7D3-1E63A3A68027}" srcOrd="0" destOrd="0" presId="urn:microsoft.com/office/officeart/2005/8/layout/vList5"/>
    <dgm:cxn modelId="{CCDDECD0-EA02-4C59-A2CF-E53EFE5EAE95}" type="presParOf" srcId="{5700C1B0-F544-4DCD-95F0-5B9E02F5ABE0}" destId="{58A1BFA4-FC28-4E69-8CBC-D42AAD19E3B4}" srcOrd="5" destOrd="0" presId="urn:microsoft.com/office/officeart/2005/8/layout/vList5"/>
    <dgm:cxn modelId="{6B9AD6EC-7BFA-4EC4-8A8A-7EC669A96485}" type="presParOf" srcId="{5700C1B0-F544-4DCD-95F0-5B9E02F5ABE0}" destId="{124904A0-46BF-400D-B227-09224047820E}" srcOrd="6" destOrd="0" presId="urn:microsoft.com/office/officeart/2005/8/layout/vList5"/>
    <dgm:cxn modelId="{02531968-CC87-4886-ADBA-0BA98A035DC0}" type="presParOf" srcId="{124904A0-46BF-400D-B227-09224047820E}" destId="{D0BBA5DC-9855-46B9-A9BA-90F5A456F610}" srcOrd="0" destOrd="0" presId="urn:microsoft.com/office/officeart/2005/8/layout/vList5"/>
    <dgm:cxn modelId="{3DB02B89-138B-498B-9295-5E8E79674128}" type="presParOf" srcId="{5700C1B0-F544-4DCD-95F0-5B9E02F5ABE0}" destId="{40909E38-BEE7-4323-A87C-5725979076F2}" srcOrd="7" destOrd="0" presId="urn:microsoft.com/office/officeart/2005/8/layout/vList5"/>
    <dgm:cxn modelId="{909408F5-3BC6-4AC2-B7FC-691C1086B1C0}" type="presParOf" srcId="{5700C1B0-F544-4DCD-95F0-5B9E02F5ABE0}" destId="{51A821BD-F230-46A5-B428-5EDDCAE53E70}" srcOrd="8" destOrd="0" presId="urn:microsoft.com/office/officeart/2005/8/layout/vList5"/>
    <dgm:cxn modelId="{189F546D-DE61-494A-9A13-C86A6B8B5D8F}" type="presParOf" srcId="{51A821BD-F230-46A5-B428-5EDDCAE53E70}" destId="{F5817DEA-D642-40DB-84F2-70962CBE0F28}" srcOrd="0" destOrd="0" presId="urn:microsoft.com/office/officeart/2005/8/layout/vList5"/>
    <dgm:cxn modelId="{7BFB10DC-A7AA-47E7-A787-05B04D6CF4BD}" type="presParOf" srcId="{5700C1B0-F544-4DCD-95F0-5B9E02F5ABE0}" destId="{A2B7D26E-DA94-4453-AC03-F191EF4B3299}" srcOrd="9" destOrd="0" presId="urn:microsoft.com/office/officeart/2005/8/layout/vList5"/>
    <dgm:cxn modelId="{84063077-8B7A-4723-BB5A-434CBCBA1FC8}" type="presParOf" srcId="{5700C1B0-F544-4DCD-95F0-5B9E02F5ABE0}" destId="{5D5BD54A-3E56-4CF5-8E8F-9F7C81CB90D8}" srcOrd="10" destOrd="0" presId="urn:microsoft.com/office/officeart/2005/8/layout/vList5"/>
    <dgm:cxn modelId="{9FE2BF02-F99A-4628-BB1E-8BBFA1622C34}" type="presParOf" srcId="{5D5BD54A-3E56-4CF5-8E8F-9F7C81CB90D8}" destId="{CDC46CF3-E756-43E2-8FE8-FB008BA33BB3}" srcOrd="0" destOrd="0" presId="urn:microsoft.com/office/officeart/2005/8/layout/vList5"/>
    <dgm:cxn modelId="{79B6988F-B282-42EE-A5E8-DD94B999A052}" type="presParOf" srcId="{5700C1B0-F544-4DCD-95F0-5B9E02F5ABE0}" destId="{EAC4A6E5-5358-4A6E-A0C9-30E41FD6CAB4}" srcOrd="11" destOrd="0" presId="urn:microsoft.com/office/officeart/2005/8/layout/vList5"/>
    <dgm:cxn modelId="{38CB4622-F9F9-49B8-BAF1-A9708CE36641}" type="presParOf" srcId="{5700C1B0-F544-4DCD-95F0-5B9E02F5ABE0}" destId="{D0C3E08C-4B97-4B66-8753-1671CB8FFB0C}" srcOrd="12" destOrd="0" presId="urn:microsoft.com/office/officeart/2005/8/layout/vList5"/>
    <dgm:cxn modelId="{048B5AC2-38A9-4B2A-B3D1-3A222E316BB5}" type="presParOf" srcId="{D0C3E08C-4B97-4B66-8753-1671CB8FFB0C}" destId="{79813B78-F74C-478E-853E-F39A3686846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FD4486-62DE-4456-9F44-11F7DBA51FE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de-DE"/>
        </a:p>
      </dgm:t>
    </dgm:pt>
    <dgm:pt modelId="{DBC0E22C-4DA4-4971-A4CC-18A28CC5EAA7}">
      <dgm:prSet/>
      <dgm:spPr/>
      <dgm:t>
        <a:bodyPr/>
        <a:lstStyle/>
        <a:p>
          <a:pPr rtl="0"/>
          <a:r>
            <a:rPr lang="de-DE" dirty="0">
              <a:solidFill>
                <a:schemeClr val="tx2"/>
              </a:solidFill>
            </a:rPr>
            <a:t>Kriterien zur Abgrenzung von Phraseologismen von freien Wortverbindungen</a:t>
          </a:r>
        </a:p>
      </dgm:t>
    </dgm:pt>
    <dgm:pt modelId="{1E4C2714-4226-4351-A165-272A2B05D028}" type="parTrans" cxnId="{B2CFAEB0-B2C5-4ACD-8398-4F4D8731CC92}">
      <dgm:prSet/>
      <dgm:spPr/>
      <dgm:t>
        <a:bodyPr/>
        <a:lstStyle/>
        <a:p>
          <a:endParaRPr lang="de-DE"/>
        </a:p>
      </dgm:t>
    </dgm:pt>
    <dgm:pt modelId="{4C29DC16-B87B-46AA-B843-99549E42C26B}" type="sibTrans" cxnId="{B2CFAEB0-B2C5-4ACD-8398-4F4D8731CC92}">
      <dgm:prSet/>
      <dgm:spPr/>
      <dgm:t>
        <a:bodyPr/>
        <a:lstStyle/>
        <a:p>
          <a:endParaRPr lang="de-DE"/>
        </a:p>
      </dgm:t>
    </dgm:pt>
    <dgm:pt modelId="{C987C960-7DB8-42E1-9F6D-AF848E6F34AE}">
      <dgm:prSet/>
      <dgm:spPr/>
      <dgm:t>
        <a:bodyPr/>
        <a:lstStyle/>
        <a:p>
          <a:pPr rtl="0"/>
          <a:r>
            <a:rPr lang="de-DE" dirty="0">
              <a:solidFill>
                <a:schemeClr val="accent2">
                  <a:lumMod val="75000"/>
                </a:schemeClr>
              </a:solidFill>
            </a:rPr>
            <a:t>Polylexikalität (Mehrgliedrigkeit)</a:t>
          </a:r>
        </a:p>
      </dgm:t>
    </dgm:pt>
    <dgm:pt modelId="{52952095-F1F0-4CC7-925A-0206EBB726B0}" type="parTrans" cxnId="{9582E30F-8473-4A4E-8F0F-D62F06EB43F7}">
      <dgm:prSet/>
      <dgm:spPr/>
      <dgm:t>
        <a:bodyPr/>
        <a:lstStyle/>
        <a:p>
          <a:endParaRPr lang="de-DE"/>
        </a:p>
      </dgm:t>
    </dgm:pt>
    <dgm:pt modelId="{ED961B75-0C0E-458E-BD61-5384E90C0415}" type="sibTrans" cxnId="{9582E30F-8473-4A4E-8F0F-D62F06EB43F7}">
      <dgm:prSet/>
      <dgm:spPr/>
      <dgm:t>
        <a:bodyPr/>
        <a:lstStyle/>
        <a:p>
          <a:endParaRPr lang="de-DE"/>
        </a:p>
      </dgm:t>
    </dgm:pt>
    <dgm:pt modelId="{7C0BD080-C7A3-41F3-8D1A-B9FA7A416EFD}">
      <dgm:prSet/>
      <dgm:spPr/>
      <dgm:t>
        <a:bodyPr/>
        <a:lstStyle/>
        <a:p>
          <a:pPr rtl="0"/>
          <a:r>
            <a:rPr lang="de-DE" dirty="0">
              <a:solidFill>
                <a:schemeClr val="accent2">
                  <a:lumMod val="75000"/>
                </a:schemeClr>
              </a:solidFill>
            </a:rPr>
            <a:t>Festigkeit (Stabilität)</a:t>
          </a:r>
        </a:p>
      </dgm:t>
    </dgm:pt>
    <dgm:pt modelId="{8E6ABC43-56A3-4343-B19D-6616198E9D72}" type="parTrans" cxnId="{E9C91A2A-0342-4CC2-B7B7-5E2945D07856}">
      <dgm:prSet/>
      <dgm:spPr/>
      <dgm:t>
        <a:bodyPr/>
        <a:lstStyle/>
        <a:p>
          <a:endParaRPr lang="de-DE"/>
        </a:p>
      </dgm:t>
    </dgm:pt>
    <dgm:pt modelId="{00254CFB-8FC7-4651-8AF2-546723DA2E0A}" type="sibTrans" cxnId="{E9C91A2A-0342-4CC2-B7B7-5E2945D07856}">
      <dgm:prSet/>
      <dgm:spPr/>
      <dgm:t>
        <a:bodyPr/>
        <a:lstStyle/>
        <a:p>
          <a:endParaRPr lang="de-DE"/>
        </a:p>
      </dgm:t>
    </dgm:pt>
    <dgm:pt modelId="{5AB852D9-D087-4BF4-B7D6-D0DA2AFECEA2}">
      <dgm:prSet/>
      <dgm:spPr/>
      <dgm:t>
        <a:bodyPr/>
        <a:lstStyle/>
        <a:p>
          <a:pPr rtl="0"/>
          <a:r>
            <a:rPr lang="de-DE" dirty="0">
              <a:solidFill>
                <a:schemeClr val="accent2">
                  <a:lumMod val="75000"/>
                </a:schemeClr>
              </a:solidFill>
            </a:rPr>
            <a:t>Idiomatizität als fakultatives Kriterium</a:t>
          </a:r>
        </a:p>
      </dgm:t>
    </dgm:pt>
    <dgm:pt modelId="{5EE45632-4DA8-4B77-8CE2-58AF8368D073}" type="parTrans" cxnId="{FD622252-3FF9-45E9-B1A7-68CCAACC3F79}">
      <dgm:prSet/>
      <dgm:spPr/>
      <dgm:t>
        <a:bodyPr/>
        <a:lstStyle/>
        <a:p>
          <a:endParaRPr lang="de-DE"/>
        </a:p>
      </dgm:t>
    </dgm:pt>
    <dgm:pt modelId="{63D55505-785E-48F9-8CEE-6247E95FC48A}" type="sibTrans" cxnId="{FD622252-3FF9-45E9-B1A7-68CCAACC3F79}">
      <dgm:prSet/>
      <dgm:spPr/>
      <dgm:t>
        <a:bodyPr/>
        <a:lstStyle/>
        <a:p>
          <a:endParaRPr lang="de-DE"/>
        </a:p>
      </dgm:t>
    </dgm:pt>
    <dgm:pt modelId="{FC2DEECE-7938-4F0F-9D24-4E4944D4C068}" type="pres">
      <dgm:prSet presAssocID="{FBFD4486-62DE-4456-9F44-11F7DBA51FE4}" presName="hierChild1" presStyleCnt="0">
        <dgm:presLayoutVars>
          <dgm:chPref val="1"/>
          <dgm:dir/>
          <dgm:animOne val="branch"/>
          <dgm:animLvl val="lvl"/>
          <dgm:resizeHandles/>
        </dgm:presLayoutVars>
      </dgm:prSet>
      <dgm:spPr/>
    </dgm:pt>
    <dgm:pt modelId="{FEC56517-FF2D-4824-8B98-1AB66A4F0AFD}" type="pres">
      <dgm:prSet presAssocID="{DBC0E22C-4DA4-4971-A4CC-18A28CC5EAA7}" presName="hierRoot1" presStyleCnt="0"/>
      <dgm:spPr/>
    </dgm:pt>
    <dgm:pt modelId="{A1F09AB5-A306-4350-BCF2-CDCA251A54D7}" type="pres">
      <dgm:prSet presAssocID="{DBC0E22C-4DA4-4971-A4CC-18A28CC5EAA7}" presName="composite" presStyleCnt="0"/>
      <dgm:spPr/>
    </dgm:pt>
    <dgm:pt modelId="{EB0212E4-CF51-4706-B4D9-6EE7A4D73AE9}" type="pres">
      <dgm:prSet presAssocID="{DBC0E22C-4DA4-4971-A4CC-18A28CC5EAA7}" presName="background" presStyleLbl="node0" presStyleIdx="0" presStyleCnt="1"/>
      <dgm:spPr/>
    </dgm:pt>
    <dgm:pt modelId="{A8911C37-A8DE-4996-8103-8CF971553BF5}" type="pres">
      <dgm:prSet presAssocID="{DBC0E22C-4DA4-4971-A4CC-18A28CC5EAA7}" presName="text" presStyleLbl="fgAcc0" presStyleIdx="0" presStyleCnt="1">
        <dgm:presLayoutVars>
          <dgm:chPref val="3"/>
        </dgm:presLayoutVars>
      </dgm:prSet>
      <dgm:spPr/>
    </dgm:pt>
    <dgm:pt modelId="{1E17BEBD-5999-4CD5-B24F-8D3B076B29EB}" type="pres">
      <dgm:prSet presAssocID="{DBC0E22C-4DA4-4971-A4CC-18A28CC5EAA7}" presName="hierChild2" presStyleCnt="0"/>
      <dgm:spPr/>
    </dgm:pt>
    <dgm:pt modelId="{7A509CE2-AB6A-4074-B8B7-D433F4C6B478}" type="pres">
      <dgm:prSet presAssocID="{52952095-F1F0-4CC7-925A-0206EBB726B0}" presName="Name10" presStyleLbl="parChTrans1D2" presStyleIdx="0" presStyleCnt="3"/>
      <dgm:spPr/>
    </dgm:pt>
    <dgm:pt modelId="{C296DBF6-D226-43A5-8D18-3221677BDCBD}" type="pres">
      <dgm:prSet presAssocID="{C987C960-7DB8-42E1-9F6D-AF848E6F34AE}" presName="hierRoot2" presStyleCnt="0"/>
      <dgm:spPr/>
    </dgm:pt>
    <dgm:pt modelId="{673B5AF9-68A9-49C3-9EFF-EED55F0790E8}" type="pres">
      <dgm:prSet presAssocID="{C987C960-7DB8-42E1-9F6D-AF848E6F34AE}" presName="composite2" presStyleCnt="0"/>
      <dgm:spPr/>
    </dgm:pt>
    <dgm:pt modelId="{45BDBAD8-5963-4C75-9363-33C7324AE366}" type="pres">
      <dgm:prSet presAssocID="{C987C960-7DB8-42E1-9F6D-AF848E6F34AE}" presName="background2" presStyleLbl="node2" presStyleIdx="0" presStyleCnt="3"/>
      <dgm:spPr/>
    </dgm:pt>
    <dgm:pt modelId="{CB027B80-7010-4902-85E1-CC35F7DA0F8C}" type="pres">
      <dgm:prSet presAssocID="{C987C960-7DB8-42E1-9F6D-AF848E6F34AE}" presName="text2" presStyleLbl="fgAcc2" presStyleIdx="0" presStyleCnt="3">
        <dgm:presLayoutVars>
          <dgm:chPref val="3"/>
        </dgm:presLayoutVars>
      </dgm:prSet>
      <dgm:spPr/>
    </dgm:pt>
    <dgm:pt modelId="{4FDACF86-A59C-474C-8C2F-4E47CBB94522}" type="pres">
      <dgm:prSet presAssocID="{C987C960-7DB8-42E1-9F6D-AF848E6F34AE}" presName="hierChild3" presStyleCnt="0"/>
      <dgm:spPr/>
    </dgm:pt>
    <dgm:pt modelId="{D9484E1B-5753-4A14-890F-FDD5ECF4103F}" type="pres">
      <dgm:prSet presAssocID="{8E6ABC43-56A3-4343-B19D-6616198E9D72}" presName="Name10" presStyleLbl="parChTrans1D2" presStyleIdx="1" presStyleCnt="3"/>
      <dgm:spPr/>
    </dgm:pt>
    <dgm:pt modelId="{C7853035-BE5A-4739-9262-70C8CDB1E851}" type="pres">
      <dgm:prSet presAssocID="{7C0BD080-C7A3-41F3-8D1A-B9FA7A416EFD}" presName="hierRoot2" presStyleCnt="0"/>
      <dgm:spPr/>
    </dgm:pt>
    <dgm:pt modelId="{40B1C083-20B0-40F9-8657-958B92A2D693}" type="pres">
      <dgm:prSet presAssocID="{7C0BD080-C7A3-41F3-8D1A-B9FA7A416EFD}" presName="composite2" presStyleCnt="0"/>
      <dgm:spPr/>
    </dgm:pt>
    <dgm:pt modelId="{8489FCAF-2236-4E7A-9536-BC1BDE516965}" type="pres">
      <dgm:prSet presAssocID="{7C0BD080-C7A3-41F3-8D1A-B9FA7A416EFD}" presName="background2" presStyleLbl="node2" presStyleIdx="1" presStyleCnt="3"/>
      <dgm:spPr/>
    </dgm:pt>
    <dgm:pt modelId="{DCB32364-B619-4090-AAE4-012DC0920F06}" type="pres">
      <dgm:prSet presAssocID="{7C0BD080-C7A3-41F3-8D1A-B9FA7A416EFD}" presName="text2" presStyleLbl="fgAcc2" presStyleIdx="1" presStyleCnt="3">
        <dgm:presLayoutVars>
          <dgm:chPref val="3"/>
        </dgm:presLayoutVars>
      </dgm:prSet>
      <dgm:spPr/>
    </dgm:pt>
    <dgm:pt modelId="{00131211-FB22-4E38-9698-8C3EB1072D12}" type="pres">
      <dgm:prSet presAssocID="{7C0BD080-C7A3-41F3-8D1A-B9FA7A416EFD}" presName="hierChild3" presStyleCnt="0"/>
      <dgm:spPr/>
    </dgm:pt>
    <dgm:pt modelId="{7977F0DD-F2A7-4A76-9273-2920A7CE3EDF}" type="pres">
      <dgm:prSet presAssocID="{5EE45632-4DA8-4B77-8CE2-58AF8368D073}" presName="Name10" presStyleLbl="parChTrans1D2" presStyleIdx="2" presStyleCnt="3"/>
      <dgm:spPr/>
    </dgm:pt>
    <dgm:pt modelId="{D6A22FF2-80A3-4B81-9444-492492DA639F}" type="pres">
      <dgm:prSet presAssocID="{5AB852D9-D087-4BF4-B7D6-D0DA2AFECEA2}" presName="hierRoot2" presStyleCnt="0"/>
      <dgm:spPr/>
    </dgm:pt>
    <dgm:pt modelId="{692CEF22-D705-4EFD-99E2-67DFF6DD7CAA}" type="pres">
      <dgm:prSet presAssocID="{5AB852D9-D087-4BF4-B7D6-D0DA2AFECEA2}" presName="composite2" presStyleCnt="0"/>
      <dgm:spPr/>
    </dgm:pt>
    <dgm:pt modelId="{1FC6C39C-D896-46AB-8DE0-F2BD021CF39E}" type="pres">
      <dgm:prSet presAssocID="{5AB852D9-D087-4BF4-B7D6-D0DA2AFECEA2}" presName="background2" presStyleLbl="node2" presStyleIdx="2" presStyleCnt="3"/>
      <dgm:spPr/>
    </dgm:pt>
    <dgm:pt modelId="{8AA221A9-E5D9-4C00-B91D-B1BC99CBB357}" type="pres">
      <dgm:prSet presAssocID="{5AB852D9-D087-4BF4-B7D6-D0DA2AFECEA2}" presName="text2" presStyleLbl="fgAcc2" presStyleIdx="2" presStyleCnt="3">
        <dgm:presLayoutVars>
          <dgm:chPref val="3"/>
        </dgm:presLayoutVars>
      </dgm:prSet>
      <dgm:spPr/>
    </dgm:pt>
    <dgm:pt modelId="{8B7C0F52-7B97-4632-B009-05FF8272FDFA}" type="pres">
      <dgm:prSet presAssocID="{5AB852D9-D087-4BF4-B7D6-D0DA2AFECEA2}" presName="hierChild3" presStyleCnt="0"/>
      <dgm:spPr/>
    </dgm:pt>
  </dgm:ptLst>
  <dgm:cxnLst>
    <dgm:cxn modelId="{1976E005-25F0-4D86-A208-D32D90A38A3F}" type="presOf" srcId="{FBFD4486-62DE-4456-9F44-11F7DBA51FE4}" destId="{FC2DEECE-7938-4F0F-9D24-4E4944D4C068}" srcOrd="0" destOrd="0" presId="urn:microsoft.com/office/officeart/2005/8/layout/hierarchy1"/>
    <dgm:cxn modelId="{9582E30F-8473-4A4E-8F0F-D62F06EB43F7}" srcId="{DBC0E22C-4DA4-4971-A4CC-18A28CC5EAA7}" destId="{C987C960-7DB8-42E1-9F6D-AF848E6F34AE}" srcOrd="0" destOrd="0" parTransId="{52952095-F1F0-4CC7-925A-0206EBB726B0}" sibTransId="{ED961B75-0C0E-458E-BD61-5384E90C0415}"/>
    <dgm:cxn modelId="{E9C91A2A-0342-4CC2-B7B7-5E2945D07856}" srcId="{DBC0E22C-4DA4-4971-A4CC-18A28CC5EAA7}" destId="{7C0BD080-C7A3-41F3-8D1A-B9FA7A416EFD}" srcOrd="1" destOrd="0" parTransId="{8E6ABC43-56A3-4343-B19D-6616198E9D72}" sibTransId="{00254CFB-8FC7-4651-8AF2-546723DA2E0A}"/>
    <dgm:cxn modelId="{FFD5B12F-052E-4B69-868C-EC80155DE64F}" type="presOf" srcId="{5AB852D9-D087-4BF4-B7D6-D0DA2AFECEA2}" destId="{8AA221A9-E5D9-4C00-B91D-B1BC99CBB357}" srcOrd="0" destOrd="0" presId="urn:microsoft.com/office/officeart/2005/8/layout/hierarchy1"/>
    <dgm:cxn modelId="{7D2FBA6C-19DC-451E-8709-9C022F053764}" type="presOf" srcId="{8E6ABC43-56A3-4343-B19D-6616198E9D72}" destId="{D9484E1B-5753-4A14-890F-FDD5ECF4103F}" srcOrd="0" destOrd="0" presId="urn:microsoft.com/office/officeart/2005/8/layout/hierarchy1"/>
    <dgm:cxn modelId="{FD622252-3FF9-45E9-B1A7-68CCAACC3F79}" srcId="{DBC0E22C-4DA4-4971-A4CC-18A28CC5EAA7}" destId="{5AB852D9-D087-4BF4-B7D6-D0DA2AFECEA2}" srcOrd="2" destOrd="0" parTransId="{5EE45632-4DA8-4B77-8CE2-58AF8368D073}" sibTransId="{63D55505-785E-48F9-8CEE-6247E95FC48A}"/>
    <dgm:cxn modelId="{7C34BA79-4EC9-4C92-BF48-BFD8075FF22E}" type="presOf" srcId="{7C0BD080-C7A3-41F3-8D1A-B9FA7A416EFD}" destId="{DCB32364-B619-4090-AAE4-012DC0920F06}" srcOrd="0" destOrd="0" presId="urn:microsoft.com/office/officeart/2005/8/layout/hierarchy1"/>
    <dgm:cxn modelId="{63E22F7E-D7F5-4FD0-9F84-78FC73726D90}" type="presOf" srcId="{DBC0E22C-4DA4-4971-A4CC-18A28CC5EAA7}" destId="{A8911C37-A8DE-4996-8103-8CF971553BF5}" srcOrd="0" destOrd="0" presId="urn:microsoft.com/office/officeart/2005/8/layout/hierarchy1"/>
    <dgm:cxn modelId="{35C09DA2-F227-41C7-B2B8-F662AE7455BB}" type="presOf" srcId="{52952095-F1F0-4CC7-925A-0206EBB726B0}" destId="{7A509CE2-AB6A-4074-B8B7-D433F4C6B478}" srcOrd="0" destOrd="0" presId="urn:microsoft.com/office/officeart/2005/8/layout/hierarchy1"/>
    <dgm:cxn modelId="{B2CFAEB0-B2C5-4ACD-8398-4F4D8731CC92}" srcId="{FBFD4486-62DE-4456-9F44-11F7DBA51FE4}" destId="{DBC0E22C-4DA4-4971-A4CC-18A28CC5EAA7}" srcOrd="0" destOrd="0" parTransId="{1E4C2714-4226-4351-A165-272A2B05D028}" sibTransId="{4C29DC16-B87B-46AA-B843-99549E42C26B}"/>
    <dgm:cxn modelId="{EACDD6EA-1DEB-4123-B494-5665DCD8CA16}" type="presOf" srcId="{5EE45632-4DA8-4B77-8CE2-58AF8368D073}" destId="{7977F0DD-F2A7-4A76-9273-2920A7CE3EDF}" srcOrd="0" destOrd="0" presId="urn:microsoft.com/office/officeart/2005/8/layout/hierarchy1"/>
    <dgm:cxn modelId="{A3D248ED-E3A3-48E8-90E1-618EEA80C0E7}" type="presOf" srcId="{C987C960-7DB8-42E1-9F6D-AF848E6F34AE}" destId="{CB027B80-7010-4902-85E1-CC35F7DA0F8C}" srcOrd="0" destOrd="0" presId="urn:microsoft.com/office/officeart/2005/8/layout/hierarchy1"/>
    <dgm:cxn modelId="{09F25C40-242D-450E-8848-10425419778E}" type="presParOf" srcId="{FC2DEECE-7938-4F0F-9D24-4E4944D4C068}" destId="{FEC56517-FF2D-4824-8B98-1AB66A4F0AFD}" srcOrd="0" destOrd="0" presId="urn:microsoft.com/office/officeart/2005/8/layout/hierarchy1"/>
    <dgm:cxn modelId="{401B3921-CF9D-4023-9698-C21E5FE8FB6B}" type="presParOf" srcId="{FEC56517-FF2D-4824-8B98-1AB66A4F0AFD}" destId="{A1F09AB5-A306-4350-BCF2-CDCA251A54D7}" srcOrd="0" destOrd="0" presId="urn:microsoft.com/office/officeart/2005/8/layout/hierarchy1"/>
    <dgm:cxn modelId="{4EE44CDD-BAD7-4081-80F1-BF5FAFB76EE3}" type="presParOf" srcId="{A1F09AB5-A306-4350-BCF2-CDCA251A54D7}" destId="{EB0212E4-CF51-4706-B4D9-6EE7A4D73AE9}" srcOrd="0" destOrd="0" presId="urn:microsoft.com/office/officeart/2005/8/layout/hierarchy1"/>
    <dgm:cxn modelId="{AC62DBAC-24CF-43DD-93BB-7BCB9AC2E4AB}" type="presParOf" srcId="{A1F09AB5-A306-4350-BCF2-CDCA251A54D7}" destId="{A8911C37-A8DE-4996-8103-8CF971553BF5}" srcOrd="1" destOrd="0" presId="urn:microsoft.com/office/officeart/2005/8/layout/hierarchy1"/>
    <dgm:cxn modelId="{A1E48DCC-B890-45A1-A079-011C7C1CDBBB}" type="presParOf" srcId="{FEC56517-FF2D-4824-8B98-1AB66A4F0AFD}" destId="{1E17BEBD-5999-4CD5-B24F-8D3B076B29EB}" srcOrd="1" destOrd="0" presId="urn:microsoft.com/office/officeart/2005/8/layout/hierarchy1"/>
    <dgm:cxn modelId="{50B6DA41-94B0-4463-8633-BAAF91F5427B}" type="presParOf" srcId="{1E17BEBD-5999-4CD5-B24F-8D3B076B29EB}" destId="{7A509CE2-AB6A-4074-B8B7-D433F4C6B478}" srcOrd="0" destOrd="0" presId="urn:microsoft.com/office/officeart/2005/8/layout/hierarchy1"/>
    <dgm:cxn modelId="{F1A2497C-338E-4D45-BD09-37777D7BD53A}" type="presParOf" srcId="{1E17BEBD-5999-4CD5-B24F-8D3B076B29EB}" destId="{C296DBF6-D226-43A5-8D18-3221677BDCBD}" srcOrd="1" destOrd="0" presId="urn:microsoft.com/office/officeart/2005/8/layout/hierarchy1"/>
    <dgm:cxn modelId="{F949AE40-D829-4B82-811F-02A9E0FF5951}" type="presParOf" srcId="{C296DBF6-D226-43A5-8D18-3221677BDCBD}" destId="{673B5AF9-68A9-49C3-9EFF-EED55F0790E8}" srcOrd="0" destOrd="0" presId="urn:microsoft.com/office/officeart/2005/8/layout/hierarchy1"/>
    <dgm:cxn modelId="{8E47819D-A068-4767-8622-DECD23540C7C}" type="presParOf" srcId="{673B5AF9-68A9-49C3-9EFF-EED55F0790E8}" destId="{45BDBAD8-5963-4C75-9363-33C7324AE366}" srcOrd="0" destOrd="0" presId="urn:microsoft.com/office/officeart/2005/8/layout/hierarchy1"/>
    <dgm:cxn modelId="{DE5376DE-5B2B-49C9-87FF-15575C73F4A9}" type="presParOf" srcId="{673B5AF9-68A9-49C3-9EFF-EED55F0790E8}" destId="{CB027B80-7010-4902-85E1-CC35F7DA0F8C}" srcOrd="1" destOrd="0" presId="urn:microsoft.com/office/officeart/2005/8/layout/hierarchy1"/>
    <dgm:cxn modelId="{48587FD1-9D31-4ECE-AB99-7827CD05DF1E}" type="presParOf" srcId="{C296DBF6-D226-43A5-8D18-3221677BDCBD}" destId="{4FDACF86-A59C-474C-8C2F-4E47CBB94522}" srcOrd="1" destOrd="0" presId="urn:microsoft.com/office/officeart/2005/8/layout/hierarchy1"/>
    <dgm:cxn modelId="{D0847CFA-AC3E-4449-A493-15A48D73525C}" type="presParOf" srcId="{1E17BEBD-5999-4CD5-B24F-8D3B076B29EB}" destId="{D9484E1B-5753-4A14-890F-FDD5ECF4103F}" srcOrd="2" destOrd="0" presId="urn:microsoft.com/office/officeart/2005/8/layout/hierarchy1"/>
    <dgm:cxn modelId="{81E0D342-2F9C-47BB-8CDF-F41DE9CC7D8C}" type="presParOf" srcId="{1E17BEBD-5999-4CD5-B24F-8D3B076B29EB}" destId="{C7853035-BE5A-4739-9262-70C8CDB1E851}" srcOrd="3" destOrd="0" presId="urn:microsoft.com/office/officeart/2005/8/layout/hierarchy1"/>
    <dgm:cxn modelId="{1E975050-4EFE-4A9B-A4D0-8F9706B5C5F3}" type="presParOf" srcId="{C7853035-BE5A-4739-9262-70C8CDB1E851}" destId="{40B1C083-20B0-40F9-8657-958B92A2D693}" srcOrd="0" destOrd="0" presId="urn:microsoft.com/office/officeart/2005/8/layout/hierarchy1"/>
    <dgm:cxn modelId="{2D80A4B4-AE4C-4977-BC07-5C64448CD70D}" type="presParOf" srcId="{40B1C083-20B0-40F9-8657-958B92A2D693}" destId="{8489FCAF-2236-4E7A-9536-BC1BDE516965}" srcOrd="0" destOrd="0" presId="urn:microsoft.com/office/officeart/2005/8/layout/hierarchy1"/>
    <dgm:cxn modelId="{8EFFE947-32B0-4861-A465-CCDAE11388B4}" type="presParOf" srcId="{40B1C083-20B0-40F9-8657-958B92A2D693}" destId="{DCB32364-B619-4090-AAE4-012DC0920F06}" srcOrd="1" destOrd="0" presId="urn:microsoft.com/office/officeart/2005/8/layout/hierarchy1"/>
    <dgm:cxn modelId="{017D8DDE-5C3E-4B71-AA5F-66E8415D0902}" type="presParOf" srcId="{C7853035-BE5A-4739-9262-70C8CDB1E851}" destId="{00131211-FB22-4E38-9698-8C3EB1072D12}" srcOrd="1" destOrd="0" presId="urn:microsoft.com/office/officeart/2005/8/layout/hierarchy1"/>
    <dgm:cxn modelId="{3C005F4F-2B05-42B5-B5F3-7D95A0EB2B75}" type="presParOf" srcId="{1E17BEBD-5999-4CD5-B24F-8D3B076B29EB}" destId="{7977F0DD-F2A7-4A76-9273-2920A7CE3EDF}" srcOrd="4" destOrd="0" presId="urn:microsoft.com/office/officeart/2005/8/layout/hierarchy1"/>
    <dgm:cxn modelId="{63D0F8F7-F760-4473-B290-33B71EBEE039}" type="presParOf" srcId="{1E17BEBD-5999-4CD5-B24F-8D3B076B29EB}" destId="{D6A22FF2-80A3-4B81-9444-492492DA639F}" srcOrd="5" destOrd="0" presId="urn:microsoft.com/office/officeart/2005/8/layout/hierarchy1"/>
    <dgm:cxn modelId="{792C14B9-F939-42E3-B31D-57C2931BA1E2}" type="presParOf" srcId="{D6A22FF2-80A3-4B81-9444-492492DA639F}" destId="{692CEF22-D705-4EFD-99E2-67DFF6DD7CAA}" srcOrd="0" destOrd="0" presId="urn:microsoft.com/office/officeart/2005/8/layout/hierarchy1"/>
    <dgm:cxn modelId="{783AD990-83FE-4861-849E-5BFEEB79D235}" type="presParOf" srcId="{692CEF22-D705-4EFD-99E2-67DFF6DD7CAA}" destId="{1FC6C39C-D896-46AB-8DE0-F2BD021CF39E}" srcOrd="0" destOrd="0" presId="urn:microsoft.com/office/officeart/2005/8/layout/hierarchy1"/>
    <dgm:cxn modelId="{CDCD9F80-2A6B-4531-AF36-1A1F42181B0F}" type="presParOf" srcId="{692CEF22-D705-4EFD-99E2-67DFF6DD7CAA}" destId="{8AA221A9-E5D9-4C00-B91D-B1BC99CBB357}" srcOrd="1" destOrd="0" presId="urn:microsoft.com/office/officeart/2005/8/layout/hierarchy1"/>
    <dgm:cxn modelId="{173F0754-9CD5-47F6-9A6A-2565AAAFF701}" type="presParOf" srcId="{D6A22FF2-80A3-4B81-9444-492492DA639F}" destId="{8B7C0F52-7B97-4632-B009-05FF8272FDF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105FD-A243-4E28-B8E2-BF1508F75732}">
      <dsp:nvSpPr>
        <dsp:cNvPr id="0" name=""/>
        <dsp:cNvSpPr/>
      </dsp:nvSpPr>
      <dsp:spPr>
        <a:xfrm>
          <a:off x="5007238" y="936495"/>
          <a:ext cx="1199715" cy="1199862"/>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1C361E9-5B53-4D03-A6AE-E7CE8C043F14}">
      <dsp:nvSpPr>
        <dsp:cNvPr id="0" name=""/>
        <dsp:cNvSpPr/>
      </dsp:nvSpPr>
      <dsp:spPr>
        <a:xfrm>
          <a:off x="4424271" y="0"/>
          <a:ext cx="2365648" cy="7356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de-DE" sz="1800" kern="1200" dirty="0">
              <a:solidFill>
                <a:schemeClr val="accent2"/>
              </a:solidFill>
              <a:latin typeface="Segoe Print" panose="02000600000000000000" pitchFamily="2" charset="0"/>
            </a:rPr>
            <a:t>Der Apfel fällt nicht weit vom Stamm.</a:t>
          </a:r>
        </a:p>
      </dsp:txBody>
      <dsp:txXfrm>
        <a:off x="4424271" y="0"/>
        <a:ext cx="2365648" cy="735660"/>
      </dsp:txXfrm>
    </dsp:sp>
    <dsp:sp modelId="{9D2CED4B-E828-48D7-9EB1-1A1DC4DCC3BA}">
      <dsp:nvSpPr>
        <dsp:cNvPr id="0" name=""/>
        <dsp:cNvSpPr/>
      </dsp:nvSpPr>
      <dsp:spPr>
        <a:xfrm>
          <a:off x="5359154" y="1105697"/>
          <a:ext cx="1199715" cy="1199862"/>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71B5A95-A3DD-4A75-AE17-47B990C38E0E}">
      <dsp:nvSpPr>
        <dsp:cNvPr id="0" name=""/>
        <dsp:cNvSpPr/>
      </dsp:nvSpPr>
      <dsp:spPr>
        <a:xfrm>
          <a:off x="6648225" y="674819"/>
          <a:ext cx="1779758" cy="80922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de-DE" sz="1800" kern="1200" dirty="0">
              <a:solidFill>
                <a:schemeClr val="accent2"/>
              </a:solidFill>
              <a:latin typeface="Segoe Print" panose="02000600000000000000" pitchFamily="2" charset="0"/>
            </a:rPr>
            <a:t>(aller)erste Sahne</a:t>
          </a:r>
        </a:p>
      </dsp:txBody>
      <dsp:txXfrm>
        <a:off x="6648225" y="674819"/>
        <a:ext cx="1779758" cy="809226"/>
      </dsp:txXfrm>
    </dsp:sp>
    <dsp:sp modelId="{D0E62E3E-17EA-4519-A9BE-DDB309511862}">
      <dsp:nvSpPr>
        <dsp:cNvPr id="0" name=""/>
        <dsp:cNvSpPr/>
      </dsp:nvSpPr>
      <dsp:spPr>
        <a:xfrm>
          <a:off x="5445633" y="1486402"/>
          <a:ext cx="1199715" cy="1199862"/>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6F50EE5-20EC-4DB4-AF35-F5E36B4F018C}">
      <dsp:nvSpPr>
        <dsp:cNvPr id="0" name=""/>
        <dsp:cNvSpPr/>
      </dsp:nvSpPr>
      <dsp:spPr>
        <a:xfrm>
          <a:off x="6963232" y="1750144"/>
          <a:ext cx="1780255" cy="86440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de-DE" sz="1800" kern="1200" dirty="0">
              <a:solidFill>
                <a:schemeClr val="accent2"/>
              </a:solidFill>
              <a:latin typeface="Segoe Print" panose="02000600000000000000" pitchFamily="2" charset="0"/>
            </a:rPr>
            <a:t>sich über Wasser halten</a:t>
          </a:r>
        </a:p>
      </dsp:txBody>
      <dsp:txXfrm>
        <a:off x="6963232" y="1750144"/>
        <a:ext cx="1780255" cy="864401"/>
      </dsp:txXfrm>
    </dsp:sp>
    <dsp:sp modelId="{E769CC1B-C931-48EB-B6E3-A8AC7B327ADE}">
      <dsp:nvSpPr>
        <dsp:cNvPr id="0" name=""/>
        <dsp:cNvSpPr/>
      </dsp:nvSpPr>
      <dsp:spPr>
        <a:xfrm>
          <a:off x="5202191" y="1791701"/>
          <a:ext cx="1199715" cy="1199862"/>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052D5E7-A8E5-4803-8120-448E1964D104}">
      <dsp:nvSpPr>
        <dsp:cNvPr id="0" name=""/>
        <dsp:cNvSpPr/>
      </dsp:nvSpPr>
      <dsp:spPr>
        <a:xfrm>
          <a:off x="6262793" y="2812765"/>
          <a:ext cx="2714994" cy="79083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de-DE" sz="1800" kern="1200" dirty="0">
              <a:solidFill>
                <a:schemeClr val="accent2"/>
              </a:solidFill>
              <a:latin typeface="Segoe Print" panose="02000600000000000000" pitchFamily="2" charset="0"/>
            </a:rPr>
            <a:t>mit Kanonen auf Spatzen schießen</a:t>
          </a:r>
        </a:p>
      </dsp:txBody>
      <dsp:txXfrm>
        <a:off x="6262793" y="2812765"/>
        <a:ext cx="2714994" cy="790835"/>
      </dsp:txXfrm>
    </dsp:sp>
    <dsp:sp modelId="{54CCAA0F-66D2-4FA7-9DC2-380CD1463E94}">
      <dsp:nvSpPr>
        <dsp:cNvPr id="0" name=""/>
        <dsp:cNvSpPr/>
      </dsp:nvSpPr>
      <dsp:spPr>
        <a:xfrm>
          <a:off x="4812284" y="1791701"/>
          <a:ext cx="1199715" cy="1199862"/>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FE1F87A-7EEA-49E5-802D-C1ADA34F231A}">
      <dsp:nvSpPr>
        <dsp:cNvPr id="0" name=""/>
        <dsp:cNvSpPr/>
      </dsp:nvSpPr>
      <dsp:spPr>
        <a:xfrm>
          <a:off x="3557582" y="2812765"/>
          <a:ext cx="1374673" cy="79083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de-DE" sz="1800" kern="1200" dirty="0">
              <a:solidFill>
                <a:schemeClr val="accent2"/>
              </a:solidFill>
              <a:latin typeface="Segoe Print" panose="02000600000000000000" pitchFamily="2" charset="0"/>
            </a:rPr>
            <a:t>fix und fertig</a:t>
          </a:r>
        </a:p>
      </dsp:txBody>
      <dsp:txXfrm>
        <a:off x="3557582" y="2812765"/>
        <a:ext cx="1374673" cy="790835"/>
      </dsp:txXfrm>
    </dsp:sp>
    <dsp:sp modelId="{A2D4F898-2997-4986-9F97-2F8F313A1E15}">
      <dsp:nvSpPr>
        <dsp:cNvPr id="0" name=""/>
        <dsp:cNvSpPr/>
      </dsp:nvSpPr>
      <dsp:spPr>
        <a:xfrm>
          <a:off x="4568842" y="1486402"/>
          <a:ext cx="1199715" cy="1199862"/>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DC62E7B-D94C-46D4-8B1C-36385592B01B}">
      <dsp:nvSpPr>
        <dsp:cNvPr id="0" name=""/>
        <dsp:cNvSpPr/>
      </dsp:nvSpPr>
      <dsp:spPr>
        <a:xfrm>
          <a:off x="2780556" y="1739477"/>
          <a:ext cx="1779541" cy="86440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de-DE" sz="1800" kern="1200" dirty="0">
              <a:solidFill>
                <a:schemeClr val="accent2"/>
              </a:solidFill>
              <a:latin typeface="Segoe Print" panose="02000600000000000000" pitchFamily="2" charset="0"/>
            </a:rPr>
            <a:t>kleine Fische</a:t>
          </a:r>
        </a:p>
      </dsp:txBody>
      <dsp:txXfrm>
        <a:off x="2780556" y="1739477"/>
        <a:ext cx="1779541" cy="864401"/>
      </dsp:txXfrm>
    </dsp:sp>
    <dsp:sp modelId="{140ECE34-77FB-438F-AD99-0B2BAC586687}">
      <dsp:nvSpPr>
        <dsp:cNvPr id="0" name=""/>
        <dsp:cNvSpPr/>
      </dsp:nvSpPr>
      <dsp:spPr>
        <a:xfrm>
          <a:off x="4655321" y="1105697"/>
          <a:ext cx="1199715" cy="1199862"/>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34F0958-4115-45B1-8E04-AE4679827672}">
      <dsp:nvSpPr>
        <dsp:cNvPr id="0" name=""/>
        <dsp:cNvSpPr/>
      </dsp:nvSpPr>
      <dsp:spPr>
        <a:xfrm>
          <a:off x="2456885" y="645517"/>
          <a:ext cx="2374354" cy="80922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de-DE" sz="1800" kern="1200" dirty="0">
              <a:solidFill>
                <a:schemeClr val="accent2"/>
              </a:solidFill>
              <a:latin typeface="Segoe Print" panose="02000600000000000000" pitchFamily="2" charset="0"/>
            </a:rPr>
            <a:t>ein rotes Tuch für jmdn. sein</a:t>
          </a:r>
        </a:p>
      </dsp:txBody>
      <dsp:txXfrm>
        <a:off x="2456885" y="645517"/>
        <a:ext cx="2374354" cy="809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83D9C-088F-44F8-A704-9AF6008195E4}">
      <dsp:nvSpPr>
        <dsp:cNvPr id="0" name=""/>
        <dsp:cNvSpPr/>
      </dsp:nvSpPr>
      <dsp:spPr>
        <a:xfrm>
          <a:off x="4958296" y="936495"/>
          <a:ext cx="1199715" cy="1199862"/>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13F9110-7E61-4C7C-80AD-D060404C85E8}">
      <dsp:nvSpPr>
        <dsp:cNvPr id="0" name=""/>
        <dsp:cNvSpPr/>
      </dsp:nvSpPr>
      <dsp:spPr>
        <a:xfrm>
          <a:off x="3842533" y="0"/>
          <a:ext cx="3431240" cy="7356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de-DE" sz="1800" kern="1200" dirty="0">
              <a:solidFill>
                <a:schemeClr val="accent2"/>
              </a:solidFill>
              <a:latin typeface="Segoe Print" panose="02000600000000000000" pitchFamily="2" charset="0"/>
            </a:rPr>
            <a:t>die Katze im Sack kaufen</a:t>
          </a:r>
        </a:p>
      </dsp:txBody>
      <dsp:txXfrm>
        <a:off x="3842533" y="0"/>
        <a:ext cx="3431240" cy="735660"/>
      </dsp:txXfrm>
    </dsp:sp>
    <dsp:sp modelId="{07826BE5-025E-44A0-9DD4-CD0A51651321}">
      <dsp:nvSpPr>
        <dsp:cNvPr id="0" name=""/>
        <dsp:cNvSpPr/>
      </dsp:nvSpPr>
      <dsp:spPr>
        <a:xfrm>
          <a:off x="5310213" y="1105697"/>
          <a:ext cx="1199715" cy="1199862"/>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3864026-FEF9-49CF-BF50-40C700BA6F2C}">
      <dsp:nvSpPr>
        <dsp:cNvPr id="0" name=""/>
        <dsp:cNvSpPr/>
      </dsp:nvSpPr>
      <dsp:spPr>
        <a:xfrm>
          <a:off x="6636961" y="688203"/>
          <a:ext cx="2494173" cy="80922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de-DE" sz="1800" kern="1200" dirty="0">
              <a:solidFill>
                <a:schemeClr val="accent2"/>
              </a:solidFill>
              <a:latin typeface="Segoe Print" panose="02000600000000000000" pitchFamily="2" charset="0"/>
            </a:rPr>
            <a:t>keinen Mucks machen</a:t>
          </a:r>
        </a:p>
      </dsp:txBody>
      <dsp:txXfrm>
        <a:off x="6636961" y="688203"/>
        <a:ext cx="2494173" cy="809226"/>
      </dsp:txXfrm>
    </dsp:sp>
    <dsp:sp modelId="{59198330-780F-4B86-81C4-A0AB70CEF8AC}">
      <dsp:nvSpPr>
        <dsp:cNvPr id="0" name=""/>
        <dsp:cNvSpPr/>
      </dsp:nvSpPr>
      <dsp:spPr>
        <a:xfrm>
          <a:off x="5396692" y="1486402"/>
          <a:ext cx="1199715" cy="1199862"/>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8D645A6-95A4-43B5-873E-1044581D4D70}">
      <dsp:nvSpPr>
        <dsp:cNvPr id="0" name=""/>
        <dsp:cNvSpPr/>
      </dsp:nvSpPr>
      <dsp:spPr>
        <a:xfrm>
          <a:off x="6478912" y="1718127"/>
          <a:ext cx="2224117" cy="86440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de-DE" sz="1800" kern="1200" dirty="0">
              <a:solidFill>
                <a:schemeClr val="accent2"/>
              </a:solidFill>
              <a:latin typeface="Segoe Print" panose="02000600000000000000" pitchFamily="2" charset="0"/>
            </a:rPr>
            <a:t>Freud und Leid</a:t>
          </a:r>
        </a:p>
      </dsp:txBody>
      <dsp:txXfrm>
        <a:off x="6478912" y="1718127"/>
        <a:ext cx="2224117" cy="864401"/>
      </dsp:txXfrm>
    </dsp:sp>
    <dsp:sp modelId="{B54E2C1C-911C-4872-9843-A845D8757C56}">
      <dsp:nvSpPr>
        <dsp:cNvPr id="0" name=""/>
        <dsp:cNvSpPr/>
      </dsp:nvSpPr>
      <dsp:spPr>
        <a:xfrm>
          <a:off x="5153250" y="1791701"/>
          <a:ext cx="1199715" cy="1199862"/>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1F98C7C-9ABE-4E6B-9D88-B69257C4FE1B}">
      <dsp:nvSpPr>
        <dsp:cNvPr id="0" name=""/>
        <dsp:cNvSpPr/>
      </dsp:nvSpPr>
      <dsp:spPr>
        <a:xfrm>
          <a:off x="6119501" y="2844778"/>
          <a:ext cx="3074457" cy="79083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de-DE" sz="1800" kern="1200" dirty="0">
              <a:solidFill>
                <a:schemeClr val="accent2"/>
              </a:solidFill>
              <a:latin typeface="Segoe Print" panose="02000600000000000000" pitchFamily="2" charset="0"/>
            </a:rPr>
            <a:t>Gut Ding braucht Weile.</a:t>
          </a:r>
        </a:p>
      </dsp:txBody>
      <dsp:txXfrm>
        <a:off x="6119501" y="2844778"/>
        <a:ext cx="3074457" cy="790835"/>
      </dsp:txXfrm>
    </dsp:sp>
    <dsp:sp modelId="{CAE545E6-F062-4D7F-8509-B3442BD72095}">
      <dsp:nvSpPr>
        <dsp:cNvPr id="0" name=""/>
        <dsp:cNvSpPr/>
      </dsp:nvSpPr>
      <dsp:spPr>
        <a:xfrm>
          <a:off x="4763342" y="1791701"/>
          <a:ext cx="1199715" cy="1199862"/>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BD4BFAA-E57A-44A5-9016-6F42AB2F9A3E}">
      <dsp:nvSpPr>
        <dsp:cNvPr id="0" name=""/>
        <dsp:cNvSpPr/>
      </dsp:nvSpPr>
      <dsp:spPr>
        <a:xfrm>
          <a:off x="2939869" y="2887467"/>
          <a:ext cx="2170692" cy="79083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de-DE" sz="1800" kern="1200" dirty="0">
              <a:solidFill>
                <a:schemeClr val="accent2"/>
              </a:solidFill>
              <a:latin typeface="Segoe Print" panose="02000600000000000000" pitchFamily="2" charset="0"/>
            </a:rPr>
            <a:t>Auf Wiedersehen!</a:t>
          </a:r>
        </a:p>
      </dsp:txBody>
      <dsp:txXfrm>
        <a:off x="2939869" y="2887467"/>
        <a:ext cx="2170692" cy="790835"/>
      </dsp:txXfrm>
    </dsp:sp>
    <dsp:sp modelId="{32F09519-81AE-4941-A8A6-6BF58DD75321}">
      <dsp:nvSpPr>
        <dsp:cNvPr id="0" name=""/>
        <dsp:cNvSpPr/>
      </dsp:nvSpPr>
      <dsp:spPr>
        <a:xfrm>
          <a:off x="4519900" y="1486402"/>
          <a:ext cx="1199715" cy="1199862"/>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2BE8B1C-7D39-4348-B90E-9EB01484A1E2}">
      <dsp:nvSpPr>
        <dsp:cNvPr id="0" name=""/>
        <dsp:cNvSpPr/>
      </dsp:nvSpPr>
      <dsp:spPr>
        <a:xfrm>
          <a:off x="1962513" y="1728802"/>
          <a:ext cx="2442613" cy="86440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de-DE" sz="1800" kern="1200" dirty="0">
              <a:solidFill>
                <a:schemeClr val="accent2"/>
              </a:solidFill>
              <a:latin typeface="Segoe Print" panose="02000600000000000000" pitchFamily="2" charset="0"/>
            </a:rPr>
            <a:t>zur Entscheidung kommen</a:t>
          </a:r>
        </a:p>
      </dsp:txBody>
      <dsp:txXfrm>
        <a:off x="1962513" y="1728802"/>
        <a:ext cx="2442613" cy="864401"/>
      </dsp:txXfrm>
    </dsp:sp>
    <dsp:sp modelId="{33524C9A-6859-4531-8365-65A7AD63714A}">
      <dsp:nvSpPr>
        <dsp:cNvPr id="0" name=""/>
        <dsp:cNvSpPr/>
      </dsp:nvSpPr>
      <dsp:spPr>
        <a:xfrm>
          <a:off x="4606380" y="1105697"/>
          <a:ext cx="1199715" cy="1199862"/>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D3355F4-68CD-4DDE-BF49-4408C51A40F3}">
      <dsp:nvSpPr>
        <dsp:cNvPr id="0" name=""/>
        <dsp:cNvSpPr/>
      </dsp:nvSpPr>
      <dsp:spPr>
        <a:xfrm>
          <a:off x="2540219" y="424630"/>
          <a:ext cx="2030651" cy="121775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de-DE" sz="1800" kern="1200" dirty="0">
              <a:solidFill>
                <a:schemeClr val="accent2"/>
              </a:solidFill>
              <a:latin typeface="Segoe Print" panose="02000600000000000000" pitchFamily="2" charset="0"/>
            </a:rPr>
            <a:t>spezifisches Gewicht</a:t>
          </a:r>
        </a:p>
      </dsp:txBody>
      <dsp:txXfrm>
        <a:off x="2540219" y="424630"/>
        <a:ext cx="2030651" cy="1217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C01D6-BD8D-41CC-852E-5E9EAB6D3A15}">
      <dsp:nvSpPr>
        <dsp:cNvPr id="0" name=""/>
        <dsp:cNvSpPr/>
      </dsp:nvSpPr>
      <dsp:spPr>
        <a:xfrm>
          <a:off x="9693" y="86264"/>
          <a:ext cx="2897428" cy="3505774"/>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de-DE" sz="1400" kern="1200" dirty="0"/>
            <a:t>Bis zu ersten Hälfte des 20. Jahrhunderts standen Phraseologismen im Ruf, „billiges Beiwerk“ zu sein. Sie galten als „angeberisch, überflüssig und einfallslos“ (</a:t>
          </a:r>
          <a:r>
            <a:rPr lang="de-DE" sz="1400" kern="1200" dirty="0" err="1"/>
            <a:t>Lapinskas</a:t>
          </a:r>
          <a:r>
            <a:rPr lang="de-DE" sz="1400" kern="1200" dirty="0"/>
            <a:t> 2013: 176), wobei der Einsatz formelhafter Sprachelemente nichts anderes bedeutete „als leeres Gerede und Abgedroschenheit“ (Stein 1995: 90). Zudem betrachtete man sie stilistisch als salopp-umgangssprachliche Ausdrücke der niederen Umgangssprache (Fleischer 1997: 198). </a:t>
          </a:r>
        </a:p>
      </dsp:txBody>
      <dsp:txXfrm>
        <a:off x="94556" y="171127"/>
        <a:ext cx="2727702" cy="3336048"/>
      </dsp:txXfrm>
    </dsp:sp>
    <dsp:sp modelId="{558FCBF6-3ED1-41D2-8BA8-DB6211034E4F}">
      <dsp:nvSpPr>
        <dsp:cNvPr id="0" name=""/>
        <dsp:cNvSpPr/>
      </dsp:nvSpPr>
      <dsp:spPr>
        <a:xfrm>
          <a:off x="3196864" y="1479870"/>
          <a:ext cx="614254" cy="7185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3196864" y="1623582"/>
        <a:ext cx="429978" cy="431138"/>
      </dsp:txXfrm>
    </dsp:sp>
    <dsp:sp modelId="{84233C9A-75A1-4F73-B37E-3F6EB0206D98}">
      <dsp:nvSpPr>
        <dsp:cNvPr id="0" name=""/>
        <dsp:cNvSpPr/>
      </dsp:nvSpPr>
      <dsp:spPr>
        <a:xfrm>
          <a:off x="4066093" y="86264"/>
          <a:ext cx="2897428" cy="3505774"/>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de-DE" sz="1400" kern="1200" dirty="0"/>
            <a:t>Zudem wurde lange der Phraseologie der deutschen Sprache der Status einer Randerscheinung zugewiesen und gar aus der linguistischen Betrachtung ausgeschlossen, weil sich Phraseologismen nicht in die gängigen Beschreibungsmodelle einordnen lassen.</a:t>
          </a:r>
        </a:p>
        <a:p>
          <a:pPr marL="0" lvl="0" indent="0" algn="ctr" defTabSz="622300" rtl="0">
            <a:lnSpc>
              <a:spcPct val="90000"/>
            </a:lnSpc>
            <a:spcBef>
              <a:spcPct val="0"/>
            </a:spcBef>
            <a:spcAft>
              <a:spcPct val="35000"/>
            </a:spcAft>
            <a:buNone/>
          </a:pPr>
          <a:r>
            <a:rPr lang="de-DE" sz="1400" kern="1200"/>
            <a:t>Ferner </a:t>
          </a:r>
          <a:r>
            <a:rPr lang="de-DE" sz="1400" kern="1200" dirty="0"/>
            <a:t>wurde die Relevanz phraseologischer Einheiten für die sprachliche Interaktion als gering eingeschätzt und die Entwicklung einer phraseologischen Kompetenz eher fortgeschrittenen Sprachbeherrschungsniveaus vorbehalten.</a:t>
          </a:r>
        </a:p>
      </dsp:txBody>
      <dsp:txXfrm>
        <a:off x="4150956" y="171127"/>
        <a:ext cx="2727702" cy="3336048"/>
      </dsp:txXfrm>
    </dsp:sp>
    <dsp:sp modelId="{68409460-EE67-4648-AC3E-AECC396E2AA1}">
      <dsp:nvSpPr>
        <dsp:cNvPr id="0" name=""/>
        <dsp:cNvSpPr/>
      </dsp:nvSpPr>
      <dsp:spPr>
        <a:xfrm>
          <a:off x="7253264" y="1479870"/>
          <a:ext cx="614254" cy="7185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253264" y="1623582"/>
        <a:ext cx="429978" cy="431138"/>
      </dsp:txXfrm>
    </dsp:sp>
    <dsp:sp modelId="{7F04F147-0B90-4B89-91A0-393DFC5D76D4}">
      <dsp:nvSpPr>
        <dsp:cNvPr id="0" name=""/>
        <dsp:cNvSpPr/>
      </dsp:nvSpPr>
      <dsp:spPr>
        <a:xfrm>
          <a:off x="8122492" y="86264"/>
          <a:ext cx="2897428" cy="3505774"/>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de-DE" sz="1400" kern="1200"/>
            <a:t>In der neueren phraseodidaktischen Forschung wird argumentiert, „dass Kommunikation in der Fremdsprache ohne eine minimale Beherrschung der Phraseologie nicht möglich ist“ (Hallsteinsdóttir 2011: Online).</a:t>
          </a:r>
        </a:p>
      </dsp:txBody>
      <dsp:txXfrm>
        <a:off x="8207355" y="171127"/>
        <a:ext cx="2727702" cy="33360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FE5A4-30A2-4ADC-BBE3-7DD9A5722997}">
      <dsp:nvSpPr>
        <dsp:cNvPr id="0" name=""/>
        <dsp:cNvSpPr/>
      </dsp:nvSpPr>
      <dsp:spPr>
        <a:xfrm rot="5400000">
          <a:off x="5761159" y="-1924196"/>
          <a:ext cx="2942590" cy="7586247"/>
        </a:xfrm>
        <a:prstGeom prst="round2Same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rtl="0" eaLnBrk="1" fontAlgn="auto" latinLnBrk="0" hangingPunct="1">
            <a:lnSpc>
              <a:spcPct val="100000"/>
            </a:lnSpc>
            <a:spcBef>
              <a:spcPct val="0"/>
            </a:spcBef>
            <a:spcAft>
              <a:spcPts val="0"/>
            </a:spcAft>
            <a:buClrTx/>
            <a:buSzTx/>
            <a:buFontTx/>
            <a:buNone/>
            <a:tabLst/>
            <a:defRPr/>
          </a:pPr>
          <a:r>
            <a:rPr lang="de-DE" sz="2000" kern="1200" dirty="0">
              <a:solidFill>
                <a:schemeClr val="tx2"/>
              </a:solidFill>
            </a:rPr>
            <a:t>wurden lange als sprachliche Eigentümlichkeit behandelt,</a:t>
          </a:r>
        </a:p>
        <a:p>
          <a:pPr marL="0" marR="0" lvl="1" indent="0" algn="l" defTabSz="914400" rtl="0" eaLnBrk="1" fontAlgn="auto" latinLnBrk="0" hangingPunct="1">
            <a:lnSpc>
              <a:spcPct val="100000"/>
            </a:lnSpc>
            <a:spcBef>
              <a:spcPct val="0"/>
            </a:spcBef>
            <a:spcAft>
              <a:spcPts val="0"/>
            </a:spcAft>
            <a:buClrTx/>
            <a:buSzTx/>
            <a:buFontTx/>
            <a:buNone/>
            <a:tabLst/>
            <a:defRPr/>
          </a:pPr>
          <a:r>
            <a:rPr lang="de-DE" sz="2000" kern="1200" dirty="0">
              <a:solidFill>
                <a:schemeClr val="tx2"/>
              </a:solidFill>
            </a:rPr>
            <a:t>sind in der Alltags- und in der Fachkommunikation allgegenwärtig,</a:t>
          </a:r>
        </a:p>
        <a:p>
          <a:pPr marL="0" marR="0" lvl="1" indent="0" algn="l" defTabSz="914400" rtl="0" eaLnBrk="1" fontAlgn="auto" latinLnBrk="0" hangingPunct="1">
            <a:lnSpc>
              <a:spcPct val="100000"/>
            </a:lnSpc>
            <a:spcBef>
              <a:spcPct val="0"/>
            </a:spcBef>
            <a:spcAft>
              <a:spcPts val="0"/>
            </a:spcAft>
            <a:buClrTx/>
            <a:buSzTx/>
            <a:buFontTx/>
            <a:buNone/>
            <a:tabLst/>
            <a:defRPr/>
          </a:pPr>
          <a:r>
            <a:rPr lang="de-DE" sz="2000" kern="1200" dirty="0">
              <a:solidFill>
                <a:schemeClr val="tx2"/>
              </a:solidFill>
            </a:rPr>
            <a:t>sind unverzichtbar für die fremdsprachliche Kommunikation.</a:t>
          </a:r>
        </a:p>
      </dsp:txBody>
      <dsp:txXfrm rot="-5400000">
        <a:off x="3439331" y="541277"/>
        <a:ext cx="7442602" cy="2655300"/>
      </dsp:txXfrm>
    </dsp:sp>
    <dsp:sp modelId="{18E88A2E-920E-458C-BF4F-3CA7A1785380}">
      <dsp:nvSpPr>
        <dsp:cNvPr id="0" name=""/>
        <dsp:cNvSpPr/>
      </dsp:nvSpPr>
      <dsp:spPr>
        <a:xfrm>
          <a:off x="0" y="0"/>
          <a:ext cx="3434958" cy="367823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de-DE" sz="2400" kern="1200" dirty="0"/>
            <a:t>Phraseologismen…</a:t>
          </a:r>
        </a:p>
      </dsp:txBody>
      <dsp:txXfrm>
        <a:off x="167681" y="167681"/>
        <a:ext cx="3099596" cy="33428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80110-0DDB-456F-8A50-F2DB41ED2589}">
      <dsp:nvSpPr>
        <dsp:cNvPr id="0" name=""/>
        <dsp:cNvSpPr/>
      </dsp:nvSpPr>
      <dsp:spPr>
        <a:xfrm>
          <a:off x="2987592" y="314"/>
          <a:ext cx="5054765" cy="503782"/>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de-DE" sz="1800" kern="1200" dirty="0"/>
            <a:t>Phraseologismus / phraseologische Einheit</a:t>
          </a:r>
        </a:p>
      </dsp:txBody>
      <dsp:txXfrm>
        <a:off x="3012185" y="24907"/>
        <a:ext cx="5005579" cy="454596"/>
      </dsp:txXfrm>
    </dsp:sp>
    <dsp:sp modelId="{8691C236-319F-4B42-9939-6BD43C74115D}">
      <dsp:nvSpPr>
        <dsp:cNvPr id="0" name=""/>
        <dsp:cNvSpPr/>
      </dsp:nvSpPr>
      <dsp:spPr>
        <a:xfrm>
          <a:off x="2987592" y="529285"/>
          <a:ext cx="5054765" cy="503782"/>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de-DE" sz="1800" kern="1200" dirty="0"/>
            <a:t>feste Wendung / feste Wortverbindung</a:t>
          </a:r>
        </a:p>
      </dsp:txBody>
      <dsp:txXfrm>
        <a:off x="3012185" y="553878"/>
        <a:ext cx="5005579" cy="454596"/>
      </dsp:txXfrm>
    </dsp:sp>
    <dsp:sp modelId="{F2B49314-8EB7-4DB5-A7D3-1E63A3A68027}">
      <dsp:nvSpPr>
        <dsp:cNvPr id="0" name=""/>
        <dsp:cNvSpPr/>
      </dsp:nvSpPr>
      <dsp:spPr>
        <a:xfrm>
          <a:off x="2987592" y="1058256"/>
          <a:ext cx="5054765" cy="503782"/>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de-DE" sz="1800" kern="1200" dirty="0"/>
            <a:t>formelhafte Wendung</a:t>
          </a:r>
        </a:p>
      </dsp:txBody>
      <dsp:txXfrm>
        <a:off x="3012185" y="1082849"/>
        <a:ext cx="5005579" cy="454596"/>
      </dsp:txXfrm>
    </dsp:sp>
    <dsp:sp modelId="{D0BBA5DC-9855-46B9-A9BA-90F5A456F610}">
      <dsp:nvSpPr>
        <dsp:cNvPr id="0" name=""/>
        <dsp:cNvSpPr/>
      </dsp:nvSpPr>
      <dsp:spPr>
        <a:xfrm>
          <a:off x="2987592" y="1587227"/>
          <a:ext cx="5054765" cy="503782"/>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de-DE" sz="1800" kern="1200" dirty="0"/>
            <a:t>fixiertes Wortgefüge / fixierte Konstruktion</a:t>
          </a:r>
        </a:p>
      </dsp:txBody>
      <dsp:txXfrm>
        <a:off x="3012185" y="1611820"/>
        <a:ext cx="5005579" cy="454596"/>
      </dsp:txXfrm>
    </dsp:sp>
    <dsp:sp modelId="{F5817DEA-D642-40DB-84F2-70962CBE0F28}">
      <dsp:nvSpPr>
        <dsp:cNvPr id="0" name=""/>
        <dsp:cNvSpPr/>
      </dsp:nvSpPr>
      <dsp:spPr>
        <a:xfrm>
          <a:off x="2987592" y="2116199"/>
          <a:ext cx="5054765" cy="503782"/>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de-DE" sz="1800" kern="1200" dirty="0"/>
            <a:t>Phrasem / Idiom</a:t>
          </a:r>
        </a:p>
      </dsp:txBody>
      <dsp:txXfrm>
        <a:off x="3012185" y="2140792"/>
        <a:ext cx="5005579" cy="454596"/>
      </dsp:txXfrm>
    </dsp:sp>
    <dsp:sp modelId="{CDC46CF3-E756-43E2-8FE8-FB008BA33BB3}">
      <dsp:nvSpPr>
        <dsp:cNvPr id="0" name=""/>
        <dsp:cNvSpPr/>
      </dsp:nvSpPr>
      <dsp:spPr>
        <a:xfrm>
          <a:off x="2987592" y="2645170"/>
          <a:ext cx="5054765" cy="503782"/>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de-DE" sz="1800" kern="1200" dirty="0"/>
            <a:t>Wortgruppenlexem / Wortkomplex</a:t>
          </a:r>
        </a:p>
      </dsp:txBody>
      <dsp:txXfrm>
        <a:off x="3012185" y="2669763"/>
        <a:ext cx="5005579" cy="454596"/>
      </dsp:txXfrm>
    </dsp:sp>
    <dsp:sp modelId="{79813B78-F74C-478E-853E-F39A36868467}">
      <dsp:nvSpPr>
        <dsp:cNvPr id="0" name=""/>
        <dsp:cNvSpPr/>
      </dsp:nvSpPr>
      <dsp:spPr>
        <a:xfrm>
          <a:off x="2987592" y="3174141"/>
          <a:ext cx="5054765" cy="503782"/>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de-DE" sz="1800" kern="1200" dirty="0"/>
            <a:t>Redewendung / Redensart   usw.</a:t>
          </a:r>
        </a:p>
      </dsp:txBody>
      <dsp:txXfrm>
        <a:off x="3012185" y="3198734"/>
        <a:ext cx="5005579" cy="4545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7F0DD-F2A7-4A76-9273-2920A7CE3EDF}">
      <dsp:nvSpPr>
        <dsp:cNvPr id="0" name=""/>
        <dsp:cNvSpPr/>
      </dsp:nvSpPr>
      <dsp:spPr>
        <a:xfrm>
          <a:off x="5392449" y="1402010"/>
          <a:ext cx="2695551" cy="641418"/>
        </a:xfrm>
        <a:custGeom>
          <a:avLst/>
          <a:gdLst/>
          <a:ahLst/>
          <a:cxnLst/>
          <a:rect l="0" t="0" r="0" b="0"/>
          <a:pathLst>
            <a:path>
              <a:moveTo>
                <a:pt x="0" y="0"/>
              </a:moveTo>
              <a:lnTo>
                <a:pt x="0" y="437108"/>
              </a:lnTo>
              <a:lnTo>
                <a:pt x="2695551" y="437108"/>
              </a:lnTo>
              <a:lnTo>
                <a:pt x="2695551" y="641418"/>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484E1B-5753-4A14-890F-FDD5ECF4103F}">
      <dsp:nvSpPr>
        <dsp:cNvPr id="0" name=""/>
        <dsp:cNvSpPr/>
      </dsp:nvSpPr>
      <dsp:spPr>
        <a:xfrm>
          <a:off x="5346729" y="1402010"/>
          <a:ext cx="91440" cy="641418"/>
        </a:xfrm>
        <a:custGeom>
          <a:avLst/>
          <a:gdLst/>
          <a:ahLst/>
          <a:cxnLst/>
          <a:rect l="0" t="0" r="0" b="0"/>
          <a:pathLst>
            <a:path>
              <a:moveTo>
                <a:pt x="45720" y="0"/>
              </a:moveTo>
              <a:lnTo>
                <a:pt x="45720" y="641418"/>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509CE2-AB6A-4074-B8B7-D433F4C6B478}">
      <dsp:nvSpPr>
        <dsp:cNvPr id="0" name=""/>
        <dsp:cNvSpPr/>
      </dsp:nvSpPr>
      <dsp:spPr>
        <a:xfrm>
          <a:off x="2696898" y="1402010"/>
          <a:ext cx="2695551" cy="641418"/>
        </a:xfrm>
        <a:custGeom>
          <a:avLst/>
          <a:gdLst/>
          <a:ahLst/>
          <a:cxnLst/>
          <a:rect l="0" t="0" r="0" b="0"/>
          <a:pathLst>
            <a:path>
              <a:moveTo>
                <a:pt x="2695551" y="0"/>
              </a:moveTo>
              <a:lnTo>
                <a:pt x="2695551" y="437108"/>
              </a:lnTo>
              <a:lnTo>
                <a:pt x="0" y="437108"/>
              </a:lnTo>
              <a:lnTo>
                <a:pt x="0" y="641418"/>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0212E4-CF51-4706-B4D9-6EE7A4D73AE9}">
      <dsp:nvSpPr>
        <dsp:cNvPr id="0" name=""/>
        <dsp:cNvSpPr/>
      </dsp:nvSpPr>
      <dsp:spPr>
        <a:xfrm>
          <a:off x="4289724" y="1549"/>
          <a:ext cx="2205451" cy="140046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911C37-A8DE-4996-8103-8CF971553BF5}">
      <dsp:nvSpPr>
        <dsp:cNvPr id="0" name=""/>
        <dsp:cNvSpPr/>
      </dsp:nvSpPr>
      <dsp:spPr>
        <a:xfrm>
          <a:off x="4534774" y="234346"/>
          <a:ext cx="2205451" cy="140046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de-DE" sz="1700" kern="1200" dirty="0">
              <a:solidFill>
                <a:schemeClr val="tx2"/>
              </a:solidFill>
            </a:rPr>
            <a:t>Kriterien zur Abgrenzung von Phraseologismen von freien Wortverbindungen</a:t>
          </a:r>
        </a:p>
      </dsp:txBody>
      <dsp:txXfrm>
        <a:off x="4575792" y="275364"/>
        <a:ext cx="2123415" cy="1318425"/>
      </dsp:txXfrm>
    </dsp:sp>
    <dsp:sp modelId="{45BDBAD8-5963-4C75-9363-33C7324AE366}">
      <dsp:nvSpPr>
        <dsp:cNvPr id="0" name=""/>
        <dsp:cNvSpPr/>
      </dsp:nvSpPr>
      <dsp:spPr>
        <a:xfrm>
          <a:off x="1594172" y="2043429"/>
          <a:ext cx="2205451" cy="140046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027B80-7010-4902-85E1-CC35F7DA0F8C}">
      <dsp:nvSpPr>
        <dsp:cNvPr id="0" name=""/>
        <dsp:cNvSpPr/>
      </dsp:nvSpPr>
      <dsp:spPr>
        <a:xfrm>
          <a:off x="1839222" y="2276227"/>
          <a:ext cx="2205451" cy="140046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de-DE" sz="1700" kern="1200" dirty="0">
              <a:solidFill>
                <a:schemeClr val="accent2">
                  <a:lumMod val="75000"/>
                </a:schemeClr>
              </a:solidFill>
            </a:rPr>
            <a:t>Polylexikalität (Mehrgliedrigkeit)</a:t>
          </a:r>
        </a:p>
      </dsp:txBody>
      <dsp:txXfrm>
        <a:off x="1880240" y="2317245"/>
        <a:ext cx="2123415" cy="1318425"/>
      </dsp:txXfrm>
    </dsp:sp>
    <dsp:sp modelId="{8489FCAF-2236-4E7A-9536-BC1BDE516965}">
      <dsp:nvSpPr>
        <dsp:cNvPr id="0" name=""/>
        <dsp:cNvSpPr/>
      </dsp:nvSpPr>
      <dsp:spPr>
        <a:xfrm>
          <a:off x="4289724" y="2043429"/>
          <a:ext cx="2205451" cy="140046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B32364-B619-4090-AAE4-012DC0920F06}">
      <dsp:nvSpPr>
        <dsp:cNvPr id="0" name=""/>
        <dsp:cNvSpPr/>
      </dsp:nvSpPr>
      <dsp:spPr>
        <a:xfrm>
          <a:off x="4534774" y="2276227"/>
          <a:ext cx="2205451" cy="140046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de-DE" sz="1700" kern="1200" dirty="0">
              <a:solidFill>
                <a:schemeClr val="accent2">
                  <a:lumMod val="75000"/>
                </a:schemeClr>
              </a:solidFill>
            </a:rPr>
            <a:t>Festigkeit (Stabilität)</a:t>
          </a:r>
        </a:p>
      </dsp:txBody>
      <dsp:txXfrm>
        <a:off x="4575792" y="2317245"/>
        <a:ext cx="2123415" cy="1318425"/>
      </dsp:txXfrm>
    </dsp:sp>
    <dsp:sp modelId="{1FC6C39C-D896-46AB-8DE0-F2BD021CF39E}">
      <dsp:nvSpPr>
        <dsp:cNvPr id="0" name=""/>
        <dsp:cNvSpPr/>
      </dsp:nvSpPr>
      <dsp:spPr>
        <a:xfrm>
          <a:off x="6985275" y="2043429"/>
          <a:ext cx="2205451" cy="140046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A221A9-E5D9-4C00-B91D-B1BC99CBB357}">
      <dsp:nvSpPr>
        <dsp:cNvPr id="0" name=""/>
        <dsp:cNvSpPr/>
      </dsp:nvSpPr>
      <dsp:spPr>
        <a:xfrm>
          <a:off x="7230326" y="2276227"/>
          <a:ext cx="2205451" cy="140046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de-DE" sz="1700" kern="1200" dirty="0">
              <a:solidFill>
                <a:schemeClr val="accent2">
                  <a:lumMod val="75000"/>
                </a:schemeClr>
              </a:solidFill>
            </a:rPr>
            <a:t>Idiomatizität als fakultatives Kriterium</a:t>
          </a:r>
        </a:p>
      </dsp:txBody>
      <dsp:txXfrm>
        <a:off x="7271344" y="2317245"/>
        <a:ext cx="2123415" cy="131842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3B68EB-784C-AD43-B382-340198F95670}" type="datetimeFigureOut">
              <a:rPr lang="en-US" smtClean="0"/>
              <a:t>3/28/2024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6FDD9D-C5BF-8F44-978A-5B393F4EB076}" type="slidenum">
              <a:rPr lang="en-US" smtClean="0"/>
              <a:t>‹#›</a:t>
            </a:fld>
            <a:endParaRPr lang="en-US"/>
          </a:p>
        </p:txBody>
      </p:sp>
    </p:spTree>
    <p:extLst>
      <p:ext uri="{BB962C8B-B14F-4D97-AF65-F5344CB8AC3E}">
        <p14:creationId xmlns:p14="http://schemas.microsoft.com/office/powerpoint/2010/main" val="3148156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FE9B895-739C-4C83-A814-D8661F8894C2}" type="datetimeFigureOut">
              <a:rPr lang="de-DE"/>
              <a:pPr>
                <a:defRPr/>
              </a:pPr>
              <a:t>28.03.2024</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DE"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A22F56E-6D44-45C9-A90C-FAA9649B594E}" type="slidenum">
              <a:rPr lang="de-DE"/>
              <a:pPr>
                <a:defRPr/>
              </a:pPr>
              <a:t>‹#›</a:t>
            </a:fld>
            <a:endParaRPr lang="de-DE"/>
          </a:p>
        </p:txBody>
      </p:sp>
    </p:spTree>
    <p:extLst>
      <p:ext uri="{BB962C8B-B14F-4D97-AF65-F5344CB8AC3E}">
        <p14:creationId xmlns:p14="http://schemas.microsoft.com/office/powerpoint/2010/main" val="31794493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2CAF060-EA31-4A99-B433-8DEC82F1E894}" type="slidenum">
              <a:rPr lang="de-DE" smtClean="0">
                <a:latin typeface="Calibri" panose="020F0502020204030204" pitchFamily="34" charset="0"/>
              </a:rPr>
              <a:pPr fontAlgn="base">
                <a:spcBef>
                  <a:spcPct val="0"/>
                </a:spcBef>
                <a:spcAft>
                  <a:spcPct val="0"/>
                </a:spcAft>
              </a:pPr>
              <a:t>1</a:t>
            </a:fld>
            <a:endParaRPr lang="de-DE">
              <a:latin typeface="Calibri" panose="020F0502020204030204" pitchFamily="34" charset="0"/>
            </a:endParaRPr>
          </a:p>
        </p:txBody>
      </p:sp>
    </p:spTree>
    <p:extLst>
      <p:ext uri="{BB962C8B-B14F-4D97-AF65-F5344CB8AC3E}">
        <p14:creationId xmlns:p14="http://schemas.microsoft.com/office/powerpoint/2010/main" val="1030139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l-G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5995E4E-4805-4545-9FBA-F08BF22C739A}" type="slidenum">
              <a:rPr lang="el-GR" altLang="el-GR" sz="1200"/>
              <a:pPr/>
              <a:t>21</a:t>
            </a:fld>
            <a:endParaRPr lang="el-GR" altLang="el-GR" sz="1200"/>
          </a:p>
        </p:txBody>
      </p:sp>
    </p:spTree>
    <p:extLst>
      <p:ext uri="{BB962C8B-B14F-4D97-AF65-F5344CB8AC3E}">
        <p14:creationId xmlns:p14="http://schemas.microsoft.com/office/powerpoint/2010/main" val="3055478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3361454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FC28C2E3-DBF5-4610-822A-D8715F1E324F}" type="slidenum">
              <a:rPr lang="de-DE" smtClean="0">
                <a:latin typeface="Calibri" panose="020F0502020204030204" pitchFamily="34" charset="0"/>
              </a:rPr>
              <a:pPr fontAlgn="base">
                <a:spcBef>
                  <a:spcPct val="0"/>
                </a:spcBef>
                <a:spcAft>
                  <a:spcPct val="0"/>
                </a:spcAft>
              </a:pPr>
              <a:t>2</a:t>
            </a:fld>
            <a:endParaRPr lang="de-DE">
              <a:latin typeface="Calibri" panose="020F0502020204030204" pitchFamily="34" charset="0"/>
            </a:endParaRPr>
          </a:p>
        </p:txBody>
      </p:sp>
    </p:spTree>
    <p:extLst>
      <p:ext uri="{BB962C8B-B14F-4D97-AF65-F5344CB8AC3E}">
        <p14:creationId xmlns:p14="http://schemas.microsoft.com/office/powerpoint/2010/main" val="3403180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de-DE" sz="1000" kern="1200" dirty="0">
              <a:solidFill>
                <a:schemeClr val="tx1"/>
              </a:solidFill>
              <a:effectLst/>
              <a:latin typeface="+mn-lt"/>
              <a:ea typeface="+mn-ea"/>
              <a:cs typeface="+mn-cs"/>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4784455C-C28E-46DC-8CEC-1B05A9995DED}" type="slidenum">
              <a:rPr lang="de-DE" smtClean="0">
                <a:latin typeface="Calibri" panose="020F0502020204030204" pitchFamily="34" charset="0"/>
              </a:rPr>
              <a:pPr fontAlgn="base">
                <a:spcBef>
                  <a:spcPct val="0"/>
                </a:spcBef>
                <a:spcAft>
                  <a:spcPct val="0"/>
                </a:spcAft>
              </a:pPr>
              <a:t>6</a:t>
            </a:fld>
            <a:endParaRPr lang="de-DE">
              <a:latin typeface="Calibri" panose="020F0502020204030204" pitchFamily="34" charset="0"/>
            </a:endParaRPr>
          </a:p>
        </p:txBody>
      </p:sp>
    </p:spTree>
    <p:extLst>
      <p:ext uri="{BB962C8B-B14F-4D97-AF65-F5344CB8AC3E}">
        <p14:creationId xmlns:p14="http://schemas.microsoft.com/office/powerpoint/2010/main" val="1686281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2345568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1401975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127234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603443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4020506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val="3087958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446088" y="3086101"/>
            <a:ext cx="11263312" cy="16542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fld id="{A56E4BC2-B29A-4D12-B1D1-02DA9AD4ADB8}" type="datetime1">
              <a:rPr lang="en-US" smtClean="0"/>
              <a:t>3/28/2024</a:t>
            </a:fld>
            <a:endParaRPr lang="en-US" dirty="0"/>
          </a:p>
        </p:txBody>
      </p:sp>
      <p:sp>
        <p:nvSpPr>
          <p:cNvPr id="6"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r>
              <a:rPr lang="de-DE" dirty="0"/>
              <a:t>Phraseologie, EINLEITUNG, Marios </a:t>
            </a:r>
            <a:r>
              <a:rPr lang="de-DE" dirty="0" err="1"/>
              <a:t>Chrissou</a:t>
            </a:r>
            <a:endParaRPr lang="en-US" dirty="0"/>
          </a:p>
        </p:txBody>
      </p:sp>
      <p:sp>
        <p:nvSpPr>
          <p:cNvPr id="7" name="Slide Number Placeholder 5"/>
          <p:cNvSpPr>
            <a:spLocks noGrp="1"/>
          </p:cNvSpPr>
          <p:nvPr>
            <p:ph type="sldNum" sz="quarter" idx="12"/>
          </p:nvPr>
        </p:nvSpPr>
        <p:spPr>
          <a:xfrm>
            <a:off x="10558463" y="5956300"/>
            <a:ext cx="1016000" cy="365125"/>
          </a:xfrm>
        </p:spPr>
        <p:txBody>
          <a:bodyPr/>
          <a:lstStyle>
            <a:lvl1pPr>
              <a:defRPr>
                <a:solidFill>
                  <a:schemeClr val="accent1">
                    <a:lumMod val="75000"/>
                    <a:lumOff val="25000"/>
                  </a:schemeClr>
                </a:solidFill>
              </a:defRPr>
            </a:lvl1pPr>
          </a:lstStyle>
          <a:p>
            <a:pPr>
              <a:defRPr/>
            </a:pPr>
            <a:fld id="{C68BB545-F3CF-4DD6-BA10-A98E58BC78A8}" type="slidenum">
              <a:rPr lang="en-US"/>
              <a:pPr>
                <a:defRPr/>
              </a:pPr>
              <a:t>‹#›</a:t>
            </a:fld>
            <a:endParaRPr lang="en-US"/>
          </a:p>
        </p:txBody>
      </p:sp>
      <p:pic>
        <p:nvPicPr>
          <p:cNvPr id="9" name="Picture 8"/>
          <p:cNvPicPr>
            <a:picLocks noChangeAspect="1"/>
          </p:cNvPicPr>
          <p:nvPr userDrawn="1"/>
        </p:nvPicPr>
        <p:blipFill>
          <a:blip r:embed="rId2"/>
          <a:stretch>
            <a:fillRect/>
          </a:stretch>
        </p:blipFill>
        <p:spPr>
          <a:xfrm>
            <a:off x="8111576" y="5489368"/>
            <a:ext cx="3619500" cy="914400"/>
          </a:xfrm>
          <a:prstGeom prst="rect">
            <a:avLst/>
          </a:prstGeom>
        </p:spPr>
      </p:pic>
    </p:spTree>
    <p:extLst>
      <p:ext uri="{BB962C8B-B14F-4D97-AF65-F5344CB8AC3E}">
        <p14:creationId xmlns:p14="http://schemas.microsoft.com/office/powerpoint/2010/main" val="222798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a:spLocks noChangeAspect="1"/>
          </p:cNvSpPr>
          <p:nvPr/>
        </p:nvSpPr>
        <p:spPr>
          <a:xfrm>
            <a:off x="439738" y="614363"/>
            <a:ext cx="11309350"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0CB7CDB-297F-4836-8BD5-BFC8A7329B3F}" type="datetime1">
              <a:rPr lang="en-US" smtClean="0"/>
              <a:t>3/28/2024</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de-DE" dirty="0"/>
              <a:t>Phraseologie, EINLEITUNG, Marios </a:t>
            </a:r>
            <a:r>
              <a:rPr lang="de-DE" dirty="0" err="1"/>
              <a:t>Chrissou</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2B40038-1FB1-4646-BDB9-23D53DFAE17E}" type="slidenum">
              <a:rPr lang="en-US"/>
              <a:pPr>
                <a:defRPr/>
              </a:pPr>
              <a:t>‹#›</a:t>
            </a:fld>
            <a:endParaRPr lang="en-US"/>
          </a:p>
        </p:txBody>
      </p:sp>
    </p:spTree>
    <p:extLst>
      <p:ext uri="{BB962C8B-B14F-4D97-AF65-F5344CB8AC3E}">
        <p14:creationId xmlns:p14="http://schemas.microsoft.com/office/powerpoint/2010/main" val="1289162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a:spLocks noChangeAspect="1"/>
          </p:cNvSpPr>
          <p:nvPr/>
        </p:nvSpPr>
        <p:spPr>
          <a:xfrm>
            <a:off x="8839200" y="600075"/>
            <a:ext cx="2906713" cy="5816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8993188" y="5956300"/>
            <a:ext cx="1328737" cy="365125"/>
          </a:xfrm>
        </p:spPr>
        <p:txBody>
          <a:bodyPr/>
          <a:lstStyle>
            <a:lvl1pPr>
              <a:defRPr>
                <a:solidFill>
                  <a:schemeClr val="accent1">
                    <a:lumMod val="75000"/>
                    <a:lumOff val="25000"/>
                  </a:schemeClr>
                </a:solidFill>
              </a:defRPr>
            </a:lvl1pPr>
          </a:lstStyle>
          <a:p>
            <a:pPr>
              <a:defRPr/>
            </a:pPr>
            <a:fld id="{09D0D5CA-11E3-4ACF-9646-E11F77EB297D}" type="datetime1">
              <a:rPr lang="en-US" smtClean="0"/>
              <a:t>3/28/2024</a:t>
            </a:fld>
            <a:endParaRPr lang="en-US" dirty="0"/>
          </a:p>
        </p:txBody>
      </p:sp>
      <p:sp>
        <p:nvSpPr>
          <p:cNvPr id="6" name="Footer Placeholder 4"/>
          <p:cNvSpPr>
            <a:spLocks noGrp="1"/>
          </p:cNvSpPr>
          <p:nvPr>
            <p:ph type="ftr" sz="quarter" idx="11"/>
          </p:nvPr>
        </p:nvSpPr>
        <p:spPr>
          <a:xfrm>
            <a:off x="774700" y="5951538"/>
            <a:ext cx="7896225" cy="365125"/>
          </a:xfrm>
        </p:spPr>
        <p:txBody>
          <a:bodyPr/>
          <a:lstStyle>
            <a:lvl1pPr>
              <a:defRPr/>
            </a:lvl1pPr>
          </a:lstStyle>
          <a:p>
            <a:pPr>
              <a:defRPr/>
            </a:pPr>
            <a:r>
              <a:rPr lang="de-DE" dirty="0"/>
              <a:t>Phraseologie, EINLEITUNG, Marios </a:t>
            </a:r>
            <a:r>
              <a:rPr lang="de-DE" dirty="0" err="1"/>
              <a:t>Chrissou</a:t>
            </a:r>
            <a:endParaRPr lang="en-US" dirty="0"/>
          </a:p>
        </p:txBody>
      </p:sp>
      <p:sp>
        <p:nvSpPr>
          <p:cNvPr id="7" name="Slide Number Placeholder 5"/>
          <p:cNvSpPr>
            <a:spLocks noGrp="1"/>
          </p:cNvSpPr>
          <p:nvPr>
            <p:ph type="sldNum" sz="quarter" idx="12"/>
          </p:nvPr>
        </p:nvSpPr>
        <p:spPr>
          <a:xfrm>
            <a:off x="10447338" y="5956300"/>
            <a:ext cx="1163637" cy="365125"/>
          </a:xfrm>
        </p:spPr>
        <p:txBody>
          <a:bodyPr/>
          <a:lstStyle>
            <a:lvl1pPr>
              <a:defRPr>
                <a:solidFill>
                  <a:schemeClr val="accent1">
                    <a:lumMod val="75000"/>
                    <a:lumOff val="25000"/>
                  </a:schemeClr>
                </a:solidFill>
              </a:defRPr>
            </a:lvl1pPr>
          </a:lstStyle>
          <a:p>
            <a:pPr>
              <a:defRPr/>
            </a:pPr>
            <a:fld id="{9F014ACD-4474-4E28-8D92-B3EB6CB4B638}" type="slidenum">
              <a:rPr lang="en-US"/>
              <a:pPr>
                <a:defRPr/>
              </a:pPr>
              <a:t>‹#›</a:t>
            </a:fld>
            <a:endParaRPr lang="en-US"/>
          </a:p>
        </p:txBody>
      </p:sp>
    </p:spTree>
    <p:extLst>
      <p:ext uri="{BB962C8B-B14F-4D97-AF65-F5344CB8AC3E}">
        <p14:creationId xmlns:p14="http://schemas.microsoft.com/office/powerpoint/2010/main" val="3926763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a:spLocks noChangeAspect="1"/>
          </p:cNvSpPr>
          <p:nvPr/>
        </p:nvSpPr>
        <p:spPr>
          <a:xfrm>
            <a:off x="439738" y="614363"/>
            <a:ext cx="11309350"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993BA7D-74D2-45FD-BC04-D457D1C60E47}" type="datetime1">
              <a:rPr lang="en-US" smtClean="0"/>
              <a:t>3/28/2024</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de-DE" dirty="0"/>
              <a:t>Phraseologie, EINLEITUNG, Marios </a:t>
            </a:r>
            <a:r>
              <a:rPr lang="de-DE" dirty="0" err="1"/>
              <a:t>Chrissou</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F807928-62C7-457C-AC07-3CDDC5F8E6BC}" type="slidenum">
              <a:rPr lang="en-US"/>
              <a:pPr>
                <a:defRPr/>
              </a:pPr>
              <a:t>‹#›</a:t>
            </a:fld>
            <a:endParaRPr lang="en-US"/>
          </a:p>
        </p:txBody>
      </p:sp>
      <p:pic>
        <p:nvPicPr>
          <p:cNvPr id="8" name="Picture 7"/>
          <p:cNvPicPr>
            <a:picLocks noChangeAspect="1"/>
          </p:cNvPicPr>
          <p:nvPr userDrawn="1"/>
        </p:nvPicPr>
        <p:blipFill>
          <a:blip r:embed="rId2"/>
          <a:stretch>
            <a:fillRect/>
          </a:stretch>
        </p:blipFill>
        <p:spPr>
          <a:xfrm>
            <a:off x="101155" y="6198076"/>
            <a:ext cx="431834" cy="570020"/>
          </a:xfrm>
          <a:prstGeom prst="rect">
            <a:avLst/>
          </a:prstGeom>
        </p:spPr>
      </p:pic>
    </p:spTree>
    <p:extLst>
      <p:ext uri="{BB962C8B-B14F-4D97-AF65-F5344CB8AC3E}">
        <p14:creationId xmlns:p14="http://schemas.microsoft.com/office/powerpoint/2010/main" val="269189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a:spLocks noChangeAspect="1"/>
          </p:cNvSpPr>
          <p:nvPr/>
        </p:nvSpPr>
        <p:spPr>
          <a:xfrm>
            <a:off x="447675" y="5141913"/>
            <a:ext cx="11290300" cy="1258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fld id="{909E09EC-D23A-4874-A23D-05E40E7722AF}" type="datetime1">
              <a:rPr lang="en-US" smtClean="0"/>
              <a:t>3/28/2024</a:t>
            </a:fld>
            <a:endParaRPr lang="en-US" dirty="0"/>
          </a:p>
        </p:txBody>
      </p:sp>
      <p:sp>
        <p:nvSpPr>
          <p:cNvPr id="6"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r>
              <a:rPr lang="de-DE" dirty="0"/>
              <a:t>Phraseologie, EINLEITUNG, Marios </a:t>
            </a:r>
            <a:r>
              <a:rPr lang="de-DE" dirty="0" err="1"/>
              <a:t>Chrissou</a:t>
            </a:r>
            <a:endParaRPr lang="en-US" dirty="0"/>
          </a:p>
        </p:txBody>
      </p:sp>
      <p:sp>
        <p:nvSpPr>
          <p:cNvPr id="7"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076340F2-D36B-41E6-AFE8-8EAF5323DAF4}" type="slidenum">
              <a:rPr lang="en-US"/>
              <a:pPr>
                <a:defRPr/>
              </a:pPr>
              <a:t>‹#›</a:t>
            </a:fld>
            <a:endParaRPr lang="en-US"/>
          </a:p>
        </p:txBody>
      </p:sp>
    </p:spTree>
    <p:extLst>
      <p:ext uri="{BB962C8B-B14F-4D97-AF65-F5344CB8AC3E}">
        <p14:creationId xmlns:p14="http://schemas.microsoft.com/office/powerpoint/2010/main" val="3174790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a:spLocks noChangeAspect="1"/>
          </p:cNvSpPr>
          <p:nvPr/>
        </p:nvSpPr>
        <p:spPr>
          <a:xfrm>
            <a:off x="446088"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73751442-4B40-4CD7-9B03-C370BA88A751}" type="datetime1">
              <a:rPr lang="en-US" smtClean="0"/>
              <a:t>3/28/2024</a:t>
            </a:fld>
            <a:endParaRPr lang="en-US" dirty="0"/>
          </a:p>
        </p:txBody>
      </p:sp>
      <p:sp>
        <p:nvSpPr>
          <p:cNvPr id="7" name="Footer Placeholder 5"/>
          <p:cNvSpPr>
            <a:spLocks noGrp="1"/>
          </p:cNvSpPr>
          <p:nvPr>
            <p:ph type="ftr" sz="quarter" idx="11"/>
          </p:nvPr>
        </p:nvSpPr>
        <p:spPr/>
        <p:txBody>
          <a:bodyPr/>
          <a:lstStyle>
            <a:lvl1pPr>
              <a:defRPr/>
            </a:lvl1pPr>
          </a:lstStyle>
          <a:p>
            <a:pPr>
              <a:defRPr/>
            </a:pPr>
            <a:r>
              <a:rPr lang="de-DE" dirty="0"/>
              <a:t>Phraseologie, EINLEITUNG, Marios </a:t>
            </a:r>
            <a:r>
              <a:rPr lang="de-DE" dirty="0" err="1"/>
              <a:t>Chrissou</a:t>
            </a: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67C582C5-AB6A-4527-9985-25F079A91459}" type="slidenum">
              <a:rPr lang="en-US"/>
              <a:pPr>
                <a:defRPr/>
              </a:pPr>
              <a:t>‹#›</a:t>
            </a:fld>
            <a:endParaRPr lang="en-US"/>
          </a:p>
        </p:txBody>
      </p:sp>
    </p:spTree>
    <p:extLst>
      <p:ext uri="{BB962C8B-B14F-4D97-AF65-F5344CB8AC3E}">
        <p14:creationId xmlns:p14="http://schemas.microsoft.com/office/powerpoint/2010/main" val="30130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a:spLocks noChangeAspect="1"/>
          </p:cNvSpPr>
          <p:nvPr/>
        </p:nvSpPr>
        <p:spPr>
          <a:xfrm>
            <a:off x="446088"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26E43084-1DCE-4480-BD65-A75CA7799C73}" type="datetime1">
              <a:rPr lang="en-US" smtClean="0"/>
              <a:t>3/28/2024</a:t>
            </a:fld>
            <a:endParaRPr lang="en-US" dirty="0"/>
          </a:p>
        </p:txBody>
      </p:sp>
      <p:sp>
        <p:nvSpPr>
          <p:cNvPr id="9" name="Footer Placeholder 7"/>
          <p:cNvSpPr>
            <a:spLocks noGrp="1"/>
          </p:cNvSpPr>
          <p:nvPr>
            <p:ph type="ftr" sz="quarter" idx="11"/>
          </p:nvPr>
        </p:nvSpPr>
        <p:spPr/>
        <p:txBody>
          <a:bodyPr/>
          <a:lstStyle>
            <a:lvl1pPr>
              <a:defRPr/>
            </a:lvl1pPr>
          </a:lstStyle>
          <a:p>
            <a:pPr>
              <a:defRPr/>
            </a:pPr>
            <a:r>
              <a:rPr lang="de-DE" dirty="0"/>
              <a:t>Phraseologie, EINLEITUNG, Marios </a:t>
            </a:r>
            <a:r>
              <a:rPr lang="de-DE" dirty="0" err="1"/>
              <a:t>Chrissou</a:t>
            </a: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5D933FD2-A40B-453E-B4AA-37FDD4AA3C98}" type="slidenum">
              <a:rPr lang="en-US"/>
              <a:pPr>
                <a:defRPr/>
              </a:pPr>
              <a:t>‹#›</a:t>
            </a:fld>
            <a:endParaRPr lang="en-US"/>
          </a:p>
        </p:txBody>
      </p:sp>
    </p:spTree>
    <p:extLst>
      <p:ext uri="{BB962C8B-B14F-4D97-AF65-F5344CB8AC3E}">
        <p14:creationId xmlns:p14="http://schemas.microsoft.com/office/powerpoint/2010/main" val="334609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spect="1"/>
          </p:cNvSpPr>
          <p:nvPr/>
        </p:nvSpPr>
        <p:spPr>
          <a:xfrm>
            <a:off x="441325"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7EFCA26B-2D7A-4ACE-86BA-3E6ACE8E14C6}" type="datetime1">
              <a:rPr lang="en-US" smtClean="0"/>
              <a:t>3/28/2024</a:t>
            </a:fld>
            <a:endParaRPr lang="en-US" dirty="0"/>
          </a:p>
        </p:txBody>
      </p:sp>
      <p:sp>
        <p:nvSpPr>
          <p:cNvPr id="5" name="Footer Placeholder 3"/>
          <p:cNvSpPr>
            <a:spLocks noGrp="1"/>
          </p:cNvSpPr>
          <p:nvPr>
            <p:ph type="ftr" sz="quarter" idx="11"/>
          </p:nvPr>
        </p:nvSpPr>
        <p:spPr/>
        <p:txBody>
          <a:bodyPr/>
          <a:lstStyle>
            <a:lvl1pPr>
              <a:defRPr/>
            </a:lvl1pPr>
          </a:lstStyle>
          <a:p>
            <a:pPr>
              <a:defRPr/>
            </a:pPr>
            <a:r>
              <a:rPr lang="de-DE" dirty="0"/>
              <a:t>Phraseologie, EINLEITUNG, Marios </a:t>
            </a:r>
            <a:r>
              <a:rPr lang="de-DE" dirty="0" err="1"/>
              <a:t>Chrissou</a:t>
            </a:r>
            <a:endParaRPr lang="en-US" dirty="0"/>
          </a:p>
        </p:txBody>
      </p:sp>
      <p:sp>
        <p:nvSpPr>
          <p:cNvPr id="6" name="Slide Number Placeholder 4"/>
          <p:cNvSpPr>
            <a:spLocks noGrp="1"/>
          </p:cNvSpPr>
          <p:nvPr>
            <p:ph type="sldNum" sz="quarter" idx="12"/>
          </p:nvPr>
        </p:nvSpPr>
        <p:spPr/>
        <p:txBody>
          <a:bodyPr/>
          <a:lstStyle>
            <a:lvl1pPr>
              <a:defRPr/>
            </a:lvl1pPr>
          </a:lstStyle>
          <a:p>
            <a:pPr>
              <a:defRPr/>
            </a:pPr>
            <a:fld id="{81EA1F8F-289C-40AE-9C5D-50C0538F93BE}" type="slidenum">
              <a:rPr lang="en-US"/>
              <a:pPr>
                <a:defRPr/>
              </a:pPr>
              <a:t>‹#›</a:t>
            </a:fld>
            <a:endParaRPr lang="en-US"/>
          </a:p>
        </p:txBody>
      </p:sp>
    </p:spTree>
    <p:extLst>
      <p:ext uri="{BB962C8B-B14F-4D97-AF65-F5344CB8AC3E}">
        <p14:creationId xmlns:p14="http://schemas.microsoft.com/office/powerpoint/2010/main" val="51707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B3A276A-EA6B-4BE0-9AB5-D30B95624750}" type="datetime1">
              <a:rPr lang="en-US" smtClean="0"/>
              <a:t>3/28/2024</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de-DE" dirty="0"/>
              <a:t>Phraseologie, EINLEITUNG, Marios </a:t>
            </a:r>
            <a:r>
              <a:rPr lang="de-DE" dirty="0" err="1"/>
              <a:t>Chrissou</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E13B758-72FD-4964-9D59-3ACB17F1C29B}" type="slidenum">
              <a:rPr lang="en-US"/>
              <a:pPr>
                <a:defRPr/>
              </a:pPr>
              <a:t>‹#›</a:t>
            </a:fld>
            <a:endParaRPr lang="en-US"/>
          </a:p>
        </p:txBody>
      </p:sp>
    </p:spTree>
    <p:extLst>
      <p:ext uri="{BB962C8B-B14F-4D97-AF65-F5344CB8AC3E}">
        <p14:creationId xmlns:p14="http://schemas.microsoft.com/office/powerpoint/2010/main" val="1003052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a:spLocks noChangeAspect="1"/>
          </p:cNvSpPr>
          <p:nvPr/>
        </p:nvSpPr>
        <p:spPr>
          <a:xfrm>
            <a:off x="447675" y="5141913"/>
            <a:ext cx="11298238" cy="1274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solidFill>
                  <a:schemeClr val="accent1">
                    <a:lumMod val="75000"/>
                    <a:lumOff val="25000"/>
                  </a:schemeClr>
                </a:solidFill>
              </a:defRPr>
            </a:lvl1pPr>
          </a:lstStyle>
          <a:p>
            <a:pPr>
              <a:defRPr/>
            </a:pPr>
            <a:fld id="{C2093FA6-7787-4271-AF2A-FA1BBA083ACF}" type="datetime1">
              <a:rPr lang="en-US" smtClean="0"/>
              <a:t>3/28/2024</a:t>
            </a:fld>
            <a:endParaRPr lang="en-US" dirty="0"/>
          </a:p>
        </p:txBody>
      </p:sp>
      <p:sp>
        <p:nvSpPr>
          <p:cNvPr id="7"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a:defRPr/>
            </a:pPr>
            <a:r>
              <a:rPr lang="de-DE" dirty="0"/>
              <a:t>Phraseologie, EINLEITUNG, Marios </a:t>
            </a:r>
            <a:r>
              <a:rPr lang="de-DE" dirty="0" err="1"/>
              <a:t>Chrissou</a:t>
            </a:r>
            <a:endParaRPr lang="en-US" dirty="0"/>
          </a:p>
        </p:txBody>
      </p:sp>
      <p:sp>
        <p:nvSpPr>
          <p:cNvPr id="8"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a:defRPr/>
            </a:pPr>
            <a:fld id="{60E80570-9CB8-485F-AC76-5F573A05FC3B}" type="slidenum">
              <a:rPr lang="en-US"/>
              <a:pPr>
                <a:defRPr/>
              </a:pPr>
              <a:t>‹#›</a:t>
            </a:fld>
            <a:endParaRPr lang="en-US"/>
          </a:p>
        </p:txBody>
      </p:sp>
    </p:spTree>
    <p:extLst>
      <p:ext uri="{BB962C8B-B14F-4D97-AF65-F5344CB8AC3E}">
        <p14:creationId xmlns:p14="http://schemas.microsoft.com/office/powerpoint/2010/main" val="194525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30133BD-6687-4EF2-BC75-F5456DB60B54}" type="datetime1">
              <a:rPr lang="en-US" smtClean="0"/>
              <a:t>3/28/2024</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de-DE" dirty="0"/>
              <a:t>Phraseologie, EINLEITUNG, Marios </a:t>
            </a:r>
            <a:r>
              <a:rPr lang="de-DE" dirty="0" err="1"/>
              <a:t>Chrissou</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F3CE33F-E9D5-4CB7-B1FE-372A8A8790AB}" type="slidenum">
              <a:rPr lang="en-US"/>
              <a:pPr>
                <a:defRPr/>
              </a:pPr>
              <a:t>‹#›</a:t>
            </a:fld>
            <a:endParaRPr lang="en-US"/>
          </a:p>
        </p:txBody>
      </p:sp>
    </p:spTree>
    <p:extLst>
      <p:ext uri="{BB962C8B-B14F-4D97-AF65-F5344CB8AC3E}">
        <p14:creationId xmlns:p14="http://schemas.microsoft.com/office/powerpoint/2010/main" val="3148098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025" y="704850"/>
            <a:ext cx="11029950" cy="118903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581025" y="2335213"/>
            <a:ext cx="11029950" cy="352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713" y="595630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a:defRPr/>
            </a:pPr>
            <a:fld id="{B431CA96-4C89-450F-83CC-542C632C644E}" type="datetime1">
              <a:rPr lang="en-US" smtClean="0"/>
              <a:t>3/28/2024</a:t>
            </a:fld>
            <a:endParaRPr lang="en-US" dirty="0"/>
          </a:p>
        </p:txBody>
      </p:sp>
      <p:sp>
        <p:nvSpPr>
          <p:cNvPr id="5" name="Footer Placeholder 4"/>
          <p:cNvSpPr>
            <a:spLocks noGrp="1"/>
          </p:cNvSpPr>
          <p:nvPr>
            <p:ph type="ftr" sz="quarter" idx="3"/>
          </p:nvPr>
        </p:nvSpPr>
        <p:spPr>
          <a:xfrm>
            <a:off x="583185" y="6169671"/>
            <a:ext cx="6916738" cy="447907"/>
          </a:xfrm>
          <a:prstGeom prst="rect">
            <a:avLst/>
          </a:prstGeom>
        </p:spPr>
        <p:txBody>
          <a:bodyPr vert="horz" lIns="91440" tIns="45720" rIns="91440" bIns="45720" rtlCol="0" anchor="ctr"/>
          <a:lstStyle>
            <a:lvl1pPr algn="l" eaLnBrk="1" fontAlgn="auto" hangingPunct="1">
              <a:spcBef>
                <a:spcPts val="0"/>
              </a:spcBef>
              <a:spcAft>
                <a:spcPts val="0"/>
              </a:spcAft>
              <a:defRPr sz="900" cap="all">
                <a:solidFill>
                  <a:schemeClr val="accent2"/>
                </a:solidFill>
                <a:latin typeface="+mn-lt"/>
              </a:defRPr>
            </a:lvl1pPr>
          </a:lstStyle>
          <a:p>
            <a:pPr>
              <a:defRPr/>
            </a:pPr>
            <a:r>
              <a:rPr lang="de-DE" dirty="0"/>
              <a:t>Phraseologie, EINLEITUNG, Marios </a:t>
            </a:r>
            <a:r>
              <a:rPr lang="de-DE" dirty="0" err="1"/>
              <a:t>Chrissou</a:t>
            </a:r>
            <a:endParaRPr lang="en-US" dirty="0"/>
          </a:p>
        </p:txBody>
      </p:sp>
      <p:sp>
        <p:nvSpPr>
          <p:cNvPr id="6" name="Slide Number Placeholder 5"/>
          <p:cNvSpPr>
            <a:spLocks noGrp="1"/>
          </p:cNvSpPr>
          <p:nvPr>
            <p:ph type="sldNum" sz="quarter" idx="4"/>
          </p:nvPr>
        </p:nvSpPr>
        <p:spPr>
          <a:xfrm>
            <a:off x="10558463" y="5956300"/>
            <a:ext cx="10525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a:defRPr/>
            </a:pPr>
            <a:fld id="{B2D20E5D-5F40-4C56-952E-80C71F359EF0}" type="slidenum">
              <a:rPr lang="en-US"/>
              <a:pPr>
                <a:defRPr/>
              </a:pPr>
              <a:t>‹#›</a:t>
            </a:fld>
            <a:endParaRPr lang="en-US"/>
          </a:p>
        </p:txBody>
      </p:sp>
      <p:sp>
        <p:nvSpPr>
          <p:cNvPr id="9" name="Rectangle 8"/>
          <p:cNvSpPr/>
          <p:nvPr/>
        </p:nvSpPr>
        <p:spPr>
          <a:xfrm>
            <a:off x="446088" y="457200"/>
            <a:ext cx="3703637" cy="952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275" y="454025"/>
            <a:ext cx="3703638" cy="984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00" y="457200"/>
            <a:ext cx="3703638" cy="9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89" r:id="rId7"/>
    <p:sldLayoutId id="2147483797" r:id="rId8"/>
    <p:sldLayoutId id="2147483790" r:id="rId9"/>
    <p:sldLayoutId id="2147483798" r:id="rId10"/>
    <p:sldLayoutId id="2147483799" r:id="rId11"/>
  </p:sldLayoutIdLst>
  <p:hf sldNum="0" hdr="0" dt="0"/>
  <p:txStyles>
    <p:titleStyle>
      <a:lvl1pPr algn="l" defTabSz="457200" rtl="0" eaLnBrk="0" fontAlgn="base" hangingPunct="0">
        <a:spcBef>
          <a:spcPct val="0"/>
        </a:spcBef>
        <a:spcAft>
          <a:spcPct val="0"/>
        </a:spcAft>
        <a:defRPr sz="2800" kern="1200" cap="all">
          <a:solidFill>
            <a:schemeClr val="bg1"/>
          </a:solidFill>
          <a:latin typeface="+mj-lt"/>
          <a:ea typeface="+mj-ea"/>
          <a:cs typeface="+mj-cs"/>
        </a:defRPr>
      </a:lvl1pPr>
      <a:lvl2pPr algn="l" defTabSz="457200" rtl="0" eaLnBrk="0" fontAlgn="base" hangingPunct="0">
        <a:spcBef>
          <a:spcPct val="0"/>
        </a:spcBef>
        <a:spcAft>
          <a:spcPct val="0"/>
        </a:spcAft>
        <a:defRPr sz="2800">
          <a:solidFill>
            <a:schemeClr val="bg1"/>
          </a:solidFill>
          <a:latin typeface="Gill Sans MT" panose="020B0502020104020203" pitchFamily="34" charset="0"/>
        </a:defRPr>
      </a:lvl2pPr>
      <a:lvl3pPr algn="l" defTabSz="457200" rtl="0" eaLnBrk="0" fontAlgn="base" hangingPunct="0">
        <a:spcBef>
          <a:spcPct val="0"/>
        </a:spcBef>
        <a:spcAft>
          <a:spcPct val="0"/>
        </a:spcAft>
        <a:defRPr sz="2800">
          <a:solidFill>
            <a:schemeClr val="bg1"/>
          </a:solidFill>
          <a:latin typeface="Gill Sans MT" panose="020B0502020104020203" pitchFamily="34" charset="0"/>
        </a:defRPr>
      </a:lvl3pPr>
      <a:lvl4pPr algn="l" defTabSz="457200" rtl="0" eaLnBrk="0" fontAlgn="base" hangingPunct="0">
        <a:spcBef>
          <a:spcPct val="0"/>
        </a:spcBef>
        <a:spcAft>
          <a:spcPct val="0"/>
        </a:spcAft>
        <a:defRPr sz="2800">
          <a:solidFill>
            <a:schemeClr val="bg1"/>
          </a:solidFill>
          <a:latin typeface="Gill Sans MT" panose="020B0502020104020203" pitchFamily="34" charset="0"/>
        </a:defRPr>
      </a:lvl4pPr>
      <a:lvl5pPr algn="l" defTabSz="457200" rtl="0" eaLnBrk="0" fontAlgn="base" hangingPunct="0">
        <a:spcBef>
          <a:spcPct val="0"/>
        </a:spcBef>
        <a:spcAft>
          <a:spcPct val="0"/>
        </a:spcAft>
        <a:defRPr sz="2800">
          <a:solidFill>
            <a:schemeClr val="bg1"/>
          </a:solidFill>
          <a:latin typeface="Gill Sans MT" panose="020B0502020104020203"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00" indent="-304800" algn="l" defTabSz="457200" rtl="0" eaLnBrk="0" fontAlgn="base" hangingPunct="0">
        <a:spcBef>
          <a:spcPct val="20000"/>
        </a:spcBef>
        <a:spcAft>
          <a:spcPts val="600"/>
        </a:spcAft>
        <a:buClr>
          <a:schemeClr val="accent2"/>
        </a:buClr>
        <a:buSzPct val="92000"/>
        <a:buFont typeface="Wingdings 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eclass.uoa.gr/courses/GS11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opencourses.uoa.gr/courses/GS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025" y="1020763"/>
            <a:ext cx="10993438" cy="1474787"/>
          </a:xfrm>
        </p:spPr>
        <p:txBody>
          <a:bodyPr>
            <a:normAutofit/>
          </a:bodyPr>
          <a:lstStyle/>
          <a:p>
            <a:pPr eaLnBrk="1" fontAlgn="auto" hangingPunct="1">
              <a:spcAft>
                <a:spcPts val="0"/>
              </a:spcAft>
              <a:defRPr/>
            </a:pPr>
            <a:r>
              <a:rPr lang="de-DE" sz="4400" dirty="0"/>
              <a:t>Phraseologie</a:t>
            </a:r>
          </a:p>
        </p:txBody>
      </p:sp>
      <p:sp>
        <p:nvSpPr>
          <p:cNvPr id="3" name="Subtitle 2"/>
          <p:cNvSpPr>
            <a:spLocks noGrp="1"/>
          </p:cNvSpPr>
          <p:nvPr>
            <p:ph type="subTitle" idx="1"/>
          </p:nvPr>
        </p:nvSpPr>
        <p:spPr>
          <a:xfrm>
            <a:off x="581025" y="2495550"/>
            <a:ext cx="10993438" cy="590550"/>
          </a:xfrm>
        </p:spPr>
        <p:txBody>
          <a:bodyPr rtlCol="0">
            <a:normAutofit/>
          </a:bodyPr>
          <a:lstStyle/>
          <a:p>
            <a:pPr eaLnBrk="1" fontAlgn="auto" hangingPunct="1">
              <a:defRPr/>
            </a:pPr>
            <a:r>
              <a:rPr lang="de-DE" sz="2000" dirty="0" err="1"/>
              <a:t>einleitung</a:t>
            </a:r>
            <a:endParaRPr lang="de-DE" sz="2000" dirty="0"/>
          </a:p>
        </p:txBody>
      </p:sp>
      <p:sp>
        <p:nvSpPr>
          <p:cNvPr id="8" name="TextBox 7"/>
          <p:cNvSpPr txBox="1"/>
          <p:nvPr/>
        </p:nvSpPr>
        <p:spPr>
          <a:xfrm>
            <a:off x="1833217" y="2650435"/>
            <a:ext cx="184666" cy="369332"/>
          </a:xfrm>
          <a:prstGeom prst="rect">
            <a:avLst/>
          </a:prstGeom>
          <a:noFill/>
        </p:spPr>
        <p:txBody>
          <a:bodyPr wrap="none" rtlCol="0">
            <a:spAutoFit/>
          </a:bodyPr>
          <a:lstStyle/>
          <a:p>
            <a:endParaRPr lang="en-US" dirty="0"/>
          </a:p>
        </p:txBody>
      </p:sp>
      <p:sp>
        <p:nvSpPr>
          <p:cNvPr id="9" name="Rectangle 8"/>
          <p:cNvSpPr/>
          <p:nvPr/>
        </p:nvSpPr>
        <p:spPr>
          <a:xfrm>
            <a:off x="607392" y="3276552"/>
            <a:ext cx="7145130" cy="1190069"/>
          </a:xfrm>
          <a:prstGeom prst="rect">
            <a:avLst/>
          </a:prstGeom>
        </p:spPr>
        <p:txBody>
          <a:bodyPr wrap="square">
            <a:spAutoFit/>
          </a:bodyPr>
          <a:lstStyle/>
          <a:p>
            <a:pPr>
              <a:lnSpc>
                <a:spcPct val="120000"/>
              </a:lnSpc>
            </a:pPr>
            <a:r>
              <a:rPr lang="en-US" sz="2000" dirty="0">
                <a:solidFill>
                  <a:schemeClr val="bg1"/>
                </a:solidFill>
              </a:rPr>
              <a:t>MARIOS CHRISSOU</a:t>
            </a:r>
          </a:p>
          <a:p>
            <a:pPr>
              <a:lnSpc>
                <a:spcPct val="120000"/>
              </a:lnSpc>
            </a:pPr>
            <a:r>
              <a:rPr lang="de-DE" sz="2000" dirty="0">
                <a:solidFill>
                  <a:schemeClr val="bg1"/>
                </a:solidFill>
              </a:rPr>
              <a:t>PHILOSOPHISCHE FAKULTÄT</a:t>
            </a:r>
          </a:p>
          <a:p>
            <a:pPr>
              <a:lnSpc>
                <a:spcPct val="120000"/>
              </a:lnSpc>
            </a:pPr>
            <a:r>
              <a:rPr lang="de-DE" sz="2000" dirty="0">
                <a:solidFill>
                  <a:schemeClr val="bg1"/>
                </a:solidFill>
              </a:rPr>
              <a:t>FACHBEREICH FÜR DEUTSCHE SPRACHE UND LITERATUR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eaLnBrk="1" fontAlgn="auto" hangingPunct="1">
              <a:spcAft>
                <a:spcPts val="0"/>
              </a:spcAft>
              <a:defRPr/>
            </a:pPr>
            <a:r>
              <a:rPr lang="de-DE" dirty="0"/>
              <a:t>Terminologische  Vielfalt</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243708336"/>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de-DE" dirty="0"/>
              <a:t>Phraseologie, EINLEITUNG, Marios </a:t>
            </a:r>
            <a:r>
              <a:rPr lang="de-DE" dirty="0" err="1"/>
              <a:t>Chrissou</a:t>
            </a:r>
            <a:endParaRPr lang="en-US" dirty="0"/>
          </a:p>
        </p:txBody>
      </p:sp>
    </p:spTree>
    <p:extLst>
      <p:ext uri="{BB962C8B-B14F-4D97-AF65-F5344CB8AC3E}">
        <p14:creationId xmlns:p14="http://schemas.microsoft.com/office/powerpoint/2010/main" val="51564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Funktionen von Phraseologismen</a:t>
            </a:r>
          </a:p>
        </p:txBody>
      </p:sp>
      <p:sp>
        <p:nvSpPr>
          <p:cNvPr id="3" name="Θέση περιεχομένου 2"/>
          <p:cNvSpPr>
            <a:spLocks noGrp="1"/>
          </p:cNvSpPr>
          <p:nvPr>
            <p:ph idx="1"/>
          </p:nvPr>
        </p:nvSpPr>
        <p:spPr/>
        <p:txBody>
          <a:bodyPr/>
          <a:lstStyle/>
          <a:p>
            <a:pPr lvl="0"/>
            <a:r>
              <a:rPr lang="de-DE" sz="2000" dirty="0"/>
              <a:t>Die Phraseologismen dienen der Nomination, sie übernehmen die Funktion der Benennung von Menschen, Objekten, Handlungen, Zustände und Eigenschaften. </a:t>
            </a:r>
          </a:p>
          <a:p>
            <a:pPr lvl="0"/>
            <a:r>
              <a:rPr lang="de-DE" sz="2000" dirty="0"/>
              <a:t>Es geht vor allem um die „Benennung von subjektiv bedeutsamen physischen, psychischen und sozialen Situationen und Zuständen des Menschen“ (</a:t>
            </a:r>
            <a:r>
              <a:rPr lang="de-DE" sz="2000" dirty="0" err="1"/>
              <a:t>Lapinskas</a:t>
            </a:r>
            <a:r>
              <a:rPr lang="de-DE" sz="2000" dirty="0"/>
              <a:t> 2013: 178). </a:t>
            </a:r>
          </a:p>
          <a:p>
            <a:pPr lvl="0"/>
            <a:r>
              <a:rPr lang="de-DE" sz="2000" dirty="0"/>
              <a:t>„In dieser Benennung kommt primär die Stellungnahme des benennenden Subjekts“ (</a:t>
            </a:r>
            <a:r>
              <a:rPr lang="de-DE" sz="2000" dirty="0" err="1"/>
              <a:t>Černyševa</a:t>
            </a:r>
            <a:r>
              <a:rPr lang="de-DE" sz="2000" dirty="0"/>
              <a:t> 1984: 17), die subjektive Bedeutsamkeit  der  objektiven Erscheinungen (</a:t>
            </a:r>
            <a:r>
              <a:rPr lang="de-DE" sz="2000" dirty="0" err="1"/>
              <a:t>Rejchštejn</a:t>
            </a:r>
            <a:r>
              <a:rPr lang="de-DE" sz="2000" dirty="0"/>
              <a:t> 1981: 16 zit. nach </a:t>
            </a:r>
            <a:r>
              <a:rPr lang="de-DE" sz="2000" dirty="0" err="1"/>
              <a:t>Lapinskas</a:t>
            </a:r>
            <a:r>
              <a:rPr lang="de-DE" sz="2000" dirty="0"/>
              <a:t> 2013: 178) zum Tragen. </a:t>
            </a:r>
          </a:p>
        </p:txBody>
      </p:sp>
      <p:sp>
        <p:nvSpPr>
          <p:cNvPr id="4" name="Θέση υποσέλιδου 3"/>
          <p:cNvSpPr>
            <a:spLocks noGrp="1"/>
          </p:cNvSpPr>
          <p:nvPr>
            <p:ph type="ftr" sz="quarter" idx="11"/>
          </p:nvPr>
        </p:nvSpPr>
        <p:spPr/>
        <p:txBody>
          <a:bodyPr/>
          <a:lstStyle/>
          <a:p>
            <a:pPr>
              <a:defRPr/>
            </a:pPr>
            <a:r>
              <a:rPr lang="de-DE" dirty="0"/>
              <a:t>Phraseologie, EINLEITUNG, Marios </a:t>
            </a:r>
            <a:r>
              <a:rPr lang="de-DE" dirty="0" err="1"/>
              <a:t>Chrissou</a:t>
            </a:r>
            <a:endParaRPr lang="en-US" dirty="0"/>
          </a:p>
        </p:txBody>
      </p:sp>
    </p:spTree>
    <p:extLst>
      <p:ext uri="{BB962C8B-B14F-4D97-AF65-F5344CB8AC3E}">
        <p14:creationId xmlns:p14="http://schemas.microsoft.com/office/powerpoint/2010/main" val="4261503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quelle</a:t>
            </a:r>
          </a:p>
        </p:txBody>
      </p:sp>
      <p:sp>
        <p:nvSpPr>
          <p:cNvPr id="3" name="Θέση περιεχομένου 2"/>
          <p:cNvSpPr>
            <a:spLocks noGrp="1"/>
          </p:cNvSpPr>
          <p:nvPr>
            <p:ph idx="1"/>
          </p:nvPr>
        </p:nvSpPr>
        <p:spPr/>
        <p:txBody>
          <a:bodyPr/>
          <a:lstStyle/>
          <a:p>
            <a:pPr lvl="0"/>
            <a:r>
              <a:rPr lang="de-DE" sz="2000" dirty="0"/>
              <a:t>Die folgenden Ausführungen zu den Grundbegriffen, den Klassifikationsmöglichkeiten, den semantischen Besonderheiten, der lexikographischen Erfassung und der textuellen Dimension von Phraseologismen gehen auf das folgende Standardwerk der Phraseologie zurück:</a:t>
            </a:r>
          </a:p>
          <a:p>
            <a:pPr marL="0" lvl="0" indent="0">
              <a:buNone/>
              <a:tabLst>
                <a:tab pos="355600" algn="l"/>
              </a:tabLst>
            </a:pPr>
            <a:r>
              <a:rPr lang="de-DE" sz="2000" dirty="0"/>
              <a:t>	</a:t>
            </a:r>
            <a:r>
              <a:rPr lang="de-DE" sz="2000" i="1" dirty="0"/>
              <a:t>Burger, Harald (2015): Phraseologie – Eine Einführung am Beispiel des Deutschen. </a:t>
            </a:r>
            <a:r>
              <a:rPr lang="de-DE" sz="2000" i="1"/>
              <a:t>5., </a:t>
            </a:r>
            <a:r>
              <a:rPr lang="de-DE" sz="2000" i="1" dirty="0"/>
              <a:t>neu bearbeitete Aufl., 	Berlin: Erich Schmidt.</a:t>
            </a:r>
          </a:p>
        </p:txBody>
      </p:sp>
      <p:sp>
        <p:nvSpPr>
          <p:cNvPr id="4" name="Θέση υποσέλιδου 3"/>
          <p:cNvSpPr>
            <a:spLocks noGrp="1"/>
          </p:cNvSpPr>
          <p:nvPr>
            <p:ph type="ftr" sz="quarter" idx="11"/>
          </p:nvPr>
        </p:nvSpPr>
        <p:spPr/>
        <p:txBody>
          <a:bodyPr/>
          <a:lstStyle/>
          <a:p>
            <a:pPr>
              <a:defRPr/>
            </a:pPr>
            <a:r>
              <a:rPr lang="de-DE"/>
              <a:t>Phraseologie, EINLEITUNG, Marios Chrissou</a:t>
            </a:r>
            <a:endParaRPr lang="en-US" dirty="0"/>
          </a:p>
        </p:txBody>
      </p:sp>
    </p:spTree>
    <p:extLst>
      <p:ext uri="{BB962C8B-B14F-4D97-AF65-F5344CB8AC3E}">
        <p14:creationId xmlns:p14="http://schemas.microsoft.com/office/powerpoint/2010/main" val="1200412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eaLnBrk="1" fontAlgn="auto" hangingPunct="1">
              <a:spcAft>
                <a:spcPts val="0"/>
              </a:spcAft>
              <a:defRPr/>
            </a:pPr>
            <a:r>
              <a:rPr lang="de-DE" dirty="0"/>
              <a:t>Abgrenzung des </a:t>
            </a:r>
            <a:r>
              <a:rPr lang="de-DE" dirty="0" err="1"/>
              <a:t>untersuchungsbereichs</a:t>
            </a:r>
            <a:endParaRPr lang="de-DE"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69959818"/>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de-DE" dirty="0"/>
              <a:t>Phraseologie, EINLEITUNG, Marios </a:t>
            </a:r>
            <a:r>
              <a:rPr lang="de-DE" dirty="0" err="1"/>
              <a:t>Chrissou</a:t>
            </a:r>
            <a:endParaRPr lang="en-US" dirty="0"/>
          </a:p>
        </p:txBody>
      </p:sp>
    </p:spTree>
    <p:extLst>
      <p:ext uri="{BB962C8B-B14F-4D97-AF65-F5344CB8AC3E}">
        <p14:creationId xmlns:p14="http://schemas.microsoft.com/office/powerpoint/2010/main" val="11587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a:t>ende</a:t>
            </a:r>
            <a:endParaRPr lang="el-GR" dirty="0"/>
          </a:p>
        </p:txBody>
      </p:sp>
      <p:sp>
        <p:nvSpPr>
          <p:cNvPr id="4" name="Footer Placeholder 3"/>
          <p:cNvSpPr>
            <a:spLocks noGrp="1"/>
          </p:cNvSpPr>
          <p:nvPr>
            <p:ph type="ftr" sz="quarter" idx="11"/>
          </p:nvPr>
        </p:nvSpPr>
        <p:spPr>
          <a:xfrm>
            <a:off x="472750" y="5908443"/>
            <a:ext cx="6916738" cy="447907"/>
          </a:xfrm>
        </p:spPr>
        <p:txBody>
          <a:bodyPr/>
          <a:lstStyle/>
          <a:p>
            <a:pPr>
              <a:defRPr/>
            </a:pPr>
            <a:r>
              <a:rPr lang="de-DE" dirty="0">
                <a:solidFill>
                  <a:srgbClr val="FFFFFF"/>
                </a:solidFill>
              </a:rPr>
              <a:t>Phraseologie, EINLEITUNG, Marios </a:t>
            </a:r>
            <a:r>
              <a:rPr lang="de-DE" dirty="0" err="1">
                <a:solidFill>
                  <a:srgbClr val="FFFFFF"/>
                </a:solidFill>
              </a:rPr>
              <a:t>Chrissou</a:t>
            </a:r>
            <a:endParaRPr lang="en-US" dirty="0">
              <a:solidFill>
                <a:srgbClr val="FFFFFF"/>
              </a:solidFill>
            </a:endParaRPr>
          </a:p>
        </p:txBody>
      </p:sp>
    </p:spTree>
    <p:extLst>
      <p:ext uri="{BB962C8B-B14F-4D97-AF65-F5344CB8AC3E}">
        <p14:creationId xmlns:p14="http://schemas.microsoft.com/office/powerpoint/2010/main" val="714324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r>
              <a:rPr lang="de-DE" sz="3600" spc="600" dirty="0" err="1">
                <a:latin typeface="Calibri"/>
                <a:cs typeface="Calibri"/>
              </a:rPr>
              <a:t>χρημ</a:t>
            </a:r>
            <a:r>
              <a:rPr lang="de-DE" sz="3600" spc="600" dirty="0">
                <a:latin typeface="Calibri"/>
                <a:cs typeface="Calibri"/>
              </a:rPr>
              <a:t>ατοδοτηση</a:t>
            </a:r>
          </a:p>
        </p:txBody>
      </p:sp>
      <p:sp>
        <p:nvSpPr>
          <p:cNvPr id="3" name="Content Placeholder 2"/>
          <p:cNvSpPr>
            <a:spLocks noGrp="1"/>
          </p:cNvSpPr>
          <p:nvPr>
            <p:ph idx="1"/>
          </p:nvPr>
        </p:nvSpPr>
        <p:spPr>
          <a:xfrm>
            <a:off x="543092" y="2171699"/>
            <a:ext cx="11029615" cy="2900537"/>
          </a:xfrm>
        </p:spPr>
        <p:txBody>
          <a:bodyPr anchor="t">
            <a:normAutofit/>
          </a:bodyPr>
          <a:lstStyle/>
          <a:p>
            <a:r>
              <a:rPr lang="el-GR" sz="2000" dirty="0">
                <a:latin typeface="Calibri" panose="020F0502020204030204" pitchFamily="34" charset="0"/>
              </a:rPr>
              <a:t>Το παρόν εκπαιδευτικό υλικό έχει αναπτυχθεί στο πλαίσιο του εκπαιδευτικού έργου του διδάσκοντα.</a:t>
            </a:r>
            <a:endParaRPr lang="en-US" sz="2000" dirty="0">
              <a:latin typeface="Calibri" panose="020F0502020204030204" pitchFamily="34" charset="0"/>
            </a:endParaRPr>
          </a:p>
          <a:p>
            <a:r>
              <a:rPr lang="el-GR" sz="2000" dirty="0">
                <a:latin typeface="Calibri" panose="020F0502020204030204" pitchFamily="34" charset="0"/>
              </a:rPr>
              <a:t>Το έργο «</a:t>
            </a:r>
            <a:r>
              <a:rPr lang="el-GR" sz="2000" b="1" dirty="0">
                <a:latin typeface="Calibri" panose="020F0502020204030204" pitchFamily="34" charset="0"/>
              </a:rPr>
              <a:t>Ανοικτά Ακαδημαϊκά Μαθήματα στο Πανεπιστήμιο Αθηνών</a:t>
            </a:r>
            <a:r>
              <a:rPr lang="el-GR" sz="2000" dirty="0">
                <a:latin typeface="Calibri" panose="020F0502020204030204" pitchFamily="34" charset="0"/>
              </a:rPr>
              <a:t>» έχει χρηματοδοτήσει μόνο την αναδιαμόρφωση του εκπαιδευτικού υλικού. </a:t>
            </a:r>
            <a:endParaRPr lang="en-US" sz="2000" dirty="0">
              <a:latin typeface="Calibri" panose="020F0502020204030204" pitchFamily="34" charset="0"/>
            </a:endParaRPr>
          </a:p>
          <a:p>
            <a:r>
              <a:rPr lang="el-GR" sz="2000" dirty="0">
                <a:latin typeface="Calibri" panose="020F0502020204030204" pitchFamily="34"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672" y="4830936"/>
            <a:ext cx="5501640" cy="1386840"/>
          </a:xfrm>
          <a:prstGeom prst="rect">
            <a:avLst/>
          </a:prstGeom>
        </p:spPr>
      </p:pic>
      <p:sp>
        <p:nvSpPr>
          <p:cNvPr id="5" name="Title 1"/>
          <p:cNvSpPr txBox="1">
            <a:spLocks/>
          </p:cNvSpPr>
          <p:nvPr/>
        </p:nvSpPr>
        <p:spPr>
          <a:xfrm>
            <a:off x="581192" y="702156"/>
            <a:ext cx="11029616"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de-DE" dirty="0"/>
          </a:p>
        </p:txBody>
      </p:sp>
      <p:sp>
        <p:nvSpPr>
          <p:cNvPr id="6" name="TextBox 5"/>
          <p:cNvSpPr txBox="1"/>
          <p:nvPr/>
        </p:nvSpPr>
        <p:spPr>
          <a:xfrm>
            <a:off x="695325" y="6356350"/>
            <a:ext cx="7299740" cy="230832"/>
          </a:xfrm>
          <a:prstGeom prst="rect">
            <a:avLst/>
          </a:prstGeom>
          <a:noFill/>
        </p:spPr>
        <p:txBody>
          <a:bodyPr wrap="square" rtlCol="0">
            <a:spAutoFit/>
          </a:bodyPr>
          <a:lstStyle/>
          <a:p>
            <a:pPr>
              <a:defRPr/>
            </a:pPr>
            <a:r>
              <a:rPr lang="de-DE" sz="900" dirty="0"/>
              <a:t>PHRASEOLOGIE, EINLEITUNG, MARIOS CHRISSOU</a:t>
            </a:r>
            <a:endParaRPr lang="en-US" sz="900" dirty="0"/>
          </a:p>
        </p:txBody>
      </p:sp>
    </p:spTree>
    <p:extLst>
      <p:ext uri="{BB962C8B-B14F-4D97-AF65-F5344CB8AC3E}">
        <p14:creationId xmlns:p14="http://schemas.microsoft.com/office/powerpoint/2010/main" val="3612079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a:latin typeface="Calibri" panose="020F0502020204030204" pitchFamily="34" charset="0"/>
              </a:rPr>
              <a:t>ΣΗΜΕΙΩΜΑΤΑ</a:t>
            </a:r>
          </a:p>
        </p:txBody>
      </p:sp>
      <p:sp>
        <p:nvSpPr>
          <p:cNvPr id="3" name="TextBox 2"/>
          <p:cNvSpPr txBox="1"/>
          <p:nvPr/>
        </p:nvSpPr>
        <p:spPr>
          <a:xfrm>
            <a:off x="695325" y="6125518"/>
            <a:ext cx="7299740" cy="230832"/>
          </a:xfrm>
          <a:prstGeom prst="rect">
            <a:avLst/>
          </a:prstGeom>
          <a:noFill/>
        </p:spPr>
        <p:txBody>
          <a:bodyPr wrap="square" rtlCol="0">
            <a:spAutoFit/>
          </a:bodyPr>
          <a:lstStyle/>
          <a:p>
            <a:pPr>
              <a:defRPr/>
            </a:pPr>
            <a:r>
              <a:rPr lang="de-DE" sz="900" dirty="0">
                <a:solidFill>
                  <a:srgbClr val="FFFFFF"/>
                </a:solidFill>
              </a:rPr>
              <a:t>PHRASEOLOGIE, EINLEITUNG, MARIOS CHRISSOU</a:t>
            </a:r>
            <a:endParaRPr lang="en-US" sz="900" dirty="0">
              <a:solidFill>
                <a:srgbClr val="FFFFFF"/>
              </a:solidFill>
            </a:endParaRPr>
          </a:p>
        </p:txBody>
      </p:sp>
    </p:spTree>
    <p:extLst>
      <p:ext uri="{BB962C8B-B14F-4D97-AF65-F5344CB8AC3E}">
        <p14:creationId xmlns:p14="http://schemas.microsoft.com/office/powerpoint/2010/main" val="3653173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l-GR" sz="3600" cap="none" dirty="0">
                <a:latin typeface="Calibri"/>
                <a:cs typeface="Calibri"/>
              </a:rPr>
              <a:t>Σημείωμα ιστορικού εκδόσεων</a:t>
            </a:r>
            <a:r>
              <a:rPr lang="en-US" sz="3600" cap="none" dirty="0">
                <a:latin typeface="Calibri"/>
                <a:cs typeface="Calibri"/>
              </a:rPr>
              <a:t> </a:t>
            </a:r>
            <a:r>
              <a:rPr lang="el-GR" sz="3600" cap="none" dirty="0">
                <a:latin typeface="Calibri"/>
                <a:cs typeface="Calibri"/>
              </a:rPr>
              <a:t>έργου</a:t>
            </a:r>
          </a:p>
        </p:txBody>
      </p:sp>
      <p:sp>
        <p:nvSpPr>
          <p:cNvPr id="5" name="Content Placeholder 4"/>
          <p:cNvSpPr>
            <a:spLocks noGrp="1"/>
          </p:cNvSpPr>
          <p:nvPr>
            <p:ph idx="1"/>
          </p:nvPr>
        </p:nvSpPr>
        <p:spPr>
          <a:xfrm>
            <a:off x="581192" y="2180497"/>
            <a:ext cx="11029615" cy="2505804"/>
          </a:xfrm>
        </p:spPr>
        <p:txBody>
          <a:bodyPr anchor="t">
            <a:normAutofit/>
          </a:bodyPr>
          <a:lstStyle/>
          <a:p>
            <a:pPr marL="0" indent="0">
              <a:buNone/>
            </a:pPr>
            <a:r>
              <a:rPr lang="el-GR" sz="2000" dirty="0">
                <a:latin typeface="Calibri" panose="020F0502020204030204" pitchFamily="34" charset="0"/>
              </a:rPr>
              <a:t>Το παρόν έργο αποτελεί την έκδοση 1.0.   </a:t>
            </a:r>
          </a:p>
          <a:p>
            <a:pPr marL="0" indent="0">
              <a:buNone/>
            </a:pPr>
            <a:r>
              <a:rPr lang="el-GR" sz="2000" dirty="0">
                <a:latin typeface="Calibri" panose="020F0502020204030204" pitchFamily="34" charset="0"/>
              </a:rPr>
              <a:t>Έχουν προηγηθεί οι κάτωθι εκδόσεις:</a:t>
            </a:r>
          </a:p>
          <a:p>
            <a:pPr lvl="0"/>
            <a:r>
              <a:rPr lang="el-GR" sz="2000" dirty="0">
                <a:latin typeface="Calibri" panose="020F0502020204030204" pitchFamily="34" charset="0"/>
              </a:rPr>
              <a:t>Έκδοση διαθέσιμη εδώ. </a:t>
            </a:r>
            <a:r>
              <a:rPr lang="en-US" sz="2000" dirty="0">
                <a:latin typeface="Calibri" panose="020F0502020204030204" pitchFamily="34" charset="0"/>
                <a:ea typeface="Century Gothic"/>
                <a:cs typeface="Century Gothic"/>
                <a:hlinkClick r:id="rId3"/>
              </a:rPr>
              <a:t>http://eclass.uoa.gr/courses/GS116/</a:t>
            </a:r>
            <a:r>
              <a:rPr lang="el-GR" sz="2000" dirty="0">
                <a:latin typeface="Calibri" panose="020F0502020204030204" pitchFamily="34" charset="0"/>
                <a:ea typeface="Century Gothic"/>
                <a:cs typeface="Century Gothic"/>
              </a:rPr>
              <a:t> </a:t>
            </a:r>
            <a:endParaRPr lang="el-GR" sz="2000" dirty="0">
              <a:solidFill>
                <a:srgbClr val="92D050"/>
              </a:solidFill>
              <a:latin typeface="Calibri" panose="020F0502020204030204" pitchFamily="34" charset="0"/>
            </a:endParaRPr>
          </a:p>
          <a:p>
            <a:pPr marL="0" indent="0">
              <a:buNone/>
            </a:pPr>
            <a:endParaRPr lang="el-GR" sz="2000" dirty="0">
              <a:latin typeface="Calibri" panose="020F0502020204030204" pitchFamily="34" charset="0"/>
            </a:endParaRPr>
          </a:p>
        </p:txBody>
      </p:sp>
      <p:sp>
        <p:nvSpPr>
          <p:cNvPr id="6" name="TextBox 5"/>
          <p:cNvSpPr txBox="1"/>
          <p:nvPr/>
        </p:nvSpPr>
        <p:spPr>
          <a:xfrm>
            <a:off x="695325" y="6356350"/>
            <a:ext cx="7299740" cy="230832"/>
          </a:xfrm>
          <a:prstGeom prst="rect">
            <a:avLst/>
          </a:prstGeom>
          <a:noFill/>
        </p:spPr>
        <p:txBody>
          <a:bodyPr wrap="square" rtlCol="0">
            <a:spAutoFit/>
          </a:bodyPr>
          <a:lstStyle/>
          <a:p>
            <a:pPr>
              <a:defRPr/>
            </a:pPr>
            <a:r>
              <a:rPr lang="de-DE" sz="900" dirty="0"/>
              <a:t>PHRASEOLOGIE, EINLEITUNG, MARIOS CHRISSOU</a:t>
            </a:r>
            <a:endParaRPr lang="en-US" sz="900" dirty="0"/>
          </a:p>
        </p:txBody>
      </p:sp>
    </p:spTree>
    <p:extLst>
      <p:ext uri="{BB962C8B-B14F-4D97-AF65-F5344CB8AC3E}">
        <p14:creationId xmlns:p14="http://schemas.microsoft.com/office/powerpoint/2010/main" val="3697698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cap="none" dirty="0">
                <a:latin typeface="Calibri" panose="020F0502020204030204" pitchFamily="34" charset="0"/>
              </a:rPr>
              <a:t>Σημείωμα αναφοράς</a:t>
            </a:r>
          </a:p>
        </p:txBody>
      </p:sp>
      <p:sp>
        <p:nvSpPr>
          <p:cNvPr id="3" name="Content Placeholder 2"/>
          <p:cNvSpPr>
            <a:spLocks noGrp="1"/>
          </p:cNvSpPr>
          <p:nvPr>
            <p:ph idx="1"/>
          </p:nvPr>
        </p:nvSpPr>
        <p:spPr>
          <a:xfrm>
            <a:off x="581192" y="2180497"/>
            <a:ext cx="11029615" cy="2467704"/>
          </a:xfrm>
        </p:spPr>
        <p:txBody>
          <a:bodyPr anchor="t">
            <a:normAutofit/>
          </a:bodyPr>
          <a:lstStyle/>
          <a:p>
            <a:pPr marL="0" indent="0">
              <a:buNone/>
            </a:pPr>
            <a:r>
              <a:rPr lang="el-GR" sz="2000" dirty="0">
                <a:latin typeface="Calibri" panose="020F0502020204030204" pitchFamily="34" charset="0"/>
              </a:rPr>
              <a:t>Copyright </a:t>
            </a:r>
            <a:r>
              <a:rPr lang="el-GR" sz="2000" dirty="0" err="1">
                <a:latin typeface="Calibri" panose="020F0502020204030204" pitchFamily="34" charset="0"/>
              </a:rPr>
              <a:t>Εθνικόν</a:t>
            </a:r>
            <a:r>
              <a:rPr lang="el-GR" sz="2000" dirty="0">
                <a:latin typeface="Calibri" panose="020F0502020204030204" pitchFamily="34" charset="0"/>
              </a:rPr>
              <a:t> και </a:t>
            </a:r>
            <a:r>
              <a:rPr lang="el-GR" sz="2000" dirty="0" err="1">
                <a:latin typeface="Calibri" panose="020F0502020204030204" pitchFamily="34" charset="0"/>
              </a:rPr>
              <a:t>Καποδιστριακόν</a:t>
            </a:r>
            <a:r>
              <a:rPr lang="el-GR" sz="2000" dirty="0">
                <a:latin typeface="Calibri" panose="020F0502020204030204" pitchFamily="34" charset="0"/>
              </a:rPr>
              <a:t> </a:t>
            </a:r>
            <a:r>
              <a:rPr lang="el-GR" sz="2000" dirty="0" err="1">
                <a:latin typeface="Calibri" panose="020F0502020204030204" pitchFamily="34" charset="0"/>
              </a:rPr>
              <a:t>Πανεπιστήμιον</a:t>
            </a:r>
            <a:r>
              <a:rPr lang="el-GR" sz="2000" dirty="0">
                <a:latin typeface="Calibri" panose="020F0502020204030204" pitchFamily="34" charset="0"/>
              </a:rPr>
              <a:t> Αθηνών</a:t>
            </a:r>
            <a:r>
              <a:rPr lang="en-US" sz="2000" dirty="0">
                <a:latin typeface="Calibri" panose="020F0502020204030204" pitchFamily="34" charset="0"/>
              </a:rPr>
              <a:t>, </a:t>
            </a:r>
            <a:r>
              <a:rPr lang="el-GR" sz="2000" dirty="0">
                <a:latin typeface="Calibri" panose="020F0502020204030204" pitchFamily="34" charset="0"/>
              </a:rPr>
              <a:t>Μάριος </a:t>
            </a:r>
            <a:r>
              <a:rPr lang="el-GR" sz="2000" dirty="0" err="1">
                <a:latin typeface="Calibri" panose="020F0502020204030204" pitchFamily="34" charset="0"/>
              </a:rPr>
              <a:t>Χρύσου</a:t>
            </a:r>
            <a:r>
              <a:rPr lang="el-GR" sz="2000" dirty="0">
                <a:latin typeface="Calibri" panose="020F0502020204030204" pitchFamily="34" charset="0"/>
              </a:rPr>
              <a:t>. «Φρασεολογία. </a:t>
            </a:r>
            <a:r>
              <a:rPr lang="en-GB" sz="2000" dirty="0" err="1">
                <a:latin typeface="Calibri" panose="020F0502020204030204" pitchFamily="34" charset="0"/>
              </a:rPr>
              <a:t>Phraseologie</a:t>
            </a:r>
            <a:r>
              <a:rPr lang="el-GR" sz="2000" dirty="0">
                <a:latin typeface="Calibri" panose="020F0502020204030204" pitchFamily="34" charset="0"/>
              </a:rPr>
              <a:t>: </a:t>
            </a:r>
            <a:r>
              <a:rPr lang="de-DE" sz="2000" dirty="0">
                <a:latin typeface="Calibri" panose="020F0502020204030204" pitchFamily="34" charset="0"/>
              </a:rPr>
              <a:t>Phraseologismen in Lexikon und Text</a:t>
            </a:r>
            <a:r>
              <a:rPr lang="el-GR" sz="2000" dirty="0">
                <a:latin typeface="Calibri" panose="020F0502020204030204" pitchFamily="34" charset="0"/>
              </a:rPr>
              <a:t>». Έκδοση: 1.0. Αθήνα 2015. Διαθέσιμο από τη δικτυακή διεύθυνση:  </a:t>
            </a:r>
            <a:r>
              <a:rPr lang="en-US" sz="2000" dirty="0">
                <a:latin typeface="Calibri" panose="020F0502020204030204" pitchFamily="34" charset="0"/>
                <a:ea typeface="Century Gothic"/>
                <a:cs typeface="Century Gothic"/>
                <a:hlinkClick r:id="rId3"/>
              </a:rPr>
              <a:t>http://opencourses.uoa.gr/courses/GS3/</a:t>
            </a:r>
            <a:r>
              <a:rPr lang="el-GR" sz="2000" dirty="0">
                <a:latin typeface="Calibri" panose="020F0502020204030204" pitchFamily="34" charset="0"/>
                <a:ea typeface="Century Gothic"/>
                <a:cs typeface="Century Gothic"/>
              </a:rPr>
              <a:t> </a:t>
            </a:r>
            <a:endParaRPr lang="el-GR" sz="2000" dirty="0">
              <a:latin typeface="Calibri" panose="020F0502020204030204" pitchFamily="34" charset="0"/>
            </a:endParaRPr>
          </a:p>
          <a:p>
            <a:pPr marL="0" indent="0">
              <a:buNone/>
            </a:pPr>
            <a:endParaRPr lang="el-GR" sz="2000" dirty="0">
              <a:latin typeface="Calibri" panose="020F0502020204030204" pitchFamily="34" charset="0"/>
            </a:endParaRPr>
          </a:p>
        </p:txBody>
      </p:sp>
      <p:sp>
        <p:nvSpPr>
          <p:cNvPr id="4" name="TextBox 3"/>
          <p:cNvSpPr txBox="1"/>
          <p:nvPr/>
        </p:nvSpPr>
        <p:spPr>
          <a:xfrm>
            <a:off x="695325" y="6356350"/>
            <a:ext cx="7299740" cy="230832"/>
          </a:xfrm>
          <a:prstGeom prst="rect">
            <a:avLst/>
          </a:prstGeom>
          <a:noFill/>
        </p:spPr>
        <p:txBody>
          <a:bodyPr wrap="square" rtlCol="0">
            <a:spAutoFit/>
          </a:bodyPr>
          <a:lstStyle/>
          <a:p>
            <a:pPr>
              <a:defRPr/>
            </a:pPr>
            <a:r>
              <a:rPr lang="de-DE" sz="900" dirty="0"/>
              <a:t>PHRASEOLOGIE, EINLEITUNG, MARIOS CHRISSOU</a:t>
            </a:r>
            <a:endParaRPr lang="en-US" sz="900" dirty="0"/>
          </a:p>
        </p:txBody>
      </p:sp>
    </p:spTree>
    <p:extLst>
      <p:ext uri="{BB962C8B-B14F-4D97-AF65-F5344CB8AC3E}">
        <p14:creationId xmlns:p14="http://schemas.microsoft.com/office/powerpoint/2010/main" val="4256484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cap="none" dirty="0">
                <a:latin typeface="Calibri" panose="020F0502020204030204" pitchFamily="34" charset="0"/>
              </a:rPr>
              <a:t>Σημείωμα αδειοδότησης</a:t>
            </a:r>
          </a:p>
        </p:txBody>
      </p:sp>
      <p:sp>
        <p:nvSpPr>
          <p:cNvPr id="3" name="Content Placeholder 2"/>
          <p:cNvSpPr>
            <a:spLocks noGrp="1"/>
          </p:cNvSpPr>
          <p:nvPr>
            <p:ph idx="1"/>
          </p:nvPr>
        </p:nvSpPr>
        <p:spPr>
          <a:xfrm>
            <a:off x="444500" y="1970270"/>
            <a:ext cx="11328400" cy="1426499"/>
          </a:xfrm>
        </p:spPr>
        <p:txBody>
          <a:bodyPr>
            <a:noAutofit/>
          </a:bodyPr>
          <a:lstStyle/>
          <a:p>
            <a:pPr marL="0" indent="0">
              <a:buNone/>
            </a:pPr>
            <a:r>
              <a:rPr lang="el-GR" sz="2000" dirty="0">
                <a:latin typeface="Calibri" panose="020F0502020204030204" pitchFamily="34" charset="0"/>
              </a:rPr>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latin typeface="Calibri" panose="020F0502020204030204" pitchFamily="34" charset="0"/>
              </a:rPr>
              <a:t>κ.λ.π</a:t>
            </a:r>
            <a:r>
              <a:rPr lang="el-GR" sz="2000" dirty="0">
                <a:latin typeface="Calibri" panose="020F0502020204030204" pitchFamily="34" charset="0"/>
              </a:rPr>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latin typeface="Calibri" panose="020F0502020204030204" pitchFamily="34" charset="0"/>
            </a:endParaRP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3569" y="3215184"/>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581192" y="3477816"/>
            <a:ext cx="11204408" cy="3329384"/>
          </a:xfrm>
          <a:prstGeom prst="rect">
            <a:avLst/>
          </a:prstGeom>
        </p:spPr>
        <p:txBody>
          <a:bodyPr vert="horz" wrap="square" lIns="91440" tIns="45720" rIns="91440" bIns="45720" rtlCol="0" anchor="ctr">
            <a:normAutofit/>
          </a:bodyPr>
          <a:lstStyle/>
          <a:p>
            <a:r>
              <a:rPr lang="el-GR" dirty="0">
                <a:latin typeface="Calibri" panose="020F0502020204030204" pitchFamily="34" charset="0"/>
              </a:rPr>
              <a:t>[1] http://creativecommons.org/licenses/by-nc-sa/4.0/ </a:t>
            </a:r>
            <a:endParaRPr lang="en-US" dirty="0">
              <a:latin typeface="Calibri" panose="020F0502020204030204" pitchFamily="34" charset="0"/>
            </a:endParaRPr>
          </a:p>
          <a:p>
            <a:pPr>
              <a:spcBef>
                <a:spcPts val="600"/>
              </a:spcBef>
            </a:pPr>
            <a:r>
              <a:rPr lang="el-GR" dirty="0">
                <a:latin typeface="Calibri" panose="020F0502020204030204" pitchFamily="34" charset="0"/>
              </a:rPr>
              <a:t>Ως </a:t>
            </a:r>
            <a:r>
              <a:rPr lang="el-GR" b="1" dirty="0">
                <a:latin typeface="Calibri" panose="020F0502020204030204" pitchFamily="34" charset="0"/>
              </a:rPr>
              <a:t>Μη Εμπορική</a:t>
            </a:r>
            <a:r>
              <a:rPr lang="el-GR" dirty="0">
                <a:latin typeface="Calibri" panose="020F0502020204030204" pitchFamily="34" charset="0"/>
              </a:rPr>
              <a:t> ορίζεται η χρήση:</a:t>
            </a:r>
          </a:p>
          <a:p>
            <a:pPr marL="342900" indent="-342900">
              <a:lnSpc>
                <a:spcPct val="90000"/>
              </a:lnSpc>
              <a:buFont typeface="Arial" panose="020B0604020202020204" pitchFamily="34" charset="0"/>
              <a:buChar char="•"/>
            </a:pPr>
            <a:r>
              <a:rPr lang="el-GR" dirty="0">
                <a:latin typeface="Calibri" panose="020F0502020204030204" pitchFamily="34" charset="0"/>
              </a:rPr>
              <a:t>που δεν περιλαμβάνει άμεσο ή έμμεσο οικονομικό όφελος από την χρήση του έργου, για το διανομέα του έργου και </a:t>
            </a:r>
            <a:r>
              <a:rPr lang="el-GR" dirty="0" err="1">
                <a:latin typeface="Calibri" panose="020F0502020204030204" pitchFamily="34" charset="0"/>
              </a:rPr>
              <a:t>αδειοδόχο</a:t>
            </a:r>
            <a:endParaRPr lang="el-GR" dirty="0">
              <a:latin typeface="Calibri" panose="020F0502020204030204" pitchFamily="34" charset="0"/>
            </a:endParaRPr>
          </a:p>
          <a:p>
            <a:pPr marL="342900" indent="-342900">
              <a:lnSpc>
                <a:spcPct val="90000"/>
              </a:lnSpc>
              <a:buFont typeface="Arial" panose="020B0604020202020204" pitchFamily="34" charset="0"/>
              <a:buChar char="•"/>
            </a:pPr>
            <a:r>
              <a:rPr lang="el-GR" dirty="0">
                <a:latin typeface="Calibri" panose="020F0502020204030204" pitchFamily="34" charset="0"/>
              </a:rPr>
              <a:t>που</a:t>
            </a:r>
            <a:r>
              <a:rPr lang="en-GB" dirty="0">
                <a:latin typeface="Calibri" panose="020F0502020204030204" pitchFamily="34" charset="0"/>
              </a:rPr>
              <a:t> </a:t>
            </a:r>
            <a:r>
              <a:rPr lang="el-GR" dirty="0">
                <a:latin typeface="Calibri" panose="020F0502020204030204" pitchFamily="34" charset="0"/>
              </a:rPr>
              <a:t>δεν περιλαμβάνει οικονομική συναλλαγή ως προϋπόθεση για τη χρήση ή πρόσβαση στο έργο</a:t>
            </a:r>
          </a:p>
          <a:p>
            <a:pPr marL="342900" indent="-342900">
              <a:lnSpc>
                <a:spcPct val="90000"/>
              </a:lnSpc>
              <a:buFont typeface="Arial" panose="020B0604020202020204" pitchFamily="34" charset="0"/>
              <a:buChar char="•"/>
            </a:pPr>
            <a:r>
              <a:rPr lang="el-GR" dirty="0">
                <a:latin typeface="Calibri" panose="020F0502020204030204" pitchFamily="34" charset="0"/>
              </a:rPr>
              <a:t>που</a:t>
            </a:r>
            <a:r>
              <a:rPr lang="en-GB" dirty="0">
                <a:latin typeface="Calibri" panose="020F0502020204030204" pitchFamily="34" charset="0"/>
              </a:rPr>
              <a:t> </a:t>
            </a:r>
            <a:r>
              <a:rPr lang="el-GR" dirty="0">
                <a:latin typeface="Calibri" panose="020F0502020204030204" pitchFamily="34" charset="0"/>
              </a:rPr>
              <a:t>δεν προσπορίζει στο διανομέα του έργου και</a:t>
            </a:r>
            <a:r>
              <a:rPr lang="en-GB" dirty="0">
                <a:latin typeface="Calibri" panose="020F0502020204030204" pitchFamily="34" charset="0"/>
              </a:rPr>
              <a:t> </a:t>
            </a:r>
            <a:r>
              <a:rPr lang="el-GR" dirty="0" err="1">
                <a:latin typeface="Calibri" panose="020F0502020204030204" pitchFamily="34" charset="0"/>
              </a:rPr>
              <a:t>αδειοδόχο</a:t>
            </a:r>
            <a:r>
              <a:rPr lang="en-GB" dirty="0">
                <a:latin typeface="Calibri" panose="020F0502020204030204" pitchFamily="34" charset="0"/>
              </a:rPr>
              <a:t> </a:t>
            </a:r>
            <a:r>
              <a:rPr lang="el-GR" dirty="0">
                <a:latin typeface="Calibri" panose="020F0502020204030204" pitchFamily="34" charset="0"/>
              </a:rPr>
              <a:t>έμμεσο οικονομικό όφελος (π.χ. διαφημίσεις) από την προβολή του έργου σε διαδικτυακό τόπο</a:t>
            </a:r>
            <a:endParaRPr lang="en-US" dirty="0">
              <a:latin typeface="Calibri" panose="020F0502020204030204" pitchFamily="34" charset="0"/>
            </a:endParaRPr>
          </a:p>
          <a:p>
            <a:pPr>
              <a:spcBef>
                <a:spcPts val="600"/>
              </a:spcBef>
            </a:pPr>
            <a:r>
              <a:rPr lang="el-GR" dirty="0">
                <a:latin typeface="Calibri" panose="020F0502020204030204" pitchFamily="34" charset="0"/>
              </a:rPr>
              <a:t>Ο δικαιούχος μπορεί να παρέχει στον </a:t>
            </a:r>
            <a:r>
              <a:rPr lang="el-GR" dirty="0" err="1">
                <a:latin typeface="Calibri" panose="020F0502020204030204" pitchFamily="34" charset="0"/>
              </a:rPr>
              <a:t>αδειοδόχο</a:t>
            </a:r>
            <a:r>
              <a:rPr lang="el-GR" dirty="0">
                <a:latin typeface="Calibri" panose="020F0502020204030204" pitchFamily="34" charset="0"/>
              </a:rPr>
              <a:t> ξεχωριστή άδεια να χρησιμοποιεί το έργο για εμπορική χρήση, εφόσον αυτό του ζητηθεί.</a:t>
            </a:r>
          </a:p>
        </p:txBody>
      </p:sp>
      <p:sp>
        <p:nvSpPr>
          <p:cNvPr id="7" name="TextBox 6"/>
          <p:cNvSpPr txBox="1"/>
          <p:nvPr/>
        </p:nvSpPr>
        <p:spPr>
          <a:xfrm>
            <a:off x="695325" y="6356350"/>
            <a:ext cx="7299740" cy="230832"/>
          </a:xfrm>
          <a:prstGeom prst="rect">
            <a:avLst/>
          </a:prstGeom>
          <a:noFill/>
        </p:spPr>
        <p:txBody>
          <a:bodyPr wrap="square" rtlCol="0">
            <a:spAutoFit/>
          </a:bodyPr>
          <a:lstStyle/>
          <a:p>
            <a:pPr>
              <a:defRPr/>
            </a:pPr>
            <a:r>
              <a:rPr lang="de-DE" sz="900" dirty="0"/>
              <a:t>PHRASEOLOGIE, EINLEITUNG, MARIOS CHRISSOU</a:t>
            </a:r>
            <a:endParaRPr lang="en-US" sz="900" dirty="0"/>
          </a:p>
        </p:txBody>
      </p:sp>
    </p:spTree>
    <p:extLst>
      <p:ext uri="{BB962C8B-B14F-4D97-AF65-F5344CB8AC3E}">
        <p14:creationId xmlns:p14="http://schemas.microsoft.com/office/powerpoint/2010/main" val="3514926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eaLnBrk="1" fontAlgn="auto" hangingPunct="1">
              <a:spcAft>
                <a:spcPts val="0"/>
              </a:spcAft>
              <a:defRPr/>
            </a:pPr>
            <a:r>
              <a:rPr lang="de-DE" dirty="0"/>
              <a:t>Einstieg, 1</a:t>
            </a:r>
          </a:p>
        </p:txBody>
      </p:sp>
      <p:sp>
        <p:nvSpPr>
          <p:cNvPr id="3" name="Content Placeholder 2"/>
          <p:cNvSpPr>
            <a:spLocks noGrp="1"/>
          </p:cNvSpPr>
          <p:nvPr>
            <p:ph idx="1"/>
          </p:nvPr>
        </p:nvSpPr>
        <p:spPr>
          <a:xfrm>
            <a:off x="581025" y="2181225"/>
            <a:ext cx="11029950" cy="3678238"/>
          </a:xfrm>
        </p:spPr>
        <p:txBody>
          <a:bodyPr rtlCol="0">
            <a:normAutofit/>
          </a:bodyPr>
          <a:lstStyle/>
          <a:p>
            <a:pPr marL="0" indent="0" algn="ctr" eaLnBrk="1" fontAlgn="auto" hangingPunct="1">
              <a:buFont typeface="Wingdings 2" panose="05020102010507070707" pitchFamily="18" charset="2"/>
              <a:buNone/>
              <a:defRPr/>
            </a:pPr>
            <a:r>
              <a:rPr lang="de-DE" sz="2000" dirty="0">
                <a:latin typeface="Segoe Print" panose="02000600000000000000" pitchFamily="2" charset="0"/>
              </a:rPr>
              <a:t>„Der Vorrat an Redensarten </a:t>
            </a:r>
            <a:br>
              <a:rPr lang="de-DE" sz="2000" dirty="0">
                <a:latin typeface="Segoe Print" panose="02000600000000000000" pitchFamily="2" charset="0"/>
              </a:rPr>
            </a:br>
            <a:r>
              <a:rPr lang="de-DE" sz="2000" dirty="0">
                <a:latin typeface="Segoe Print" panose="02000600000000000000" pitchFamily="2" charset="0"/>
              </a:rPr>
              <a:t>bildet den eigentlichen Geist, Gehalt und Reichtum, </a:t>
            </a:r>
            <a:br>
              <a:rPr lang="de-DE" sz="2000" dirty="0">
                <a:latin typeface="Segoe Print" panose="02000600000000000000" pitchFamily="2" charset="0"/>
              </a:rPr>
            </a:br>
            <a:r>
              <a:rPr lang="de-DE" sz="2000" dirty="0">
                <a:latin typeface="Segoe Print" panose="02000600000000000000" pitchFamily="2" charset="0"/>
              </a:rPr>
              <a:t>das eigentlich innerste Leben der Sprache.“ </a:t>
            </a:r>
          </a:p>
          <a:p>
            <a:pPr marL="0" indent="0" algn="r" eaLnBrk="1" fontAlgn="auto" hangingPunct="1">
              <a:buFont typeface="Wingdings 2" panose="05020102010507070707" pitchFamily="18" charset="2"/>
              <a:buNone/>
              <a:defRPr/>
            </a:pPr>
            <a:r>
              <a:rPr lang="de-DE" sz="1600" dirty="0"/>
              <a:t>(R. Hildebrandt)</a:t>
            </a:r>
          </a:p>
          <a:p>
            <a:pPr marL="0" indent="0" eaLnBrk="1" fontAlgn="auto" hangingPunct="1">
              <a:buFont typeface="Wingdings 2" panose="05020102010507070707" pitchFamily="18" charset="2"/>
              <a:buNone/>
              <a:defRPr/>
            </a:pPr>
            <a:endParaRPr lang="de-DE" dirty="0"/>
          </a:p>
          <a:p>
            <a:pPr marL="306000" indent="-306000" eaLnBrk="1" fontAlgn="auto" hangingPunct="1">
              <a:buFont typeface="Wingdings 2" panose="05020102010507070707" pitchFamily="18" charset="2"/>
              <a:buChar char=""/>
              <a:defRPr/>
            </a:pPr>
            <a:endParaRPr lang="de-DE" dirty="0"/>
          </a:p>
        </p:txBody>
      </p:sp>
      <p:sp>
        <p:nvSpPr>
          <p:cNvPr id="4" name="Footer Placeholder 3"/>
          <p:cNvSpPr>
            <a:spLocks noGrp="1"/>
          </p:cNvSpPr>
          <p:nvPr>
            <p:ph type="ftr" sz="quarter" idx="11"/>
          </p:nvPr>
        </p:nvSpPr>
        <p:spPr>
          <a:xfrm>
            <a:off x="569982" y="6211888"/>
            <a:ext cx="6916738" cy="365125"/>
          </a:xfrm>
        </p:spPr>
        <p:txBody>
          <a:bodyPr/>
          <a:lstStyle/>
          <a:p>
            <a:pPr>
              <a:defRPr/>
            </a:pPr>
            <a:r>
              <a:rPr lang="de-DE" dirty="0"/>
              <a:t>Phraseologie, EINLEITUNG, Marios </a:t>
            </a:r>
            <a:r>
              <a:rPr lang="de-DE" dirty="0" err="1"/>
              <a:t>Chrissou</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cap="none" dirty="0">
                <a:latin typeface="Calibri" panose="020F0502020204030204" pitchFamily="34" charset="0"/>
              </a:rPr>
              <a:t>Διατήρηση σημειωμάτων</a:t>
            </a:r>
          </a:p>
        </p:txBody>
      </p:sp>
      <p:sp>
        <p:nvSpPr>
          <p:cNvPr id="3" name="Content Placeholder 2"/>
          <p:cNvSpPr>
            <a:spLocks noGrp="1"/>
          </p:cNvSpPr>
          <p:nvPr>
            <p:ph idx="1"/>
          </p:nvPr>
        </p:nvSpPr>
        <p:spPr/>
        <p:txBody>
          <a:bodyPr anchor="t">
            <a:normAutofit/>
          </a:bodyPr>
          <a:lstStyle/>
          <a:p>
            <a:pPr marL="0" indent="0">
              <a:buNone/>
            </a:pPr>
            <a:r>
              <a:rPr lang="el-GR" dirty="0">
                <a:latin typeface="Calibri" panose="020F0502020204030204" pitchFamily="34" charset="0"/>
              </a:rPr>
              <a:t>Οποιαδήποτε αναπαραγωγή ή διασκευή του υλικού θα πρέπει να συμπεριλαμβάνει:</a:t>
            </a:r>
          </a:p>
          <a:p>
            <a:pPr lvl="1">
              <a:buFont typeface="Wingdings" panose="05000000000000000000" pitchFamily="2" charset="2"/>
              <a:buChar char="§"/>
            </a:pPr>
            <a:r>
              <a:rPr lang="el-GR" dirty="0" err="1">
                <a:latin typeface="Calibri" panose="020F0502020204030204" pitchFamily="34" charset="0"/>
              </a:rPr>
              <a:t>τ</a:t>
            </a:r>
            <a:r>
              <a:rPr lang="en-US" dirty="0">
                <a:latin typeface="Calibri" panose="020F0502020204030204" pitchFamily="34" charset="0"/>
              </a:rPr>
              <a:t>ο </a:t>
            </a:r>
            <a:r>
              <a:rPr lang="en-US" dirty="0" err="1">
                <a:latin typeface="Calibri" panose="020F0502020204030204" pitchFamily="34" charset="0"/>
              </a:rPr>
              <a:t>Σημείωμ</a:t>
            </a:r>
            <a:r>
              <a:rPr lang="en-US" dirty="0">
                <a:latin typeface="Calibri" panose="020F0502020204030204" pitchFamily="34" charset="0"/>
              </a:rPr>
              <a:t>α Αναφοράς</a:t>
            </a:r>
            <a:endParaRPr lang="el-GR" dirty="0">
              <a:latin typeface="Calibri" panose="020F0502020204030204" pitchFamily="34" charset="0"/>
            </a:endParaRPr>
          </a:p>
          <a:p>
            <a:pPr lvl="1">
              <a:buFont typeface="Wingdings" panose="05000000000000000000" pitchFamily="2" charset="2"/>
              <a:buChar char="§"/>
            </a:pPr>
            <a:r>
              <a:rPr lang="el-GR" dirty="0" err="1">
                <a:latin typeface="Calibri" panose="020F0502020204030204" pitchFamily="34" charset="0"/>
              </a:rPr>
              <a:t>τ</a:t>
            </a:r>
            <a:r>
              <a:rPr lang="en-US" dirty="0">
                <a:latin typeface="Calibri" panose="020F0502020204030204" pitchFamily="34" charset="0"/>
              </a:rPr>
              <a:t>ο </a:t>
            </a:r>
            <a:r>
              <a:rPr lang="en-US" dirty="0" err="1">
                <a:latin typeface="Calibri" panose="020F0502020204030204" pitchFamily="34" charset="0"/>
              </a:rPr>
              <a:t>Σημείωμ</a:t>
            </a:r>
            <a:r>
              <a:rPr lang="en-US" dirty="0">
                <a:latin typeface="Calibri" panose="020F0502020204030204" pitchFamily="34" charset="0"/>
              </a:rPr>
              <a:t>α Αδειοδότησης</a:t>
            </a:r>
            <a:endParaRPr lang="el-GR" dirty="0">
              <a:latin typeface="Calibri" panose="020F0502020204030204" pitchFamily="34" charset="0"/>
            </a:endParaRPr>
          </a:p>
          <a:p>
            <a:pPr lvl="1">
              <a:buFont typeface="Wingdings" panose="05000000000000000000" pitchFamily="2" charset="2"/>
              <a:buChar char="§"/>
            </a:pPr>
            <a:r>
              <a:rPr lang="el-GR" dirty="0" err="1">
                <a:latin typeface="Calibri" panose="020F0502020204030204" pitchFamily="34" charset="0"/>
              </a:rPr>
              <a:t>τ</a:t>
            </a:r>
            <a:r>
              <a:rPr lang="en-US" dirty="0">
                <a:latin typeface="Calibri" panose="020F0502020204030204" pitchFamily="34" charset="0"/>
              </a:rPr>
              <a:t>η </a:t>
            </a:r>
            <a:r>
              <a:rPr lang="en-US" dirty="0" err="1">
                <a:latin typeface="Calibri" panose="020F0502020204030204" pitchFamily="34" charset="0"/>
              </a:rPr>
              <a:t>δήλωση</a:t>
            </a:r>
            <a:r>
              <a:rPr lang="en-US" dirty="0">
                <a:latin typeface="Calibri" panose="020F0502020204030204" pitchFamily="34" charset="0"/>
              </a:rPr>
              <a:t> </a:t>
            </a:r>
            <a:r>
              <a:rPr lang="el-GR" dirty="0" err="1">
                <a:latin typeface="Calibri" panose="020F0502020204030204" pitchFamily="34" charset="0"/>
              </a:rPr>
              <a:t>Δ</a:t>
            </a:r>
            <a:r>
              <a:rPr lang="en-US" dirty="0">
                <a:latin typeface="Calibri" panose="020F0502020204030204" pitchFamily="34" charset="0"/>
              </a:rPr>
              <a:t>ια</a:t>
            </a:r>
            <a:r>
              <a:rPr lang="en-US" dirty="0" err="1">
                <a:latin typeface="Calibri" panose="020F0502020204030204" pitchFamily="34" charset="0"/>
              </a:rPr>
              <a:t>τήρησης</a:t>
            </a:r>
            <a:r>
              <a:rPr lang="en-US" dirty="0">
                <a:latin typeface="Calibri" panose="020F0502020204030204" pitchFamily="34" charset="0"/>
              </a:rPr>
              <a:t> Σημειωμάτων</a:t>
            </a:r>
            <a:endParaRPr lang="el-GR" dirty="0">
              <a:latin typeface="Calibri" panose="020F0502020204030204" pitchFamily="34" charset="0"/>
            </a:endParaRPr>
          </a:p>
          <a:p>
            <a:pPr lvl="1">
              <a:buFont typeface="Wingdings" panose="05000000000000000000" pitchFamily="2" charset="2"/>
              <a:buChar char="§"/>
            </a:pPr>
            <a:r>
              <a:rPr lang="el-GR" dirty="0">
                <a:latin typeface="Calibri" panose="020F0502020204030204" pitchFamily="34" charset="0"/>
              </a:rPr>
              <a:t>το Σημείωμα Χρήσης Έργων Τρίτων (εφόσον υπάρχει)</a:t>
            </a:r>
          </a:p>
          <a:p>
            <a:pPr marL="0" indent="0">
              <a:buNone/>
            </a:pPr>
            <a:r>
              <a:rPr lang="el-GR" dirty="0">
                <a:latin typeface="Calibri" panose="020F0502020204030204" pitchFamily="34" charset="0"/>
              </a:rPr>
              <a:t>μαζί με τους συνοδευόμενους </a:t>
            </a:r>
            <a:r>
              <a:rPr lang="el-GR" dirty="0" err="1">
                <a:latin typeface="Calibri" panose="020F0502020204030204" pitchFamily="34" charset="0"/>
              </a:rPr>
              <a:t>υπερσυνδέσμους</a:t>
            </a:r>
            <a:r>
              <a:rPr lang="el-GR" dirty="0">
                <a:latin typeface="Calibri" panose="020F0502020204030204" pitchFamily="34" charset="0"/>
              </a:rPr>
              <a:t>.</a:t>
            </a:r>
          </a:p>
          <a:p>
            <a:endParaRPr lang="el-GR" sz="2000" dirty="0">
              <a:latin typeface="Calibri" panose="020F0502020204030204" pitchFamily="34" charset="0"/>
            </a:endParaRPr>
          </a:p>
        </p:txBody>
      </p:sp>
      <p:sp>
        <p:nvSpPr>
          <p:cNvPr id="4" name="TextBox 3"/>
          <p:cNvSpPr txBox="1"/>
          <p:nvPr/>
        </p:nvSpPr>
        <p:spPr>
          <a:xfrm>
            <a:off x="695325" y="6356350"/>
            <a:ext cx="7299740" cy="230832"/>
          </a:xfrm>
          <a:prstGeom prst="rect">
            <a:avLst/>
          </a:prstGeom>
          <a:noFill/>
        </p:spPr>
        <p:txBody>
          <a:bodyPr wrap="square" rtlCol="0">
            <a:spAutoFit/>
          </a:bodyPr>
          <a:lstStyle/>
          <a:p>
            <a:pPr>
              <a:defRPr/>
            </a:pPr>
            <a:r>
              <a:rPr lang="de-DE" sz="900" dirty="0"/>
              <a:t>PHRASEOLOGIE, EINLEITUNG, MARIOS CHRISSOU</a:t>
            </a:r>
            <a:endParaRPr lang="en-US" sz="900" dirty="0"/>
          </a:p>
        </p:txBody>
      </p:sp>
    </p:spTree>
    <p:extLst>
      <p:ext uri="{BB962C8B-B14F-4D97-AF65-F5344CB8AC3E}">
        <p14:creationId xmlns:p14="http://schemas.microsoft.com/office/powerpoint/2010/main" val="2304482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normAutofit/>
          </a:bodyPr>
          <a:lstStyle/>
          <a:p>
            <a:pPr eaLnBrk="1" hangingPunct="1"/>
            <a:r>
              <a:rPr lang="el-GR" sz="3600" cap="none" dirty="0">
                <a:latin typeface="Calibri" panose="020F0502020204030204" pitchFamily="34" charset="0"/>
              </a:rPr>
              <a:t>Σημείωμα χρήσης έργων τρίτων</a:t>
            </a:r>
            <a:r>
              <a:rPr lang="en-US" sz="3600" cap="none" dirty="0">
                <a:latin typeface="Calibri" panose="020F0502020204030204" pitchFamily="34" charset="0"/>
              </a:rPr>
              <a:t> </a:t>
            </a:r>
            <a:r>
              <a:rPr lang="en-US" sz="3600" dirty="0">
                <a:latin typeface="Calibri" panose="020F0502020204030204" pitchFamily="34" charset="0"/>
              </a:rPr>
              <a:t>(1/2)</a:t>
            </a:r>
            <a:r>
              <a:rPr lang="el-GR" sz="3600" dirty="0">
                <a:latin typeface="Calibri" panose="020F0502020204030204" pitchFamily="34" charset="0"/>
              </a:rPr>
              <a:t> </a:t>
            </a:r>
            <a:endParaRPr lang="el-GR" altLang="el-GR" sz="3600" dirty="0">
              <a:latin typeface="Calibri" panose="020F0502020204030204" pitchFamily="34" charset="0"/>
            </a:endParaRPr>
          </a:p>
        </p:txBody>
      </p:sp>
      <p:sp>
        <p:nvSpPr>
          <p:cNvPr id="62466" name="Content Placeholder 2"/>
          <p:cNvSpPr>
            <a:spLocks noGrp="1"/>
          </p:cNvSpPr>
          <p:nvPr>
            <p:ph idx="1"/>
          </p:nvPr>
        </p:nvSpPr>
        <p:spPr/>
        <p:txBody>
          <a:bodyPr anchor="t"/>
          <a:lstStyle/>
          <a:p>
            <a:pPr marL="0" indent="0">
              <a:buNone/>
            </a:pPr>
            <a:r>
              <a:rPr lang="el-GR" sz="2000" dirty="0">
                <a:latin typeface="Calibri" panose="020F0502020204030204" pitchFamily="34" charset="0"/>
              </a:rPr>
              <a:t>Το Έργο αυτό κάνει χρήση των ακόλουθων έργων:</a:t>
            </a:r>
          </a:p>
          <a:p>
            <a:pPr marL="0" indent="0">
              <a:buNone/>
            </a:pPr>
            <a:r>
              <a:rPr lang="el-GR" sz="2000" b="1" dirty="0">
                <a:latin typeface="Calibri" panose="020F0502020204030204" pitchFamily="34" charset="0"/>
              </a:rPr>
              <a:t>Εικόνες/Σχήματα/Διαγράμματα</a:t>
            </a:r>
            <a:r>
              <a:rPr lang="en-US" sz="2000" b="1" dirty="0">
                <a:latin typeface="Calibri" panose="020F0502020204030204" pitchFamily="34" charset="0"/>
              </a:rPr>
              <a:t>/</a:t>
            </a:r>
            <a:r>
              <a:rPr lang="el-GR" sz="2000" b="1" dirty="0">
                <a:latin typeface="Calibri" panose="020F0502020204030204" pitchFamily="34" charset="0"/>
              </a:rPr>
              <a:t>Φωτογραφίες</a:t>
            </a:r>
          </a:p>
        </p:txBody>
      </p:sp>
      <p:sp>
        <p:nvSpPr>
          <p:cNvPr id="4" name="TextBox 3"/>
          <p:cNvSpPr txBox="1"/>
          <p:nvPr/>
        </p:nvSpPr>
        <p:spPr>
          <a:xfrm>
            <a:off x="695325" y="6356350"/>
            <a:ext cx="7299740" cy="230832"/>
          </a:xfrm>
          <a:prstGeom prst="rect">
            <a:avLst/>
          </a:prstGeom>
          <a:noFill/>
        </p:spPr>
        <p:txBody>
          <a:bodyPr wrap="square" rtlCol="0">
            <a:spAutoFit/>
          </a:bodyPr>
          <a:lstStyle/>
          <a:p>
            <a:pPr>
              <a:defRPr/>
            </a:pPr>
            <a:r>
              <a:rPr lang="de-DE" sz="900" dirty="0"/>
              <a:t>PHRASEOLOGIE, EINLEITUNG, MARIOS CHRISSOU</a:t>
            </a:r>
            <a:endParaRPr lang="en-US" sz="900" dirty="0"/>
          </a:p>
        </p:txBody>
      </p:sp>
    </p:spTree>
    <p:extLst>
      <p:ext uri="{BB962C8B-B14F-4D97-AF65-F5344CB8AC3E}">
        <p14:creationId xmlns:p14="http://schemas.microsoft.com/office/powerpoint/2010/main" val="2062405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cap="none" dirty="0">
                <a:latin typeface="Calibri" panose="020F0502020204030204" pitchFamily="34" charset="0"/>
              </a:rPr>
              <a:t>Σημείωμα χρήσης έργων τρίτων</a:t>
            </a:r>
            <a:r>
              <a:rPr lang="en-US" sz="3600" cap="none" dirty="0">
                <a:latin typeface="Calibri" panose="020F0502020204030204" pitchFamily="34" charset="0"/>
              </a:rPr>
              <a:t> </a:t>
            </a:r>
            <a:r>
              <a:rPr lang="en-US" sz="3600" dirty="0">
                <a:latin typeface="Calibri" panose="020F0502020204030204" pitchFamily="34" charset="0"/>
              </a:rPr>
              <a:t>(2/2)</a:t>
            </a:r>
            <a:r>
              <a:rPr lang="el-GR" sz="3600" dirty="0">
                <a:latin typeface="Calibri" panose="020F0502020204030204" pitchFamily="34" charset="0"/>
              </a:rPr>
              <a:t> </a:t>
            </a:r>
          </a:p>
        </p:txBody>
      </p:sp>
      <p:sp>
        <p:nvSpPr>
          <p:cNvPr id="3" name="Content Placeholder 2"/>
          <p:cNvSpPr>
            <a:spLocks noGrp="1"/>
          </p:cNvSpPr>
          <p:nvPr>
            <p:ph idx="1"/>
          </p:nvPr>
        </p:nvSpPr>
        <p:spPr/>
        <p:txBody>
          <a:bodyPr anchor="t">
            <a:normAutofit/>
          </a:bodyPr>
          <a:lstStyle/>
          <a:p>
            <a:pPr marL="0" indent="0">
              <a:buNone/>
            </a:pPr>
            <a:r>
              <a:rPr lang="el-GR" sz="2000" dirty="0">
                <a:latin typeface="Calibri" panose="020F0502020204030204" pitchFamily="34" charset="0"/>
              </a:rPr>
              <a:t>Το Έργο αυτό κάνει χρήση των ακόλουθων έργων:</a:t>
            </a:r>
          </a:p>
          <a:p>
            <a:pPr marL="0" indent="0">
              <a:buNone/>
            </a:pPr>
            <a:r>
              <a:rPr lang="el-GR" sz="2000" b="1" dirty="0">
                <a:latin typeface="Calibri" panose="020F0502020204030204" pitchFamily="34" charset="0"/>
              </a:rPr>
              <a:t>Πίνακες</a:t>
            </a:r>
          </a:p>
        </p:txBody>
      </p:sp>
      <p:sp>
        <p:nvSpPr>
          <p:cNvPr id="4" name="TextBox 3"/>
          <p:cNvSpPr txBox="1"/>
          <p:nvPr/>
        </p:nvSpPr>
        <p:spPr>
          <a:xfrm>
            <a:off x="695325" y="6356350"/>
            <a:ext cx="7299740" cy="230832"/>
          </a:xfrm>
          <a:prstGeom prst="rect">
            <a:avLst/>
          </a:prstGeom>
          <a:noFill/>
        </p:spPr>
        <p:txBody>
          <a:bodyPr wrap="square" rtlCol="0">
            <a:spAutoFit/>
          </a:bodyPr>
          <a:lstStyle/>
          <a:p>
            <a:pPr>
              <a:defRPr/>
            </a:pPr>
            <a:r>
              <a:rPr lang="de-DE" sz="900" dirty="0"/>
              <a:t>PHRASEOLOGIE, EINLEITUNG, MARIOS CHRISSOU</a:t>
            </a:r>
            <a:endParaRPr lang="en-US" sz="900" dirty="0"/>
          </a:p>
        </p:txBody>
      </p:sp>
    </p:spTree>
    <p:extLst>
      <p:ext uri="{BB962C8B-B14F-4D97-AF65-F5344CB8AC3E}">
        <p14:creationId xmlns:p14="http://schemas.microsoft.com/office/powerpoint/2010/main" val="1516193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Einstieg, 2</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93493388"/>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xfrm>
            <a:off x="595796" y="6184349"/>
            <a:ext cx="6770205" cy="431868"/>
          </a:xfrm>
        </p:spPr>
        <p:txBody>
          <a:bodyPr/>
          <a:lstStyle/>
          <a:p>
            <a:pPr>
              <a:defRPr/>
            </a:pPr>
            <a:r>
              <a:rPr lang="de-DE" dirty="0"/>
              <a:t>Phraseologie, EINLEITUNG, Marios </a:t>
            </a:r>
            <a:r>
              <a:rPr lang="de-DE" dirty="0" err="1"/>
              <a:t>Chrissou</a:t>
            </a:r>
            <a:endParaRPr lang="en-US" dirty="0"/>
          </a:p>
        </p:txBody>
      </p:sp>
    </p:spTree>
    <p:extLst>
      <p:ext uri="{BB962C8B-B14F-4D97-AF65-F5344CB8AC3E}">
        <p14:creationId xmlns:p14="http://schemas.microsoft.com/office/powerpoint/2010/main" val="67708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93B105FD-A243-4E28-B8E2-BF1508F75732}"/>
                                            </p:graphicEl>
                                          </p:spTgt>
                                        </p:tgtEl>
                                        <p:attrNameLst>
                                          <p:attrName>style.visibility</p:attrName>
                                        </p:attrNameLst>
                                      </p:cBhvr>
                                      <p:to>
                                        <p:strVal val="visible"/>
                                      </p:to>
                                    </p:set>
                                    <p:animEffect transition="in" filter="fade">
                                      <p:cBhvr>
                                        <p:cTn id="7" dur="500"/>
                                        <p:tgtEl>
                                          <p:spTgt spid="6">
                                            <p:graphicEl>
                                              <a:dgm id="{93B105FD-A243-4E28-B8E2-BF1508F75732}"/>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51C361E9-5B53-4D03-A6AE-E7CE8C043F14}"/>
                                            </p:graphicEl>
                                          </p:spTgt>
                                        </p:tgtEl>
                                        <p:attrNameLst>
                                          <p:attrName>style.visibility</p:attrName>
                                        </p:attrNameLst>
                                      </p:cBhvr>
                                      <p:to>
                                        <p:strVal val="visible"/>
                                      </p:to>
                                    </p:set>
                                    <p:animEffect transition="in" filter="fade">
                                      <p:cBhvr>
                                        <p:cTn id="10" dur="500"/>
                                        <p:tgtEl>
                                          <p:spTgt spid="6">
                                            <p:graphicEl>
                                              <a:dgm id="{51C361E9-5B53-4D03-A6AE-E7CE8C043F1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graphicEl>
                                              <a:dgm id="{9D2CED4B-E828-48D7-9EB1-1A1DC4DCC3BA}"/>
                                            </p:graphicEl>
                                          </p:spTgt>
                                        </p:tgtEl>
                                        <p:attrNameLst>
                                          <p:attrName>style.visibility</p:attrName>
                                        </p:attrNameLst>
                                      </p:cBhvr>
                                      <p:to>
                                        <p:strVal val="visible"/>
                                      </p:to>
                                    </p:set>
                                    <p:animEffect transition="in" filter="fade">
                                      <p:cBhvr>
                                        <p:cTn id="15" dur="500"/>
                                        <p:tgtEl>
                                          <p:spTgt spid="6">
                                            <p:graphicEl>
                                              <a:dgm id="{9D2CED4B-E828-48D7-9EB1-1A1DC4DCC3BA}"/>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graphicEl>
                                              <a:dgm id="{071B5A95-A3DD-4A75-AE17-47B990C38E0E}"/>
                                            </p:graphicEl>
                                          </p:spTgt>
                                        </p:tgtEl>
                                        <p:attrNameLst>
                                          <p:attrName>style.visibility</p:attrName>
                                        </p:attrNameLst>
                                      </p:cBhvr>
                                      <p:to>
                                        <p:strVal val="visible"/>
                                      </p:to>
                                    </p:set>
                                    <p:animEffect transition="in" filter="fade">
                                      <p:cBhvr>
                                        <p:cTn id="18" dur="500"/>
                                        <p:tgtEl>
                                          <p:spTgt spid="6">
                                            <p:graphicEl>
                                              <a:dgm id="{071B5A95-A3DD-4A75-AE17-47B990C38E0E}"/>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graphicEl>
                                              <a:dgm id="{D0E62E3E-17EA-4519-A9BE-DDB309511862}"/>
                                            </p:graphicEl>
                                          </p:spTgt>
                                        </p:tgtEl>
                                        <p:attrNameLst>
                                          <p:attrName>style.visibility</p:attrName>
                                        </p:attrNameLst>
                                      </p:cBhvr>
                                      <p:to>
                                        <p:strVal val="visible"/>
                                      </p:to>
                                    </p:set>
                                    <p:animEffect transition="in" filter="fade">
                                      <p:cBhvr>
                                        <p:cTn id="23" dur="500"/>
                                        <p:tgtEl>
                                          <p:spTgt spid="6">
                                            <p:graphicEl>
                                              <a:dgm id="{D0E62E3E-17EA-4519-A9BE-DDB309511862}"/>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graphicEl>
                                              <a:dgm id="{D6F50EE5-20EC-4DB4-AF35-F5E36B4F018C}"/>
                                            </p:graphicEl>
                                          </p:spTgt>
                                        </p:tgtEl>
                                        <p:attrNameLst>
                                          <p:attrName>style.visibility</p:attrName>
                                        </p:attrNameLst>
                                      </p:cBhvr>
                                      <p:to>
                                        <p:strVal val="visible"/>
                                      </p:to>
                                    </p:set>
                                    <p:animEffect transition="in" filter="fade">
                                      <p:cBhvr>
                                        <p:cTn id="26" dur="500"/>
                                        <p:tgtEl>
                                          <p:spTgt spid="6">
                                            <p:graphicEl>
                                              <a:dgm id="{D6F50EE5-20EC-4DB4-AF35-F5E36B4F018C}"/>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graphicEl>
                                              <a:dgm id="{E769CC1B-C931-48EB-B6E3-A8AC7B327ADE}"/>
                                            </p:graphicEl>
                                          </p:spTgt>
                                        </p:tgtEl>
                                        <p:attrNameLst>
                                          <p:attrName>style.visibility</p:attrName>
                                        </p:attrNameLst>
                                      </p:cBhvr>
                                      <p:to>
                                        <p:strVal val="visible"/>
                                      </p:to>
                                    </p:set>
                                    <p:animEffect transition="in" filter="fade">
                                      <p:cBhvr>
                                        <p:cTn id="31" dur="500"/>
                                        <p:tgtEl>
                                          <p:spTgt spid="6">
                                            <p:graphicEl>
                                              <a:dgm id="{E769CC1B-C931-48EB-B6E3-A8AC7B327ADE}"/>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graphicEl>
                                              <a:dgm id="{1052D5E7-A8E5-4803-8120-448E1964D104}"/>
                                            </p:graphicEl>
                                          </p:spTgt>
                                        </p:tgtEl>
                                        <p:attrNameLst>
                                          <p:attrName>style.visibility</p:attrName>
                                        </p:attrNameLst>
                                      </p:cBhvr>
                                      <p:to>
                                        <p:strVal val="visible"/>
                                      </p:to>
                                    </p:set>
                                    <p:animEffect transition="in" filter="fade">
                                      <p:cBhvr>
                                        <p:cTn id="34" dur="500"/>
                                        <p:tgtEl>
                                          <p:spTgt spid="6">
                                            <p:graphicEl>
                                              <a:dgm id="{1052D5E7-A8E5-4803-8120-448E1964D104}"/>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graphicEl>
                                              <a:dgm id="{54CCAA0F-66D2-4FA7-9DC2-380CD1463E94}"/>
                                            </p:graphicEl>
                                          </p:spTgt>
                                        </p:tgtEl>
                                        <p:attrNameLst>
                                          <p:attrName>style.visibility</p:attrName>
                                        </p:attrNameLst>
                                      </p:cBhvr>
                                      <p:to>
                                        <p:strVal val="visible"/>
                                      </p:to>
                                    </p:set>
                                    <p:animEffect transition="in" filter="fade">
                                      <p:cBhvr>
                                        <p:cTn id="39" dur="500"/>
                                        <p:tgtEl>
                                          <p:spTgt spid="6">
                                            <p:graphicEl>
                                              <a:dgm id="{54CCAA0F-66D2-4FA7-9DC2-380CD1463E94}"/>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graphicEl>
                                              <a:dgm id="{0FE1F87A-7EEA-49E5-802D-C1ADA34F231A}"/>
                                            </p:graphicEl>
                                          </p:spTgt>
                                        </p:tgtEl>
                                        <p:attrNameLst>
                                          <p:attrName>style.visibility</p:attrName>
                                        </p:attrNameLst>
                                      </p:cBhvr>
                                      <p:to>
                                        <p:strVal val="visible"/>
                                      </p:to>
                                    </p:set>
                                    <p:animEffect transition="in" filter="fade">
                                      <p:cBhvr>
                                        <p:cTn id="42" dur="500"/>
                                        <p:tgtEl>
                                          <p:spTgt spid="6">
                                            <p:graphicEl>
                                              <a:dgm id="{0FE1F87A-7EEA-49E5-802D-C1ADA34F231A}"/>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graphicEl>
                                              <a:dgm id="{A2D4F898-2997-4986-9F97-2F8F313A1E15}"/>
                                            </p:graphicEl>
                                          </p:spTgt>
                                        </p:tgtEl>
                                        <p:attrNameLst>
                                          <p:attrName>style.visibility</p:attrName>
                                        </p:attrNameLst>
                                      </p:cBhvr>
                                      <p:to>
                                        <p:strVal val="visible"/>
                                      </p:to>
                                    </p:set>
                                    <p:animEffect transition="in" filter="fade">
                                      <p:cBhvr>
                                        <p:cTn id="47" dur="500"/>
                                        <p:tgtEl>
                                          <p:spTgt spid="6">
                                            <p:graphicEl>
                                              <a:dgm id="{A2D4F898-2997-4986-9F97-2F8F313A1E15}"/>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graphicEl>
                                              <a:dgm id="{1DC62E7B-D94C-46D4-8B1C-36385592B01B}"/>
                                            </p:graphicEl>
                                          </p:spTgt>
                                        </p:tgtEl>
                                        <p:attrNameLst>
                                          <p:attrName>style.visibility</p:attrName>
                                        </p:attrNameLst>
                                      </p:cBhvr>
                                      <p:to>
                                        <p:strVal val="visible"/>
                                      </p:to>
                                    </p:set>
                                    <p:animEffect transition="in" filter="fade">
                                      <p:cBhvr>
                                        <p:cTn id="50" dur="500"/>
                                        <p:tgtEl>
                                          <p:spTgt spid="6">
                                            <p:graphicEl>
                                              <a:dgm id="{1DC62E7B-D94C-46D4-8B1C-36385592B01B}"/>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
                                            <p:graphicEl>
                                              <a:dgm id="{140ECE34-77FB-438F-AD99-0B2BAC586687}"/>
                                            </p:graphicEl>
                                          </p:spTgt>
                                        </p:tgtEl>
                                        <p:attrNameLst>
                                          <p:attrName>style.visibility</p:attrName>
                                        </p:attrNameLst>
                                      </p:cBhvr>
                                      <p:to>
                                        <p:strVal val="visible"/>
                                      </p:to>
                                    </p:set>
                                    <p:animEffect transition="in" filter="fade">
                                      <p:cBhvr>
                                        <p:cTn id="55" dur="500"/>
                                        <p:tgtEl>
                                          <p:spTgt spid="6">
                                            <p:graphicEl>
                                              <a:dgm id="{140ECE34-77FB-438F-AD99-0B2BAC586687}"/>
                                            </p:graphic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
                                            <p:graphicEl>
                                              <a:dgm id="{D34F0958-4115-45B1-8E04-AE4679827672}"/>
                                            </p:graphicEl>
                                          </p:spTgt>
                                        </p:tgtEl>
                                        <p:attrNameLst>
                                          <p:attrName>style.visibility</p:attrName>
                                        </p:attrNameLst>
                                      </p:cBhvr>
                                      <p:to>
                                        <p:strVal val="visible"/>
                                      </p:to>
                                    </p:set>
                                    <p:animEffect transition="in" filter="fade">
                                      <p:cBhvr>
                                        <p:cTn id="58" dur="500"/>
                                        <p:tgtEl>
                                          <p:spTgt spid="6">
                                            <p:graphicEl>
                                              <a:dgm id="{D34F0958-4115-45B1-8E04-AE467982767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Einstieg, 3</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43151829"/>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de-DE" dirty="0"/>
              <a:t>Phraseologie, EINLEITUNG, Marios </a:t>
            </a:r>
            <a:r>
              <a:rPr lang="de-DE" dirty="0" err="1"/>
              <a:t>Chrissou</a:t>
            </a:r>
            <a:endParaRPr lang="en-US" dirty="0"/>
          </a:p>
        </p:txBody>
      </p:sp>
    </p:spTree>
    <p:extLst>
      <p:ext uri="{BB962C8B-B14F-4D97-AF65-F5344CB8AC3E}">
        <p14:creationId xmlns:p14="http://schemas.microsoft.com/office/powerpoint/2010/main" val="317460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F4583D9C-088F-44F8-A704-9AF6008195E4}"/>
                                            </p:graphicEl>
                                          </p:spTgt>
                                        </p:tgtEl>
                                        <p:attrNameLst>
                                          <p:attrName>style.visibility</p:attrName>
                                        </p:attrNameLst>
                                      </p:cBhvr>
                                      <p:to>
                                        <p:strVal val="visible"/>
                                      </p:to>
                                    </p:set>
                                    <p:animEffect transition="in" filter="fade">
                                      <p:cBhvr>
                                        <p:cTn id="7" dur="500"/>
                                        <p:tgtEl>
                                          <p:spTgt spid="5">
                                            <p:graphicEl>
                                              <a:dgm id="{F4583D9C-088F-44F8-A704-9AF6008195E4}"/>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113F9110-7E61-4C7C-80AD-D060404C85E8}"/>
                                            </p:graphicEl>
                                          </p:spTgt>
                                        </p:tgtEl>
                                        <p:attrNameLst>
                                          <p:attrName>style.visibility</p:attrName>
                                        </p:attrNameLst>
                                      </p:cBhvr>
                                      <p:to>
                                        <p:strVal val="visible"/>
                                      </p:to>
                                    </p:set>
                                    <p:animEffect transition="in" filter="fade">
                                      <p:cBhvr>
                                        <p:cTn id="10" dur="500"/>
                                        <p:tgtEl>
                                          <p:spTgt spid="5">
                                            <p:graphicEl>
                                              <a:dgm id="{113F9110-7E61-4C7C-80AD-D060404C85E8}"/>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07826BE5-025E-44A0-9DD4-CD0A51651321}"/>
                                            </p:graphicEl>
                                          </p:spTgt>
                                        </p:tgtEl>
                                        <p:attrNameLst>
                                          <p:attrName>style.visibility</p:attrName>
                                        </p:attrNameLst>
                                      </p:cBhvr>
                                      <p:to>
                                        <p:strVal val="visible"/>
                                      </p:to>
                                    </p:set>
                                    <p:animEffect transition="in" filter="fade">
                                      <p:cBhvr>
                                        <p:cTn id="15" dur="500"/>
                                        <p:tgtEl>
                                          <p:spTgt spid="5">
                                            <p:graphicEl>
                                              <a:dgm id="{07826BE5-025E-44A0-9DD4-CD0A51651321}"/>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43864026-FEF9-49CF-BF50-40C700BA6F2C}"/>
                                            </p:graphicEl>
                                          </p:spTgt>
                                        </p:tgtEl>
                                        <p:attrNameLst>
                                          <p:attrName>style.visibility</p:attrName>
                                        </p:attrNameLst>
                                      </p:cBhvr>
                                      <p:to>
                                        <p:strVal val="visible"/>
                                      </p:to>
                                    </p:set>
                                    <p:animEffect transition="in" filter="fade">
                                      <p:cBhvr>
                                        <p:cTn id="18" dur="500"/>
                                        <p:tgtEl>
                                          <p:spTgt spid="5">
                                            <p:graphicEl>
                                              <a:dgm id="{43864026-FEF9-49CF-BF50-40C700BA6F2C}"/>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graphicEl>
                                              <a:dgm id="{59198330-780F-4B86-81C4-A0AB70CEF8AC}"/>
                                            </p:graphicEl>
                                          </p:spTgt>
                                        </p:tgtEl>
                                        <p:attrNameLst>
                                          <p:attrName>style.visibility</p:attrName>
                                        </p:attrNameLst>
                                      </p:cBhvr>
                                      <p:to>
                                        <p:strVal val="visible"/>
                                      </p:to>
                                    </p:set>
                                    <p:animEffect transition="in" filter="fade">
                                      <p:cBhvr>
                                        <p:cTn id="23" dur="500"/>
                                        <p:tgtEl>
                                          <p:spTgt spid="5">
                                            <p:graphicEl>
                                              <a:dgm id="{59198330-780F-4B86-81C4-A0AB70CEF8AC}"/>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graphicEl>
                                              <a:dgm id="{F8D645A6-95A4-43B5-873E-1044581D4D70}"/>
                                            </p:graphicEl>
                                          </p:spTgt>
                                        </p:tgtEl>
                                        <p:attrNameLst>
                                          <p:attrName>style.visibility</p:attrName>
                                        </p:attrNameLst>
                                      </p:cBhvr>
                                      <p:to>
                                        <p:strVal val="visible"/>
                                      </p:to>
                                    </p:set>
                                    <p:animEffect transition="in" filter="fade">
                                      <p:cBhvr>
                                        <p:cTn id="26" dur="500"/>
                                        <p:tgtEl>
                                          <p:spTgt spid="5">
                                            <p:graphicEl>
                                              <a:dgm id="{F8D645A6-95A4-43B5-873E-1044581D4D70}"/>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graphicEl>
                                              <a:dgm id="{B54E2C1C-911C-4872-9843-A845D8757C56}"/>
                                            </p:graphicEl>
                                          </p:spTgt>
                                        </p:tgtEl>
                                        <p:attrNameLst>
                                          <p:attrName>style.visibility</p:attrName>
                                        </p:attrNameLst>
                                      </p:cBhvr>
                                      <p:to>
                                        <p:strVal val="visible"/>
                                      </p:to>
                                    </p:set>
                                    <p:animEffect transition="in" filter="fade">
                                      <p:cBhvr>
                                        <p:cTn id="31" dur="500"/>
                                        <p:tgtEl>
                                          <p:spTgt spid="5">
                                            <p:graphicEl>
                                              <a:dgm id="{B54E2C1C-911C-4872-9843-A845D8757C56}"/>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graphicEl>
                                              <a:dgm id="{61F98C7C-9ABE-4E6B-9D88-B69257C4FE1B}"/>
                                            </p:graphicEl>
                                          </p:spTgt>
                                        </p:tgtEl>
                                        <p:attrNameLst>
                                          <p:attrName>style.visibility</p:attrName>
                                        </p:attrNameLst>
                                      </p:cBhvr>
                                      <p:to>
                                        <p:strVal val="visible"/>
                                      </p:to>
                                    </p:set>
                                    <p:animEffect transition="in" filter="fade">
                                      <p:cBhvr>
                                        <p:cTn id="34" dur="500"/>
                                        <p:tgtEl>
                                          <p:spTgt spid="5">
                                            <p:graphicEl>
                                              <a:dgm id="{61F98C7C-9ABE-4E6B-9D88-B69257C4FE1B}"/>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graphicEl>
                                              <a:dgm id="{CAE545E6-F062-4D7F-8509-B3442BD72095}"/>
                                            </p:graphicEl>
                                          </p:spTgt>
                                        </p:tgtEl>
                                        <p:attrNameLst>
                                          <p:attrName>style.visibility</p:attrName>
                                        </p:attrNameLst>
                                      </p:cBhvr>
                                      <p:to>
                                        <p:strVal val="visible"/>
                                      </p:to>
                                    </p:set>
                                    <p:animEffect transition="in" filter="fade">
                                      <p:cBhvr>
                                        <p:cTn id="39" dur="500"/>
                                        <p:tgtEl>
                                          <p:spTgt spid="5">
                                            <p:graphicEl>
                                              <a:dgm id="{CAE545E6-F062-4D7F-8509-B3442BD72095}"/>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
                                            <p:graphicEl>
                                              <a:dgm id="{5BD4BFAA-E57A-44A5-9016-6F42AB2F9A3E}"/>
                                            </p:graphicEl>
                                          </p:spTgt>
                                        </p:tgtEl>
                                        <p:attrNameLst>
                                          <p:attrName>style.visibility</p:attrName>
                                        </p:attrNameLst>
                                      </p:cBhvr>
                                      <p:to>
                                        <p:strVal val="visible"/>
                                      </p:to>
                                    </p:set>
                                    <p:animEffect transition="in" filter="fade">
                                      <p:cBhvr>
                                        <p:cTn id="42" dur="500"/>
                                        <p:tgtEl>
                                          <p:spTgt spid="5">
                                            <p:graphicEl>
                                              <a:dgm id="{5BD4BFAA-E57A-44A5-9016-6F42AB2F9A3E}"/>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graphicEl>
                                              <a:dgm id="{32F09519-81AE-4941-A8A6-6BF58DD75321}"/>
                                            </p:graphicEl>
                                          </p:spTgt>
                                        </p:tgtEl>
                                        <p:attrNameLst>
                                          <p:attrName>style.visibility</p:attrName>
                                        </p:attrNameLst>
                                      </p:cBhvr>
                                      <p:to>
                                        <p:strVal val="visible"/>
                                      </p:to>
                                    </p:set>
                                    <p:animEffect transition="in" filter="fade">
                                      <p:cBhvr>
                                        <p:cTn id="47" dur="500"/>
                                        <p:tgtEl>
                                          <p:spTgt spid="5">
                                            <p:graphicEl>
                                              <a:dgm id="{32F09519-81AE-4941-A8A6-6BF58DD75321}"/>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
                                            <p:graphicEl>
                                              <a:dgm id="{A2BE8B1C-7D39-4348-B90E-9EB01484A1E2}"/>
                                            </p:graphicEl>
                                          </p:spTgt>
                                        </p:tgtEl>
                                        <p:attrNameLst>
                                          <p:attrName>style.visibility</p:attrName>
                                        </p:attrNameLst>
                                      </p:cBhvr>
                                      <p:to>
                                        <p:strVal val="visible"/>
                                      </p:to>
                                    </p:set>
                                    <p:animEffect transition="in" filter="fade">
                                      <p:cBhvr>
                                        <p:cTn id="50" dur="500"/>
                                        <p:tgtEl>
                                          <p:spTgt spid="5">
                                            <p:graphicEl>
                                              <a:dgm id="{A2BE8B1C-7D39-4348-B90E-9EB01484A1E2}"/>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
                                            <p:graphicEl>
                                              <a:dgm id="{33524C9A-6859-4531-8365-65A7AD63714A}"/>
                                            </p:graphicEl>
                                          </p:spTgt>
                                        </p:tgtEl>
                                        <p:attrNameLst>
                                          <p:attrName>style.visibility</p:attrName>
                                        </p:attrNameLst>
                                      </p:cBhvr>
                                      <p:to>
                                        <p:strVal val="visible"/>
                                      </p:to>
                                    </p:set>
                                    <p:animEffect transition="in" filter="fade">
                                      <p:cBhvr>
                                        <p:cTn id="55" dur="500"/>
                                        <p:tgtEl>
                                          <p:spTgt spid="5">
                                            <p:graphicEl>
                                              <a:dgm id="{33524C9A-6859-4531-8365-65A7AD63714A}"/>
                                            </p:graphic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
                                            <p:graphicEl>
                                              <a:dgm id="{CD3355F4-68CD-4DDE-BF49-4408C51A40F3}"/>
                                            </p:graphicEl>
                                          </p:spTgt>
                                        </p:tgtEl>
                                        <p:attrNameLst>
                                          <p:attrName>style.visibility</p:attrName>
                                        </p:attrNameLst>
                                      </p:cBhvr>
                                      <p:to>
                                        <p:strVal val="visible"/>
                                      </p:to>
                                    </p:set>
                                    <p:animEffect transition="in" filter="fade">
                                      <p:cBhvr>
                                        <p:cTn id="58" dur="500"/>
                                        <p:tgtEl>
                                          <p:spTgt spid="5">
                                            <p:graphicEl>
                                              <a:dgm id="{CD3355F4-68CD-4DDE-BF49-4408C51A40F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Einstieg, 4</a:t>
            </a:r>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699980313"/>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υποσέλιδου 3"/>
          <p:cNvSpPr>
            <a:spLocks noGrp="1"/>
          </p:cNvSpPr>
          <p:nvPr>
            <p:ph type="ftr" sz="quarter" idx="11"/>
          </p:nvPr>
        </p:nvSpPr>
        <p:spPr/>
        <p:txBody>
          <a:bodyPr/>
          <a:lstStyle/>
          <a:p>
            <a:pPr>
              <a:defRPr/>
            </a:pPr>
            <a:r>
              <a:rPr lang="de-DE" dirty="0"/>
              <a:t>Phraseologie, EINLEITUNG, Marios </a:t>
            </a:r>
            <a:r>
              <a:rPr lang="de-DE" dirty="0" err="1"/>
              <a:t>Chrissou</a:t>
            </a:r>
            <a:endParaRPr lang="en-US" dirty="0"/>
          </a:p>
        </p:txBody>
      </p:sp>
    </p:spTree>
    <p:extLst>
      <p:ext uri="{BB962C8B-B14F-4D97-AF65-F5344CB8AC3E}">
        <p14:creationId xmlns:p14="http://schemas.microsoft.com/office/powerpoint/2010/main" val="1540929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eaLnBrk="1" fontAlgn="auto" hangingPunct="1">
              <a:spcAft>
                <a:spcPts val="0"/>
              </a:spcAft>
              <a:defRPr/>
            </a:pPr>
            <a:r>
              <a:rPr lang="de-DE" dirty="0"/>
              <a:t>Einstieg, 5</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47894114"/>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pPr>
              <a:defRPr/>
            </a:pPr>
            <a:r>
              <a:rPr lang="de-DE" dirty="0"/>
              <a:t>Phraseologie, EINLEITUNG, Marios </a:t>
            </a:r>
            <a:r>
              <a:rPr lang="de-DE" dirty="0" err="1"/>
              <a:t>Chrissou</a:t>
            </a:r>
            <a:endParaRPr lang="en-US" dirty="0"/>
          </a:p>
        </p:txBody>
      </p:sp>
    </p:spTree>
    <p:extLst>
      <p:ext uri="{BB962C8B-B14F-4D97-AF65-F5344CB8AC3E}">
        <p14:creationId xmlns:p14="http://schemas.microsoft.com/office/powerpoint/2010/main" val="34878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Funktionen von Phraseologismen</a:t>
            </a:r>
          </a:p>
        </p:txBody>
      </p:sp>
      <p:graphicFrame>
        <p:nvGraphicFramePr>
          <p:cNvPr id="6" name="Θέση περιεχομένου 5"/>
          <p:cNvGraphicFramePr>
            <a:graphicFrameLocks noGrp="1"/>
          </p:cNvGraphicFramePr>
          <p:nvPr>
            <p:ph idx="1"/>
            <p:extLst>
              <p:ext uri="{D42A27DB-BD31-4B8C-83A1-F6EECF244321}">
                <p14:modId xmlns:p14="http://schemas.microsoft.com/office/powerpoint/2010/main" val="2103263252"/>
              </p:ext>
            </p:extLst>
          </p:nvPr>
        </p:nvGraphicFramePr>
        <p:xfrm>
          <a:off x="479425" y="2827770"/>
          <a:ext cx="11029950" cy="1925320"/>
        </p:xfrm>
        <a:graphic>
          <a:graphicData uri="http://schemas.openxmlformats.org/drawingml/2006/table">
            <a:tbl>
              <a:tblPr firstRow="1" bandRow="1">
                <a:tableStyleId>{5C22544A-7EE6-4342-B048-85BDC9FD1C3A}</a:tableStyleId>
              </a:tblPr>
              <a:tblGrid>
                <a:gridCol w="2485448">
                  <a:extLst>
                    <a:ext uri="{9D8B030D-6E8A-4147-A177-3AD203B41FA5}">
                      <a16:colId xmlns:a16="http://schemas.microsoft.com/office/drawing/2014/main" val="20000"/>
                    </a:ext>
                  </a:extLst>
                </a:gridCol>
                <a:gridCol w="2096654">
                  <a:extLst>
                    <a:ext uri="{9D8B030D-6E8A-4147-A177-3AD203B41FA5}">
                      <a16:colId xmlns:a16="http://schemas.microsoft.com/office/drawing/2014/main" val="20001"/>
                    </a:ext>
                  </a:extLst>
                </a:gridCol>
                <a:gridCol w="1413164">
                  <a:extLst>
                    <a:ext uri="{9D8B030D-6E8A-4147-A177-3AD203B41FA5}">
                      <a16:colId xmlns:a16="http://schemas.microsoft.com/office/drawing/2014/main" val="20002"/>
                    </a:ext>
                  </a:extLst>
                </a:gridCol>
                <a:gridCol w="2447636">
                  <a:extLst>
                    <a:ext uri="{9D8B030D-6E8A-4147-A177-3AD203B41FA5}">
                      <a16:colId xmlns:a16="http://schemas.microsoft.com/office/drawing/2014/main" val="20003"/>
                    </a:ext>
                  </a:extLst>
                </a:gridCol>
                <a:gridCol w="2587048">
                  <a:extLst>
                    <a:ext uri="{9D8B030D-6E8A-4147-A177-3AD203B41FA5}">
                      <a16:colId xmlns:a16="http://schemas.microsoft.com/office/drawing/2014/main" val="20004"/>
                    </a:ext>
                  </a:extLst>
                </a:gridCol>
              </a:tblGrid>
              <a:tr h="370840">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b="0" dirty="0"/>
                        <a:t>In der einschlägigen Literatur (Burger 2007: 270ff) werden u. a. folgende typische Funktionen phraseologischer Einheiten genannt:</a:t>
                      </a:r>
                    </a:p>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a:solidFill>
                            <a:schemeClr val="tx2"/>
                          </a:solidFill>
                        </a:rPr>
                        <a:t>intensivierende Funktion</a:t>
                      </a:r>
                    </a:p>
                    <a:p>
                      <a:endParaRPr lang="de-DE" dirty="0">
                        <a:solidFill>
                          <a:schemeClr val="tx2"/>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a:solidFill>
                            <a:schemeClr val="tx2"/>
                          </a:solidFill>
                        </a:rPr>
                        <a:t>stilistische  Funktion</a:t>
                      </a:r>
                    </a:p>
                    <a:p>
                      <a:endParaRPr lang="de-DE" dirty="0">
                        <a:solidFill>
                          <a:schemeClr val="tx2"/>
                        </a:solidFill>
                      </a:endParaRPr>
                    </a:p>
                  </a:txBody>
                  <a:tcPr/>
                </a:tc>
                <a:tc>
                  <a:txBody>
                    <a:bodyPr/>
                    <a:lstStyle/>
                    <a:p>
                      <a:r>
                        <a:rPr lang="de-DE" dirty="0" err="1">
                          <a:solidFill>
                            <a:schemeClr val="tx2"/>
                          </a:solidFill>
                        </a:rPr>
                        <a:t>Ritualität</a:t>
                      </a:r>
                      <a:endParaRPr lang="de-DE" dirty="0">
                        <a:solidFill>
                          <a:schemeClr val="tx2"/>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a:solidFill>
                            <a:schemeClr val="tx2"/>
                          </a:solidFill>
                        </a:rPr>
                        <a:t>potenzielle  Funktion</a:t>
                      </a:r>
                    </a:p>
                    <a:p>
                      <a:endParaRPr lang="de-DE" dirty="0">
                        <a:solidFill>
                          <a:schemeClr val="tx2"/>
                        </a:solidFill>
                      </a:endParaRPr>
                    </a:p>
                  </a:txBody>
                  <a:tcPr/>
                </a:tc>
                <a:tc>
                  <a:txBody>
                    <a:bodyPr/>
                    <a:lstStyle/>
                    <a:p>
                      <a:r>
                        <a:rPr lang="de-DE" dirty="0">
                          <a:solidFill>
                            <a:schemeClr val="tx2"/>
                          </a:solidFill>
                        </a:rPr>
                        <a:t>Argumentation</a:t>
                      </a:r>
                    </a:p>
                  </a:txBody>
                  <a:tcPr/>
                </a:tc>
                <a:extLst>
                  <a:ext uri="{0D108BD9-81ED-4DB2-BD59-A6C34878D82A}">
                    <a16:rowId xmlns:a16="http://schemas.microsoft.com/office/drawing/2014/main" val="10001"/>
                  </a:ext>
                </a:extLst>
              </a:tr>
              <a:tr h="370840">
                <a:tc>
                  <a:txBody>
                    <a:bodyPr/>
                    <a:lstStyle/>
                    <a:p>
                      <a:r>
                        <a:rPr lang="de-DE" dirty="0">
                          <a:solidFill>
                            <a:schemeClr val="tx2"/>
                          </a:solidFill>
                        </a:rPr>
                        <a:t>Textkonstitution</a:t>
                      </a:r>
                    </a:p>
                  </a:txBody>
                  <a:tcPr/>
                </a:tc>
                <a:tc>
                  <a:txBody>
                    <a:bodyPr/>
                    <a:lstStyle/>
                    <a:p>
                      <a:r>
                        <a:rPr lang="de-DE" dirty="0">
                          <a:solidFill>
                            <a:schemeClr val="tx2"/>
                          </a:solidFill>
                        </a:rPr>
                        <a:t>Aufmerksamkeit</a:t>
                      </a:r>
                    </a:p>
                  </a:txBody>
                  <a:tcPr/>
                </a:tc>
                <a:tc>
                  <a:txBody>
                    <a:bodyPr/>
                    <a:lstStyle/>
                    <a:p>
                      <a:r>
                        <a:rPr lang="de-DE" dirty="0">
                          <a:solidFill>
                            <a:schemeClr val="tx2"/>
                          </a:solidFill>
                        </a:rPr>
                        <a:t>Manipulation</a:t>
                      </a:r>
                    </a:p>
                  </a:txBody>
                  <a:tcPr/>
                </a:tc>
                <a:tc>
                  <a:txBody>
                    <a:bodyPr/>
                    <a:lstStyle/>
                    <a:p>
                      <a:r>
                        <a:rPr lang="de-DE" dirty="0">
                          <a:solidFill>
                            <a:schemeClr val="tx2"/>
                          </a:solidFill>
                        </a:rPr>
                        <a:t>Bewertung</a:t>
                      </a:r>
                    </a:p>
                  </a:txBody>
                  <a:tcPr/>
                </a:tc>
                <a:tc>
                  <a:txBody>
                    <a:bodyPr/>
                    <a:lstStyle/>
                    <a:p>
                      <a:r>
                        <a:rPr lang="de-DE" dirty="0">
                          <a:solidFill>
                            <a:schemeClr val="tx2"/>
                          </a:solidFill>
                        </a:rPr>
                        <a:t>Beziehungsherstellung</a:t>
                      </a:r>
                    </a:p>
                  </a:txBody>
                  <a:tcPr/>
                </a:tc>
                <a:extLst>
                  <a:ext uri="{0D108BD9-81ED-4DB2-BD59-A6C34878D82A}">
                    <a16:rowId xmlns:a16="http://schemas.microsoft.com/office/drawing/2014/main" val="10002"/>
                  </a:ext>
                </a:extLst>
              </a:tr>
            </a:tbl>
          </a:graphicData>
        </a:graphic>
      </p:graphicFrame>
      <p:sp>
        <p:nvSpPr>
          <p:cNvPr id="4" name="Θέση υποσέλιδου 3"/>
          <p:cNvSpPr>
            <a:spLocks noGrp="1"/>
          </p:cNvSpPr>
          <p:nvPr>
            <p:ph type="ftr" sz="quarter" idx="11"/>
          </p:nvPr>
        </p:nvSpPr>
        <p:spPr/>
        <p:txBody>
          <a:bodyPr/>
          <a:lstStyle/>
          <a:p>
            <a:pPr>
              <a:defRPr/>
            </a:pPr>
            <a:r>
              <a:rPr lang="de-DE" dirty="0"/>
              <a:t>Phraseologie, EINLEITUNG, Marios </a:t>
            </a:r>
            <a:r>
              <a:rPr lang="de-DE" dirty="0" err="1"/>
              <a:t>Chrissou</a:t>
            </a:r>
            <a:endParaRPr lang="en-US" dirty="0"/>
          </a:p>
        </p:txBody>
      </p:sp>
    </p:spTree>
    <p:extLst>
      <p:ext uri="{BB962C8B-B14F-4D97-AF65-F5344CB8AC3E}">
        <p14:creationId xmlns:p14="http://schemas.microsoft.com/office/powerpoint/2010/main" val="2119455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eaLnBrk="1" fontAlgn="auto" hangingPunct="1">
              <a:spcAft>
                <a:spcPts val="0"/>
              </a:spcAft>
              <a:defRPr/>
            </a:pPr>
            <a:r>
              <a:rPr lang="de-DE" dirty="0"/>
              <a:t>Phraseologie als junge linguistische Disziplin</a:t>
            </a:r>
          </a:p>
        </p:txBody>
      </p:sp>
      <p:sp>
        <p:nvSpPr>
          <p:cNvPr id="18435" name="Content Placeholder 2"/>
          <p:cNvSpPr>
            <a:spLocks noGrp="1"/>
          </p:cNvSpPr>
          <p:nvPr>
            <p:ph idx="1"/>
          </p:nvPr>
        </p:nvSpPr>
        <p:spPr>
          <a:xfrm>
            <a:off x="581025" y="2181225"/>
            <a:ext cx="11029950" cy="3678238"/>
          </a:xfrm>
        </p:spPr>
        <p:txBody>
          <a:bodyPr/>
          <a:lstStyle/>
          <a:p>
            <a:pPr marL="0" indent="0" eaLnBrk="1" hangingPunct="1">
              <a:buNone/>
            </a:pPr>
            <a:r>
              <a:rPr lang="de-DE" sz="2000" dirty="0"/>
              <a:t>Die Phraseologie wurde in Deutschland lange nicht beachtet – die Beschäftigung mit formelhafter Sprache bestand lediglich in der Aufstellung von Sammlungen von Sprichwörtern und sprichwörtlichen Redensarten. Sie entwickelte sich in der Sowjetunion in den 20er bzw. 30er Jahren als Teildisziplin der Lexikologie. Erst nach 1970 wurde die Phraseologie in der ehemaligen DDR zum Untersuchungs-</a:t>
            </a:r>
            <a:r>
              <a:rPr lang="de-DE" sz="2000" dirty="0" err="1"/>
              <a:t>gegenstand</a:t>
            </a:r>
            <a:r>
              <a:rPr lang="de-DE" sz="2000" dirty="0"/>
              <a:t>.</a:t>
            </a:r>
          </a:p>
          <a:p>
            <a:pPr marL="0" indent="0" eaLnBrk="1" hangingPunct="1">
              <a:buNone/>
            </a:pPr>
            <a:endParaRPr lang="de-DE" sz="2000" dirty="0"/>
          </a:p>
          <a:p>
            <a:pPr marL="0" indent="0" eaLnBrk="1" hangingPunct="1">
              <a:buNone/>
            </a:pPr>
            <a:r>
              <a:rPr lang="de-DE" sz="2000" dirty="0"/>
              <a:t>Phraseologie:</a:t>
            </a:r>
          </a:p>
          <a:p>
            <a:pPr eaLnBrk="1" hangingPunct="1"/>
            <a:r>
              <a:rPr lang="de-DE" sz="2000" dirty="0"/>
              <a:t>Bestand an Phraseologismen einer Sprache</a:t>
            </a:r>
          </a:p>
          <a:p>
            <a:pPr eaLnBrk="1" hangingPunct="1"/>
            <a:r>
              <a:rPr lang="de-DE" sz="2000" dirty="0"/>
              <a:t>linguistische Teildisziplin der Lexikologie, die sich trotz ihres jungen Alters weitgehend verselbstständigt hat</a:t>
            </a:r>
          </a:p>
        </p:txBody>
      </p:sp>
      <p:sp>
        <p:nvSpPr>
          <p:cNvPr id="4" name="Footer Placeholder 3"/>
          <p:cNvSpPr>
            <a:spLocks noGrp="1"/>
          </p:cNvSpPr>
          <p:nvPr>
            <p:ph type="ftr" sz="quarter" idx="11"/>
          </p:nvPr>
        </p:nvSpPr>
        <p:spPr/>
        <p:txBody>
          <a:bodyPr/>
          <a:lstStyle/>
          <a:p>
            <a:pPr>
              <a:defRPr/>
            </a:pPr>
            <a:r>
              <a:rPr lang="de-DE" dirty="0"/>
              <a:t>Phraseologie, EINLEITUNG, Marios </a:t>
            </a:r>
            <a:r>
              <a:rPr lang="de-DE" dirty="0" err="1"/>
              <a:t>Chrissou</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de-DE" dirty="0"/>
              <a:t>Phraseologie</a:t>
            </a:r>
            <a:r>
              <a:rPr lang="de-DE"/>
              <a:t>: Anwendungsbereiche</a:t>
            </a:r>
            <a:endParaRPr lang="de-DE" dirty="0"/>
          </a:p>
        </p:txBody>
      </p:sp>
      <p:sp>
        <p:nvSpPr>
          <p:cNvPr id="3" name="2 - Θέση περιεχομένου"/>
          <p:cNvSpPr>
            <a:spLocks noGrp="1"/>
          </p:cNvSpPr>
          <p:nvPr>
            <p:ph sz="quarter" idx="1"/>
          </p:nvPr>
        </p:nvSpPr>
        <p:spPr/>
        <p:txBody>
          <a:bodyPr/>
          <a:lstStyle/>
          <a:p>
            <a:r>
              <a:rPr lang="de-DE" sz="2000" dirty="0"/>
              <a:t>Kontrastive Linguistik</a:t>
            </a:r>
          </a:p>
          <a:p>
            <a:r>
              <a:rPr lang="de-DE" sz="2000" dirty="0"/>
              <a:t>Lexikographie/Phraseographie</a:t>
            </a:r>
          </a:p>
          <a:p>
            <a:r>
              <a:rPr lang="de-DE" sz="2000" dirty="0"/>
              <a:t>Pragmatik und Textlinguistik (textbildende Potenzen von Phraseologismen in verschiedenen Textsorten)</a:t>
            </a:r>
          </a:p>
          <a:p>
            <a:r>
              <a:rPr lang="de-DE" sz="2000" dirty="0"/>
              <a:t>Kognitive Linguistik</a:t>
            </a:r>
          </a:p>
          <a:p>
            <a:r>
              <a:rPr lang="de-DE" sz="2000" dirty="0"/>
              <a:t>Fremdsprachen- und Fachdidaktik</a:t>
            </a:r>
          </a:p>
          <a:p>
            <a:r>
              <a:rPr lang="de-DE" sz="2000" dirty="0"/>
              <a:t>Übersetzungswissenschaft</a:t>
            </a:r>
          </a:p>
          <a:p>
            <a:r>
              <a:rPr lang="de-DE" sz="2000" dirty="0"/>
              <a:t>Dialektale Phraseologieforschung usw.</a:t>
            </a:r>
          </a:p>
        </p:txBody>
      </p:sp>
      <p:sp>
        <p:nvSpPr>
          <p:cNvPr id="4" name="3 - Θέση υποσέλιδου"/>
          <p:cNvSpPr>
            <a:spLocks noGrp="1"/>
          </p:cNvSpPr>
          <p:nvPr>
            <p:ph type="ftr" sz="quarter" idx="11"/>
          </p:nvPr>
        </p:nvSpPr>
        <p:spPr/>
        <p:txBody>
          <a:bodyPr/>
          <a:lstStyle/>
          <a:p>
            <a:pPr>
              <a:defRPr/>
            </a:pPr>
            <a:r>
              <a:rPr lang="de-DE" dirty="0"/>
              <a:t>Phraseologie, EINLEITUNG, Marios </a:t>
            </a:r>
            <a:r>
              <a:rPr lang="de-DE" dirty="0" err="1"/>
              <a:t>Chrissou</a:t>
            </a:r>
            <a:endParaRPr lang="en-US" dirty="0"/>
          </a:p>
        </p:txBody>
      </p:sp>
    </p:spTree>
    <p:extLst>
      <p:ext uri="{BB962C8B-B14F-4D97-AF65-F5344CB8AC3E}">
        <p14:creationId xmlns:p14="http://schemas.microsoft.com/office/powerpoint/2010/main" val="2979904398"/>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1203</Words>
  <Application>Microsoft Office PowerPoint</Application>
  <PresentationFormat>Ευρεία οθόνη</PresentationFormat>
  <Paragraphs>145</Paragraphs>
  <Slides>22</Slides>
  <Notes>11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22</vt:i4>
      </vt:variant>
    </vt:vector>
  </HeadingPairs>
  <TitlesOfParts>
    <vt:vector size="29" baseType="lpstr">
      <vt:lpstr>Arial</vt:lpstr>
      <vt:lpstr>Calibri</vt:lpstr>
      <vt:lpstr>Gill Sans MT</vt:lpstr>
      <vt:lpstr>Segoe Print</vt:lpstr>
      <vt:lpstr>Wingdings</vt:lpstr>
      <vt:lpstr>Wingdings 2</vt:lpstr>
      <vt:lpstr>Dividend</vt:lpstr>
      <vt:lpstr>Phraseologie</vt:lpstr>
      <vt:lpstr>Einstieg, 1</vt:lpstr>
      <vt:lpstr>Einstieg, 2</vt:lpstr>
      <vt:lpstr>Einstieg, 3</vt:lpstr>
      <vt:lpstr>Einstieg, 4</vt:lpstr>
      <vt:lpstr>Einstieg, 5</vt:lpstr>
      <vt:lpstr>Funktionen von Phraseologismen</vt:lpstr>
      <vt:lpstr>Phraseologie als junge linguistische Disziplin</vt:lpstr>
      <vt:lpstr>Phraseologie: Anwendungsbereiche</vt:lpstr>
      <vt:lpstr>Terminologische  Vielfalt</vt:lpstr>
      <vt:lpstr>Funktionen von Phraseologismen</vt:lpstr>
      <vt:lpstr>quelle</vt:lpstr>
      <vt:lpstr>Abgrenzung des untersuchungsbereichs</vt:lpstr>
      <vt:lpstr>ende</vt:lpstr>
      <vt:lpstr>χρηματοδοτηση</vt:lpstr>
      <vt:lpstr>ΣΗΜΕΙΩΜΑΤΑ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 </vt:lpstr>
      <vt:lpstr>Σημείωμα χρήσης έργων τρίτων (2/2)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phraseologie</dc:title>
  <dc:creator>User</dc:creator>
  <cp:lastModifiedBy>Marios Chrissou</cp:lastModifiedBy>
  <cp:revision>378</cp:revision>
  <dcterms:created xsi:type="dcterms:W3CDTF">2013-07-20T09:13:49Z</dcterms:created>
  <dcterms:modified xsi:type="dcterms:W3CDTF">2024-03-28T07:37:44Z</dcterms:modified>
</cp:coreProperties>
</file>