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4"/>
  </p:notesMasterIdLst>
  <p:sldIdLst>
    <p:sldId id="417" r:id="rId2"/>
    <p:sldId id="421" r:id="rId3"/>
    <p:sldId id="419" r:id="rId4"/>
    <p:sldId id="423" r:id="rId5"/>
    <p:sldId id="425" r:id="rId6"/>
    <p:sldId id="427" r:id="rId7"/>
    <p:sldId id="429" r:id="rId8"/>
    <p:sldId id="431" r:id="rId9"/>
    <p:sldId id="433" r:id="rId10"/>
    <p:sldId id="435" r:id="rId11"/>
    <p:sldId id="437" r:id="rId12"/>
    <p:sldId id="439" r:id="rId13"/>
    <p:sldId id="441" r:id="rId14"/>
    <p:sldId id="443" r:id="rId15"/>
    <p:sldId id="445" r:id="rId16"/>
    <p:sldId id="447" r:id="rId17"/>
    <p:sldId id="449" r:id="rId18"/>
    <p:sldId id="452" r:id="rId19"/>
    <p:sldId id="455" r:id="rId20"/>
    <p:sldId id="457" r:id="rId21"/>
    <p:sldId id="459" r:id="rId22"/>
    <p:sldId id="461" r:id="rId23"/>
    <p:sldId id="463" r:id="rId24"/>
    <p:sldId id="465" r:id="rId25"/>
    <p:sldId id="467" r:id="rId26"/>
    <p:sldId id="469" r:id="rId27"/>
    <p:sldId id="473" r:id="rId28"/>
    <p:sldId id="475" r:id="rId29"/>
    <p:sldId id="471" r:id="rId30"/>
    <p:sldId id="477" r:id="rId31"/>
    <p:sldId id="410" r:id="rId32"/>
    <p:sldId id="411" r:id="rId33"/>
    <p:sldId id="412" r:id="rId34"/>
    <p:sldId id="482" r:id="rId35"/>
    <p:sldId id="483" r:id="rId36"/>
    <p:sldId id="414" r:id="rId37"/>
    <p:sldId id="415" r:id="rId38"/>
    <p:sldId id="416" r:id="rId39"/>
    <p:sldId id="478" r:id="rId40"/>
    <p:sldId id="479" r:id="rId41"/>
    <p:sldId id="480" r:id="rId42"/>
    <p:sldId id="481" r:id="rId4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1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21" autoAdjust="0"/>
    <p:restoredTop sz="94434" autoAdjust="0"/>
  </p:normalViewPr>
  <p:slideViewPr>
    <p:cSldViewPr snapToGrid="0">
      <p:cViewPr varScale="1">
        <p:scale>
          <a:sx n="105" d="100"/>
          <a:sy n="105" d="100"/>
        </p:scale>
        <p:origin x="132" y="114"/>
      </p:cViewPr>
      <p:guideLst>
        <p:guide orient="horz" pos="2160"/>
        <p:guide pos="2880"/>
      </p:guideLst>
    </p:cSldViewPr>
  </p:slideViewPr>
  <p:outlineViewPr>
    <p:cViewPr>
      <p:scale>
        <a:sx n="33" d="100"/>
        <a:sy n="33" d="100"/>
      </p:scale>
      <p:origin x="0" y="-2806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D9C4DCD-FD19-4A81-914C-6D90A0E3F1AA}" type="datetimeFigureOut">
              <a:rPr lang="en-US"/>
              <a:pPr>
                <a:defRPr/>
              </a:pPr>
              <a:t>03-Nov-15</a:t>
            </a:fld>
            <a:endParaRPr lang="en-US"/>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noProof="0" smtClean="0"/>
              <a:t>Στυλ υποδείγματος κειμένου</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n-US" noProof="0"/>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EA6D1165-8FE0-4F15-9E79-4A4629DD11FF}" type="slidenum">
              <a:rPr lang="en-US"/>
              <a:pPr>
                <a:defRPr/>
              </a:pPr>
              <a:t>‹#›</a:t>
            </a:fld>
            <a:endParaRPr lang="en-US"/>
          </a:p>
        </p:txBody>
      </p:sp>
    </p:spTree>
    <p:extLst>
      <p:ext uri="{BB962C8B-B14F-4D97-AF65-F5344CB8AC3E}">
        <p14:creationId xmlns:p14="http://schemas.microsoft.com/office/powerpoint/2010/main" val="16974832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3</a:t>
            </a:fld>
            <a:endParaRPr lang="en-US"/>
          </a:p>
        </p:txBody>
      </p:sp>
    </p:spTree>
    <p:extLst>
      <p:ext uri="{BB962C8B-B14F-4D97-AF65-F5344CB8AC3E}">
        <p14:creationId xmlns:p14="http://schemas.microsoft.com/office/powerpoint/2010/main" val="1991517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12</a:t>
            </a:fld>
            <a:endParaRPr lang="en-US"/>
          </a:p>
        </p:txBody>
      </p:sp>
    </p:spTree>
    <p:extLst>
      <p:ext uri="{BB962C8B-B14F-4D97-AF65-F5344CB8AC3E}">
        <p14:creationId xmlns:p14="http://schemas.microsoft.com/office/powerpoint/2010/main" val="3396255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13</a:t>
            </a:fld>
            <a:endParaRPr lang="en-US"/>
          </a:p>
        </p:txBody>
      </p:sp>
    </p:spTree>
    <p:extLst>
      <p:ext uri="{BB962C8B-B14F-4D97-AF65-F5344CB8AC3E}">
        <p14:creationId xmlns:p14="http://schemas.microsoft.com/office/powerpoint/2010/main" val="817570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14</a:t>
            </a:fld>
            <a:endParaRPr lang="en-US"/>
          </a:p>
        </p:txBody>
      </p:sp>
    </p:spTree>
    <p:extLst>
      <p:ext uri="{BB962C8B-B14F-4D97-AF65-F5344CB8AC3E}">
        <p14:creationId xmlns:p14="http://schemas.microsoft.com/office/powerpoint/2010/main" val="48590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15</a:t>
            </a:fld>
            <a:endParaRPr lang="en-US"/>
          </a:p>
        </p:txBody>
      </p:sp>
    </p:spTree>
    <p:extLst>
      <p:ext uri="{BB962C8B-B14F-4D97-AF65-F5344CB8AC3E}">
        <p14:creationId xmlns:p14="http://schemas.microsoft.com/office/powerpoint/2010/main" val="2008632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16</a:t>
            </a:fld>
            <a:endParaRPr lang="en-US"/>
          </a:p>
        </p:txBody>
      </p:sp>
    </p:spTree>
    <p:extLst>
      <p:ext uri="{BB962C8B-B14F-4D97-AF65-F5344CB8AC3E}">
        <p14:creationId xmlns:p14="http://schemas.microsoft.com/office/powerpoint/2010/main" val="4140760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17</a:t>
            </a:fld>
            <a:endParaRPr lang="en-US"/>
          </a:p>
        </p:txBody>
      </p:sp>
    </p:spTree>
    <p:extLst>
      <p:ext uri="{BB962C8B-B14F-4D97-AF65-F5344CB8AC3E}">
        <p14:creationId xmlns:p14="http://schemas.microsoft.com/office/powerpoint/2010/main" val="4229480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18</a:t>
            </a:fld>
            <a:endParaRPr lang="en-US"/>
          </a:p>
        </p:txBody>
      </p:sp>
    </p:spTree>
    <p:extLst>
      <p:ext uri="{BB962C8B-B14F-4D97-AF65-F5344CB8AC3E}">
        <p14:creationId xmlns:p14="http://schemas.microsoft.com/office/powerpoint/2010/main" val="2347376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19</a:t>
            </a:fld>
            <a:endParaRPr lang="en-US"/>
          </a:p>
        </p:txBody>
      </p:sp>
    </p:spTree>
    <p:extLst>
      <p:ext uri="{BB962C8B-B14F-4D97-AF65-F5344CB8AC3E}">
        <p14:creationId xmlns:p14="http://schemas.microsoft.com/office/powerpoint/2010/main" val="2480690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20</a:t>
            </a:fld>
            <a:endParaRPr lang="en-US"/>
          </a:p>
        </p:txBody>
      </p:sp>
    </p:spTree>
    <p:extLst>
      <p:ext uri="{BB962C8B-B14F-4D97-AF65-F5344CB8AC3E}">
        <p14:creationId xmlns:p14="http://schemas.microsoft.com/office/powerpoint/2010/main" val="3524112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21</a:t>
            </a:fld>
            <a:endParaRPr lang="en-US"/>
          </a:p>
        </p:txBody>
      </p:sp>
    </p:spTree>
    <p:extLst>
      <p:ext uri="{BB962C8B-B14F-4D97-AF65-F5344CB8AC3E}">
        <p14:creationId xmlns:p14="http://schemas.microsoft.com/office/powerpoint/2010/main" val="3335968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4</a:t>
            </a:fld>
            <a:endParaRPr lang="en-US"/>
          </a:p>
        </p:txBody>
      </p:sp>
    </p:spTree>
    <p:extLst>
      <p:ext uri="{BB962C8B-B14F-4D97-AF65-F5344CB8AC3E}">
        <p14:creationId xmlns:p14="http://schemas.microsoft.com/office/powerpoint/2010/main" val="3050296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22</a:t>
            </a:fld>
            <a:endParaRPr lang="en-US"/>
          </a:p>
        </p:txBody>
      </p:sp>
    </p:spTree>
    <p:extLst>
      <p:ext uri="{BB962C8B-B14F-4D97-AF65-F5344CB8AC3E}">
        <p14:creationId xmlns:p14="http://schemas.microsoft.com/office/powerpoint/2010/main" val="2330246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23</a:t>
            </a:fld>
            <a:endParaRPr lang="en-US"/>
          </a:p>
        </p:txBody>
      </p:sp>
    </p:spTree>
    <p:extLst>
      <p:ext uri="{BB962C8B-B14F-4D97-AF65-F5344CB8AC3E}">
        <p14:creationId xmlns:p14="http://schemas.microsoft.com/office/powerpoint/2010/main" val="3749190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24</a:t>
            </a:fld>
            <a:endParaRPr lang="en-US"/>
          </a:p>
        </p:txBody>
      </p:sp>
    </p:spTree>
    <p:extLst>
      <p:ext uri="{BB962C8B-B14F-4D97-AF65-F5344CB8AC3E}">
        <p14:creationId xmlns:p14="http://schemas.microsoft.com/office/powerpoint/2010/main" val="775593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25</a:t>
            </a:fld>
            <a:endParaRPr lang="en-US"/>
          </a:p>
        </p:txBody>
      </p:sp>
    </p:spTree>
    <p:extLst>
      <p:ext uri="{BB962C8B-B14F-4D97-AF65-F5344CB8AC3E}">
        <p14:creationId xmlns:p14="http://schemas.microsoft.com/office/powerpoint/2010/main" val="2783059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26</a:t>
            </a:fld>
            <a:endParaRPr lang="en-US"/>
          </a:p>
        </p:txBody>
      </p:sp>
    </p:spTree>
    <p:extLst>
      <p:ext uri="{BB962C8B-B14F-4D97-AF65-F5344CB8AC3E}">
        <p14:creationId xmlns:p14="http://schemas.microsoft.com/office/powerpoint/2010/main" val="1429185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27</a:t>
            </a:fld>
            <a:endParaRPr lang="en-US"/>
          </a:p>
        </p:txBody>
      </p:sp>
    </p:spTree>
    <p:extLst>
      <p:ext uri="{BB962C8B-B14F-4D97-AF65-F5344CB8AC3E}">
        <p14:creationId xmlns:p14="http://schemas.microsoft.com/office/powerpoint/2010/main" val="2149036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28</a:t>
            </a:fld>
            <a:endParaRPr lang="en-US"/>
          </a:p>
        </p:txBody>
      </p:sp>
    </p:spTree>
    <p:extLst>
      <p:ext uri="{BB962C8B-B14F-4D97-AF65-F5344CB8AC3E}">
        <p14:creationId xmlns:p14="http://schemas.microsoft.com/office/powerpoint/2010/main" val="3635356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30</a:t>
            </a:fld>
            <a:endParaRPr lang="en-US"/>
          </a:p>
        </p:txBody>
      </p:sp>
    </p:spTree>
    <p:extLst>
      <p:ext uri="{BB962C8B-B14F-4D97-AF65-F5344CB8AC3E}">
        <p14:creationId xmlns:p14="http://schemas.microsoft.com/office/powerpoint/2010/main" val="3342024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DC925CA-51AE-48A9-8C19-6473D079CEC0}" type="slidenum">
              <a:rPr lang="en-US" altLang="en-US" smtClean="0"/>
              <a:pPr fontAlgn="base">
                <a:spcBef>
                  <a:spcPct val="0"/>
                </a:spcBef>
                <a:spcAft>
                  <a:spcPct val="0"/>
                </a:spcAft>
              </a:pPr>
              <a:t>31</a:t>
            </a:fld>
            <a:endParaRPr lang="en-US" altLang="en-US" smtClean="0"/>
          </a:p>
        </p:txBody>
      </p:sp>
    </p:spTree>
    <p:extLst>
      <p:ext uri="{BB962C8B-B14F-4D97-AF65-F5344CB8AC3E}">
        <p14:creationId xmlns:p14="http://schemas.microsoft.com/office/powerpoint/2010/main" val="2055439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n-US" smtClean="0"/>
          </a:p>
        </p:txBody>
      </p:sp>
      <p:sp>
        <p:nvSpPr>
          <p:cNvPr id="3891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C21FA01-82E4-4C43-86E3-E8E2D73C9CE1}" type="slidenum">
              <a:rPr lang="el-GR" altLang="en-US" smtClean="0"/>
              <a:pPr fontAlgn="base">
                <a:spcBef>
                  <a:spcPct val="0"/>
                </a:spcBef>
                <a:spcAft>
                  <a:spcPct val="0"/>
                </a:spcAft>
              </a:pPr>
              <a:t>32</a:t>
            </a:fld>
            <a:endParaRPr lang="el-GR" altLang="en-US" smtClean="0"/>
          </a:p>
        </p:txBody>
      </p:sp>
    </p:spTree>
    <p:extLst>
      <p:ext uri="{BB962C8B-B14F-4D97-AF65-F5344CB8AC3E}">
        <p14:creationId xmlns:p14="http://schemas.microsoft.com/office/powerpoint/2010/main" val="2473446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5</a:t>
            </a:fld>
            <a:endParaRPr lang="en-US"/>
          </a:p>
        </p:txBody>
      </p:sp>
    </p:spTree>
    <p:extLst>
      <p:ext uri="{BB962C8B-B14F-4D97-AF65-F5344CB8AC3E}">
        <p14:creationId xmlns:p14="http://schemas.microsoft.com/office/powerpoint/2010/main" val="3316438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4AB05F5-5937-4A69-81E4-445A00C07A06}" type="slidenum">
              <a:rPr lang="el-GR" altLang="en-US" smtClean="0"/>
              <a:pPr fontAlgn="base">
                <a:spcBef>
                  <a:spcPct val="0"/>
                </a:spcBef>
                <a:spcAft>
                  <a:spcPct val="0"/>
                </a:spcAft>
              </a:pPr>
              <a:t>33</a:t>
            </a:fld>
            <a:endParaRPr lang="el-GR" altLang="en-US" smtClean="0"/>
          </a:p>
        </p:txBody>
      </p:sp>
    </p:spTree>
    <p:extLst>
      <p:ext uri="{BB962C8B-B14F-4D97-AF65-F5344CB8AC3E}">
        <p14:creationId xmlns:p14="http://schemas.microsoft.com/office/powerpoint/2010/main" val="2041156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35</a:t>
            </a:fld>
            <a:endParaRPr lang="en-US"/>
          </a:p>
        </p:txBody>
      </p:sp>
    </p:spTree>
    <p:extLst>
      <p:ext uri="{BB962C8B-B14F-4D97-AF65-F5344CB8AC3E}">
        <p14:creationId xmlns:p14="http://schemas.microsoft.com/office/powerpoint/2010/main" val="1869451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1234CEE-0576-4AA0-80A5-C23950049BB6}" type="slidenum">
              <a:rPr lang="el-GR" altLang="en-US" smtClean="0"/>
              <a:pPr fontAlgn="base">
                <a:spcBef>
                  <a:spcPct val="0"/>
                </a:spcBef>
                <a:spcAft>
                  <a:spcPct val="0"/>
                </a:spcAft>
              </a:pPr>
              <a:t>36</a:t>
            </a:fld>
            <a:endParaRPr lang="el-GR" altLang="en-US" smtClean="0"/>
          </a:p>
        </p:txBody>
      </p:sp>
    </p:spTree>
    <p:extLst>
      <p:ext uri="{BB962C8B-B14F-4D97-AF65-F5344CB8AC3E}">
        <p14:creationId xmlns:p14="http://schemas.microsoft.com/office/powerpoint/2010/main" val="2732166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n-US"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D3E899E-95AA-4B72-82EE-AFB7463C34F5}" type="slidenum">
              <a:rPr lang="el-GR" altLang="en-US" smtClean="0"/>
              <a:pPr fontAlgn="base">
                <a:spcBef>
                  <a:spcPct val="0"/>
                </a:spcBef>
                <a:spcAft>
                  <a:spcPct val="0"/>
                </a:spcAft>
              </a:pPr>
              <a:t>37</a:t>
            </a:fld>
            <a:endParaRPr lang="el-GR" altLang="en-US" smtClean="0"/>
          </a:p>
        </p:txBody>
      </p:sp>
    </p:spTree>
    <p:extLst>
      <p:ext uri="{BB962C8B-B14F-4D97-AF65-F5344CB8AC3E}">
        <p14:creationId xmlns:p14="http://schemas.microsoft.com/office/powerpoint/2010/main" val="3926943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0CCAA22-41B4-4864-A5ED-5C9C6FE11F8D}" type="slidenum">
              <a:rPr lang="el-GR" altLang="en-US" smtClean="0"/>
              <a:pPr fontAlgn="base">
                <a:spcBef>
                  <a:spcPct val="0"/>
                </a:spcBef>
                <a:spcAft>
                  <a:spcPct val="0"/>
                </a:spcAft>
              </a:pPr>
              <a:t>38</a:t>
            </a:fld>
            <a:endParaRPr lang="el-GR" altLang="en-US" smtClean="0"/>
          </a:p>
        </p:txBody>
      </p:sp>
    </p:spTree>
    <p:extLst>
      <p:ext uri="{BB962C8B-B14F-4D97-AF65-F5344CB8AC3E}">
        <p14:creationId xmlns:p14="http://schemas.microsoft.com/office/powerpoint/2010/main" val="19123477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0CCAA22-41B4-4864-A5ED-5C9C6FE11F8D}" type="slidenum">
              <a:rPr lang="el-GR" altLang="en-US" smtClean="0"/>
              <a:pPr fontAlgn="base">
                <a:spcBef>
                  <a:spcPct val="0"/>
                </a:spcBef>
                <a:spcAft>
                  <a:spcPct val="0"/>
                </a:spcAft>
              </a:pPr>
              <a:t>39</a:t>
            </a:fld>
            <a:endParaRPr lang="el-GR" altLang="en-US" smtClean="0"/>
          </a:p>
        </p:txBody>
      </p:sp>
    </p:spTree>
    <p:extLst>
      <p:ext uri="{BB962C8B-B14F-4D97-AF65-F5344CB8AC3E}">
        <p14:creationId xmlns:p14="http://schemas.microsoft.com/office/powerpoint/2010/main" val="2126325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0CCAA22-41B4-4864-A5ED-5C9C6FE11F8D}" type="slidenum">
              <a:rPr lang="el-GR" altLang="en-US" smtClean="0"/>
              <a:pPr fontAlgn="base">
                <a:spcBef>
                  <a:spcPct val="0"/>
                </a:spcBef>
                <a:spcAft>
                  <a:spcPct val="0"/>
                </a:spcAft>
              </a:pPr>
              <a:t>40</a:t>
            </a:fld>
            <a:endParaRPr lang="el-GR" altLang="en-US" smtClean="0"/>
          </a:p>
        </p:txBody>
      </p:sp>
    </p:spTree>
    <p:extLst>
      <p:ext uri="{BB962C8B-B14F-4D97-AF65-F5344CB8AC3E}">
        <p14:creationId xmlns:p14="http://schemas.microsoft.com/office/powerpoint/2010/main" val="8398611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0CCAA22-41B4-4864-A5ED-5C9C6FE11F8D}" type="slidenum">
              <a:rPr lang="el-GR" altLang="en-US" smtClean="0"/>
              <a:pPr fontAlgn="base">
                <a:spcBef>
                  <a:spcPct val="0"/>
                </a:spcBef>
                <a:spcAft>
                  <a:spcPct val="0"/>
                </a:spcAft>
              </a:pPr>
              <a:t>41</a:t>
            </a:fld>
            <a:endParaRPr lang="el-GR" altLang="en-US" smtClean="0"/>
          </a:p>
        </p:txBody>
      </p:sp>
    </p:spTree>
    <p:extLst>
      <p:ext uri="{BB962C8B-B14F-4D97-AF65-F5344CB8AC3E}">
        <p14:creationId xmlns:p14="http://schemas.microsoft.com/office/powerpoint/2010/main" val="15205019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0CCAA22-41B4-4864-A5ED-5C9C6FE11F8D}" type="slidenum">
              <a:rPr lang="el-GR" altLang="en-US" smtClean="0"/>
              <a:pPr fontAlgn="base">
                <a:spcBef>
                  <a:spcPct val="0"/>
                </a:spcBef>
                <a:spcAft>
                  <a:spcPct val="0"/>
                </a:spcAft>
              </a:pPr>
              <a:t>42</a:t>
            </a:fld>
            <a:endParaRPr lang="el-GR" altLang="en-US" smtClean="0"/>
          </a:p>
        </p:txBody>
      </p:sp>
    </p:spTree>
    <p:extLst>
      <p:ext uri="{BB962C8B-B14F-4D97-AF65-F5344CB8AC3E}">
        <p14:creationId xmlns:p14="http://schemas.microsoft.com/office/powerpoint/2010/main" val="1699207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endParaRPr lang="en-US" dirty="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6</a:t>
            </a:fld>
            <a:endParaRPr lang="en-US"/>
          </a:p>
        </p:txBody>
      </p:sp>
    </p:spTree>
    <p:extLst>
      <p:ext uri="{BB962C8B-B14F-4D97-AF65-F5344CB8AC3E}">
        <p14:creationId xmlns:p14="http://schemas.microsoft.com/office/powerpoint/2010/main" val="1145851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7</a:t>
            </a:fld>
            <a:endParaRPr lang="en-US"/>
          </a:p>
        </p:txBody>
      </p:sp>
    </p:spTree>
    <p:extLst>
      <p:ext uri="{BB962C8B-B14F-4D97-AF65-F5344CB8AC3E}">
        <p14:creationId xmlns:p14="http://schemas.microsoft.com/office/powerpoint/2010/main" val="3552224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8</a:t>
            </a:fld>
            <a:endParaRPr lang="en-US"/>
          </a:p>
        </p:txBody>
      </p:sp>
    </p:spTree>
    <p:extLst>
      <p:ext uri="{BB962C8B-B14F-4D97-AF65-F5344CB8AC3E}">
        <p14:creationId xmlns:p14="http://schemas.microsoft.com/office/powerpoint/2010/main" val="1716464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9</a:t>
            </a:fld>
            <a:endParaRPr lang="en-US"/>
          </a:p>
        </p:txBody>
      </p:sp>
    </p:spTree>
    <p:extLst>
      <p:ext uri="{BB962C8B-B14F-4D97-AF65-F5344CB8AC3E}">
        <p14:creationId xmlns:p14="http://schemas.microsoft.com/office/powerpoint/2010/main" val="1444178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10</a:t>
            </a:fld>
            <a:endParaRPr lang="en-US"/>
          </a:p>
        </p:txBody>
      </p:sp>
    </p:spTree>
    <p:extLst>
      <p:ext uri="{BB962C8B-B14F-4D97-AF65-F5344CB8AC3E}">
        <p14:creationId xmlns:p14="http://schemas.microsoft.com/office/powerpoint/2010/main" val="4293621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6D1165-8FE0-4F15-9E79-4A4629DD11FF}" type="slidenum">
              <a:rPr lang="en-US" smtClean="0"/>
              <a:pPr>
                <a:defRPr/>
              </a:pPr>
              <a:t>11</a:t>
            </a:fld>
            <a:endParaRPr lang="en-US"/>
          </a:p>
        </p:txBody>
      </p:sp>
    </p:spTree>
    <p:extLst>
      <p:ext uri="{BB962C8B-B14F-4D97-AF65-F5344CB8AC3E}">
        <p14:creationId xmlns:p14="http://schemas.microsoft.com/office/powerpoint/2010/main" val="7257546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4" name="Picture 7" descr="Λογότυπο Εθνικόν και Καποδιστριακόν Πανεπιστήμιον Αθηνών"/>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800" y="622300"/>
            <a:ext cx="41481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51819"/>
            <a:ext cx="7772400" cy="1415846"/>
          </a:xfrm>
        </p:spPr>
        <p:txBody>
          <a:bodyPr anchor="b"/>
          <a:lstStyle>
            <a:lvl1pPr algn="ctr">
              <a:defRPr sz="6000"/>
            </a:lvl1pPr>
          </a:lstStyle>
          <a:p>
            <a:endParaRPr lang="en-US" dirty="0"/>
          </a:p>
        </p:txBody>
      </p:sp>
      <p:sp>
        <p:nvSpPr>
          <p:cNvPr id="3" name="Subtitle 2"/>
          <p:cNvSpPr>
            <a:spLocks noGrp="1"/>
          </p:cNvSpPr>
          <p:nvPr>
            <p:ph type="subTitle" idx="1"/>
          </p:nvPr>
        </p:nvSpPr>
        <p:spPr>
          <a:xfrm>
            <a:off x="1142999" y="3602037"/>
            <a:ext cx="6894871" cy="2710273"/>
          </a:xfrm>
        </p:spPr>
        <p:txBody>
          <a:bodyPr/>
          <a:lstStyle>
            <a:lvl1pPr marL="0" indent="0" algn="ctr">
              <a:buNone/>
              <a:defRPr lang="en-US" sz="2400" b="1" smtClean="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l-GR" dirty="0" smtClean="0"/>
          </a:p>
        </p:txBody>
      </p:sp>
    </p:spTree>
    <p:extLst>
      <p:ext uri="{BB962C8B-B14F-4D97-AF65-F5344CB8AC3E}">
        <p14:creationId xmlns:p14="http://schemas.microsoft.com/office/powerpoint/2010/main" val="1030952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6" name="Θέση περιεχομένου 5"/>
          <p:cNvSpPr>
            <a:spLocks noGrp="1"/>
          </p:cNvSpPr>
          <p:nvPr>
            <p:ph sz="quarter" idx="12"/>
          </p:nvPr>
        </p:nvSpPr>
        <p:spPr>
          <a:xfrm>
            <a:off x="3790950" y="1828800"/>
            <a:ext cx="4724400" cy="4379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8" name="Θέση κειμένου 7"/>
          <p:cNvSpPr>
            <a:spLocks noGrp="1"/>
          </p:cNvSpPr>
          <p:nvPr>
            <p:ph type="body" sz="quarter" idx="13"/>
          </p:nvPr>
        </p:nvSpPr>
        <p:spPr>
          <a:xfrm>
            <a:off x="628650" y="1798638"/>
            <a:ext cx="3101975" cy="4410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Footer Placeholder 4"/>
          <p:cNvSpPr>
            <a:spLocks noGrp="1"/>
          </p:cNvSpPr>
          <p:nvPr>
            <p:ph type="ftr" sz="quarter" idx="14"/>
          </p:nvPr>
        </p:nvSpPr>
        <p:spPr/>
        <p:txBody>
          <a:bodyPr/>
          <a:lstStyle>
            <a:lvl1pPr>
              <a:defRPr/>
            </a:lvl1pPr>
          </a:lstStyle>
          <a:p>
            <a:pPr>
              <a:defRPr/>
            </a:pPr>
            <a:r>
              <a:rPr lang="el-GR" smtClean="0"/>
              <a:t>Ενότητα 2η. Εργαστηριακή άσκηση Ανατομής Σαβριδιού.</a:t>
            </a:r>
            <a:endParaRPr lang="en-US" dirty="0"/>
          </a:p>
        </p:txBody>
      </p:sp>
      <p:sp>
        <p:nvSpPr>
          <p:cNvPr id="7" name="Slide Number Placeholder 5"/>
          <p:cNvSpPr>
            <a:spLocks noGrp="1"/>
          </p:cNvSpPr>
          <p:nvPr>
            <p:ph type="sldNum" sz="quarter" idx="15"/>
          </p:nvPr>
        </p:nvSpPr>
        <p:spPr/>
        <p:txBody>
          <a:bodyPr/>
          <a:lstStyle>
            <a:lvl1pPr>
              <a:defRPr/>
            </a:lvl1pPr>
          </a:lstStyle>
          <a:p>
            <a:pPr>
              <a:defRPr/>
            </a:pPr>
            <a:fld id="{E0F93891-2F74-473D-97A5-07550507862D}" type="slidenum">
              <a:rPr lang="en-US"/>
              <a:pPr>
                <a:defRPr/>
              </a:pPr>
              <a:t>‹#›</a:t>
            </a:fld>
            <a:endParaRPr lang="en-US" dirty="0"/>
          </a:p>
        </p:txBody>
      </p:sp>
    </p:spTree>
    <p:extLst>
      <p:ext uri="{BB962C8B-B14F-4D97-AF65-F5344CB8AC3E}">
        <p14:creationId xmlns:p14="http://schemas.microsoft.com/office/powerpoint/2010/main" val="459622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Footer Placeholder 4"/>
          <p:cNvSpPr>
            <a:spLocks noGrp="1"/>
          </p:cNvSpPr>
          <p:nvPr>
            <p:ph type="ftr" sz="quarter" idx="10"/>
          </p:nvPr>
        </p:nvSpPr>
        <p:spPr/>
        <p:txBody>
          <a:bodyPr/>
          <a:lstStyle>
            <a:lvl1pPr>
              <a:defRPr/>
            </a:lvl1pPr>
          </a:lstStyle>
          <a:p>
            <a:pPr>
              <a:defRPr/>
            </a:pPr>
            <a:r>
              <a:rPr lang="el-GR" smtClean="0"/>
              <a:t>Ενότητα 2η. Εργαστηριακή άσκηση Ανατομής Σαβριδιού.</a:t>
            </a:r>
            <a:endParaRPr lang="en-US" dirty="0"/>
          </a:p>
        </p:txBody>
      </p:sp>
      <p:sp>
        <p:nvSpPr>
          <p:cNvPr id="4" name="Slide Number Placeholder 5"/>
          <p:cNvSpPr>
            <a:spLocks noGrp="1"/>
          </p:cNvSpPr>
          <p:nvPr>
            <p:ph type="sldNum" sz="quarter" idx="11"/>
          </p:nvPr>
        </p:nvSpPr>
        <p:spPr/>
        <p:txBody>
          <a:bodyPr/>
          <a:lstStyle>
            <a:lvl1pPr>
              <a:defRPr/>
            </a:lvl1pPr>
          </a:lstStyle>
          <a:p>
            <a:pPr>
              <a:defRPr/>
            </a:pPr>
            <a:fld id="{5F3AD7B9-AF2A-4F5B-8E62-855B4E1784EE}" type="slidenum">
              <a:rPr lang="en-US"/>
              <a:pPr>
                <a:defRPr/>
              </a:pPr>
              <a:t>‹#›</a:t>
            </a:fld>
            <a:endParaRPr lang="en-US" dirty="0"/>
          </a:p>
        </p:txBody>
      </p:sp>
    </p:spTree>
    <p:extLst>
      <p:ext uri="{BB962C8B-B14F-4D97-AF65-F5344CB8AC3E}">
        <p14:creationId xmlns:p14="http://schemas.microsoft.com/office/powerpoint/2010/main" val="3666461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6" name="Θέση κειμένου 5"/>
          <p:cNvSpPr>
            <a:spLocks noGrp="1"/>
          </p:cNvSpPr>
          <p:nvPr>
            <p:ph type="body" sz="quarter" idx="12"/>
          </p:nvPr>
        </p:nvSpPr>
        <p:spPr>
          <a:xfrm>
            <a:off x="628650" y="1855788"/>
            <a:ext cx="7886700" cy="230505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εικόνας 7"/>
          <p:cNvSpPr>
            <a:spLocks noGrp="1"/>
          </p:cNvSpPr>
          <p:nvPr>
            <p:ph type="pic" sz="quarter" idx="13"/>
          </p:nvPr>
        </p:nvSpPr>
        <p:spPr>
          <a:xfrm>
            <a:off x="628650" y="4214813"/>
            <a:ext cx="7886700" cy="1947862"/>
          </a:xfrm>
        </p:spPr>
        <p:txBody>
          <a:bodyPr rtlCol="0">
            <a:normAutofit/>
          </a:bodyPr>
          <a:lstStyle/>
          <a:p>
            <a:pPr lvl="0"/>
            <a:endParaRPr lang="en-US" noProof="0"/>
          </a:p>
        </p:txBody>
      </p:sp>
      <p:sp>
        <p:nvSpPr>
          <p:cNvPr id="5" name="Footer Placeholder 4"/>
          <p:cNvSpPr>
            <a:spLocks noGrp="1"/>
          </p:cNvSpPr>
          <p:nvPr>
            <p:ph type="ftr" sz="quarter" idx="14"/>
          </p:nvPr>
        </p:nvSpPr>
        <p:spPr/>
        <p:txBody>
          <a:bodyPr/>
          <a:lstStyle>
            <a:lvl1pPr>
              <a:defRPr/>
            </a:lvl1pPr>
          </a:lstStyle>
          <a:p>
            <a:pPr>
              <a:defRPr/>
            </a:pPr>
            <a:r>
              <a:rPr lang="el-GR" smtClean="0"/>
              <a:t>Ενότητα 2η. Εργαστηριακή άσκηση Ανατομής Σαβριδιού.</a:t>
            </a:r>
            <a:endParaRPr lang="en-US" dirty="0"/>
          </a:p>
        </p:txBody>
      </p:sp>
      <p:sp>
        <p:nvSpPr>
          <p:cNvPr id="7" name="Slide Number Placeholder 5"/>
          <p:cNvSpPr>
            <a:spLocks noGrp="1"/>
          </p:cNvSpPr>
          <p:nvPr>
            <p:ph type="sldNum" sz="quarter" idx="15"/>
          </p:nvPr>
        </p:nvSpPr>
        <p:spPr/>
        <p:txBody>
          <a:bodyPr/>
          <a:lstStyle>
            <a:lvl1pPr>
              <a:defRPr/>
            </a:lvl1pPr>
          </a:lstStyle>
          <a:p>
            <a:pPr>
              <a:defRPr/>
            </a:pPr>
            <a:fld id="{C3A8B8F1-C472-4BEF-A330-76BE64AA67F9}" type="slidenum">
              <a:rPr lang="en-US"/>
              <a:pPr>
                <a:defRPr/>
              </a:pPr>
              <a:t>‹#›</a:t>
            </a:fld>
            <a:endParaRPr lang="en-US" dirty="0"/>
          </a:p>
        </p:txBody>
      </p:sp>
    </p:spTree>
    <p:extLst>
      <p:ext uri="{BB962C8B-B14F-4D97-AF65-F5344CB8AC3E}">
        <p14:creationId xmlns:p14="http://schemas.microsoft.com/office/powerpoint/2010/main" val="1743242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6" name="Content Placeholder 5"/>
          <p:cNvSpPr>
            <a:spLocks noGrp="1"/>
          </p:cNvSpPr>
          <p:nvPr>
            <p:ph sz="quarter" idx="12"/>
          </p:nvPr>
        </p:nvSpPr>
        <p:spPr>
          <a:xfrm>
            <a:off x="4624388" y="1853430"/>
            <a:ext cx="3890962" cy="20692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4"/>
          </p:nvPr>
        </p:nvSpPr>
        <p:spPr>
          <a:xfrm>
            <a:off x="628650" y="1854200"/>
            <a:ext cx="3890963" cy="4308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5"/>
          </p:nvPr>
        </p:nvSpPr>
        <p:spPr/>
        <p:txBody>
          <a:bodyPr/>
          <a:lstStyle>
            <a:lvl1pPr>
              <a:defRPr/>
            </a:lvl1pPr>
          </a:lstStyle>
          <a:p>
            <a:pPr>
              <a:defRPr/>
            </a:pPr>
            <a:r>
              <a:rPr lang="el-GR" smtClean="0"/>
              <a:t>Ενότητα 2η. Εργαστηριακή άσκηση Ανατομής Σαβριδιού.</a:t>
            </a:r>
            <a:endParaRPr lang="en-US" dirty="0"/>
          </a:p>
        </p:txBody>
      </p:sp>
      <p:sp>
        <p:nvSpPr>
          <p:cNvPr id="9" name="Slide Number Placeholder 5"/>
          <p:cNvSpPr>
            <a:spLocks noGrp="1"/>
          </p:cNvSpPr>
          <p:nvPr>
            <p:ph type="sldNum" sz="quarter" idx="16"/>
          </p:nvPr>
        </p:nvSpPr>
        <p:spPr/>
        <p:txBody>
          <a:bodyPr/>
          <a:lstStyle>
            <a:lvl1pPr>
              <a:defRPr/>
            </a:lvl1pPr>
          </a:lstStyle>
          <a:p>
            <a:pPr>
              <a:defRPr/>
            </a:pPr>
            <a:fld id="{189FD946-90EC-460B-BAF2-E785CDD9F1DB}" type="slidenum">
              <a:rPr lang="en-US"/>
              <a:pPr>
                <a:defRPr/>
              </a:pPr>
              <a:t>‹#›</a:t>
            </a:fld>
            <a:endParaRPr lang="en-US" dirty="0"/>
          </a:p>
        </p:txBody>
      </p:sp>
    </p:spTree>
    <p:extLst>
      <p:ext uri="{BB962C8B-B14F-4D97-AF65-F5344CB8AC3E}">
        <p14:creationId xmlns:p14="http://schemas.microsoft.com/office/powerpoint/2010/main" val="790100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6" name="Content Placeholder 5"/>
          <p:cNvSpPr>
            <a:spLocks noGrp="1"/>
          </p:cNvSpPr>
          <p:nvPr>
            <p:ph sz="quarter" idx="12"/>
          </p:nvPr>
        </p:nvSpPr>
        <p:spPr>
          <a:xfrm>
            <a:off x="4624388" y="1853430"/>
            <a:ext cx="3890962" cy="20692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6"/>
          <p:cNvSpPr>
            <a:spLocks noGrp="1"/>
          </p:cNvSpPr>
          <p:nvPr>
            <p:ph sz="quarter" idx="14"/>
          </p:nvPr>
        </p:nvSpPr>
        <p:spPr>
          <a:xfrm>
            <a:off x="628650" y="1853430"/>
            <a:ext cx="3836988" cy="43092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ooter Placeholder 4"/>
          <p:cNvSpPr>
            <a:spLocks noGrp="1"/>
          </p:cNvSpPr>
          <p:nvPr>
            <p:ph type="ftr" sz="quarter" idx="15"/>
          </p:nvPr>
        </p:nvSpPr>
        <p:spPr/>
        <p:txBody>
          <a:bodyPr/>
          <a:lstStyle>
            <a:lvl1pPr>
              <a:defRPr/>
            </a:lvl1pPr>
          </a:lstStyle>
          <a:p>
            <a:pPr>
              <a:defRPr/>
            </a:pPr>
            <a:r>
              <a:rPr lang="el-GR" smtClean="0"/>
              <a:t>Ενότητα 2η. Εργαστηριακή άσκηση Ανατομής Σαβριδιού.</a:t>
            </a:r>
            <a:endParaRPr lang="en-US" dirty="0"/>
          </a:p>
        </p:txBody>
      </p:sp>
      <p:sp>
        <p:nvSpPr>
          <p:cNvPr id="10" name="Slide Number Placeholder 5"/>
          <p:cNvSpPr>
            <a:spLocks noGrp="1"/>
          </p:cNvSpPr>
          <p:nvPr>
            <p:ph type="sldNum" sz="quarter" idx="16"/>
          </p:nvPr>
        </p:nvSpPr>
        <p:spPr/>
        <p:txBody>
          <a:bodyPr/>
          <a:lstStyle>
            <a:lvl1pPr>
              <a:defRPr/>
            </a:lvl1pPr>
          </a:lstStyle>
          <a:p>
            <a:pPr>
              <a:defRPr/>
            </a:pPr>
            <a:fld id="{2115AC2D-4465-4DD4-B114-2ECE8D527A1A}" type="slidenum">
              <a:rPr lang="en-US"/>
              <a:pPr>
                <a:defRPr/>
              </a:pPr>
              <a:t>‹#›</a:t>
            </a:fld>
            <a:endParaRPr lang="en-US" dirty="0"/>
          </a:p>
        </p:txBody>
      </p:sp>
    </p:spTree>
    <p:extLst>
      <p:ext uri="{BB962C8B-B14F-4D97-AF65-F5344CB8AC3E}">
        <p14:creationId xmlns:p14="http://schemas.microsoft.com/office/powerpoint/2010/main" val="3475102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7"/>
          <p:cNvSpPr>
            <a:spLocks noGrp="1"/>
          </p:cNvSpPr>
          <p:nvPr>
            <p:ph type="pic" sz="quarter" idx="13"/>
          </p:nvPr>
        </p:nvSpPr>
        <p:spPr>
          <a:xfrm>
            <a:off x="630238" y="2160588"/>
            <a:ext cx="2949575" cy="3700462"/>
          </a:xfrm>
        </p:spPr>
        <p:txBody>
          <a:bodyPr rtlCol="0">
            <a:normAutofit/>
          </a:bodyPr>
          <a:lstStyle/>
          <a:p>
            <a:pPr lvl="0"/>
            <a:endParaRPr lang="en-US" noProof="0"/>
          </a:p>
        </p:txBody>
      </p:sp>
      <p:sp>
        <p:nvSpPr>
          <p:cNvPr id="5" name="Footer Placeholder 4"/>
          <p:cNvSpPr>
            <a:spLocks noGrp="1"/>
          </p:cNvSpPr>
          <p:nvPr>
            <p:ph type="ftr" sz="quarter" idx="14"/>
          </p:nvPr>
        </p:nvSpPr>
        <p:spPr/>
        <p:txBody>
          <a:bodyPr/>
          <a:lstStyle>
            <a:lvl1pPr>
              <a:defRPr/>
            </a:lvl1pPr>
          </a:lstStyle>
          <a:p>
            <a:pPr>
              <a:defRPr/>
            </a:pPr>
            <a:r>
              <a:rPr lang="el-GR" smtClean="0"/>
              <a:t>Ενότητα 2η. Εργαστηριακή άσκηση Ανατομής Σαβριδιού.</a:t>
            </a:r>
            <a:endParaRPr lang="en-US" dirty="0"/>
          </a:p>
        </p:txBody>
      </p:sp>
      <p:sp>
        <p:nvSpPr>
          <p:cNvPr id="6" name="Slide Number Placeholder 5"/>
          <p:cNvSpPr>
            <a:spLocks noGrp="1"/>
          </p:cNvSpPr>
          <p:nvPr>
            <p:ph type="sldNum" sz="quarter" idx="15"/>
          </p:nvPr>
        </p:nvSpPr>
        <p:spPr/>
        <p:txBody>
          <a:bodyPr/>
          <a:lstStyle>
            <a:lvl1pPr>
              <a:defRPr/>
            </a:lvl1pPr>
          </a:lstStyle>
          <a:p>
            <a:pPr>
              <a:defRPr/>
            </a:pPr>
            <a:fld id="{57E4C6C6-3777-4EAD-84BC-159576A35390}" type="slidenum">
              <a:rPr lang="en-US"/>
              <a:pPr>
                <a:defRPr/>
              </a:pPr>
              <a:t>‹#›</a:t>
            </a:fld>
            <a:endParaRPr lang="en-US" dirty="0"/>
          </a:p>
        </p:txBody>
      </p:sp>
    </p:spTree>
    <p:extLst>
      <p:ext uri="{BB962C8B-B14F-4D97-AF65-F5344CB8AC3E}">
        <p14:creationId xmlns:p14="http://schemas.microsoft.com/office/powerpoint/2010/main" val="3406624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l-GR" smtClean="0"/>
              <a:t>Ενότητα 2η. Εργαστηριακή άσκηση Ανατομής Σαβριδιού.</a:t>
            </a: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DFD0F382-4960-47AE-ABD8-6EC0E845ECD6}" type="slidenum">
              <a:rPr lang="en-US"/>
              <a:pPr>
                <a:defRPr/>
              </a:pPr>
              <a:t>‹#›</a:t>
            </a:fld>
            <a:endParaRPr lang="en-US" dirty="0"/>
          </a:p>
        </p:txBody>
      </p:sp>
    </p:spTree>
    <p:extLst>
      <p:ext uri="{BB962C8B-B14F-4D97-AF65-F5344CB8AC3E}">
        <p14:creationId xmlns:p14="http://schemas.microsoft.com/office/powerpoint/2010/main" val="2036485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Media Placeholder 5"/>
          <p:cNvSpPr>
            <a:spLocks noGrp="1"/>
          </p:cNvSpPr>
          <p:nvPr>
            <p:ph type="media" sz="quarter" idx="12"/>
          </p:nvPr>
        </p:nvSpPr>
        <p:spPr>
          <a:xfrm>
            <a:off x="628650" y="1854200"/>
            <a:ext cx="7886700" cy="3860800"/>
          </a:xfrm>
        </p:spPr>
        <p:txBody>
          <a:bodyPr rtlCol="0">
            <a:normAutofit/>
          </a:bodyPr>
          <a:lstStyle/>
          <a:p>
            <a:pPr lvl="0"/>
            <a:endParaRPr lang="en-US" noProof="0"/>
          </a:p>
        </p:txBody>
      </p:sp>
      <p:sp>
        <p:nvSpPr>
          <p:cNvPr id="4" name="Footer Placeholder 4"/>
          <p:cNvSpPr>
            <a:spLocks noGrp="1"/>
          </p:cNvSpPr>
          <p:nvPr>
            <p:ph type="ftr" sz="quarter" idx="13"/>
          </p:nvPr>
        </p:nvSpPr>
        <p:spPr/>
        <p:txBody>
          <a:bodyPr/>
          <a:lstStyle>
            <a:lvl1pPr>
              <a:defRPr/>
            </a:lvl1pPr>
          </a:lstStyle>
          <a:p>
            <a:pPr>
              <a:defRPr/>
            </a:pPr>
            <a:r>
              <a:rPr lang="el-GR" smtClean="0"/>
              <a:t>Ενότητα 2η. Εργαστηριακή άσκηση Ανατομής Σαβριδιού.</a:t>
            </a:r>
            <a:endParaRPr lang="en-US" dirty="0"/>
          </a:p>
        </p:txBody>
      </p:sp>
      <p:sp>
        <p:nvSpPr>
          <p:cNvPr id="5" name="Slide Number Placeholder 5"/>
          <p:cNvSpPr>
            <a:spLocks noGrp="1"/>
          </p:cNvSpPr>
          <p:nvPr>
            <p:ph type="sldNum" sz="quarter" idx="14"/>
          </p:nvPr>
        </p:nvSpPr>
        <p:spPr/>
        <p:txBody>
          <a:bodyPr/>
          <a:lstStyle>
            <a:lvl1pPr>
              <a:defRPr/>
            </a:lvl1pPr>
          </a:lstStyle>
          <a:p>
            <a:pPr>
              <a:defRPr/>
            </a:pPr>
            <a:fld id="{CA40966D-1503-4A03-961F-EA8B3F54B9F5}" type="slidenum">
              <a:rPr lang="en-US"/>
              <a:pPr>
                <a:defRPr/>
              </a:pPr>
              <a:t>‹#›</a:t>
            </a:fld>
            <a:endParaRPr lang="en-US" dirty="0"/>
          </a:p>
        </p:txBody>
      </p:sp>
    </p:spTree>
    <p:extLst>
      <p:ext uri="{BB962C8B-B14F-4D97-AF65-F5344CB8AC3E}">
        <p14:creationId xmlns:p14="http://schemas.microsoft.com/office/powerpoint/2010/main" val="1659812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6"/>
          </p:nvPr>
        </p:nvSpPr>
        <p:spPr>
          <a:xfrm>
            <a:off x="628650" y="1866900"/>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9"/>
          <p:cNvSpPr>
            <a:spLocks noGrp="1"/>
          </p:cNvSpPr>
          <p:nvPr>
            <p:ph sz="quarter" idx="17"/>
          </p:nvPr>
        </p:nvSpPr>
        <p:spPr>
          <a:xfrm>
            <a:off x="628650" y="406059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9"/>
          <p:cNvSpPr>
            <a:spLocks noGrp="1"/>
          </p:cNvSpPr>
          <p:nvPr>
            <p:ph sz="quarter" idx="18"/>
          </p:nvPr>
        </p:nvSpPr>
        <p:spPr>
          <a:xfrm>
            <a:off x="4724400" y="184833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9"/>
          <p:cNvSpPr>
            <a:spLocks noGrp="1"/>
          </p:cNvSpPr>
          <p:nvPr>
            <p:ph sz="quarter" idx="19"/>
          </p:nvPr>
        </p:nvSpPr>
        <p:spPr>
          <a:xfrm>
            <a:off x="4737100" y="406059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20"/>
          </p:nvPr>
        </p:nvSpPr>
        <p:spPr/>
        <p:txBody>
          <a:bodyPr/>
          <a:lstStyle>
            <a:lvl1pPr>
              <a:defRPr/>
            </a:lvl1pPr>
          </a:lstStyle>
          <a:p>
            <a:pPr>
              <a:defRPr/>
            </a:pPr>
            <a:r>
              <a:rPr lang="el-GR" smtClean="0"/>
              <a:t>Ενότητα 2η. Εργαστηριακή άσκηση Ανατομής Σαβριδιού.</a:t>
            </a:r>
            <a:endParaRPr lang="en-US" dirty="0"/>
          </a:p>
        </p:txBody>
      </p:sp>
      <p:sp>
        <p:nvSpPr>
          <p:cNvPr id="8" name="Slide Number Placeholder 5"/>
          <p:cNvSpPr>
            <a:spLocks noGrp="1"/>
          </p:cNvSpPr>
          <p:nvPr>
            <p:ph type="sldNum" sz="quarter" idx="21"/>
          </p:nvPr>
        </p:nvSpPr>
        <p:spPr/>
        <p:txBody>
          <a:bodyPr/>
          <a:lstStyle>
            <a:lvl1pPr>
              <a:defRPr/>
            </a:lvl1pPr>
          </a:lstStyle>
          <a:p>
            <a:pPr>
              <a:defRPr/>
            </a:pPr>
            <a:fld id="{E606F577-1978-4CCF-BC8F-1086BE4E0BAE}" type="slidenum">
              <a:rPr lang="en-US"/>
              <a:pPr>
                <a:defRPr/>
              </a:pPr>
              <a:t>‹#›</a:t>
            </a:fld>
            <a:endParaRPr lang="en-US" dirty="0"/>
          </a:p>
        </p:txBody>
      </p:sp>
    </p:spTree>
    <p:extLst>
      <p:ext uri="{BB962C8B-B14F-4D97-AF65-F5344CB8AC3E}">
        <p14:creationId xmlns:p14="http://schemas.microsoft.com/office/powerpoint/2010/main" val="1084007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5"/>
          <p:cNvSpPr>
            <a:spLocks noGrp="1"/>
          </p:cNvSpPr>
          <p:nvPr>
            <p:ph type="pic" sz="quarter" idx="12"/>
          </p:nvPr>
        </p:nvSpPr>
        <p:spPr>
          <a:xfrm>
            <a:off x="628650" y="1866900"/>
            <a:ext cx="3778250" cy="2032000"/>
          </a:xfrm>
        </p:spPr>
        <p:txBody>
          <a:bodyPr rtlCol="0">
            <a:normAutofit/>
          </a:bodyPr>
          <a:lstStyle/>
          <a:p>
            <a:pPr lvl="0"/>
            <a:endParaRPr lang="en-US" noProof="0"/>
          </a:p>
        </p:txBody>
      </p:sp>
      <p:sp>
        <p:nvSpPr>
          <p:cNvPr id="7" name="Picture Placeholder 5"/>
          <p:cNvSpPr>
            <a:spLocks noGrp="1"/>
          </p:cNvSpPr>
          <p:nvPr>
            <p:ph type="pic" sz="quarter" idx="13"/>
          </p:nvPr>
        </p:nvSpPr>
        <p:spPr>
          <a:xfrm>
            <a:off x="4737100" y="1854200"/>
            <a:ext cx="3778250" cy="2044700"/>
          </a:xfrm>
        </p:spPr>
        <p:txBody>
          <a:bodyPr rtlCol="0">
            <a:normAutofit/>
          </a:bodyPr>
          <a:lstStyle/>
          <a:p>
            <a:pPr lvl="0"/>
            <a:endParaRPr lang="en-US" noProof="0"/>
          </a:p>
        </p:txBody>
      </p:sp>
      <p:sp>
        <p:nvSpPr>
          <p:cNvPr id="8" name="Picture Placeholder 5"/>
          <p:cNvSpPr>
            <a:spLocks noGrp="1"/>
          </p:cNvSpPr>
          <p:nvPr>
            <p:ph type="pic" sz="quarter" idx="14"/>
          </p:nvPr>
        </p:nvSpPr>
        <p:spPr>
          <a:xfrm>
            <a:off x="2682875" y="4075111"/>
            <a:ext cx="3778250" cy="2032000"/>
          </a:xfrm>
        </p:spPr>
        <p:txBody>
          <a:bodyPr rtlCol="0">
            <a:normAutofit/>
          </a:bodyPr>
          <a:lstStyle/>
          <a:p>
            <a:pPr lvl="0"/>
            <a:endParaRPr lang="en-US" noProof="0"/>
          </a:p>
        </p:txBody>
      </p:sp>
      <p:sp>
        <p:nvSpPr>
          <p:cNvPr id="9" name="Footer Placeholder 4"/>
          <p:cNvSpPr>
            <a:spLocks noGrp="1"/>
          </p:cNvSpPr>
          <p:nvPr>
            <p:ph type="ftr" sz="quarter" idx="15"/>
          </p:nvPr>
        </p:nvSpPr>
        <p:spPr/>
        <p:txBody>
          <a:bodyPr/>
          <a:lstStyle>
            <a:lvl1pPr>
              <a:defRPr/>
            </a:lvl1pPr>
          </a:lstStyle>
          <a:p>
            <a:pPr>
              <a:defRPr/>
            </a:pPr>
            <a:r>
              <a:rPr lang="el-GR" smtClean="0"/>
              <a:t>Ενότητα 2η. Εργαστηριακή άσκηση Ανατομής Σαβριδιού.</a:t>
            </a:r>
            <a:endParaRPr lang="en-US" dirty="0"/>
          </a:p>
        </p:txBody>
      </p:sp>
      <p:sp>
        <p:nvSpPr>
          <p:cNvPr id="10" name="Slide Number Placeholder 5"/>
          <p:cNvSpPr>
            <a:spLocks noGrp="1"/>
          </p:cNvSpPr>
          <p:nvPr>
            <p:ph type="sldNum" sz="quarter" idx="16"/>
          </p:nvPr>
        </p:nvSpPr>
        <p:spPr/>
        <p:txBody>
          <a:bodyPr/>
          <a:lstStyle>
            <a:lvl1pPr>
              <a:defRPr/>
            </a:lvl1pPr>
          </a:lstStyle>
          <a:p>
            <a:pPr>
              <a:defRPr/>
            </a:pPr>
            <a:fld id="{FAC65FE6-DB3C-4861-AC3F-F499B60AE6B1}" type="slidenum">
              <a:rPr lang="en-US"/>
              <a:pPr>
                <a:defRPr/>
              </a:pPr>
              <a:t>‹#›</a:t>
            </a:fld>
            <a:endParaRPr lang="en-US" dirty="0"/>
          </a:p>
        </p:txBody>
      </p:sp>
    </p:spTree>
    <p:extLst>
      <p:ext uri="{BB962C8B-B14F-4D97-AF65-F5344CB8AC3E}">
        <p14:creationId xmlns:p14="http://schemas.microsoft.com/office/powerpoint/2010/main" val="508476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l-GR" smtClean="0"/>
              <a:t>Ενότητα 2η. Εργαστηριακή άσκηση Ανατομής Σαβριδιού.</a:t>
            </a: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087754E3-12D2-421D-BA8B-9D231DB02C57}" type="slidenum">
              <a:rPr lang="en-US"/>
              <a:pPr>
                <a:defRPr/>
              </a:pPr>
              <a:t>‹#›</a:t>
            </a:fld>
            <a:endParaRPr lang="en-US" dirty="0"/>
          </a:p>
        </p:txBody>
      </p:sp>
    </p:spTree>
    <p:extLst>
      <p:ext uri="{BB962C8B-B14F-4D97-AF65-F5344CB8AC3E}">
        <p14:creationId xmlns:p14="http://schemas.microsoft.com/office/powerpoint/2010/main" val="3170121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5"/>
          <p:cNvSpPr>
            <a:spLocks noGrp="1"/>
          </p:cNvSpPr>
          <p:nvPr>
            <p:ph type="pic" sz="quarter" idx="12"/>
          </p:nvPr>
        </p:nvSpPr>
        <p:spPr>
          <a:xfrm>
            <a:off x="527050" y="2311400"/>
            <a:ext cx="2520950" cy="3187700"/>
          </a:xfrm>
        </p:spPr>
        <p:txBody>
          <a:bodyPr rtlCol="0">
            <a:normAutofit/>
          </a:bodyPr>
          <a:lstStyle/>
          <a:p>
            <a:pPr lvl="0"/>
            <a:endParaRPr lang="en-US" noProof="0"/>
          </a:p>
        </p:txBody>
      </p:sp>
      <p:sp>
        <p:nvSpPr>
          <p:cNvPr id="8" name="Picture Placeholder 5"/>
          <p:cNvSpPr>
            <a:spLocks noGrp="1"/>
          </p:cNvSpPr>
          <p:nvPr>
            <p:ph type="pic" sz="quarter" idx="13"/>
          </p:nvPr>
        </p:nvSpPr>
        <p:spPr>
          <a:xfrm>
            <a:off x="3302000" y="2311400"/>
            <a:ext cx="2501900" cy="3187700"/>
          </a:xfrm>
        </p:spPr>
        <p:txBody>
          <a:bodyPr rtlCol="0">
            <a:normAutofit/>
          </a:bodyPr>
          <a:lstStyle/>
          <a:p>
            <a:pPr lvl="0"/>
            <a:endParaRPr lang="en-US" noProof="0"/>
          </a:p>
        </p:txBody>
      </p:sp>
      <p:sp>
        <p:nvSpPr>
          <p:cNvPr id="9" name="Picture Placeholder 5"/>
          <p:cNvSpPr>
            <a:spLocks noGrp="1"/>
          </p:cNvSpPr>
          <p:nvPr>
            <p:ph type="pic" sz="quarter" idx="14"/>
          </p:nvPr>
        </p:nvSpPr>
        <p:spPr>
          <a:xfrm>
            <a:off x="6076950" y="2311400"/>
            <a:ext cx="2495550" cy="3187700"/>
          </a:xfrm>
        </p:spPr>
        <p:txBody>
          <a:bodyPr rtlCol="0">
            <a:normAutofit/>
          </a:bodyPr>
          <a:lstStyle/>
          <a:p>
            <a:pPr lvl="0"/>
            <a:endParaRPr lang="en-US" noProof="0"/>
          </a:p>
        </p:txBody>
      </p:sp>
      <p:sp>
        <p:nvSpPr>
          <p:cNvPr id="7" name="Footer Placeholder 4"/>
          <p:cNvSpPr>
            <a:spLocks noGrp="1"/>
          </p:cNvSpPr>
          <p:nvPr>
            <p:ph type="ftr" sz="quarter" idx="15"/>
          </p:nvPr>
        </p:nvSpPr>
        <p:spPr/>
        <p:txBody>
          <a:bodyPr/>
          <a:lstStyle>
            <a:lvl1pPr>
              <a:defRPr/>
            </a:lvl1pPr>
          </a:lstStyle>
          <a:p>
            <a:pPr>
              <a:defRPr/>
            </a:pPr>
            <a:r>
              <a:rPr lang="el-GR" smtClean="0"/>
              <a:t>Ενότητα 2η. Εργαστηριακή άσκηση Ανατομής Σαβριδιού.</a:t>
            </a:r>
            <a:endParaRPr lang="en-US" dirty="0"/>
          </a:p>
        </p:txBody>
      </p:sp>
      <p:sp>
        <p:nvSpPr>
          <p:cNvPr id="10" name="Slide Number Placeholder 5"/>
          <p:cNvSpPr>
            <a:spLocks noGrp="1"/>
          </p:cNvSpPr>
          <p:nvPr>
            <p:ph type="sldNum" sz="quarter" idx="16"/>
          </p:nvPr>
        </p:nvSpPr>
        <p:spPr/>
        <p:txBody>
          <a:bodyPr/>
          <a:lstStyle>
            <a:lvl1pPr>
              <a:defRPr/>
            </a:lvl1pPr>
          </a:lstStyle>
          <a:p>
            <a:pPr>
              <a:defRPr/>
            </a:pPr>
            <a:fld id="{0956D843-679F-42D5-BC29-ECAA04E26F3F}" type="slidenum">
              <a:rPr lang="en-US"/>
              <a:pPr>
                <a:defRPr/>
              </a:pPr>
              <a:t>‹#›</a:t>
            </a:fld>
            <a:endParaRPr lang="en-US" dirty="0"/>
          </a:p>
        </p:txBody>
      </p:sp>
    </p:spTree>
    <p:extLst>
      <p:ext uri="{BB962C8B-B14F-4D97-AF65-F5344CB8AC3E}">
        <p14:creationId xmlns:p14="http://schemas.microsoft.com/office/powerpoint/2010/main" val="3199667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cSld name="Κεφαλίδα ενότητας">
    <p:spTree>
      <p:nvGrpSpPr>
        <p:cNvPr id="1" name=""/>
        <p:cNvGrpSpPr/>
        <p:nvPr/>
      </p:nvGrpSpPr>
      <p:grpSpPr>
        <a:xfrm>
          <a:off x="0" y="0"/>
          <a:ext cx="0" cy="0"/>
          <a:chOff x="0" y="0"/>
          <a:chExt cx="0" cy="0"/>
        </a:xfrm>
      </p:grpSpPr>
      <p:pic>
        <p:nvPicPr>
          <p:cNvPr id="4" name="Εικόνα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661458">
            <a:off x="858838" y="3911600"/>
            <a:ext cx="863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Εικόνα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20661458">
            <a:off x="858838" y="3911600"/>
            <a:ext cx="863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888" y="1709739"/>
            <a:ext cx="7886700" cy="2852737"/>
          </a:xfrm>
        </p:spPr>
        <p:txBody>
          <a:bodyPr anchor="b">
            <a:normAutofit/>
          </a:bodyPr>
          <a:lstStyle>
            <a:lvl1pPr>
              <a:defRPr sz="4400">
                <a:solidFill>
                  <a:srgbClr val="5075BC"/>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6" name="Footer Placeholder 4"/>
          <p:cNvSpPr>
            <a:spLocks noGrp="1"/>
          </p:cNvSpPr>
          <p:nvPr>
            <p:ph type="ftr" sz="quarter" idx="10"/>
          </p:nvPr>
        </p:nvSpPr>
        <p:spPr/>
        <p:txBody>
          <a:bodyPr/>
          <a:lstStyle>
            <a:lvl1pPr>
              <a:defRPr/>
            </a:lvl1pPr>
          </a:lstStyle>
          <a:p>
            <a:pPr>
              <a:defRPr/>
            </a:pPr>
            <a:r>
              <a:rPr lang="el-GR" smtClean="0"/>
              <a:t>Ενότητα 2η. Εργαστηριακή άσκηση Ανατομής Σαβριδιού.</a:t>
            </a:r>
            <a:endParaRPr lang="en-US"/>
          </a:p>
        </p:txBody>
      </p:sp>
      <p:sp>
        <p:nvSpPr>
          <p:cNvPr id="7" name="Slide Number Placeholder 5"/>
          <p:cNvSpPr>
            <a:spLocks noGrp="1"/>
          </p:cNvSpPr>
          <p:nvPr>
            <p:ph type="sldNum" sz="quarter" idx="11"/>
          </p:nvPr>
        </p:nvSpPr>
        <p:spPr/>
        <p:txBody>
          <a:bodyPr/>
          <a:lstStyle>
            <a:lvl1pPr>
              <a:defRPr/>
            </a:lvl1pPr>
          </a:lstStyle>
          <a:p>
            <a:pPr>
              <a:defRPr/>
            </a:pPr>
            <a:fld id="{FE54ED32-1A5E-40E6-BCD6-F7092360BE89}" type="slidenum">
              <a:rPr lang="en-US"/>
              <a:pPr>
                <a:defRPr/>
              </a:pPr>
              <a:t>‹#›</a:t>
            </a:fld>
            <a:endParaRPr lang="en-US"/>
          </a:p>
        </p:txBody>
      </p:sp>
    </p:spTree>
    <p:extLst>
      <p:ext uri="{BB962C8B-B14F-4D97-AF65-F5344CB8AC3E}">
        <p14:creationId xmlns:p14="http://schemas.microsoft.com/office/powerpoint/2010/main" val="1160088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r>
              <a:rPr lang="el-GR" smtClean="0"/>
              <a:t>Ενότητα 2η. Εργαστηριακή άσκηση Ανατομής Σαβριδιού.</a:t>
            </a: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18AEC878-AEEC-44AA-86EC-632A3A07F777}" type="slidenum">
              <a:rPr lang="en-US"/>
              <a:pPr>
                <a:defRPr/>
              </a:pPr>
              <a:t>‹#›</a:t>
            </a:fld>
            <a:endParaRPr lang="en-US" dirty="0"/>
          </a:p>
        </p:txBody>
      </p:sp>
    </p:spTree>
    <p:extLst>
      <p:ext uri="{BB962C8B-B14F-4D97-AF65-F5344CB8AC3E}">
        <p14:creationId xmlns:p14="http://schemas.microsoft.com/office/powerpoint/2010/main" val="3281702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4"/>
          <p:cNvSpPr>
            <a:spLocks noGrp="1"/>
          </p:cNvSpPr>
          <p:nvPr>
            <p:ph type="ftr" sz="quarter" idx="10"/>
          </p:nvPr>
        </p:nvSpPr>
        <p:spPr/>
        <p:txBody>
          <a:bodyPr/>
          <a:lstStyle>
            <a:lvl1pPr>
              <a:defRPr/>
            </a:lvl1pPr>
          </a:lstStyle>
          <a:p>
            <a:pPr>
              <a:defRPr/>
            </a:pPr>
            <a:r>
              <a:rPr lang="el-GR" smtClean="0"/>
              <a:t>Ενότητα 2η. Εργαστηριακή άσκηση Ανατομής Σαβριδιού.</a:t>
            </a:r>
            <a:endParaRPr lang="en-US" dirty="0"/>
          </a:p>
        </p:txBody>
      </p:sp>
      <p:sp>
        <p:nvSpPr>
          <p:cNvPr id="8" name="Slide Number Placeholder 5"/>
          <p:cNvSpPr>
            <a:spLocks noGrp="1"/>
          </p:cNvSpPr>
          <p:nvPr>
            <p:ph type="sldNum" sz="quarter" idx="11"/>
          </p:nvPr>
        </p:nvSpPr>
        <p:spPr/>
        <p:txBody>
          <a:bodyPr/>
          <a:lstStyle>
            <a:lvl1pPr>
              <a:defRPr/>
            </a:lvl1pPr>
          </a:lstStyle>
          <a:p>
            <a:pPr>
              <a:defRPr/>
            </a:pPr>
            <a:fld id="{53C1A861-4E76-4397-9BD4-3248E2494709}" type="slidenum">
              <a:rPr lang="en-US"/>
              <a:pPr>
                <a:defRPr/>
              </a:pPr>
              <a:t>‹#›</a:t>
            </a:fld>
            <a:endParaRPr lang="en-US" dirty="0"/>
          </a:p>
        </p:txBody>
      </p:sp>
    </p:spTree>
    <p:extLst>
      <p:ext uri="{BB962C8B-B14F-4D97-AF65-F5344CB8AC3E}">
        <p14:creationId xmlns:p14="http://schemas.microsoft.com/office/powerpoint/2010/main" val="1033077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21415" y="3386622"/>
            <a:ext cx="7886700" cy="1325563"/>
          </a:xfrm>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r>
              <a:rPr lang="el-GR" smtClean="0"/>
              <a:t>Ενότητα 2η. Εργαστηριακή άσκηση Ανατομής Σαβριδιού.</a:t>
            </a:r>
            <a:endParaRPr lang="en-US" dirty="0"/>
          </a:p>
        </p:txBody>
      </p:sp>
      <p:sp>
        <p:nvSpPr>
          <p:cNvPr id="4" name="Slide Number Placeholder 5"/>
          <p:cNvSpPr>
            <a:spLocks noGrp="1"/>
          </p:cNvSpPr>
          <p:nvPr>
            <p:ph type="sldNum" sz="quarter" idx="11"/>
          </p:nvPr>
        </p:nvSpPr>
        <p:spPr/>
        <p:txBody>
          <a:bodyPr/>
          <a:lstStyle>
            <a:lvl1pPr>
              <a:defRPr/>
            </a:lvl1pPr>
          </a:lstStyle>
          <a:p>
            <a:pPr>
              <a:defRPr/>
            </a:pPr>
            <a:fld id="{0C408957-CD5B-4E3B-9EA0-8B27C2ED330A}" type="slidenum">
              <a:rPr lang="en-US"/>
              <a:pPr>
                <a:defRPr/>
              </a:pPr>
              <a:t>‹#›</a:t>
            </a:fld>
            <a:endParaRPr lang="en-US" dirty="0"/>
          </a:p>
        </p:txBody>
      </p:sp>
    </p:spTree>
    <p:extLst>
      <p:ext uri="{BB962C8B-B14F-4D97-AF65-F5344CB8AC3E}">
        <p14:creationId xmlns:p14="http://schemas.microsoft.com/office/powerpoint/2010/main" val="3177967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1608622"/>
            <a:ext cx="7886700" cy="1325563"/>
          </a:xfrm>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r>
              <a:rPr lang="el-GR" smtClean="0"/>
              <a:t>Ενότητα 2η. Εργαστηριακή άσκηση Ανατομής Σαβριδιού.</a:t>
            </a:r>
            <a:endParaRPr lang="en-US" dirty="0"/>
          </a:p>
        </p:txBody>
      </p:sp>
      <p:sp>
        <p:nvSpPr>
          <p:cNvPr id="4" name="Slide Number Placeholder 5"/>
          <p:cNvSpPr>
            <a:spLocks noGrp="1"/>
          </p:cNvSpPr>
          <p:nvPr>
            <p:ph type="sldNum" sz="quarter" idx="11"/>
          </p:nvPr>
        </p:nvSpPr>
        <p:spPr/>
        <p:txBody>
          <a:bodyPr/>
          <a:lstStyle>
            <a:lvl1pPr>
              <a:defRPr/>
            </a:lvl1pPr>
          </a:lstStyle>
          <a:p>
            <a:pPr>
              <a:defRPr/>
            </a:pPr>
            <a:fld id="{4C95A2D0-4A74-4153-8F8B-EC7465A782E9}" type="slidenum">
              <a:rPr lang="en-US"/>
              <a:pPr>
                <a:defRPr/>
              </a:pPr>
              <a:t>‹#›</a:t>
            </a:fld>
            <a:endParaRPr lang="en-US" dirty="0"/>
          </a:p>
        </p:txBody>
      </p:sp>
    </p:spTree>
    <p:extLst>
      <p:ext uri="{BB962C8B-B14F-4D97-AF65-F5344CB8AC3E}">
        <p14:creationId xmlns:p14="http://schemas.microsoft.com/office/powerpoint/2010/main" val="1131949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Θέση εικόνας 6"/>
          <p:cNvSpPr>
            <a:spLocks noGrp="1"/>
          </p:cNvSpPr>
          <p:nvPr>
            <p:ph type="pic" sz="quarter" idx="13"/>
          </p:nvPr>
        </p:nvSpPr>
        <p:spPr>
          <a:xfrm>
            <a:off x="628651" y="1794694"/>
            <a:ext cx="7886699" cy="3836937"/>
          </a:xfrm>
        </p:spPr>
        <p:txBody>
          <a:bodyPr rtlCol="0">
            <a:normAutofit/>
          </a:bodyPr>
          <a:lstStyle/>
          <a:p>
            <a:pPr lvl="0"/>
            <a:r>
              <a:rPr lang="en-US" noProof="0" smtClean="0"/>
              <a:t>Click icon to add picture</a:t>
            </a:r>
            <a:endParaRPr lang="el-GR" noProof="0" dirty="0"/>
          </a:p>
        </p:txBody>
      </p:sp>
      <p:sp>
        <p:nvSpPr>
          <p:cNvPr id="9" name="Θέση κειμένου 8"/>
          <p:cNvSpPr>
            <a:spLocks noGrp="1"/>
          </p:cNvSpPr>
          <p:nvPr>
            <p:ph type="body" sz="quarter" idx="14"/>
          </p:nvPr>
        </p:nvSpPr>
        <p:spPr>
          <a:xfrm>
            <a:off x="628650" y="5735636"/>
            <a:ext cx="7940675" cy="485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Footer Placeholder 4"/>
          <p:cNvSpPr>
            <a:spLocks noGrp="1"/>
          </p:cNvSpPr>
          <p:nvPr>
            <p:ph type="ftr" sz="quarter" idx="15"/>
          </p:nvPr>
        </p:nvSpPr>
        <p:spPr/>
        <p:txBody>
          <a:bodyPr/>
          <a:lstStyle>
            <a:lvl1pPr>
              <a:defRPr/>
            </a:lvl1pPr>
          </a:lstStyle>
          <a:p>
            <a:pPr>
              <a:defRPr/>
            </a:pPr>
            <a:r>
              <a:rPr lang="el-GR" smtClean="0"/>
              <a:t>Ενότητα 2η. Εργαστηριακή άσκηση Ανατομής Σαβριδιού.</a:t>
            </a:r>
            <a:endParaRPr lang="en-US" dirty="0"/>
          </a:p>
        </p:txBody>
      </p:sp>
      <p:sp>
        <p:nvSpPr>
          <p:cNvPr id="6" name="Slide Number Placeholder 5"/>
          <p:cNvSpPr>
            <a:spLocks noGrp="1"/>
          </p:cNvSpPr>
          <p:nvPr>
            <p:ph type="sldNum" sz="quarter" idx="16"/>
          </p:nvPr>
        </p:nvSpPr>
        <p:spPr/>
        <p:txBody>
          <a:bodyPr/>
          <a:lstStyle>
            <a:lvl1pPr>
              <a:defRPr/>
            </a:lvl1pPr>
          </a:lstStyle>
          <a:p>
            <a:pPr>
              <a:defRPr/>
            </a:pPr>
            <a:fld id="{C533D66E-3CB5-4CF2-AEBF-5394AA528D94}" type="slidenum">
              <a:rPr lang="en-US"/>
              <a:pPr>
                <a:defRPr/>
              </a:pPr>
              <a:t>‹#›</a:t>
            </a:fld>
            <a:endParaRPr lang="en-US" dirty="0"/>
          </a:p>
        </p:txBody>
      </p:sp>
    </p:spTree>
    <p:extLst>
      <p:ext uri="{BB962C8B-B14F-4D97-AF65-F5344CB8AC3E}">
        <p14:creationId xmlns:p14="http://schemas.microsoft.com/office/powerpoint/2010/main" val="661421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6" name="Θέση SmartArt 5"/>
          <p:cNvSpPr>
            <a:spLocks noGrp="1"/>
          </p:cNvSpPr>
          <p:nvPr>
            <p:ph type="dgm" sz="quarter" idx="12"/>
          </p:nvPr>
        </p:nvSpPr>
        <p:spPr>
          <a:xfrm>
            <a:off x="628650" y="1858963"/>
            <a:ext cx="7886700" cy="4261618"/>
          </a:xfrm>
        </p:spPr>
        <p:txBody>
          <a:bodyPr rtlCol="0">
            <a:normAutofit/>
          </a:bodyPr>
          <a:lstStyle/>
          <a:p>
            <a:pPr lvl="0"/>
            <a:r>
              <a:rPr lang="en-US" noProof="0" smtClean="0"/>
              <a:t>Click icon to add SmartArt graphic</a:t>
            </a:r>
            <a:endParaRPr lang="el-GR" noProof="0"/>
          </a:p>
        </p:txBody>
      </p:sp>
      <p:sp>
        <p:nvSpPr>
          <p:cNvPr id="4" name="Footer Placeholder 4"/>
          <p:cNvSpPr>
            <a:spLocks noGrp="1"/>
          </p:cNvSpPr>
          <p:nvPr>
            <p:ph type="ftr" sz="quarter" idx="13"/>
          </p:nvPr>
        </p:nvSpPr>
        <p:spPr/>
        <p:txBody>
          <a:bodyPr/>
          <a:lstStyle>
            <a:lvl1pPr>
              <a:defRPr/>
            </a:lvl1pPr>
          </a:lstStyle>
          <a:p>
            <a:pPr>
              <a:defRPr/>
            </a:pPr>
            <a:r>
              <a:rPr lang="el-GR" smtClean="0"/>
              <a:t>Ενότητα 2η. Εργαστηριακή άσκηση Ανατομής Σαβριδιού.</a:t>
            </a:r>
            <a:endParaRPr lang="en-US" dirty="0"/>
          </a:p>
        </p:txBody>
      </p:sp>
      <p:sp>
        <p:nvSpPr>
          <p:cNvPr id="5" name="Slide Number Placeholder 5"/>
          <p:cNvSpPr>
            <a:spLocks noGrp="1"/>
          </p:cNvSpPr>
          <p:nvPr>
            <p:ph type="sldNum" sz="quarter" idx="14"/>
          </p:nvPr>
        </p:nvSpPr>
        <p:spPr/>
        <p:txBody>
          <a:bodyPr/>
          <a:lstStyle>
            <a:lvl1pPr>
              <a:defRPr/>
            </a:lvl1pPr>
          </a:lstStyle>
          <a:p>
            <a:pPr>
              <a:defRPr/>
            </a:pPr>
            <a:fld id="{1D446A2E-1B84-4D52-85D2-9B0B95B4ECD0}" type="slidenum">
              <a:rPr lang="en-US"/>
              <a:pPr>
                <a:defRPr/>
              </a:pPr>
              <a:t>‹#›</a:t>
            </a:fld>
            <a:endParaRPr lang="en-US" dirty="0"/>
          </a:p>
        </p:txBody>
      </p:sp>
    </p:spTree>
    <p:extLst>
      <p:ext uri="{BB962C8B-B14F-4D97-AF65-F5344CB8AC3E}">
        <p14:creationId xmlns:p14="http://schemas.microsoft.com/office/powerpoint/2010/main" val="3124814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6" name="Θέση εικόνας 5"/>
          <p:cNvSpPr>
            <a:spLocks noGrp="1"/>
          </p:cNvSpPr>
          <p:nvPr>
            <p:ph type="pic" sz="quarter" idx="12"/>
          </p:nvPr>
        </p:nvSpPr>
        <p:spPr>
          <a:xfrm>
            <a:off x="628650" y="1843088"/>
            <a:ext cx="5300663" cy="4262437"/>
          </a:xfrm>
        </p:spPr>
        <p:txBody>
          <a:bodyPr rtlCol="0">
            <a:normAutofit/>
          </a:bodyPr>
          <a:lstStyle/>
          <a:p>
            <a:pPr lvl="0"/>
            <a:r>
              <a:rPr lang="en-US" noProof="0" smtClean="0"/>
              <a:t>Click icon to add picture</a:t>
            </a:r>
            <a:endParaRPr lang="el-GR" noProof="0"/>
          </a:p>
        </p:txBody>
      </p:sp>
      <p:sp>
        <p:nvSpPr>
          <p:cNvPr id="8" name="Θέση κειμένου 7"/>
          <p:cNvSpPr>
            <a:spLocks noGrp="1"/>
          </p:cNvSpPr>
          <p:nvPr>
            <p:ph type="body" sz="quarter" idx="13"/>
          </p:nvPr>
        </p:nvSpPr>
        <p:spPr>
          <a:xfrm>
            <a:off x="6091238" y="1843088"/>
            <a:ext cx="2595562" cy="42338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Footer Placeholder 4"/>
          <p:cNvSpPr>
            <a:spLocks noGrp="1"/>
          </p:cNvSpPr>
          <p:nvPr>
            <p:ph type="ftr" sz="quarter" idx="14"/>
          </p:nvPr>
        </p:nvSpPr>
        <p:spPr/>
        <p:txBody>
          <a:bodyPr/>
          <a:lstStyle>
            <a:lvl1pPr>
              <a:defRPr/>
            </a:lvl1pPr>
          </a:lstStyle>
          <a:p>
            <a:pPr>
              <a:defRPr/>
            </a:pPr>
            <a:r>
              <a:rPr lang="el-GR" smtClean="0"/>
              <a:t>Ενότητα 2η. Εργαστηριακή άσκηση Ανατομής Σαβριδιού.</a:t>
            </a:r>
            <a:endParaRPr lang="en-US" dirty="0"/>
          </a:p>
        </p:txBody>
      </p:sp>
      <p:sp>
        <p:nvSpPr>
          <p:cNvPr id="7" name="Slide Number Placeholder 5"/>
          <p:cNvSpPr>
            <a:spLocks noGrp="1"/>
          </p:cNvSpPr>
          <p:nvPr>
            <p:ph type="sldNum" sz="quarter" idx="15"/>
          </p:nvPr>
        </p:nvSpPr>
        <p:spPr/>
        <p:txBody>
          <a:bodyPr/>
          <a:lstStyle>
            <a:lvl1pPr>
              <a:defRPr/>
            </a:lvl1pPr>
          </a:lstStyle>
          <a:p>
            <a:pPr>
              <a:defRPr/>
            </a:pPr>
            <a:fld id="{CB2797DB-DB46-4892-B260-2204316CA224}" type="slidenum">
              <a:rPr lang="en-US"/>
              <a:pPr>
                <a:defRPr/>
              </a:pPr>
              <a:t>‹#›</a:t>
            </a:fld>
            <a:endParaRPr lang="en-US" dirty="0"/>
          </a:p>
        </p:txBody>
      </p:sp>
    </p:spTree>
    <p:extLst>
      <p:ext uri="{BB962C8B-B14F-4D97-AF65-F5344CB8AC3E}">
        <p14:creationId xmlns:p14="http://schemas.microsoft.com/office/powerpoint/2010/main" val="1370661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n-US" smtClean="0"/>
              <a:t>Στυλ κύριου τίτλου</a:t>
            </a:r>
            <a:endParaRPr lang="en-US" altLang="en-US" smtClean="0"/>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n-US" smtClean="0"/>
              <a:t>Στυλ υποδείγματος κειμένου</a:t>
            </a:r>
          </a:p>
          <a:p>
            <a:pPr lvl="1"/>
            <a:r>
              <a:rPr lang="el-GR" altLang="en-US" smtClean="0"/>
              <a:t>Δεύτερου επιπέδου</a:t>
            </a:r>
          </a:p>
          <a:p>
            <a:pPr lvl="2"/>
            <a:r>
              <a:rPr lang="el-GR" altLang="en-US" smtClean="0"/>
              <a:t>Τρίτου επιπέδου</a:t>
            </a:r>
          </a:p>
          <a:p>
            <a:pPr lvl="3"/>
            <a:r>
              <a:rPr lang="el-GR" altLang="en-US" smtClean="0"/>
              <a:t>Τέταρτου επιπέδου</a:t>
            </a:r>
          </a:p>
          <a:p>
            <a:pPr lvl="4"/>
            <a:r>
              <a:rPr lang="el-GR" altLang="en-US" smtClean="0"/>
              <a:t>Πέμπτου επιπέδου</a:t>
            </a:r>
            <a:endParaRPr lang="en-US" altLang="en-US" smtClean="0"/>
          </a:p>
        </p:txBody>
      </p:sp>
      <p:sp>
        <p:nvSpPr>
          <p:cNvPr id="5" name="Footer Placeholder 4"/>
          <p:cNvSpPr>
            <a:spLocks noGrp="1"/>
          </p:cNvSpPr>
          <p:nvPr>
            <p:ph type="ftr" sz="quarter" idx="3"/>
          </p:nvPr>
        </p:nvSpPr>
        <p:spPr>
          <a:xfrm>
            <a:off x="1133475" y="6326188"/>
            <a:ext cx="6831013" cy="279400"/>
          </a:xfrm>
          <a:prstGeom prst="rect">
            <a:avLst/>
          </a:prstGeom>
          <a:solidFill>
            <a:schemeClr val="accent6">
              <a:lumMod val="20000"/>
              <a:lumOff val="80000"/>
            </a:schemeClr>
          </a:solidFill>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r>
              <a:rPr lang="el-GR" smtClean="0"/>
              <a:t>Ενότητα 2η. Εργαστηριακή άσκηση Ανατομής Σαβριδιού.</a:t>
            </a:r>
            <a:endParaRPr lang="en-US" dirty="0"/>
          </a:p>
        </p:txBody>
      </p:sp>
      <p:sp>
        <p:nvSpPr>
          <p:cNvPr id="6" name="Slide Number Placeholder 5"/>
          <p:cNvSpPr>
            <a:spLocks noGrp="1"/>
          </p:cNvSpPr>
          <p:nvPr>
            <p:ph type="sldNum" sz="quarter" idx="4"/>
          </p:nvPr>
        </p:nvSpPr>
        <p:spPr>
          <a:xfrm>
            <a:off x="7964488" y="6326188"/>
            <a:ext cx="550862" cy="279400"/>
          </a:xfrm>
          <a:prstGeom prst="rect">
            <a:avLst/>
          </a:prstGeom>
          <a:solidFill>
            <a:schemeClr val="accent6">
              <a:lumMod val="20000"/>
              <a:lumOff val="80000"/>
            </a:schemeClr>
          </a:solidFill>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FC469F18-6B06-41EB-994D-9BAFEB2352CB}" type="slidenum">
              <a:rPr lang="en-US"/>
              <a:pPr>
                <a:defRPr/>
              </a:pPr>
              <a:t>‹#›</a:t>
            </a:fld>
            <a:endParaRPr lang="en-US" dirty="0"/>
          </a:p>
        </p:txBody>
      </p:sp>
      <p:pic>
        <p:nvPicPr>
          <p:cNvPr id="1030" name="Picture 6" descr="Λογότυπο Εθνικόν και Καποδιστριακόν Πανεπιστήμιον Αθηνών"/>
          <p:cNvPicPr>
            <a:picLocks noChangeAspect="1"/>
          </p:cNvPicPr>
          <p:nvPr userDrawn="1"/>
        </p:nvPicPr>
        <p:blipFill>
          <a:blip r:embed="rId23">
            <a:extLst>
              <a:ext uri="{28A0092B-C50C-407E-A947-70E740481C1C}">
                <a14:useLocalDpi xmlns:a14="http://schemas.microsoft.com/office/drawing/2010/main" val="0"/>
              </a:ext>
            </a:extLst>
          </a:blip>
          <a:srcRect l="2" r="85167"/>
          <a:stretch>
            <a:fillRect/>
          </a:stretch>
        </p:blipFill>
        <p:spPr bwMode="auto">
          <a:xfrm>
            <a:off x="628650" y="6164263"/>
            <a:ext cx="5048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userDrawn="1"/>
        </p:nvCxnSpPr>
        <p:spPr>
          <a:xfrm>
            <a:off x="1133475" y="6262688"/>
            <a:ext cx="7381875"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3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2" r:id="rId21"/>
  </p:sldLayoutIdLst>
  <p:timing>
    <p:tnLst>
      <p:par>
        <p:cTn id="1" dur="indefinite" restart="never" nodeType="tmRoot"/>
      </p:par>
    </p:tnLst>
  </p:timing>
  <p:hf hdr="0" dt="0"/>
  <p:txStyles>
    <p:titleStyle>
      <a:lvl1pPr algn="ctr" rtl="0" eaLnBrk="0" fontAlgn="base" hangingPunct="0">
        <a:lnSpc>
          <a:spcPct val="90000"/>
        </a:lnSpc>
        <a:spcBef>
          <a:spcPct val="0"/>
        </a:spcBef>
        <a:spcAft>
          <a:spcPct val="0"/>
        </a:spcAft>
        <a:defRPr sz="4400" b="1" kern="1200">
          <a:solidFill>
            <a:srgbClr val="7E9632"/>
          </a:solidFill>
          <a:latin typeface="+mn-lt"/>
          <a:ea typeface="Tahoma" panose="020B0604030504040204" pitchFamily="34" charset="0"/>
          <a:cs typeface="Tahoma" panose="020B0604030504040204" pitchFamily="34" charset="0"/>
        </a:defRPr>
      </a:lvl1pPr>
      <a:lvl2pPr algn="ctr" rtl="0" eaLnBrk="0" fontAlgn="base" hangingPunct="0">
        <a:lnSpc>
          <a:spcPct val="90000"/>
        </a:lnSpc>
        <a:spcBef>
          <a:spcPct val="0"/>
        </a:spcBef>
        <a:spcAft>
          <a:spcPct val="0"/>
        </a:spcAft>
        <a:defRPr sz="4400" b="1">
          <a:solidFill>
            <a:srgbClr val="7E9632"/>
          </a:solidFill>
          <a:latin typeface="Calibri" panose="020F0502020204030204" pitchFamily="34" charset="0"/>
          <a:cs typeface="Tahoma" panose="020B0604030504040204" pitchFamily="34" charset="0"/>
        </a:defRPr>
      </a:lvl2pPr>
      <a:lvl3pPr algn="ctr" rtl="0" eaLnBrk="0" fontAlgn="base" hangingPunct="0">
        <a:lnSpc>
          <a:spcPct val="90000"/>
        </a:lnSpc>
        <a:spcBef>
          <a:spcPct val="0"/>
        </a:spcBef>
        <a:spcAft>
          <a:spcPct val="0"/>
        </a:spcAft>
        <a:defRPr sz="4400" b="1">
          <a:solidFill>
            <a:srgbClr val="7E9632"/>
          </a:solidFill>
          <a:latin typeface="Calibri" panose="020F0502020204030204" pitchFamily="34" charset="0"/>
          <a:cs typeface="Tahoma" panose="020B0604030504040204" pitchFamily="34" charset="0"/>
        </a:defRPr>
      </a:lvl3pPr>
      <a:lvl4pPr algn="ctr" rtl="0" eaLnBrk="0" fontAlgn="base" hangingPunct="0">
        <a:lnSpc>
          <a:spcPct val="90000"/>
        </a:lnSpc>
        <a:spcBef>
          <a:spcPct val="0"/>
        </a:spcBef>
        <a:spcAft>
          <a:spcPct val="0"/>
        </a:spcAft>
        <a:defRPr sz="4400" b="1">
          <a:solidFill>
            <a:srgbClr val="7E9632"/>
          </a:solidFill>
          <a:latin typeface="Calibri" panose="020F0502020204030204" pitchFamily="34" charset="0"/>
          <a:cs typeface="Tahoma" panose="020B0604030504040204" pitchFamily="34" charset="0"/>
        </a:defRPr>
      </a:lvl4pPr>
      <a:lvl5pPr algn="ctr" rtl="0" eaLnBrk="0" fontAlgn="base" hangingPunct="0">
        <a:lnSpc>
          <a:spcPct val="90000"/>
        </a:lnSpc>
        <a:spcBef>
          <a:spcPct val="0"/>
        </a:spcBef>
        <a:spcAft>
          <a:spcPct val="0"/>
        </a:spcAft>
        <a:defRPr sz="4400" b="1">
          <a:solidFill>
            <a:srgbClr val="7E9632"/>
          </a:solidFill>
          <a:latin typeface="Calibri" panose="020F0502020204030204" pitchFamily="34" charset="0"/>
          <a:cs typeface="Tahoma" panose="020B0604030504040204" pitchFamily="34" charset="0"/>
        </a:defRPr>
      </a:lvl5pPr>
      <a:lvl6pPr marL="457200" algn="ctr" rtl="0" fontAlgn="base">
        <a:lnSpc>
          <a:spcPct val="90000"/>
        </a:lnSpc>
        <a:spcBef>
          <a:spcPct val="0"/>
        </a:spcBef>
        <a:spcAft>
          <a:spcPct val="0"/>
        </a:spcAft>
        <a:defRPr sz="4400" b="1">
          <a:solidFill>
            <a:srgbClr val="7E9632"/>
          </a:solidFill>
          <a:latin typeface="Calibri" panose="020F0502020204030204" pitchFamily="34" charset="0"/>
          <a:cs typeface="Tahoma" panose="020B0604030504040204" pitchFamily="34" charset="0"/>
        </a:defRPr>
      </a:lvl6pPr>
      <a:lvl7pPr marL="914400" algn="ctr" rtl="0" fontAlgn="base">
        <a:lnSpc>
          <a:spcPct val="90000"/>
        </a:lnSpc>
        <a:spcBef>
          <a:spcPct val="0"/>
        </a:spcBef>
        <a:spcAft>
          <a:spcPct val="0"/>
        </a:spcAft>
        <a:defRPr sz="4400" b="1">
          <a:solidFill>
            <a:srgbClr val="7E9632"/>
          </a:solidFill>
          <a:latin typeface="Calibri" panose="020F0502020204030204" pitchFamily="34" charset="0"/>
          <a:cs typeface="Tahoma" panose="020B0604030504040204" pitchFamily="34" charset="0"/>
        </a:defRPr>
      </a:lvl7pPr>
      <a:lvl8pPr marL="1371600" algn="ctr" rtl="0" fontAlgn="base">
        <a:lnSpc>
          <a:spcPct val="90000"/>
        </a:lnSpc>
        <a:spcBef>
          <a:spcPct val="0"/>
        </a:spcBef>
        <a:spcAft>
          <a:spcPct val="0"/>
        </a:spcAft>
        <a:defRPr sz="4400" b="1">
          <a:solidFill>
            <a:srgbClr val="7E9632"/>
          </a:solidFill>
          <a:latin typeface="Calibri" panose="020F0502020204030204" pitchFamily="34" charset="0"/>
          <a:cs typeface="Tahoma" panose="020B0604030504040204" pitchFamily="34" charset="0"/>
        </a:defRPr>
      </a:lvl8pPr>
      <a:lvl9pPr marL="1828800" algn="ctr" rtl="0" fontAlgn="base">
        <a:lnSpc>
          <a:spcPct val="90000"/>
        </a:lnSpc>
        <a:spcBef>
          <a:spcPct val="0"/>
        </a:spcBef>
        <a:spcAft>
          <a:spcPct val="0"/>
        </a:spcAft>
        <a:defRPr sz="4400" b="1">
          <a:solidFill>
            <a:srgbClr val="7E9632"/>
          </a:solidFill>
          <a:latin typeface="Calibri" panose="020F0502020204030204" pitchFamily="34" charset="0"/>
          <a:cs typeface="Tahoma" panose="020B060403050404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685800" y="1652588"/>
            <a:ext cx="7772400" cy="1414462"/>
          </a:xfrm>
        </p:spPr>
        <p:txBody>
          <a:bodyPr/>
          <a:lstStyle/>
          <a:p>
            <a:pPr eaLnBrk="1" hangingPunct="1"/>
            <a:r>
              <a:rPr lang="el-GR" altLang="en-US" sz="4400" smtClean="0"/>
              <a:t>Ζωολογία ΙΙ</a:t>
            </a:r>
            <a:endParaRPr lang="en-US" altLang="en-US" sz="4400" smtClean="0"/>
          </a:p>
        </p:txBody>
      </p:sp>
      <p:sp>
        <p:nvSpPr>
          <p:cNvPr id="5123" name="Subtitle 2"/>
          <p:cNvSpPr>
            <a:spLocks noGrp="1"/>
          </p:cNvSpPr>
          <p:nvPr>
            <p:ph type="subTitle" idx="1"/>
          </p:nvPr>
        </p:nvSpPr>
        <p:spPr>
          <a:xfrm>
            <a:off x="914400" y="3486128"/>
            <a:ext cx="7315200" cy="2709862"/>
          </a:xfrm>
        </p:spPr>
        <p:txBody>
          <a:bodyPr/>
          <a:lstStyle/>
          <a:p>
            <a:pPr eaLnBrk="1" hangingPunct="1"/>
            <a:r>
              <a:rPr lang="el-GR" altLang="en-US" dirty="0">
                <a:solidFill>
                  <a:srgbClr val="7E9632"/>
                </a:solidFill>
              </a:rPr>
              <a:t>Ενότητα  </a:t>
            </a:r>
            <a:r>
              <a:rPr lang="en-US" altLang="en-US" dirty="0" smtClean="0">
                <a:solidFill>
                  <a:srgbClr val="7E9632"/>
                </a:solidFill>
              </a:rPr>
              <a:t>2</a:t>
            </a:r>
            <a:r>
              <a:rPr lang="el-GR" altLang="en-US" baseline="30000" dirty="0" smtClean="0">
                <a:solidFill>
                  <a:srgbClr val="7E9632"/>
                </a:solidFill>
              </a:rPr>
              <a:t>η</a:t>
            </a:r>
            <a:r>
              <a:rPr lang="el-GR" altLang="en-US" dirty="0" smtClean="0">
                <a:solidFill>
                  <a:srgbClr val="7E9632"/>
                </a:solidFill>
              </a:rPr>
              <a:t>. </a:t>
            </a:r>
            <a:endParaRPr lang="en-US" altLang="en-US" dirty="0" smtClean="0">
              <a:solidFill>
                <a:srgbClr val="7E9632"/>
              </a:solidFill>
            </a:endParaRPr>
          </a:p>
          <a:p>
            <a:pPr eaLnBrk="1" hangingPunct="1"/>
            <a:r>
              <a:rPr lang="el-GR" altLang="en-US" i="1" dirty="0" smtClean="0">
                <a:solidFill>
                  <a:srgbClr val="7E9632"/>
                </a:solidFill>
              </a:rPr>
              <a:t>Εργαστηριακή </a:t>
            </a:r>
            <a:r>
              <a:rPr lang="el-GR" altLang="en-US" i="1" dirty="0">
                <a:solidFill>
                  <a:srgbClr val="7E9632"/>
                </a:solidFill>
              </a:rPr>
              <a:t>Άσκηση Ανατομής </a:t>
            </a:r>
            <a:r>
              <a:rPr lang="el-GR" altLang="en-US" i="1" dirty="0" smtClean="0">
                <a:solidFill>
                  <a:srgbClr val="7E9632"/>
                </a:solidFill>
              </a:rPr>
              <a:t>Σαβριδιού</a:t>
            </a:r>
            <a:endParaRPr lang="en-US" altLang="en-US" i="1" dirty="0" smtClean="0">
              <a:solidFill>
                <a:srgbClr val="7E9632"/>
              </a:solidFill>
            </a:endParaRPr>
          </a:p>
          <a:p>
            <a:pPr eaLnBrk="1" hangingPunct="1"/>
            <a:endParaRPr lang="el-GR" altLang="en-US" i="1" dirty="0"/>
          </a:p>
          <a:p>
            <a:pPr eaLnBrk="1" hangingPunct="1"/>
            <a:r>
              <a:rPr lang="el-GR" altLang="en-US" dirty="0"/>
              <a:t>Περσεφόνη Μεγαλοφώνου, Επίκουρη Καθηγήτρια</a:t>
            </a:r>
          </a:p>
          <a:p>
            <a:pPr eaLnBrk="1" hangingPunct="1"/>
            <a:r>
              <a:rPr lang="el-GR" altLang="en-US" dirty="0"/>
              <a:t>Σχολή Θετικών Επιστημών</a:t>
            </a:r>
          </a:p>
          <a:p>
            <a:pPr eaLnBrk="1" hangingPunct="1"/>
            <a:r>
              <a:rPr lang="el-GR" altLang="en-US" dirty="0"/>
              <a:t>Τμήμα Βιολογίας</a:t>
            </a:r>
          </a:p>
          <a:p>
            <a:pPr eaLnBrk="1" hangingPunct="1"/>
            <a:endParaRPr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l-GR" altLang="en-US" dirty="0" smtClean="0"/>
              <a:t>Ανατομή 1/5</a:t>
            </a:r>
            <a:endParaRPr lang="en-US" altLang="en-US" dirty="0" smtClean="0"/>
          </a:p>
        </p:txBody>
      </p:sp>
      <p:sp>
        <p:nvSpPr>
          <p:cNvPr id="14339" name="Content Placeholder 6"/>
          <p:cNvSpPr>
            <a:spLocks noGrp="1"/>
          </p:cNvSpPr>
          <p:nvPr>
            <p:ph sz="half" idx="1"/>
          </p:nvPr>
        </p:nvSpPr>
        <p:spPr>
          <a:xfrm>
            <a:off x="582613" y="1887538"/>
            <a:ext cx="3257550" cy="3432175"/>
          </a:xfrm>
        </p:spPr>
        <p:txBody>
          <a:bodyPr/>
          <a:lstStyle/>
          <a:p>
            <a:pPr eaLnBrk="1" hangingPunct="1">
              <a:lnSpc>
                <a:spcPct val="100000"/>
              </a:lnSpc>
              <a:spcBef>
                <a:spcPts val="1200"/>
              </a:spcBef>
              <a:buClr>
                <a:schemeClr val="tx1"/>
              </a:buClr>
            </a:pPr>
            <a:r>
              <a:rPr lang="el-GR" altLang="en-US" sz="2000" dirty="0" smtClean="0"/>
              <a:t>Το ψάρι τοποθετείται σε λεκάνη ανατομίας με την κοιλιά του προς το μέρος σας.</a:t>
            </a:r>
          </a:p>
          <a:p>
            <a:pPr eaLnBrk="1" hangingPunct="1">
              <a:lnSpc>
                <a:spcPct val="100000"/>
              </a:lnSpc>
              <a:spcBef>
                <a:spcPts val="1200"/>
              </a:spcBef>
              <a:buClr>
                <a:schemeClr val="tx1"/>
              </a:buClr>
            </a:pPr>
            <a:r>
              <a:rPr lang="el-GR" altLang="en-US" sz="2000" dirty="0" smtClean="0"/>
              <a:t>Με ένα νυστέρι ή ένα μικρό, μυτερό ψαλίδι ανοίγουμε προσεκτικά το σπλαχνική κοιλότητα ξεκινώντας από την έδρα και τελειώνοντας μπροστά από τα κοιλιακά πτερύγια.</a:t>
            </a:r>
          </a:p>
          <a:p>
            <a:pPr eaLnBrk="1" hangingPunct="1">
              <a:lnSpc>
                <a:spcPct val="70000"/>
              </a:lnSpc>
              <a:buClr>
                <a:schemeClr val="tx1"/>
              </a:buClr>
            </a:pPr>
            <a:endParaRPr lang="en-US" altLang="en-US" sz="2500" dirty="0" smtClean="0"/>
          </a:p>
        </p:txBody>
      </p:sp>
      <p:sp>
        <p:nvSpPr>
          <p:cNvPr id="5" name="Footer Placeholder 4"/>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6" name="Slide Number Placeholder 5"/>
          <p:cNvSpPr>
            <a:spLocks noGrp="1"/>
          </p:cNvSpPr>
          <p:nvPr>
            <p:ph type="sldNum" sz="quarter" idx="11"/>
          </p:nvPr>
        </p:nvSpPr>
        <p:spPr/>
        <p:txBody>
          <a:bodyPr/>
          <a:lstStyle/>
          <a:p>
            <a:pPr>
              <a:defRPr/>
            </a:pPr>
            <a:fld id="{C59B1AAB-C575-46B4-BAC7-FDBA12C891E8}" type="slidenum">
              <a:rPr lang="en-US"/>
              <a:pPr>
                <a:defRPr/>
              </a:pPr>
              <a:t>10</a:t>
            </a:fld>
            <a:endParaRPr lang="en-US"/>
          </a:p>
        </p:txBody>
      </p:sp>
      <p:pic>
        <p:nvPicPr>
          <p:cNvPr id="14342"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849688" y="1563688"/>
            <a:ext cx="4656137" cy="4360862"/>
          </a:xfrm>
        </p:spPr>
      </p:pic>
      <p:sp>
        <p:nvSpPr>
          <p:cNvPr id="7" name="TextBox 6"/>
          <p:cNvSpPr txBox="1"/>
          <p:nvPr/>
        </p:nvSpPr>
        <p:spPr>
          <a:xfrm>
            <a:off x="8515350" y="2955526"/>
            <a:ext cx="341760" cy="276999"/>
          </a:xfrm>
          <a:prstGeom prst="rect">
            <a:avLst/>
          </a:prstGeom>
          <a:noFill/>
        </p:spPr>
        <p:txBody>
          <a:bodyPr wrap="none" rtlCol="0">
            <a:spAutoFit/>
          </a:bodyPr>
          <a:lstStyle/>
          <a:p>
            <a:r>
              <a:rPr lang="el-GR" sz="1200" dirty="0" smtClean="0"/>
              <a:t>10</a:t>
            </a:r>
            <a:endParaRPr lang="en-US" sz="1200" dirty="0"/>
          </a:p>
        </p:txBody>
      </p:sp>
      <p:sp>
        <p:nvSpPr>
          <p:cNvPr id="8" name="TextBox 7"/>
          <p:cNvSpPr txBox="1"/>
          <p:nvPr/>
        </p:nvSpPr>
        <p:spPr>
          <a:xfrm>
            <a:off x="6474589" y="3869938"/>
            <a:ext cx="341760" cy="276999"/>
          </a:xfrm>
          <a:prstGeom prst="rect">
            <a:avLst/>
          </a:prstGeom>
          <a:noFill/>
        </p:spPr>
        <p:txBody>
          <a:bodyPr wrap="none" rtlCol="0">
            <a:spAutoFit/>
          </a:bodyPr>
          <a:lstStyle/>
          <a:p>
            <a:r>
              <a:rPr lang="el-GR" sz="1200" dirty="0" smtClean="0"/>
              <a:t>11</a:t>
            </a:r>
            <a:endParaRPr lang="en-US" sz="1200" dirty="0"/>
          </a:p>
        </p:txBody>
      </p:sp>
      <p:sp>
        <p:nvSpPr>
          <p:cNvPr id="9" name="TextBox 8"/>
          <p:cNvSpPr txBox="1"/>
          <p:nvPr/>
        </p:nvSpPr>
        <p:spPr>
          <a:xfrm>
            <a:off x="8505825" y="5628003"/>
            <a:ext cx="341760" cy="276999"/>
          </a:xfrm>
          <a:prstGeom prst="rect">
            <a:avLst/>
          </a:prstGeom>
          <a:noFill/>
        </p:spPr>
        <p:txBody>
          <a:bodyPr wrap="none" rtlCol="0">
            <a:spAutoFit/>
          </a:bodyPr>
          <a:lstStyle/>
          <a:p>
            <a:r>
              <a:rPr lang="el-GR" sz="1200" dirty="0" smtClean="0"/>
              <a:t>12</a:t>
            </a:r>
            <a:endParaRPr lang="en-US" sz="1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l-GR" altLang="en-US" dirty="0" smtClean="0"/>
              <a:t>Ανατομή 2/5</a:t>
            </a:r>
            <a:endParaRPr lang="en-US" altLang="en-US" dirty="0" smtClean="0"/>
          </a:p>
        </p:txBody>
      </p:sp>
      <p:pic>
        <p:nvPicPr>
          <p:cNvPr id="15363"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63575" y="2138363"/>
            <a:ext cx="3886200" cy="2379662"/>
          </a:xfrm>
        </p:spPr>
      </p:pic>
      <p:sp>
        <p:nvSpPr>
          <p:cNvPr id="15364" name="Content Placeholder 3"/>
          <p:cNvSpPr>
            <a:spLocks noGrp="1"/>
          </p:cNvSpPr>
          <p:nvPr>
            <p:ph sz="half" idx="2"/>
          </p:nvPr>
        </p:nvSpPr>
        <p:spPr>
          <a:xfrm>
            <a:off x="4722813" y="3328988"/>
            <a:ext cx="3886200" cy="2166937"/>
          </a:xfrm>
        </p:spPr>
        <p:txBody>
          <a:bodyPr/>
          <a:lstStyle/>
          <a:p>
            <a:pPr eaLnBrk="1" hangingPunct="1">
              <a:lnSpc>
                <a:spcPct val="100000"/>
              </a:lnSpc>
              <a:spcBef>
                <a:spcPts val="1200"/>
              </a:spcBef>
              <a:buClr>
                <a:schemeClr val="tx1"/>
              </a:buClr>
              <a:buSzPct val="90000"/>
            </a:pPr>
            <a:r>
              <a:rPr lang="el-GR" altLang="en-US" sz="2000" dirty="0" smtClean="0"/>
              <a:t>Ύστερα γίνονται δύο κάθετες τομές.</a:t>
            </a:r>
          </a:p>
          <a:p>
            <a:pPr eaLnBrk="1" hangingPunct="1">
              <a:lnSpc>
                <a:spcPct val="100000"/>
              </a:lnSpc>
              <a:spcBef>
                <a:spcPts val="1200"/>
              </a:spcBef>
              <a:buClr>
                <a:schemeClr val="tx1"/>
              </a:buClr>
              <a:buSzPct val="90000"/>
            </a:pPr>
            <a:r>
              <a:rPr lang="el-GR" altLang="en-US" sz="2000" dirty="0" smtClean="0"/>
              <a:t>Το </a:t>
            </a:r>
            <a:r>
              <a:rPr lang="el-GR" altLang="en-US" sz="2000" dirty="0" err="1" smtClean="0"/>
              <a:t>μυικό</a:t>
            </a:r>
            <a:r>
              <a:rPr lang="el-GR" altLang="en-US" sz="2000" dirty="0" smtClean="0"/>
              <a:t> </a:t>
            </a:r>
            <a:r>
              <a:rPr lang="el-GR" altLang="en-US" sz="2000" dirty="0" smtClean="0"/>
              <a:t>τοίχωμα </a:t>
            </a:r>
            <a:r>
              <a:rPr lang="el-GR" altLang="en-US" sz="2000" dirty="0" smtClean="0"/>
              <a:t>αφαιρείται     για </a:t>
            </a:r>
            <a:r>
              <a:rPr lang="el-GR" altLang="en-US" sz="2000" dirty="0" smtClean="0"/>
              <a:t>να παρατηρήσουμε τα εσωτερικά όργανα.</a:t>
            </a:r>
            <a:endParaRPr lang="en-US" altLang="en-US" dirty="0" smtClean="0"/>
          </a:p>
        </p:txBody>
      </p:sp>
      <p:sp>
        <p:nvSpPr>
          <p:cNvPr id="5" name="Footer Placeholder 4"/>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6" name="Slide Number Placeholder 5"/>
          <p:cNvSpPr>
            <a:spLocks noGrp="1"/>
          </p:cNvSpPr>
          <p:nvPr>
            <p:ph type="sldNum" sz="quarter" idx="11"/>
          </p:nvPr>
        </p:nvSpPr>
        <p:spPr/>
        <p:txBody>
          <a:bodyPr/>
          <a:lstStyle/>
          <a:p>
            <a:pPr>
              <a:defRPr/>
            </a:pPr>
            <a:fld id="{D4723D9A-129F-45E4-9E55-61A19E376CA2}" type="slidenum">
              <a:rPr lang="en-US"/>
              <a:pPr>
                <a:defRPr/>
              </a:pPr>
              <a:t>11</a:t>
            </a:fld>
            <a:endParaRPr lang="en-US"/>
          </a:p>
        </p:txBody>
      </p:sp>
      <p:sp>
        <p:nvSpPr>
          <p:cNvPr id="8" name="TextBox 7"/>
          <p:cNvSpPr txBox="1"/>
          <p:nvPr/>
        </p:nvSpPr>
        <p:spPr>
          <a:xfrm>
            <a:off x="4230240" y="4518025"/>
            <a:ext cx="341760" cy="276999"/>
          </a:xfrm>
          <a:prstGeom prst="rect">
            <a:avLst/>
          </a:prstGeom>
          <a:noFill/>
        </p:spPr>
        <p:txBody>
          <a:bodyPr wrap="none" rtlCol="0">
            <a:spAutoFit/>
          </a:bodyPr>
          <a:lstStyle/>
          <a:p>
            <a:r>
              <a:rPr lang="el-GR" sz="1200" dirty="0" smtClean="0"/>
              <a:t>13</a:t>
            </a:r>
            <a:endParaRPr lang="en-US"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l-GR" altLang="en-US" dirty="0" smtClean="0"/>
              <a:t>Ανατομή 3/5</a:t>
            </a:r>
            <a:endParaRPr lang="en-US" altLang="en-US" dirty="0" smtClean="0"/>
          </a:p>
        </p:txBody>
      </p:sp>
      <p:sp>
        <p:nvSpPr>
          <p:cNvPr id="16387" name="Content Placeholder 3"/>
          <p:cNvSpPr>
            <a:spLocks noGrp="1"/>
          </p:cNvSpPr>
          <p:nvPr>
            <p:ph sz="half" idx="2"/>
          </p:nvPr>
        </p:nvSpPr>
        <p:spPr>
          <a:xfrm>
            <a:off x="1133475" y="4929188"/>
            <a:ext cx="7335838" cy="1301750"/>
          </a:xfrm>
        </p:spPr>
        <p:txBody>
          <a:bodyPr/>
          <a:lstStyle/>
          <a:p>
            <a:pPr eaLnBrk="1" hangingPunct="1">
              <a:spcBef>
                <a:spcPts val="1200"/>
              </a:spcBef>
            </a:pPr>
            <a:r>
              <a:rPr lang="el-GR" altLang="en-US" sz="1900" smtClean="0"/>
              <a:t>Κόβουμε το μυϊκό τοίχωμα της κοιλιάς και αποκαλύπτουμε τα εσωτερικά όργανα. </a:t>
            </a:r>
          </a:p>
          <a:p>
            <a:pPr eaLnBrk="1" hangingPunct="1">
              <a:spcBef>
                <a:spcPts val="1200"/>
              </a:spcBef>
            </a:pPr>
            <a:r>
              <a:rPr lang="el-GR" altLang="en-US" sz="1900" smtClean="0"/>
              <a:t>Απομονώνουμε και μελετούμε χωριστά τα όργανα του πεπτικού, ουρογεννητικού, αναπνευστικού και κυκλοφορικού συστήματος.</a:t>
            </a:r>
          </a:p>
        </p:txBody>
      </p:sp>
      <p:sp>
        <p:nvSpPr>
          <p:cNvPr id="5" name="Footer Placeholder 4"/>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6" name="Slide Number Placeholder 5"/>
          <p:cNvSpPr>
            <a:spLocks noGrp="1"/>
          </p:cNvSpPr>
          <p:nvPr>
            <p:ph type="sldNum" sz="quarter" idx="11"/>
          </p:nvPr>
        </p:nvSpPr>
        <p:spPr/>
        <p:txBody>
          <a:bodyPr/>
          <a:lstStyle/>
          <a:p>
            <a:pPr>
              <a:defRPr/>
            </a:pPr>
            <a:fld id="{5A31C970-487F-4A0A-BE50-DE79E3E6E088}" type="slidenum">
              <a:rPr lang="en-US"/>
              <a:pPr>
                <a:defRPr/>
              </a:pPr>
              <a:t>12</a:t>
            </a:fld>
            <a:endParaRPr lang="en-US"/>
          </a:p>
        </p:txBody>
      </p:sp>
      <p:pic>
        <p:nvPicPr>
          <p:cNvPr id="16390"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882775" y="1493838"/>
            <a:ext cx="5580063" cy="3341687"/>
          </a:xfrm>
        </p:spPr>
      </p:pic>
      <p:sp>
        <p:nvSpPr>
          <p:cNvPr id="7" name="TextBox 6"/>
          <p:cNvSpPr txBox="1"/>
          <p:nvPr/>
        </p:nvSpPr>
        <p:spPr>
          <a:xfrm>
            <a:off x="7476454" y="4466065"/>
            <a:ext cx="341760" cy="276999"/>
          </a:xfrm>
          <a:prstGeom prst="rect">
            <a:avLst/>
          </a:prstGeom>
          <a:noFill/>
        </p:spPr>
        <p:txBody>
          <a:bodyPr wrap="none" rtlCol="0">
            <a:spAutoFit/>
          </a:bodyPr>
          <a:lstStyle/>
          <a:p>
            <a:r>
              <a:rPr lang="el-GR" sz="1200" dirty="0" smtClean="0"/>
              <a:t>14</a:t>
            </a:r>
            <a:endParaRPr lang="en-US"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l-GR" altLang="en-US" dirty="0" smtClean="0"/>
              <a:t>Ανατομή 4/5</a:t>
            </a:r>
            <a:endParaRPr lang="en-US" altLang="en-US" dirty="0" smtClean="0"/>
          </a:p>
        </p:txBody>
      </p:sp>
      <p:pic>
        <p:nvPicPr>
          <p:cNvPr id="17411"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31863" y="1557338"/>
            <a:ext cx="7280275" cy="4351337"/>
          </a:xfrm>
        </p:spPr>
      </p:pic>
      <p:sp>
        <p:nvSpPr>
          <p:cNvPr id="5" name="Footer Placeholder 4"/>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6" name="Slide Number Placeholder 5"/>
          <p:cNvSpPr>
            <a:spLocks noGrp="1"/>
          </p:cNvSpPr>
          <p:nvPr>
            <p:ph type="sldNum" sz="quarter" idx="11"/>
          </p:nvPr>
        </p:nvSpPr>
        <p:spPr/>
        <p:txBody>
          <a:bodyPr/>
          <a:lstStyle/>
          <a:p>
            <a:pPr>
              <a:defRPr/>
            </a:pPr>
            <a:fld id="{093F6BEB-CA73-48AD-BD32-D404B7059D4C}" type="slidenum">
              <a:rPr lang="en-US"/>
              <a:pPr>
                <a:defRPr/>
              </a:pPr>
              <a:t>13</a:t>
            </a:fld>
            <a:endParaRPr lang="en-US"/>
          </a:p>
        </p:txBody>
      </p:sp>
      <p:sp>
        <p:nvSpPr>
          <p:cNvPr id="7" name="TextBox 6"/>
          <p:cNvSpPr txBox="1"/>
          <p:nvPr/>
        </p:nvSpPr>
        <p:spPr>
          <a:xfrm>
            <a:off x="7622728" y="5701933"/>
            <a:ext cx="341760" cy="276999"/>
          </a:xfrm>
          <a:prstGeom prst="rect">
            <a:avLst/>
          </a:prstGeom>
          <a:noFill/>
        </p:spPr>
        <p:txBody>
          <a:bodyPr wrap="none" rtlCol="0">
            <a:spAutoFit/>
          </a:bodyPr>
          <a:lstStyle/>
          <a:p>
            <a:r>
              <a:rPr lang="el-GR" sz="1200" dirty="0" smtClean="0"/>
              <a:t>15</a:t>
            </a:r>
            <a:endParaRPr lang="en-US" sz="1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l-GR" altLang="en-US" dirty="0" smtClean="0"/>
              <a:t>Ανατομή 5/5</a:t>
            </a:r>
            <a:endParaRPr lang="en-US" altLang="en-US" dirty="0" smtClean="0"/>
          </a:p>
        </p:txBody>
      </p:sp>
      <p:sp>
        <p:nvSpPr>
          <p:cNvPr id="5" name="Footer Placeholder 4"/>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6" name="Slide Number Placeholder 5"/>
          <p:cNvSpPr>
            <a:spLocks noGrp="1"/>
          </p:cNvSpPr>
          <p:nvPr>
            <p:ph type="sldNum" sz="quarter" idx="11"/>
          </p:nvPr>
        </p:nvSpPr>
        <p:spPr/>
        <p:txBody>
          <a:bodyPr/>
          <a:lstStyle/>
          <a:p>
            <a:pPr>
              <a:defRPr/>
            </a:pPr>
            <a:fld id="{AE2B895E-FE74-4FBF-9BCE-2DB12B36CEA7}" type="slidenum">
              <a:rPr lang="en-US"/>
              <a:pPr>
                <a:defRPr/>
              </a:pPr>
              <a:t>14</a:t>
            </a:fld>
            <a:endParaRPr lang="en-US"/>
          </a:p>
        </p:txBody>
      </p:sp>
      <p:pic>
        <p:nvPicPr>
          <p:cNvPr id="1843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60475" y="1690688"/>
            <a:ext cx="6980238" cy="4351337"/>
          </a:xfrm>
        </p:spPr>
      </p:pic>
      <p:sp>
        <p:nvSpPr>
          <p:cNvPr id="7" name="TextBox 6"/>
          <p:cNvSpPr txBox="1"/>
          <p:nvPr/>
        </p:nvSpPr>
        <p:spPr>
          <a:xfrm>
            <a:off x="8207152" y="5765026"/>
            <a:ext cx="341760" cy="276999"/>
          </a:xfrm>
          <a:prstGeom prst="rect">
            <a:avLst/>
          </a:prstGeom>
          <a:noFill/>
        </p:spPr>
        <p:txBody>
          <a:bodyPr wrap="none" rtlCol="0">
            <a:spAutoFit/>
          </a:bodyPr>
          <a:lstStyle/>
          <a:p>
            <a:r>
              <a:rPr lang="el-GR" sz="1200" dirty="0" smtClean="0"/>
              <a:t>16</a:t>
            </a:r>
            <a:endParaRPr lang="en-US"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l-GR" altLang="en-US" smtClean="0"/>
              <a:t>Κυκλοφορικό σύστημα (καρδιά)</a:t>
            </a:r>
            <a:endParaRPr lang="en-US" altLang="en-US" smtClean="0"/>
          </a:p>
        </p:txBody>
      </p:sp>
      <p:sp>
        <p:nvSpPr>
          <p:cNvPr id="5" name="Footer Placeholder 4"/>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6" name="Slide Number Placeholder 5"/>
          <p:cNvSpPr>
            <a:spLocks noGrp="1"/>
          </p:cNvSpPr>
          <p:nvPr>
            <p:ph type="sldNum" sz="quarter" idx="11"/>
          </p:nvPr>
        </p:nvSpPr>
        <p:spPr/>
        <p:txBody>
          <a:bodyPr/>
          <a:lstStyle/>
          <a:p>
            <a:pPr>
              <a:defRPr/>
            </a:pPr>
            <a:fld id="{4641BFE5-3F1E-4A31-A356-08D75E2305B0}" type="slidenum">
              <a:rPr lang="en-US"/>
              <a:pPr>
                <a:defRPr/>
              </a:pPr>
              <a:t>15</a:t>
            </a:fld>
            <a:endParaRPr lang="en-US"/>
          </a:p>
        </p:txBody>
      </p:sp>
      <p:pic>
        <p:nvPicPr>
          <p:cNvPr id="19461"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33475" y="1555750"/>
            <a:ext cx="6961188" cy="4351338"/>
          </a:xfrm>
        </p:spPr>
      </p:pic>
      <p:sp>
        <p:nvSpPr>
          <p:cNvPr id="7" name="TextBox 6"/>
          <p:cNvSpPr txBox="1"/>
          <p:nvPr/>
        </p:nvSpPr>
        <p:spPr>
          <a:xfrm>
            <a:off x="8094663" y="5630089"/>
            <a:ext cx="341760" cy="276999"/>
          </a:xfrm>
          <a:prstGeom prst="rect">
            <a:avLst/>
          </a:prstGeom>
          <a:noFill/>
        </p:spPr>
        <p:txBody>
          <a:bodyPr wrap="none" rtlCol="0">
            <a:spAutoFit/>
          </a:bodyPr>
          <a:lstStyle/>
          <a:p>
            <a:r>
              <a:rPr lang="el-GR" sz="1200" dirty="0" smtClean="0"/>
              <a:t>17</a:t>
            </a:r>
            <a:endParaRPr lang="en-US" sz="1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l-GR" altLang="en-US" smtClean="0"/>
              <a:t>Τομή καρδιάς</a:t>
            </a:r>
            <a:endParaRPr lang="en-US" altLang="en-US" smtClean="0"/>
          </a:p>
        </p:txBody>
      </p:sp>
      <p:sp>
        <p:nvSpPr>
          <p:cNvPr id="5" name="Footer Placeholder 4"/>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6" name="Slide Number Placeholder 5"/>
          <p:cNvSpPr>
            <a:spLocks noGrp="1"/>
          </p:cNvSpPr>
          <p:nvPr>
            <p:ph type="sldNum" sz="quarter" idx="11"/>
          </p:nvPr>
        </p:nvSpPr>
        <p:spPr/>
        <p:txBody>
          <a:bodyPr/>
          <a:lstStyle/>
          <a:p>
            <a:pPr>
              <a:defRPr/>
            </a:pPr>
            <a:fld id="{A85683E5-DA19-4C74-9DBD-F0B37053615B}" type="slidenum">
              <a:rPr lang="en-US"/>
              <a:pPr>
                <a:defRPr/>
              </a:pPr>
              <a:t>16</a:t>
            </a:fld>
            <a:endParaRPr lang="en-US"/>
          </a:p>
        </p:txBody>
      </p:sp>
      <p:pic>
        <p:nvPicPr>
          <p:cNvPr id="2048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27200" y="1690688"/>
            <a:ext cx="5689600" cy="4041775"/>
          </a:xfrm>
        </p:spPr>
      </p:pic>
      <p:sp>
        <p:nvSpPr>
          <p:cNvPr id="7" name="TextBox 6"/>
          <p:cNvSpPr txBox="1"/>
          <p:nvPr/>
        </p:nvSpPr>
        <p:spPr>
          <a:xfrm>
            <a:off x="7245920" y="5455464"/>
            <a:ext cx="341760" cy="276999"/>
          </a:xfrm>
          <a:prstGeom prst="rect">
            <a:avLst/>
          </a:prstGeom>
          <a:noFill/>
        </p:spPr>
        <p:txBody>
          <a:bodyPr wrap="none" rtlCol="0">
            <a:spAutoFit/>
          </a:bodyPr>
          <a:lstStyle/>
          <a:p>
            <a:r>
              <a:rPr lang="el-GR" sz="1200" dirty="0" smtClean="0"/>
              <a:t>18</a:t>
            </a:r>
            <a:endParaRPr lang="en-US" sz="1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l-GR" altLang="en-US" dirty="0" smtClean="0"/>
              <a:t>Αναπνευστικό σύστημα (βράγχια) 1/</a:t>
            </a:r>
            <a:r>
              <a:rPr lang="en-US" altLang="en-US" dirty="0" smtClean="0"/>
              <a:t>4</a:t>
            </a:r>
          </a:p>
        </p:txBody>
      </p:sp>
      <p:sp>
        <p:nvSpPr>
          <p:cNvPr id="5" name="Footer Placeholder 4"/>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6" name="Slide Number Placeholder 5"/>
          <p:cNvSpPr>
            <a:spLocks noGrp="1"/>
          </p:cNvSpPr>
          <p:nvPr>
            <p:ph type="sldNum" sz="quarter" idx="11"/>
          </p:nvPr>
        </p:nvSpPr>
        <p:spPr/>
        <p:txBody>
          <a:bodyPr/>
          <a:lstStyle/>
          <a:p>
            <a:pPr>
              <a:defRPr/>
            </a:pPr>
            <a:fld id="{6999A76F-2C80-4EC5-99B4-0D6C20B908C1}" type="slidenum">
              <a:rPr lang="en-US"/>
              <a:pPr>
                <a:defRPr/>
              </a:pPr>
              <a:t>17</a:t>
            </a:fld>
            <a:endParaRPr lang="en-US"/>
          </a:p>
        </p:txBody>
      </p:sp>
      <p:pic>
        <p:nvPicPr>
          <p:cNvPr id="21509"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81138" y="1690688"/>
            <a:ext cx="6584950" cy="4351337"/>
          </a:xfrm>
        </p:spPr>
      </p:pic>
      <p:sp>
        <p:nvSpPr>
          <p:cNvPr id="7" name="TextBox 6"/>
          <p:cNvSpPr txBox="1"/>
          <p:nvPr/>
        </p:nvSpPr>
        <p:spPr>
          <a:xfrm>
            <a:off x="7804805" y="5765026"/>
            <a:ext cx="341760" cy="276999"/>
          </a:xfrm>
          <a:prstGeom prst="rect">
            <a:avLst/>
          </a:prstGeom>
          <a:noFill/>
        </p:spPr>
        <p:txBody>
          <a:bodyPr wrap="none" rtlCol="0">
            <a:spAutoFit/>
          </a:bodyPr>
          <a:lstStyle/>
          <a:p>
            <a:r>
              <a:rPr lang="el-GR" sz="1200" dirty="0" smtClean="0"/>
              <a:t>1</a:t>
            </a:r>
            <a:r>
              <a:rPr lang="en-US" sz="1200" dirty="0" smtClean="0"/>
              <a:t>9</a:t>
            </a:r>
            <a:endParaRPr lang="en-US" sz="1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l-GR" altLang="en-US" dirty="0" smtClean="0"/>
              <a:t>Αναπνευστικό σύστημα (βράγχια) 2/</a:t>
            </a:r>
            <a:r>
              <a:rPr lang="en-US" altLang="en-US" dirty="0" smtClean="0"/>
              <a:t>4</a:t>
            </a:r>
          </a:p>
        </p:txBody>
      </p:sp>
      <p:sp>
        <p:nvSpPr>
          <p:cNvPr id="5" name="Footer Placeholder 4"/>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6" name="Slide Number Placeholder 5"/>
          <p:cNvSpPr>
            <a:spLocks noGrp="1"/>
          </p:cNvSpPr>
          <p:nvPr>
            <p:ph type="sldNum" sz="quarter" idx="11"/>
          </p:nvPr>
        </p:nvSpPr>
        <p:spPr/>
        <p:txBody>
          <a:bodyPr/>
          <a:lstStyle/>
          <a:p>
            <a:pPr>
              <a:defRPr/>
            </a:pPr>
            <a:fld id="{104D2107-311B-4859-BEF9-7460C25D1192}" type="slidenum">
              <a:rPr lang="en-US"/>
              <a:pPr>
                <a:defRPr/>
              </a:pPr>
              <a:t>18</a:t>
            </a:fld>
            <a:endParaRPr lang="en-US"/>
          </a:p>
        </p:txBody>
      </p:sp>
      <p:pic>
        <p:nvPicPr>
          <p:cNvPr id="2253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15975" y="1825625"/>
            <a:ext cx="7512050" cy="4351338"/>
          </a:xfrm>
        </p:spPr>
      </p:pic>
      <p:sp>
        <p:nvSpPr>
          <p:cNvPr id="7" name="TextBox 6"/>
          <p:cNvSpPr txBox="1"/>
          <p:nvPr/>
        </p:nvSpPr>
        <p:spPr>
          <a:xfrm>
            <a:off x="7804805" y="5765026"/>
            <a:ext cx="341760" cy="276999"/>
          </a:xfrm>
          <a:prstGeom prst="rect">
            <a:avLst/>
          </a:prstGeom>
          <a:noFill/>
        </p:spPr>
        <p:txBody>
          <a:bodyPr wrap="none" rtlCol="0">
            <a:spAutoFit/>
          </a:bodyPr>
          <a:lstStyle/>
          <a:p>
            <a:r>
              <a:rPr lang="en-US" sz="1200" dirty="0" smtClean="0"/>
              <a:t>20</a:t>
            </a:r>
            <a:endParaRPr lang="en-US" sz="1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l-GR" altLang="en-US" dirty="0" smtClean="0"/>
              <a:t>Αναπνευστικό σύστημα (βράγχια) 3/</a:t>
            </a:r>
            <a:r>
              <a:rPr lang="en-US" altLang="en-US" dirty="0" smtClean="0"/>
              <a:t>4</a:t>
            </a:r>
          </a:p>
        </p:txBody>
      </p:sp>
      <p:sp>
        <p:nvSpPr>
          <p:cNvPr id="5" name="Footer Placeholder 4"/>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6" name="Slide Number Placeholder 5"/>
          <p:cNvSpPr>
            <a:spLocks noGrp="1"/>
          </p:cNvSpPr>
          <p:nvPr>
            <p:ph type="sldNum" sz="quarter" idx="11"/>
          </p:nvPr>
        </p:nvSpPr>
        <p:spPr/>
        <p:txBody>
          <a:bodyPr/>
          <a:lstStyle/>
          <a:p>
            <a:pPr>
              <a:defRPr/>
            </a:pPr>
            <a:fld id="{D7B25BC6-C341-4701-8429-B68E1260365A}" type="slidenum">
              <a:rPr lang="en-US"/>
              <a:pPr>
                <a:defRPr/>
              </a:pPr>
              <a:t>19</a:t>
            </a:fld>
            <a:endParaRPr lang="en-US"/>
          </a:p>
        </p:txBody>
      </p:sp>
      <p:pic>
        <p:nvPicPr>
          <p:cNvPr id="2355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611438" y="1831975"/>
            <a:ext cx="4110037" cy="4351338"/>
          </a:xfrm>
        </p:spPr>
      </p:pic>
      <p:sp>
        <p:nvSpPr>
          <p:cNvPr id="7" name="TextBox 6"/>
          <p:cNvSpPr txBox="1"/>
          <p:nvPr/>
        </p:nvSpPr>
        <p:spPr>
          <a:xfrm>
            <a:off x="6721475" y="5906314"/>
            <a:ext cx="341760" cy="276999"/>
          </a:xfrm>
          <a:prstGeom prst="rect">
            <a:avLst/>
          </a:prstGeom>
          <a:noFill/>
        </p:spPr>
        <p:txBody>
          <a:bodyPr wrap="none" rtlCol="0">
            <a:spAutoFit/>
          </a:bodyPr>
          <a:lstStyle/>
          <a:p>
            <a:r>
              <a:rPr lang="en-US" sz="1200" dirty="0" smtClean="0"/>
              <a:t>21</a:t>
            </a:r>
            <a:endParaRPr lang="en-US"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l-GR" altLang="en-US" smtClean="0"/>
              <a:t>Σκοπός της άσκησης</a:t>
            </a:r>
            <a:endParaRPr lang="en-US" altLang="en-US" smtClean="0"/>
          </a:p>
        </p:txBody>
      </p:sp>
      <p:sp>
        <p:nvSpPr>
          <p:cNvPr id="6147" name="Content Placeholder 2"/>
          <p:cNvSpPr>
            <a:spLocks noGrp="1"/>
          </p:cNvSpPr>
          <p:nvPr>
            <p:ph idx="1"/>
          </p:nvPr>
        </p:nvSpPr>
        <p:spPr/>
        <p:txBody>
          <a:bodyPr/>
          <a:lstStyle/>
          <a:p>
            <a:pPr marL="533400" indent="-533400" algn="ctr" eaLnBrk="1" hangingPunct="1">
              <a:lnSpc>
                <a:spcPct val="130000"/>
              </a:lnSpc>
              <a:spcBef>
                <a:spcPts val="600"/>
              </a:spcBef>
              <a:buClr>
                <a:srgbClr val="FF6600"/>
              </a:buClr>
              <a:buFont typeface="Arial" panose="020B0604020202020204" pitchFamily="34" charset="0"/>
              <a:buNone/>
            </a:pPr>
            <a:r>
              <a:rPr lang="el-GR" altLang="en-US" sz="2300" b="1" dirty="0" smtClean="0">
                <a:solidFill>
                  <a:srgbClr val="1C1C1C"/>
                </a:solidFill>
              </a:rPr>
              <a:t>Σε ένα αντιπρόσωπο της Ομοταξίας των  </a:t>
            </a:r>
            <a:r>
              <a:rPr lang="el-GR" altLang="en-US" sz="2300" b="1" dirty="0" err="1" smtClean="0">
                <a:solidFill>
                  <a:srgbClr val="1C1C1C"/>
                </a:solidFill>
              </a:rPr>
              <a:t>Ακτινοπτερυγίων</a:t>
            </a:r>
            <a:r>
              <a:rPr lang="el-GR" altLang="en-US" sz="2300" b="1" dirty="0" smtClean="0">
                <a:solidFill>
                  <a:srgbClr val="1C1C1C"/>
                </a:solidFill>
              </a:rPr>
              <a:t>:</a:t>
            </a:r>
          </a:p>
          <a:p>
            <a:pPr marL="533400" indent="-533400" eaLnBrk="1" hangingPunct="1">
              <a:lnSpc>
                <a:spcPct val="130000"/>
              </a:lnSpc>
              <a:spcBef>
                <a:spcPts val="600"/>
              </a:spcBef>
              <a:buClr>
                <a:srgbClr val="FF6600"/>
              </a:buClr>
              <a:buFont typeface="Wingdings" panose="05000000000000000000" pitchFamily="2" charset="2"/>
              <a:buChar char="Ø"/>
            </a:pPr>
            <a:endParaRPr lang="el-GR" altLang="en-US" sz="2000" b="1" dirty="0" smtClean="0">
              <a:solidFill>
                <a:srgbClr val="1C1C1C"/>
              </a:solidFill>
            </a:endParaRPr>
          </a:p>
          <a:p>
            <a:pPr marL="533400" indent="-533400" eaLnBrk="1" hangingPunct="1">
              <a:lnSpc>
                <a:spcPct val="130000"/>
              </a:lnSpc>
              <a:spcBef>
                <a:spcPts val="600"/>
              </a:spcBef>
              <a:buClr>
                <a:schemeClr val="tx1"/>
              </a:buClr>
            </a:pPr>
            <a:r>
              <a:rPr lang="el-GR" altLang="en-US" sz="2000" dirty="0" smtClean="0">
                <a:solidFill>
                  <a:srgbClr val="1C1C1C"/>
                </a:solidFill>
              </a:rPr>
              <a:t>Θα γίνει εξέταση των εξωτερικών μορφολογικών γνωρισμάτων.</a:t>
            </a:r>
          </a:p>
          <a:p>
            <a:pPr marL="533400" indent="-533400" eaLnBrk="1" hangingPunct="1">
              <a:lnSpc>
                <a:spcPct val="130000"/>
              </a:lnSpc>
              <a:spcBef>
                <a:spcPts val="600"/>
              </a:spcBef>
              <a:buClr>
                <a:schemeClr val="tx1"/>
              </a:buClr>
            </a:pPr>
            <a:r>
              <a:rPr lang="el-GR" altLang="en-US" sz="2000" dirty="0" smtClean="0">
                <a:solidFill>
                  <a:srgbClr val="1C1C1C"/>
                </a:solidFill>
              </a:rPr>
              <a:t>Θα πραγματοποιηθεί ανατομή για μελέτη των εσωτερικών οργάνων.</a:t>
            </a:r>
          </a:p>
          <a:p>
            <a:pPr marL="533400" indent="-533400" eaLnBrk="1" hangingPunct="1">
              <a:lnSpc>
                <a:spcPct val="130000"/>
              </a:lnSpc>
              <a:spcBef>
                <a:spcPts val="600"/>
              </a:spcBef>
              <a:buClr>
                <a:schemeClr val="tx1"/>
              </a:buClr>
            </a:pPr>
            <a:r>
              <a:rPr lang="el-GR" altLang="en-US" sz="2000" dirty="0" smtClean="0">
                <a:solidFill>
                  <a:srgbClr val="1C1C1C"/>
                </a:solidFill>
              </a:rPr>
              <a:t>Θα εξεταστούν προπλάσματα (πλαστικά ομοιώματα) διαφόρων οργάνων.</a:t>
            </a:r>
          </a:p>
          <a:p>
            <a:pPr marL="533400" indent="-533400" eaLnBrk="1" hangingPunct="1">
              <a:lnSpc>
                <a:spcPct val="130000"/>
              </a:lnSpc>
              <a:spcBef>
                <a:spcPts val="600"/>
              </a:spcBef>
              <a:buClr>
                <a:schemeClr val="tx1"/>
              </a:buClr>
            </a:pPr>
            <a:r>
              <a:rPr lang="el-GR" altLang="en-US" sz="2000" dirty="0" smtClean="0">
                <a:solidFill>
                  <a:srgbClr val="1C1C1C"/>
                </a:solidFill>
              </a:rPr>
              <a:t>Θα εξεταστούν ο σκελετός, οι σπόνδυλοι και τα λέπια του ιχθύος.</a:t>
            </a:r>
          </a:p>
          <a:p>
            <a:pPr marL="533400" indent="-533400" eaLnBrk="1" hangingPunct="1">
              <a:lnSpc>
                <a:spcPct val="70000"/>
              </a:lnSpc>
            </a:pPr>
            <a:endParaRPr lang="en-US" altLang="en-US" sz="2000" dirty="0" smtClean="0"/>
          </a:p>
        </p:txBody>
      </p:sp>
      <p:sp>
        <p:nvSpPr>
          <p:cNvPr id="4" name="Footer Placeholder 3"/>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dirty="0"/>
          </a:p>
        </p:txBody>
      </p:sp>
      <p:sp>
        <p:nvSpPr>
          <p:cNvPr id="5" name="Slide Number Placeholder 4"/>
          <p:cNvSpPr>
            <a:spLocks noGrp="1"/>
          </p:cNvSpPr>
          <p:nvPr>
            <p:ph type="sldNum" sz="quarter" idx="11"/>
          </p:nvPr>
        </p:nvSpPr>
        <p:spPr/>
        <p:txBody>
          <a:bodyPr/>
          <a:lstStyle/>
          <a:p>
            <a:pPr>
              <a:defRPr/>
            </a:pPr>
            <a:fld id="{CAD21FC6-09E6-4243-B3AB-663382D830F0}" type="slidenum">
              <a:rPr lang="en-US"/>
              <a:pPr>
                <a:defRPr/>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l-GR" altLang="en-US" dirty="0" smtClean="0"/>
              <a:t>Αναπνευστικό σύστημα (βράγχια) 4/</a:t>
            </a:r>
            <a:r>
              <a:rPr lang="en-US" altLang="en-US" dirty="0" smtClean="0"/>
              <a:t>4</a:t>
            </a:r>
          </a:p>
        </p:txBody>
      </p:sp>
      <p:pic>
        <p:nvPicPr>
          <p:cNvPr id="24579"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33475" y="2468563"/>
            <a:ext cx="1981200" cy="2043112"/>
          </a:xfrm>
        </p:spPr>
      </p:pic>
      <p:pic>
        <p:nvPicPr>
          <p:cNvPr id="24580" name="Content Placeholder 9"/>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435350" y="1982788"/>
            <a:ext cx="4953000" cy="3713162"/>
          </a:xfrm>
        </p:spPr>
      </p:pic>
      <p:sp>
        <p:nvSpPr>
          <p:cNvPr id="5" name="Footer Placeholder 4"/>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6" name="Slide Number Placeholder 5"/>
          <p:cNvSpPr>
            <a:spLocks noGrp="1"/>
          </p:cNvSpPr>
          <p:nvPr>
            <p:ph type="sldNum" sz="quarter" idx="11"/>
          </p:nvPr>
        </p:nvSpPr>
        <p:spPr/>
        <p:txBody>
          <a:bodyPr/>
          <a:lstStyle/>
          <a:p>
            <a:pPr>
              <a:defRPr/>
            </a:pPr>
            <a:fld id="{F27E4D15-1B81-4265-A302-836F7C02243A}" type="slidenum">
              <a:rPr lang="en-US"/>
              <a:pPr>
                <a:defRPr/>
              </a:pPr>
              <a:t>20</a:t>
            </a:fld>
            <a:endParaRPr lang="en-US"/>
          </a:p>
        </p:txBody>
      </p:sp>
      <p:sp>
        <p:nvSpPr>
          <p:cNvPr id="11" name="9 - TextBox"/>
          <p:cNvSpPr txBox="1"/>
          <p:nvPr/>
        </p:nvSpPr>
        <p:spPr>
          <a:xfrm>
            <a:off x="1039813" y="4624388"/>
            <a:ext cx="2168525" cy="923925"/>
          </a:xfrm>
          <a:prstGeom prst="rect">
            <a:avLst/>
          </a:prstGeom>
          <a:solidFill>
            <a:srgbClr val="FFFFFF"/>
          </a:solidFill>
        </p:spPr>
        <p:txBody>
          <a:bodyPr wrap="none">
            <a:spAutoFit/>
          </a:bodyPr>
          <a:lstStyle/>
          <a:p>
            <a:pPr algn="ctr" eaLnBrk="1" fontAlgn="auto" hangingPunct="1">
              <a:spcBef>
                <a:spcPts val="0"/>
              </a:spcBef>
              <a:spcAft>
                <a:spcPts val="0"/>
              </a:spcAft>
              <a:defRPr/>
            </a:pPr>
            <a:r>
              <a:rPr lang="el-GR" dirty="0">
                <a:solidFill>
                  <a:srgbClr val="000000"/>
                </a:solidFill>
                <a:latin typeface="+mj-lt"/>
                <a:cs typeface="Arial" charset="0"/>
              </a:rPr>
              <a:t>Υνιακή και Υπερώια </a:t>
            </a:r>
          </a:p>
          <a:p>
            <a:pPr algn="ctr" eaLnBrk="1" fontAlgn="auto" hangingPunct="1">
              <a:spcBef>
                <a:spcPts val="0"/>
              </a:spcBef>
              <a:spcAft>
                <a:spcPts val="0"/>
              </a:spcAft>
              <a:defRPr/>
            </a:pPr>
            <a:r>
              <a:rPr lang="el-GR" dirty="0">
                <a:solidFill>
                  <a:srgbClr val="000000"/>
                </a:solidFill>
                <a:latin typeface="+mj-lt"/>
                <a:cs typeface="Arial" charset="0"/>
              </a:rPr>
              <a:t>σειρά δοντιών</a:t>
            </a:r>
          </a:p>
          <a:p>
            <a:pPr algn="ctr" eaLnBrk="1" fontAlgn="auto" hangingPunct="1">
              <a:spcBef>
                <a:spcPts val="0"/>
              </a:spcBef>
              <a:spcAft>
                <a:spcPts val="0"/>
              </a:spcAft>
              <a:defRPr/>
            </a:pPr>
            <a:endParaRPr lang="el-GR" dirty="0">
              <a:solidFill>
                <a:srgbClr val="000000"/>
              </a:solidFill>
              <a:latin typeface="+mj-lt"/>
              <a:cs typeface="Arial" charset="0"/>
            </a:endParaRPr>
          </a:p>
        </p:txBody>
      </p:sp>
      <p:sp>
        <p:nvSpPr>
          <p:cNvPr id="8" name="TextBox 7"/>
          <p:cNvSpPr txBox="1"/>
          <p:nvPr/>
        </p:nvSpPr>
        <p:spPr>
          <a:xfrm>
            <a:off x="2943795" y="5451384"/>
            <a:ext cx="341760" cy="276999"/>
          </a:xfrm>
          <a:prstGeom prst="rect">
            <a:avLst/>
          </a:prstGeom>
          <a:noFill/>
        </p:spPr>
        <p:txBody>
          <a:bodyPr wrap="none" rtlCol="0">
            <a:spAutoFit/>
          </a:bodyPr>
          <a:lstStyle/>
          <a:p>
            <a:r>
              <a:rPr lang="en-US" sz="1200" dirty="0" smtClean="0"/>
              <a:t>22</a:t>
            </a:r>
            <a:endParaRPr lang="en-US" sz="1200" dirty="0"/>
          </a:p>
        </p:txBody>
      </p:sp>
      <p:sp>
        <p:nvSpPr>
          <p:cNvPr id="9" name="TextBox 8"/>
          <p:cNvSpPr txBox="1"/>
          <p:nvPr/>
        </p:nvSpPr>
        <p:spPr>
          <a:xfrm>
            <a:off x="8069039" y="5734069"/>
            <a:ext cx="341760" cy="276999"/>
          </a:xfrm>
          <a:prstGeom prst="rect">
            <a:avLst/>
          </a:prstGeom>
          <a:noFill/>
        </p:spPr>
        <p:txBody>
          <a:bodyPr wrap="none" rtlCol="0">
            <a:spAutoFit/>
          </a:bodyPr>
          <a:lstStyle/>
          <a:p>
            <a:r>
              <a:rPr lang="en-US" sz="1200" dirty="0" smtClean="0"/>
              <a:t>23</a:t>
            </a:r>
            <a:endParaRPr lang="en-US" sz="1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l-GR" altLang="en-US" dirty="0" smtClean="0"/>
              <a:t>Σκελετικό σύστημα </a:t>
            </a:r>
            <a:br>
              <a:rPr lang="el-GR" altLang="en-US" dirty="0" smtClean="0"/>
            </a:br>
            <a:r>
              <a:rPr lang="el-GR" altLang="en-US" dirty="0" smtClean="0"/>
              <a:t>(σπόνδυλοι) 1/</a:t>
            </a:r>
            <a:r>
              <a:rPr lang="en-US" altLang="en-US" dirty="0" smtClean="0"/>
              <a:t>2</a:t>
            </a:r>
          </a:p>
        </p:txBody>
      </p:sp>
      <p:pic>
        <p:nvPicPr>
          <p:cNvPr id="25603"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85800" y="1947863"/>
            <a:ext cx="3886200" cy="2592387"/>
          </a:xfrm>
        </p:spPr>
      </p:pic>
      <p:sp>
        <p:nvSpPr>
          <p:cNvPr id="25604" name="Content Placeholder 3"/>
          <p:cNvSpPr>
            <a:spLocks noGrp="1"/>
          </p:cNvSpPr>
          <p:nvPr>
            <p:ph sz="half" idx="2"/>
          </p:nvPr>
        </p:nvSpPr>
        <p:spPr>
          <a:xfrm>
            <a:off x="4629150" y="2554288"/>
            <a:ext cx="3886200" cy="2908300"/>
          </a:xfrm>
        </p:spPr>
        <p:txBody>
          <a:bodyPr/>
          <a:lstStyle/>
          <a:p>
            <a:pPr eaLnBrk="1" hangingPunct="1">
              <a:lnSpc>
                <a:spcPct val="100000"/>
              </a:lnSpc>
              <a:spcBef>
                <a:spcPts val="600"/>
              </a:spcBef>
              <a:buClr>
                <a:schemeClr val="tx1"/>
              </a:buClr>
              <a:buSzPct val="90000"/>
            </a:pPr>
            <a:r>
              <a:rPr lang="el-GR" altLang="en-US" sz="2000" dirty="0" smtClean="0">
                <a:solidFill>
                  <a:srgbClr val="1C1C1C"/>
                </a:solidFill>
              </a:rPr>
              <a:t>Αφαιρούμε σπονδύλους από το μέρος του κορμού και το ουραίο μέρος του σώματος του ψαριού.</a:t>
            </a:r>
          </a:p>
          <a:p>
            <a:pPr eaLnBrk="1" hangingPunct="1">
              <a:lnSpc>
                <a:spcPct val="100000"/>
              </a:lnSpc>
              <a:spcBef>
                <a:spcPts val="600"/>
              </a:spcBef>
              <a:buClr>
                <a:schemeClr val="tx1"/>
              </a:buClr>
              <a:buSzPct val="90000"/>
            </a:pPr>
            <a:r>
              <a:rPr lang="el-GR" altLang="en-US" sz="2000" dirty="0" smtClean="0">
                <a:solidFill>
                  <a:srgbClr val="1C1C1C"/>
                </a:solidFill>
              </a:rPr>
              <a:t>Παρατηρούμε και απεικονίζουμε τις αποφύσεις, το νωτιαίο μυελό και την ραχιαία αορτή.</a:t>
            </a:r>
          </a:p>
          <a:p>
            <a:pPr eaLnBrk="1" hangingPunct="1">
              <a:lnSpc>
                <a:spcPct val="100000"/>
              </a:lnSpc>
              <a:spcBef>
                <a:spcPts val="600"/>
              </a:spcBef>
              <a:buClr>
                <a:schemeClr val="tx1"/>
              </a:buClr>
              <a:buSzPct val="90000"/>
            </a:pPr>
            <a:r>
              <a:rPr lang="el-GR" altLang="en-US" sz="2000" dirty="0" smtClean="0">
                <a:solidFill>
                  <a:srgbClr val="1C1C1C"/>
                </a:solidFill>
              </a:rPr>
              <a:t>Σημειώνουμε τις διαφορές.</a:t>
            </a:r>
          </a:p>
          <a:p>
            <a:pPr eaLnBrk="1" hangingPunct="1">
              <a:lnSpc>
                <a:spcPct val="70000"/>
              </a:lnSpc>
            </a:pPr>
            <a:endParaRPr lang="en-US" altLang="en-US" sz="2500" dirty="0" smtClean="0"/>
          </a:p>
        </p:txBody>
      </p:sp>
      <p:sp>
        <p:nvSpPr>
          <p:cNvPr id="5" name="Footer Placeholder 4"/>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6" name="Slide Number Placeholder 5"/>
          <p:cNvSpPr>
            <a:spLocks noGrp="1"/>
          </p:cNvSpPr>
          <p:nvPr>
            <p:ph type="sldNum" sz="quarter" idx="11"/>
          </p:nvPr>
        </p:nvSpPr>
        <p:spPr/>
        <p:txBody>
          <a:bodyPr/>
          <a:lstStyle/>
          <a:p>
            <a:pPr>
              <a:defRPr/>
            </a:pPr>
            <a:fld id="{CE9C8632-E823-48FE-8D2B-CAFD19888CC6}" type="slidenum">
              <a:rPr lang="en-US"/>
              <a:pPr>
                <a:defRPr/>
              </a:pPr>
              <a:t>21</a:t>
            </a:fld>
            <a:endParaRPr lang="en-US"/>
          </a:p>
        </p:txBody>
      </p:sp>
      <p:sp>
        <p:nvSpPr>
          <p:cNvPr id="7" name="TextBox 6"/>
          <p:cNvSpPr txBox="1"/>
          <p:nvPr/>
        </p:nvSpPr>
        <p:spPr>
          <a:xfrm>
            <a:off x="4207221" y="4263251"/>
            <a:ext cx="341760" cy="276999"/>
          </a:xfrm>
          <a:prstGeom prst="rect">
            <a:avLst/>
          </a:prstGeom>
          <a:noFill/>
        </p:spPr>
        <p:txBody>
          <a:bodyPr wrap="none" rtlCol="0">
            <a:spAutoFit/>
          </a:bodyPr>
          <a:lstStyle/>
          <a:p>
            <a:r>
              <a:rPr lang="en-US" sz="1200" dirty="0" smtClean="0">
                <a:solidFill>
                  <a:schemeClr val="bg1"/>
                </a:solidFill>
              </a:rPr>
              <a:t>24</a:t>
            </a:r>
            <a:endParaRPr lang="en-US" sz="1200"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l-GR" altLang="en-US" dirty="0" smtClean="0"/>
              <a:t>Σκελετικό σύστημα </a:t>
            </a:r>
            <a:br>
              <a:rPr lang="el-GR" altLang="en-US" dirty="0" smtClean="0"/>
            </a:br>
            <a:r>
              <a:rPr lang="el-GR" altLang="en-US" dirty="0" smtClean="0"/>
              <a:t>(σπόνδυλοι) 2/</a:t>
            </a:r>
            <a:r>
              <a:rPr lang="en-US" altLang="en-US" dirty="0" smtClean="0"/>
              <a:t>2</a:t>
            </a:r>
          </a:p>
        </p:txBody>
      </p:sp>
      <p:sp>
        <p:nvSpPr>
          <p:cNvPr id="26627" name="Content Placeholder 3"/>
          <p:cNvSpPr>
            <a:spLocks noGrp="1"/>
          </p:cNvSpPr>
          <p:nvPr>
            <p:ph sz="half" idx="2"/>
          </p:nvPr>
        </p:nvSpPr>
        <p:spPr>
          <a:xfrm>
            <a:off x="4995863" y="2406650"/>
            <a:ext cx="3519487" cy="2622550"/>
          </a:xfrm>
        </p:spPr>
        <p:txBody>
          <a:bodyPr/>
          <a:lstStyle/>
          <a:p>
            <a:pPr eaLnBrk="1" hangingPunct="1">
              <a:lnSpc>
                <a:spcPct val="100000"/>
              </a:lnSpc>
              <a:spcBef>
                <a:spcPts val="1200"/>
              </a:spcBef>
              <a:buClr>
                <a:schemeClr val="tx1"/>
              </a:buClr>
              <a:buSzPct val="90000"/>
            </a:pPr>
            <a:r>
              <a:rPr lang="el-GR" altLang="en-US" sz="2000" dirty="0" smtClean="0">
                <a:solidFill>
                  <a:srgbClr val="1C1C1C"/>
                </a:solidFill>
              </a:rPr>
              <a:t>Παρατηρούμε και απεικονίζουμε </a:t>
            </a:r>
            <a:r>
              <a:rPr lang="el-GR" altLang="en-US" sz="2000" dirty="0" smtClean="0">
                <a:solidFill>
                  <a:srgbClr val="1C1C1C"/>
                </a:solidFill>
              </a:rPr>
              <a:t>τις </a:t>
            </a:r>
            <a:r>
              <a:rPr lang="el-GR" altLang="en-US" sz="2000" b="1" dirty="0" smtClean="0"/>
              <a:t>αποφύσεις</a:t>
            </a:r>
            <a:r>
              <a:rPr lang="el-GR" altLang="en-US" sz="2000" dirty="0" smtClean="0">
                <a:solidFill>
                  <a:srgbClr val="1C1C1C"/>
                </a:solidFill>
              </a:rPr>
              <a:t>, το </a:t>
            </a:r>
            <a:r>
              <a:rPr lang="el-GR" altLang="en-US" sz="2000" b="1" dirty="0" smtClean="0"/>
              <a:t>νωτιαίο μυελό </a:t>
            </a:r>
            <a:r>
              <a:rPr lang="el-GR" altLang="en-US" sz="2000" dirty="0" smtClean="0">
                <a:solidFill>
                  <a:srgbClr val="1C1C1C"/>
                </a:solidFill>
              </a:rPr>
              <a:t>τη </a:t>
            </a:r>
            <a:r>
              <a:rPr lang="el-GR" altLang="en-US" sz="2000" b="1" dirty="0" smtClean="0"/>
              <a:t>ραχιαία αορτή </a:t>
            </a:r>
            <a:r>
              <a:rPr lang="el-GR" altLang="en-US" sz="2000" dirty="0" smtClean="0">
                <a:solidFill>
                  <a:srgbClr val="1C1C1C"/>
                </a:solidFill>
              </a:rPr>
              <a:t>των σπονδύλων στο κορμό και  στην ουρά. </a:t>
            </a:r>
          </a:p>
          <a:p>
            <a:pPr eaLnBrk="1" hangingPunct="1">
              <a:lnSpc>
                <a:spcPct val="100000"/>
              </a:lnSpc>
              <a:spcBef>
                <a:spcPts val="1200"/>
              </a:spcBef>
              <a:buClr>
                <a:schemeClr val="tx1"/>
              </a:buClr>
              <a:buSzPct val="90000"/>
            </a:pPr>
            <a:r>
              <a:rPr lang="el-GR" altLang="en-US" sz="2000" dirty="0" smtClean="0">
                <a:solidFill>
                  <a:srgbClr val="1C1C1C"/>
                </a:solidFill>
              </a:rPr>
              <a:t>Σημειώνουμε τις διαφορές. </a:t>
            </a:r>
            <a:endParaRPr lang="el-GR" altLang="en-US" sz="2000" dirty="0" smtClean="0"/>
          </a:p>
          <a:p>
            <a:pPr eaLnBrk="1" hangingPunct="1">
              <a:lnSpc>
                <a:spcPct val="80000"/>
              </a:lnSpc>
            </a:pPr>
            <a:endParaRPr lang="en-US" altLang="en-US" sz="2700" dirty="0" smtClean="0"/>
          </a:p>
        </p:txBody>
      </p:sp>
      <p:sp>
        <p:nvSpPr>
          <p:cNvPr id="5" name="Footer Placeholder 4"/>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6" name="Slide Number Placeholder 5"/>
          <p:cNvSpPr>
            <a:spLocks noGrp="1"/>
          </p:cNvSpPr>
          <p:nvPr>
            <p:ph type="sldNum" sz="quarter" idx="11"/>
          </p:nvPr>
        </p:nvSpPr>
        <p:spPr/>
        <p:txBody>
          <a:bodyPr/>
          <a:lstStyle/>
          <a:p>
            <a:pPr>
              <a:defRPr/>
            </a:pPr>
            <a:fld id="{39936975-2490-443B-97A4-EDA6CB7481BB}" type="slidenum">
              <a:rPr lang="en-US"/>
              <a:pPr>
                <a:defRPr/>
              </a:pPr>
              <a:t>22</a:t>
            </a:fld>
            <a:endParaRPr lang="en-US"/>
          </a:p>
        </p:txBody>
      </p:sp>
      <p:pic>
        <p:nvPicPr>
          <p:cNvPr id="26630"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1471613" y="1831975"/>
            <a:ext cx="3524250" cy="4351338"/>
          </a:xfrm>
        </p:spPr>
      </p:pic>
      <p:sp>
        <p:nvSpPr>
          <p:cNvPr id="7" name="TextBox 6"/>
          <p:cNvSpPr txBox="1"/>
          <p:nvPr/>
        </p:nvSpPr>
        <p:spPr>
          <a:xfrm>
            <a:off x="4995863" y="5906314"/>
            <a:ext cx="341760" cy="276999"/>
          </a:xfrm>
          <a:prstGeom prst="rect">
            <a:avLst/>
          </a:prstGeom>
          <a:noFill/>
        </p:spPr>
        <p:txBody>
          <a:bodyPr wrap="none" rtlCol="0">
            <a:spAutoFit/>
          </a:bodyPr>
          <a:lstStyle/>
          <a:p>
            <a:r>
              <a:rPr lang="en-US" sz="1200" dirty="0" smtClean="0"/>
              <a:t>25</a:t>
            </a:r>
            <a:endParaRPr lang="en-US" sz="1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l-GR" altLang="en-US" smtClean="0"/>
              <a:t>Παρατήρηση λεπιών</a:t>
            </a:r>
            <a:endParaRPr lang="en-US" altLang="en-US" smtClean="0"/>
          </a:p>
        </p:txBody>
      </p:sp>
      <p:sp>
        <p:nvSpPr>
          <p:cNvPr id="27651" name="Content Placeholder 3"/>
          <p:cNvSpPr>
            <a:spLocks noGrp="1"/>
          </p:cNvSpPr>
          <p:nvPr>
            <p:ph sz="half" idx="2"/>
          </p:nvPr>
        </p:nvSpPr>
        <p:spPr>
          <a:xfrm>
            <a:off x="1292225" y="4389438"/>
            <a:ext cx="6948488" cy="1784350"/>
          </a:xfrm>
        </p:spPr>
        <p:txBody>
          <a:bodyPr/>
          <a:lstStyle/>
          <a:p>
            <a:pPr eaLnBrk="1" hangingPunct="1">
              <a:spcBef>
                <a:spcPts val="600"/>
              </a:spcBef>
              <a:buClr>
                <a:schemeClr val="tx1"/>
              </a:buClr>
              <a:buSzPct val="90000"/>
            </a:pPr>
            <a:r>
              <a:rPr lang="el-GR" altLang="en-US" sz="2000" smtClean="0">
                <a:solidFill>
                  <a:srgbClr val="1C1C1C"/>
                </a:solidFill>
              </a:rPr>
              <a:t>Αφαιρούμε λέπια από τον κορμό και από την πλευρική γραμμή. </a:t>
            </a:r>
          </a:p>
          <a:p>
            <a:pPr eaLnBrk="1" hangingPunct="1">
              <a:spcBef>
                <a:spcPts val="600"/>
              </a:spcBef>
              <a:buClr>
                <a:schemeClr val="tx1"/>
              </a:buClr>
              <a:buSzPct val="90000"/>
            </a:pPr>
            <a:r>
              <a:rPr lang="el-GR" altLang="en-US" sz="2000" smtClean="0">
                <a:solidFill>
                  <a:srgbClr val="1C1C1C"/>
                </a:solidFill>
              </a:rPr>
              <a:t>Παρατηρούμε στο μικροσκόπιο και απεικονίζουμε τα λέπια.</a:t>
            </a:r>
          </a:p>
          <a:p>
            <a:pPr eaLnBrk="1" hangingPunct="1">
              <a:spcBef>
                <a:spcPts val="600"/>
              </a:spcBef>
              <a:buClr>
                <a:schemeClr val="tx1"/>
              </a:buClr>
              <a:buSzPct val="90000"/>
            </a:pPr>
            <a:r>
              <a:rPr lang="el-GR" altLang="en-US" sz="2000" smtClean="0">
                <a:solidFill>
                  <a:srgbClr val="1C1C1C"/>
                </a:solidFill>
              </a:rPr>
              <a:t>Σημειώνουμε τις διαφορές.</a:t>
            </a:r>
          </a:p>
          <a:p>
            <a:pPr eaLnBrk="1" hangingPunct="1">
              <a:spcBef>
                <a:spcPts val="600"/>
              </a:spcBef>
              <a:buClr>
                <a:schemeClr val="tx1"/>
              </a:buClr>
              <a:buSzPct val="90000"/>
            </a:pPr>
            <a:r>
              <a:rPr lang="el-GR" altLang="en-US" sz="2000" smtClean="0">
                <a:solidFill>
                  <a:srgbClr val="1C1C1C"/>
                </a:solidFill>
              </a:rPr>
              <a:t>Προσδιορίζουμε το είδος των λεπιών. </a:t>
            </a:r>
            <a:endParaRPr lang="el-GR" altLang="en-US" sz="2000" smtClean="0">
              <a:solidFill>
                <a:srgbClr val="CCCCFF"/>
              </a:solidFill>
            </a:endParaRPr>
          </a:p>
        </p:txBody>
      </p:sp>
      <p:sp>
        <p:nvSpPr>
          <p:cNvPr id="5" name="Footer Placeholder 4"/>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6" name="Slide Number Placeholder 5"/>
          <p:cNvSpPr>
            <a:spLocks noGrp="1"/>
          </p:cNvSpPr>
          <p:nvPr>
            <p:ph type="sldNum" sz="quarter" idx="11"/>
          </p:nvPr>
        </p:nvSpPr>
        <p:spPr/>
        <p:txBody>
          <a:bodyPr/>
          <a:lstStyle/>
          <a:p>
            <a:pPr>
              <a:defRPr/>
            </a:pPr>
            <a:fld id="{E7F3146B-68A0-4C3C-936B-7E1FFA3F2374}" type="slidenum">
              <a:rPr lang="en-US"/>
              <a:pPr>
                <a:defRPr/>
              </a:pPr>
              <a:t>23</a:t>
            </a:fld>
            <a:endParaRPr lang="en-US"/>
          </a:p>
        </p:txBody>
      </p:sp>
      <p:pic>
        <p:nvPicPr>
          <p:cNvPr id="27654"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308100" y="1995488"/>
            <a:ext cx="6527800" cy="2241550"/>
          </a:xfrm>
        </p:spPr>
      </p:pic>
      <p:sp>
        <p:nvSpPr>
          <p:cNvPr id="7" name="TextBox 6"/>
          <p:cNvSpPr txBox="1"/>
          <p:nvPr/>
        </p:nvSpPr>
        <p:spPr>
          <a:xfrm>
            <a:off x="7622728" y="3731438"/>
            <a:ext cx="341760" cy="276999"/>
          </a:xfrm>
          <a:prstGeom prst="rect">
            <a:avLst/>
          </a:prstGeom>
          <a:noFill/>
        </p:spPr>
        <p:txBody>
          <a:bodyPr wrap="none" rtlCol="0">
            <a:spAutoFit/>
          </a:bodyPr>
          <a:lstStyle/>
          <a:p>
            <a:r>
              <a:rPr lang="en-US" sz="1200" dirty="0" smtClean="0"/>
              <a:t>26</a:t>
            </a:r>
            <a:endParaRPr lang="en-US" sz="1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l-GR" altLang="en-US" smtClean="0"/>
              <a:t>Μυϊκό σύστημα (μυομερίδια)</a:t>
            </a:r>
            <a:endParaRPr lang="en-US" altLang="en-US" smtClean="0"/>
          </a:p>
        </p:txBody>
      </p:sp>
      <p:sp>
        <p:nvSpPr>
          <p:cNvPr id="28675" name="Content Placeholder 3"/>
          <p:cNvSpPr>
            <a:spLocks noGrp="1"/>
          </p:cNvSpPr>
          <p:nvPr>
            <p:ph sz="half" idx="2"/>
          </p:nvPr>
        </p:nvSpPr>
        <p:spPr>
          <a:xfrm>
            <a:off x="1292225" y="4719638"/>
            <a:ext cx="6948488" cy="1454150"/>
          </a:xfrm>
        </p:spPr>
        <p:txBody>
          <a:bodyPr/>
          <a:lstStyle/>
          <a:p>
            <a:pPr eaLnBrk="1" hangingPunct="1">
              <a:spcBef>
                <a:spcPts val="1200"/>
              </a:spcBef>
              <a:buClr>
                <a:schemeClr val="tx1"/>
              </a:buClr>
              <a:buSzPct val="90000"/>
            </a:pPr>
            <a:r>
              <a:rPr lang="el-GR" altLang="en-US" sz="2000" dirty="0" smtClean="0">
                <a:solidFill>
                  <a:srgbClr val="1C1C1C"/>
                </a:solidFill>
              </a:rPr>
              <a:t>Πραγματοποιούμε κάθετες τομές στο  πρόσθιο  μέρος του κορμού και στο ουραίο τμήμα του σώματος του ψαριού</a:t>
            </a:r>
          </a:p>
          <a:p>
            <a:pPr eaLnBrk="1" hangingPunct="1">
              <a:spcBef>
                <a:spcPts val="1200"/>
              </a:spcBef>
              <a:buClr>
                <a:schemeClr val="tx1"/>
              </a:buClr>
              <a:buSzPct val="90000"/>
            </a:pPr>
            <a:r>
              <a:rPr lang="el-GR" altLang="en-US" sz="2000" dirty="0" smtClean="0">
                <a:solidFill>
                  <a:srgbClr val="1C1C1C"/>
                </a:solidFill>
              </a:rPr>
              <a:t>Παρατηρούμε και απεικονίζουμε τους μυς </a:t>
            </a:r>
          </a:p>
        </p:txBody>
      </p:sp>
      <p:sp>
        <p:nvSpPr>
          <p:cNvPr id="5" name="Footer Placeholder 4"/>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6" name="Slide Number Placeholder 5"/>
          <p:cNvSpPr>
            <a:spLocks noGrp="1"/>
          </p:cNvSpPr>
          <p:nvPr>
            <p:ph type="sldNum" sz="quarter" idx="11"/>
          </p:nvPr>
        </p:nvSpPr>
        <p:spPr/>
        <p:txBody>
          <a:bodyPr/>
          <a:lstStyle/>
          <a:p>
            <a:pPr>
              <a:defRPr/>
            </a:pPr>
            <a:fld id="{638113F7-2B8D-4B56-AA33-535F82C8A7D3}" type="slidenum">
              <a:rPr lang="en-US"/>
              <a:pPr>
                <a:defRPr/>
              </a:pPr>
              <a:t>24</a:t>
            </a:fld>
            <a:endParaRPr lang="en-US"/>
          </a:p>
        </p:txBody>
      </p:sp>
      <p:pic>
        <p:nvPicPr>
          <p:cNvPr id="2867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17650" y="1825625"/>
            <a:ext cx="6108700" cy="2741613"/>
          </a:xfrm>
        </p:spPr>
      </p:pic>
      <p:sp>
        <p:nvSpPr>
          <p:cNvPr id="7" name="TextBox 6"/>
          <p:cNvSpPr txBox="1"/>
          <p:nvPr/>
        </p:nvSpPr>
        <p:spPr>
          <a:xfrm>
            <a:off x="7284590" y="4227940"/>
            <a:ext cx="341760" cy="276999"/>
          </a:xfrm>
          <a:prstGeom prst="rect">
            <a:avLst/>
          </a:prstGeom>
          <a:noFill/>
        </p:spPr>
        <p:txBody>
          <a:bodyPr wrap="none" rtlCol="0">
            <a:spAutoFit/>
          </a:bodyPr>
          <a:lstStyle/>
          <a:p>
            <a:r>
              <a:rPr lang="en-US" sz="1200" dirty="0" smtClean="0"/>
              <a:t>27</a:t>
            </a:r>
            <a:endParaRPr lang="en-US" sz="1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l-GR" altLang="en-US" smtClean="0"/>
              <a:t>Νευρικό σύστημα (εγκέφαλος)</a:t>
            </a:r>
            <a:endParaRPr lang="en-US" altLang="en-US" smtClean="0"/>
          </a:p>
        </p:txBody>
      </p:sp>
      <p:sp>
        <p:nvSpPr>
          <p:cNvPr id="5" name="Footer Placeholder 4"/>
          <p:cNvSpPr>
            <a:spLocks noGrp="1"/>
          </p:cNvSpPr>
          <p:nvPr>
            <p:ph type="ftr" sz="quarter" idx="15"/>
          </p:nvPr>
        </p:nvSpPr>
        <p:spPr/>
        <p:txBody>
          <a:bodyPr/>
          <a:lstStyle/>
          <a:p>
            <a:pPr>
              <a:defRPr/>
            </a:pPr>
            <a:r>
              <a:rPr lang="el-GR" smtClean="0"/>
              <a:t>Ενότητα 2η. Εργαστηριακή άσκηση Ανατομής Σαβριδιού.</a:t>
            </a:r>
            <a:endParaRPr lang="en-US"/>
          </a:p>
        </p:txBody>
      </p:sp>
      <p:sp>
        <p:nvSpPr>
          <p:cNvPr id="6" name="Slide Number Placeholder 5"/>
          <p:cNvSpPr>
            <a:spLocks noGrp="1"/>
          </p:cNvSpPr>
          <p:nvPr>
            <p:ph type="sldNum" sz="quarter" idx="16"/>
          </p:nvPr>
        </p:nvSpPr>
        <p:spPr/>
        <p:txBody>
          <a:bodyPr/>
          <a:lstStyle/>
          <a:p>
            <a:pPr>
              <a:defRPr/>
            </a:pPr>
            <a:fld id="{64FAE0DC-E391-4A4C-9322-CB6D6B062C53}" type="slidenum">
              <a:rPr lang="en-US"/>
              <a:pPr>
                <a:defRPr/>
              </a:pPr>
              <a:t>25</a:t>
            </a:fld>
            <a:endParaRPr lang="en-US"/>
          </a:p>
        </p:txBody>
      </p:sp>
      <p:pic>
        <p:nvPicPr>
          <p:cNvPr id="29701" name="Content Placeholder 9"/>
          <p:cNvPicPr>
            <a:picLocks noGrp="1" noChangeAspect="1"/>
          </p:cNvPicPr>
          <p:nvPr>
            <p:ph sz="quarter" idx="12"/>
          </p:nvPr>
        </p:nvPicPr>
        <p:blipFill>
          <a:blip r:embed="rId3">
            <a:extLst>
              <a:ext uri="{28A0092B-C50C-407E-A947-70E740481C1C}">
                <a14:useLocalDpi xmlns:a14="http://schemas.microsoft.com/office/drawing/2010/main" val="0"/>
              </a:ext>
            </a:extLst>
          </a:blip>
          <a:srcRect/>
          <a:stretch>
            <a:fillRect/>
          </a:stretch>
        </p:blipFill>
        <p:spPr>
          <a:xfrm>
            <a:off x="5424488" y="1989138"/>
            <a:ext cx="2290762" cy="1798637"/>
          </a:xfrm>
        </p:spPr>
      </p:pic>
      <p:pic>
        <p:nvPicPr>
          <p:cNvPr id="29702" name="Content Placeholder 10"/>
          <p:cNvPicPr>
            <a:picLocks noGrp="1" noChangeAspect="1"/>
          </p:cNvPicPr>
          <p:nvPr>
            <p:ph sz="quarter" idx="13"/>
          </p:nvPr>
        </p:nvPicPr>
        <p:blipFill>
          <a:blip r:embed="rId4">
            <a:extLst>
              <a:ext uri="{28A0092B-C50C-407E-A947-70E740481C1C}">
                <a14:useLocalDpi xmlns:a14="http://schemas.microsoft.com/office/drawing/2010/main" val="0"/>
              </a:ext>
            </a:extLst>
          </a:blip>
          <a:srcRect/>
          <a:stretch>
            <a:fillRect/>
          </a:stretch>
        </p:blipFill>
        <p:spPr>
          <a:xfrm>
            <a:off x="3476625" y="3949700"/>
            <a:ext cx="5213350" cy="1944688"/>
          </a:xfrm>
        </p:spPr>
      </p:pic>
      <p:sp>
        <p:nvSpPr>
          <p:cNvPr id="29703" name="Content Placeholder 8"/>
          <p:cNvSpPr>
            <a:spLocks noGrp="1"/>
          </p:cNvSpPr>
          <p:nvPr>
            <p:ph sz="quarter" idx="14"/>
          </p:nvPr>
        </p:nvSpPr>
        <p:spPr>
          <a:xfrm>
            <a:off x="768350" y="1854200"/>
            <a:ext cx="3668713" cy="3336925"/>
          </a:xfrm>
        </p:spPr>
        <p:txBody>
          <a:bodyPr/>
          <a:lstStyle/>
          <a:p>
            <a:pPr indent="-182563" eaLnBrk="1" hangingPunct="1">
              <a:spcBef>
                <a:spcPts val="600"/>
              </a:spcBef>
            </a:pPr>
            <a:r>
              <a:rPr lang="el-GR" altLang="en-US" sz="2000" smtClean="0"/>
              <a:t>Τηλεγκέφαλος (2 οσφρητικοί λοβοί, 2 εγκεφαλικά ημισφαίρια).</a:t>
            </a:r>
          </a:p>
          <a:p>
            <a:pPr indent="-182563" eaLnBrk="1" hangingPunct="1">
              <a:spcBef>
                <a:spcPts val="600"/>
              </a:spcBef>
            </a:pPr>
            <a:r>
              <a:rPr lang="el-GR" altLang="en-US" sz="2000" smtClean="0"/>
              <a:t>Διεγκέφαλος.</a:t>
            </a:r>
          </a:p>
          <a:p>
            <a:pPr indent="-182563" eaLnBrk="1" hangingPunct="1">
              <a:spcBef>
                <a:spcPts val="600"/>
              </a:spcBef>
            </a:pPr>
            <a:r>
              <a:rPr lang="el-GR" altLang="en-US" sz="2000" smtClean="0"/>
              <a:t>Μεσεγκέφαλος (οπτικός λοβός).</a:t>
            </a:r>
          </a:p>
          <a:p>
            <a:pPr indent="-182563" eaLnBrk="1" hangingPunct="1">
              <a:spcBef>
                <a:spcPts val="600"/>
              </a:spcBef>
            </a:pPr>
            <a:r>
              <a:rPr lang="el-GR" altLang="en-US" sz="2000" smtClean="0"/>
              <a:t>Μετεγκέφαλος ή Παρεγκεφαλίδα.</a:t>
            </a:r>
          </a:p>
          <a:p>
            <a:pPr indent="-182563" eaLnBrk="1" hangingPunct="1">
              <a:spcBef>
                <a:spcPts val="600"/>
              </a:spcBef>
            </a:pPr>
            <a:r>
              <a:rPr lang="el-GR" altLang="en-US" sz="2000" smtClean="0"/>
              <a:t>Μυελεγκέφαλος ή Προμήκης μυελός.</a:t>
            </a:r>
          </a:p>
          <a:p>
            <a:pPr indent="-182563" eaLnBrk="1" hangingPunct="1">
              <a:lnSpc>
                <a:spcPct val="70000"/>
              </a:lnSpc>
            </a:pPr>
            <a:endParaRPr lang="en-US" altLang="en-US" sz="2700" smtClean="0"/>
          </a:p>
        </p:txBody>
      </p:sp>
      <p:sp>
        <p:nvSpPr>
          <p:cNvPr id="8" name="TextBox 7"/>
          <p:cNvSpPr txBox="1"/>
          <p:nvPr/>
        </p:nvSpPr>
        <p:spPr>
          <a:xfrm>
            <a:off x="7715250" y="3517900"/>
            <a:ext cx="341760" cy="276999"/>
          </a:xfrm>
          <a:prstGeom prst="rect">
            <a:avLst/>
          </a:prstGeom>
          <a:noFill/>
        </p:spPr>
        <p:txBody>
          <a:bodyPr wrap="none" rtlCol="0">
            <a:spAutoFit/>
          </a:bodyPr>
          <a:lstStyle/>
          <a:p>
            <a:r>
              <a:rPr lang="en-US" sz="1200" dirty="0" smtClean="0"/>
              <a:t>28</a:t>
            </a:r>
            <a:endParaRPr lang="en-US" sz="1200" dirty="0"/>
          </a:p>
        </p:txBody>
      </p:sp>
      <p:sp>
        <p:nvSpPr>
          <p:cNvPr id="9" name="TextBox 8"/>
          <p:cNvSpPr txBox="1"/>
          <p:nvPr/>
        </p:nvSpPr>
        <p:spPr>
          <a:xfrm>
            <a:off x="8069039" y="5403597"/>
            <a:ext cx="341760" cy="276999"/>
          </a:xfrm>
          <a:prstGeom prst="rect">
            <a:avLst/>
          </a:prstGeom>
          <a:noFill/>
        </p:spPr>
        <p:txBody>
          <a:bodyPr wrap="none" rtlCol="0">
            <a:spAutoFit/>
          </a:bodyPr>
          <a:lstStyle/>
          <a:p>
            <a:r>
              <a:rPr lang="en-US" sz="1200" dirty="0" smtClean="0"/>
              <a:t>29</a:t>
            </a:r>
            <a:endParaRPr lang="en-US" sz="1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l-GR" altLang="en-US" dirty="0"/>
              <a:t>Συμπληρώστε τις </a:t>
            </a:r>
            <a:r>
              <a:rPr lang="el-GR" altLang="en-US" dirty="0" smtClean="0"/>
              <a:t>ενδείξεις</a:t>
            </a:r>
            <a:r>
              <a:rPr lang="en-US" altLang="en-US" dirty="0" smtClean="0"/>
              <a:t> 1/3</a:t>
            </a:r>
            <a:r>
              <a:rPr lang="el-GR" altLang="en-US" dirty="0" smtClean="0"/>
              <a:t> </a:t>
            </a:r>
            <a:endParaRPr lang="el-GR" altLang="en-US" dirty="0"/>
          </a:p>
        </p:txBody>
      </p:sp>
      <p:sp>
        <p:nvSpPr>
          <p:cNvPr id="5" name="Footer Placeholder 4"/>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6" name="Slide Number Placeholder 5"/>
          <p:cNvSpPr>
            <a:spLocks noGrp="1"/>
          </p:cNvSpPr>
          <p:nvPr>
            <p:ph type="sldNum" sz="quarter" idx="11"/>
          </p:nvPr>
        </p:nvSpPr>
        <p:spPr/>
        <p:txBody>
          <a:bodyPr/>
          <a:lstStyle/>
          <a:p>
            <a:pPr>
              <a:defRPr/>
            </a:pPr>
            <a:fld id="{4E2052B1-8AD7-4779-8410-3E620882BFF8}" type="slidenum">
              <a:rPr lang="en-US"/>
              <a:pPr>
                <a:defRPr/>
              </a:pPr>
              <a:t>26</a:t>
            </a:fld>
            <a:endParaRPr lang="en-US"/>
          </a:p>
        </p:txBody>
      </p:sp>
      <p:pic>
        <p:nvPicPr>
          <p:cNvPr id="3072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71575" y="1508388"/>
            <a:ext cx="6754812" cy="4351337"/>
          </a:xfrm>
        </p:spPr>
      </p:pic>
      <p:sp>
        <p:nvSpPr>
          <p:cNvPr id="7" name="TextBox 6"/>
          <p:cNvSpPr txBox="1"/>
          <p:nvPr/>
        </p:nvSpPr>
        <p:spPr>
          <a:xfrm>
            <a:off x="7437486" y="5440920"/>
            <a:ext cx="341760" cy="276999"/>
          </a:xfrm>
          <a:prstGeom prst="rect">
            <a:avLst/>
          </a:prstGeom>
          <a:noFill/>
        </p:spPr>
        <p:txBody>
          <a:bodyPr wrap="none" rtlCol="0">
            <a:spAutoFit/>
          </a:bodyPr>
          <a:lstStyle/>
          <a:p>
            <a:r>
              <a:rPr lang="en-US" sz="1200" dirty="0" smtClean="0"/>
              <a:t>30</a:t>
            </a:r>
            <a:endParaRPr lang="en-US" sz="1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l-GR" altLang="en-US" dirty="0"/>
              <a:t>Συμπληρώστε τις ενδείξεις </a:t>
            </a:r>
            <a:r>
              <a:rPr lang="en-US" altLang="en-US" dirty="0" smtClean="0"/>
              <a:t>2</a:t>
            </a:r>
            <a:r>
              <a:rPr lang="el-GR" altLang="en-US" dirty="0" smtClean="0"/>
              <a:t>/</a:t>
            </a:r>
            <a:r>
              <a:rPr lang="en-US" altLang="en-US" dirty="0" smtClean="0"/>
              <a:t>3</a:t>
            </a:r>
            <a:r>
              <a:rPr lang="el-GR" altLang="en-US" dirty="0" smtClean="0"/>
              <a:t> </a:t>
            </a:r>
            <a:endParaRPr lang="en-US" altLang="en-US" dirty="0" smtClean="0"/>
          </a:p>
        </p:txBody>
      </p:sp>
      <p:sp>
        <p:nvSpPr>
          <p:cNvPr id="5" name="Footer Placeholder 4"/>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6" name="Slide Number Placeholder 5"/>
          <p:cNvSpPr>
            <a:spLocks noGrp="1"/>
          </p:cNvSpPr>
          <p:nvPr>
            <p:ph type="sldNum" sz="quarter" idx="11"/>
          </p:nvPr>
        </p:nvSpPr>
        <p:spPr/>
        <p:txBody>
          <a:bodyPr/>
          <a:lstStyle/>
          <a:p>
            <a:pPr>
              <a:defRPr/>
            </a:pPr>
            <a:fld id="{D83CA852-6275-4425-B72B-1D975681BA99}" type="slidenum">
              <a:rPr lang="en-US"/>
              <a:pPr>
                <a:defRPr/>
              </a:pPr>
              <a:t>27</a:t>
            </a:fld>
            <a:endParaRPr lang="en-US"/>
          </a:p>
        </p:txBody>
      </p:sp>
      <p:pic>
        <p:nvPicPr>
          <p:cNvPr id="32773"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28775" y="1488201"/>
            <a:ext cx="5886450" cy="4351337"/>
          </a:xfrm>
        </p:spPr>
      </p:pic>
      <p:sp>
        <p:nvSpPr>
          <p:cNvPr id="7" name="TextBox 6"/>
          <p:cNvSpPr txBox="1"/>
          <p:nvPr/>
        </p:nvSpPr>
        <p:spPr>
          <a:xfrm>
            <a:off x="7074910" y="5403598"/>
            <a:ext cx="341760" cy="276999"/>
          </a:xfrm>
          <a:prstGeom prst="rect">
            <a:avLst/>
          </a:prstGeom>
          <a:noFill/>
        </p:spPr>
        <p:txBody>
          <a:bodyPr wrap="none" rtlCol="0">
            <a:spAutoFit/>
          </a:bodyPr>
          <a:lstStyle/>
          <a:p>
            <a:r>
              <a:rPr lang="en-US" sz="1200" dirty="0" smtClean="0"/>
              <a:t>31</a:t>
            </a:r>
            <a:endParaRPr lang="en-US" sz="1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l-GR" altLang="en-US" dirty="0"/>
              <a:t>Συμπληρώστε τις ενδείξεις </a:t>
            </a:r>
            <a:r>
              <a:rPr lang="en-US" altLang="en-US" dirty="0" smtClean="0"/>
              <a:t>3</a:t>
            </a:r>
            <a:r>
              <a:rPr lang="el-GR" altLang="en-US" dirty="0" smtClean="0"/>
              <a:t>/</a:t>
            </a:r>
            <a:r>
              <a:rPr lang="en-US" altLang="en-US" dirty="0" smtClean="0"/>
              <a:t>3</a:t>
            </a:r>
            <a:r>
              <a:rPr lang="el-GR" altLang="en-US" dirty="0" smtClean="0"/>
              <a:t> </a:t>
            </a:r>
            <a:endParaRPr lang="en-US" altLang="en-US" dirty="0" smtClean="0"/>
          </a:p>
        </p:txBody>
      </p:sp>
      <p:sp>
        <p:nvSpPr>
          <p:cNvPr id="5" name="Footer Placeholder 4"/>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6" name="Slide Number Placeholder 5"/>
          <p:cNvSpPr>
            <a:spLocks noGrp="1"/>
          </p:cNvSpPr>
          <p:nvPr>
            <p:ph type="sldNum" sz="quarter" idx="11"/>
          </p:nvPr>
        </p:nvSpPr>
        <p:spPr/>
        <p:txBody>
          <a:bodyPr/>
          <a:lstStyle/>
          <a:p>
            <a:pPr>
              <a:defRPr/>
            </a:pPr>
            <a:fld id="{9049D69F-DA41-4FC6-96C6-7B8409B49381}" type="slidenum">
              <a:rPr lang="en-US"/>
              <a:pPr>
                <a:defRPr/>
              </a:pPr>
              <a:t>28</a:t>
            </a:fld>
            <a:endParaRPr lang="en-US"/>
          </a:p>
        </p:txBody>
      </p:sp>
      <p:pic>
        <p:nvPicPr>
          <p:cNvPr id="3379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12093" y="1690688"/>
            <a:ext cx="6119813" cy="4351337"/>
          </a:xfrm>
        </p:spPr>
      </p:pic>
      <p:sp>
        <p:nvSpPr>
          <p:cNvPr id="7" name="TextBox 6"/>
          <p:cNvSpPr txBox="1"/>
          <p:nvPr/>
        </p:nvSpPr>
        <p:spPr>
          <a:xfrm>
            <a:off x="7289611" y="5765026"/>
            <a:ext cx="341760" cy="276999"/>
          </a:xfrm>
          <a:prstGeom prst="rect">
            <a:avLst/>
          </a:prstGeom>
          <a:noFill/>
        </p:spPr>
        <p:txBody>
          <a:bodyPr wrap="none" rtlCol="0">
            <a:spAutoFit/>
          </a:bodyPr>
          <a:lstStyle/>
          <a:p>
            <a:r>
              <a:rPr lang="en-US" sz="1200" dirty="0" smtClean="0"/>
              <a:t>32</a:t>
            </a:r>
            <a:endParaRPr lang="en-US" sz="12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l-GR" altLang="en-US" smtClean="0"/>
              <a:t>Ασκήσεις κατανόησης </a:t>
            </a:r>
            <a:br>
              <a:rPr lang="el-GR" altLang="en-US" smtClean="0"/>
            </a:br>
            <a:r>
              <a:rPr lang="el-GR" altLang="en-US" smtClean="0"/>
              <a:t>και ανάπτυξης δεξιοτήτων</a:t>
            </a:r>
            <a:endParaRPr lang="en-US" altLang="en-US" smtClean="0"/>
          </a:p>
        </p:txBody>
      </p:sp>
      <p:sp>
        <p:nvSpPr>
          <p:cNvPr id="5" name="Footer Placeholder 4"/>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6" name="Slide Number Placeholder 5"/>
          <p:cNvSpPr>
            <a:spLocks noGrp="1"/>
          </p:cNvSpPr>
          <p:nvPr>
            <p:ph type="sldNum" sz="quarter" idx="11"/>
          </p:nvPr>
        </p:nvSpPr>
        <p:spPr/>
        <p:txBody>
          <a:bodyPr/>
          <a:lstStyle/>
          <a:p>
            <a:pPr>
              <a:defRPr/>
            </a:pPr>
            <a:fld id="{FD90AD7E-5D79-4CF2-B7E7-7B4FE93DF138}" type="slidenum">
              <a:rPr lang="en-US"/>
              <a:pPr>
                <a:defRPr/>
              </a:pPr>
              <a:t>29</a:t>
            </a:fld>
            <a:endParaRPr lang="en-US"/>
          </a:p>
        </p:txBody>
      </p:sp>
      <p:sp>
        <p:nvSpPr>
          <p:cNvPr id="31749" name="Content Placeholder 2"/>
          <p:cNvSpPr>
            <a:spLocks noGrp="1"/>
          </p:cNvSpPr>
          <p:nvPr>
            <p:ph idx="1"/>
          </p:nvPr>
        </p:nvSpPr>
        <p:spPr/>
        <p:txBody>
          <a:bodyPr/>
          <a:lstStyle/>
          <a:p>
            <a:pPr eaLnBrk="1" hangingPunct="1">
              <a:spcBef>
                <a:spcPct val="100000"/>
              </a:spcBef>
              <a:buClr>
                <a:schemeClr val="tx1"/>
              </a:buClr>
            </a:pPr>
            <a:r>
              <a:rPr lang="el-GR" altLang="en-US" sz="2000" dirty="0" smtClean="0">
                <a:solidFill>
                  <a:srgbClr val="000000"/>
                </a:solidFill>
              </a:rPr>
              <a:t>Συμπληρώστε τις ενδείξεις για τα εξωτερικά μορφολογικά χαρακτηριστικά στο σχήμα 1.</a:t>
            </a:r>
          </a:p>
          <a:p>
            <a:pPr eaLnBrk="1" hangingPunct="1">
              <a:spcBef>
                <a:spcPct val="100000"/>
              </a:spcBef>
              <a:buClr>
                <a:schemeClr val="tx1"/>
              </a:buClr>
            </a:pPr>
            <a:r>
              <a:rPr lang="el-GR" altLang="en-US" sz="2000" dirty="0" smtClean="0">
                <a:solidFill>
                  <a:srgbClr val="000000"/>
                </a:solidFill>
              </a:rPr>
              <a:t>Συμπληρώστε τις ενδείξεις για τα εσωτερικά όργανα στο σχήμα 2.</a:t>
            </a:r>
            <a:endParaRPr lang="en-US" altLang="en-US" sz="2000" dirty="0" smtClean="0">
              <a:solidFill>
                <a:srgbClr val="000000"/>
              </a:solidFill>
            </a:endParaRPr>
          </a:p>
          <a:p>
            <a:pPr eaLnBrk="1" hangingPunct="1">
              <a:spcBef>
                <a:spcPct val="100000"/>
              </a:spcBef>
              <a:buClr>
                <a:schemeClr val="tx1"/>
              </a:buClr>
            </a:pPr>
            <a:r>
              <a:rPr lang="el-GR" altLang="en-US" sz="2000" dirty="0" smtClean="0">
                <a:solidFill>
                  <a:srgbClr val="000000"/>
                </a:solidFill>
              </a:rPr>
              <a:t>Απεικονίστε με σχήμα το σαφρίδι και το σύστημα της πλευρικής γραμμής.  Μετρήστε τα λέπια της πλευρικής γραμμής.</a:t>
            </a:r>
            <a:endParaRPr lang="en-US" altLang="en-US" sz="2000" dirty="0" smtClean="0">
              <a:solidFill>
                <a:srgbClr val="000000"/>
              </a:solidFill>
            </a:endParaRPr>
          </a:p>
          <a:p>
            <a:pPr eaLnBrk="1" hangingPunct="1">
              <a:spcBef>
                <a:spcPct val="100000"/>
              </a:spcBef>
              <a:buClr>
                <a:schemeClr val="tx1"/>
              </a:buClr>
            </a:pPr>
            <a:r>
              <a:rPr lang="el-GR" altLang="en-US" sz="2000" dirty="0" smtClean="0">
                <a:solidFill>
                  <a:srgbClr val="000000"/>
                </a:solidFill>
              </a:rPr>
              <a:t>Πάρτε </a:t>
            </a:r>
            <a:r>
              <a:rPr lang="el-GR" altLang="en-US" sz="2000" dirty="0" smtClean="0">
                <a:solidFill>
                  <a:srgbClr val="000000"/>
                </a:solidFill>
              </a:rPr>
              <a:t>δείγματα </a:t>
            </a:r>
            <a:r>
              <a:rPr lang="el-GR" altLang="en-US" sz="2000" dirty="0" smtClean="0">
                <a:solidFill>
                  <a:srgbClr val="000000"/>
                </a:solidFill>
              </a:rPr>
              <a:t>λεπιών από την πλευρική γραμμή και τον κορμό και ετοιμάστε μόνιμο παρασκεύασμα. Σχεδιάστε το σχήμα των λεπιών και σημειώστε τις διαφορές.</a:t>
            </a:r>
          </a:p>
          <a:p>
            <a:pPr eaLnBrk="1" hangingPunct="1">
              <a:spcBef>
                <a:spcPct val="100000"/>
              </a:spcBef>
              <a:buClr>
                <a:schemeClr val="tx1"/>
              </a:buClr>
            </a:pPr>
            <a:r>
              <a:rPr lang="el-GR" altLang="en-US" sz="2000" dirty="0" smtClean="0">
                <a:solidFill>
                  <a:srgbClr val="000000"/>
                </a:solidFill>
              </a:rPr>
              <a:t>Φωτογραφίστε την ανατομή και παρουσιάστε σε </a:t>
            </a:r>
            <a:r>
              <a:rPr lang="en-US" altLang="en-US" sz="2000" dirty="0" err="1" smtClean="0">
                <a:solidFill>
                  <a:srgbClr val="000000"/>
                </a:solidFill>
              </a:rPr>
              <a:t>Powerpoint</a:t>
            </a:r>
            <a:r>
              <a:rPr lang="el-GR" altLang="en-US" sz="2000" dirty="0" smtClean="0">
                <a:solidFill>
                  <a:srgbClr val="000000"/>
                </a:solidFill>
              </a:rPr>
              <a:t> </a:t>
            </a:r>
            <a:r>
              <a:rPr lang="el-GR" altLang="en-US" sz="2000" dirty="0" smtClean="0">
                <a:solidFill>
                  <a:srgbClr val="000000"/>
                </a:solidFill>
              </a:rPr>
              <a:t>την εργασία σας και τις σημειώσεις σας κατά το εργαστήριο.</a:t>
            </a:r>
            <a:endParaRPr lang="en-US" altLang="en-US" sz="2000" dirty="0" smtClean="0">
              <a:solidFill>
                <a:srgbClr val="000000"/>
              </a:solidFill>
            </a:endParaRPr>
          </a:p>
          <a:p>
            <a:pPr eaLnBrk="1" hangingPunct="1">
              <a:lnSpc>
                <a:spcPct val="70000"/>
              </a:lnSpc>
            </a:pPr>
            <a:endParaRPr lang="en-US" altLang="en-US" sz="2000" dirty="0"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l-GR" altLang="en-US" smtClean="0"/>
              <a:t>Εργασίες</a:t>
            </a:r>
            <a:endParaRPr lang="en-US" altLang="en-US" smtClean="0"/>
          </a:p>
        </p:txBody>
      </p:sp>
      <p:sp>
        <p:nvSpPr>
          <p:cNvPr id="7171" name="Content Placeholder 2"/>
          <p:cNvSpPr>
            <a:spLocks noGrp="1"/>
          </p:cNvSpPr>
          <p:nvPr>
            <p:ph sz="half" idx="1"/>
          </p:nvPr>
        </p:nvSpPr>
        <p:spPr>
          <a:xfrm>
            <a:off x="722313" y="1832769"/>
            <a:ext cx="4454525" cy="4351338"/>
          </a:xfrm>
        </p:spPr>
        <p:txBody>
          <a:bodyPr/>
          <a:lstStyle/>
          <a:p>
            <a:pPr algn="just" eaLnBrk="1" hangingPunct="1">
              <a:lnSpc>
                <a:spcPct val="100000"/>
              </a:lnSpc>
              <a:buClr>
                <a:srgbClr val="FF6600"/>
              </a:buClr>
              <a:buFont typeface="Arial" panose="020B0604020202020204" pitchFamily="34" charset="0"/>
              <a:buNone/>
            </a:pPr>
            <a:r>
              <a:rPr lang="el-GR" altLang="en-US" sz="2000" b="1" dirty="0" smtClean="0">
                <a:solidFill>
                  <a:srgbClr val="1C1C1C"/>
                </a:solidFill>
              </a:rPr>
              <a:t>Η εξοικείωση των φοιτητών  με</a:t>
            </a:r>
            <a:r>
              <a:rPr lang="en-US" altLang="en-US" sz="2000" b="1" dirty="0" smtClean="0">
                <a:solidFill>
                  <a:srgbClr val="1C1C1C"/>
                </a:solidFill>
              </a:rPr>
              <a:t> :</a:t>
            </a:r>
            <a:endParaRPr lang="el-GR" altLang="en-US" sz="2000" b="1" dirty="0" smtClean="0">
              <a:solidFill>
                <a:srgbClr val="1C1C1C"/>
              </a:solidFill>
            </a:endParaRPr>
          </a:p>
          <a:p>
            <a:pPr algn="just" eaLnBrk="1" hangingPunct="1">
              <a:lnSpc>
                <a:spcPct val="100000"/>
              </a:lnSpc>
              <a:buClr>
                <a:srgbClr val="FF6600"/>
              </a:buClr>
              <a:buFont typeface="Arial" panose="020B0604020202020204" pitchFamily="34" charset="0"/>
              <a:buNone/>
            </a:pPr>
            <a:endParaRPr lang="el-GR" altLang="en-US" sz="2000" dirty="0" smtClean="0">
              <a:solidFill>
                <a:srgbClr val="1C1C1C"/>
              </a:solidFill>
            </a:endParaRPr>
          </a:p>
          <a:p>
            <a:pPr eaLnBrk="1" hangingPunct="1">
              <a:lnSpc>
                <a:spcPct val="100000"/>
              </a:lnSpc>
              <a:spcBef>
                <a:spcPts val="600"/>
              </a:spcBef>
              <a:buClr>
                <a:schemeClr val="tx1"/>
              </a:buClr>
            </a:pPr>
            <a:r>
              <a:rPr lang="el-GR" altLang="en-US" sz="2000" dirty="0" smtClean="0">
                <a:solidFill>
                  <a:srgbClr val="1C1C1C"/>
                </a:solidFill>
              </a:rPr>
              <a:t>τα εξωτερικά μορφολογικά χαρακτηριστικά των Οστεϊχθύων.</a:t>
            </a:r>
          </a:p>
          <a:p>
            <a:pPr eaLnBrk="1" hangingPunct="1">
              <a:lnSpc>
                <a:spcPct val="100000"/>
              </a:lnSpc>
              <a:spcBef>
                <a:spcPts val="600"/>
              </a:spcBef>
              <a:buClr>
                <a:schemeClr val="tx1"/>
              </a:buClr>
            </a:pPr>
            <a:r>
              <a:rPr lang="el-GR" altLang="en-US" sz="2000" dirty="0" smtClean="0">
                <a:solidFill>
                  <a:srgbClr val="1C1C1C"/>
                </a:solidFill>
              </a:rPr>
              <a:t>την αναγνώριση των εσωτερικών οργάνων και της θέσης τους στη σπλαχνική κοιλότητα.</a:t>
            </a:r>
          </a:p>
          <a:p>
            <a:pPr eaLnBrk="1" hangingPunct="1">
              <a:lnSpc>
                <a:spcPct val="100000"/>
              </a:lnSpc>
              <a:spcBef>
                <a:spcPts val="600"/>
              </a:spcBef>
              <a:buClr>
                <a:schemeClr val="tx1"/>
              </a:buClr>
            </a:pPr>
            <a:r>
              <a:rPr lang="el-GR" altLang="en-US" sz="2000" dirty="0" smtClean="0">
                <a:solidFill>
                  <a:srgbClr val="1C1C1C"/>
                </a:solidFill>
              </a:rPr>
              <a:t>τη δειγματοληψία και παρατήρηση των λεπιών</a:t>
            </a:r>
            <a:r>
              <a:rPr lang="en-US" altLang="en-US" sz="2000" dirty="0" smtClean="0">
                <a:solidFill>
                  <a:srgbClr val="1C1C1C"/>
                </a:solidFill>
              </a:rPr>
              <a:t> </a:t>
            </a:r>
            <a:r>
              <a:rPr lang="el-GR" altLang="en-US" sz="2000" dirty="0" smtClean="0">
                <a:solidFill>
                  <a:srgbClr val="1C1C1C"/>
                </a:solidFill>
              </a:rPr>
              <a:t>και σπονδύλων</a:t>
            </a:r>
            <a:r>
              <a:rPr lang="el-GR" altLang="en-US" sz="2000" dirty="0" smtClean="0">
                <a:solidFill>
                  <a:srgbClr val="1C1C1C"/>
                </a:solidFill>
              </a:rPr>
              <a:t>.</a:t>
            </a:r>
            <a:endParaRPr lang="en-US" altLang="en-US" sz="2200" dirty="0" smtClean="0"/>
          </a:p>
        </p:txBody>
      </p:sp>
      <p:pic>
        <p:nvPicPr>
          <p:cNvPr id="7172"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89921" y="2905126"/>
            <a:ext cx="3363542" cy="1724932"/>
          </a:xfrm>
        </p:spPr>
      </p:pic>
      <p:sp>
        <p:nvSpPr>
          <p:cNvPr id="4" name="Footer Placeholder 3"/>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dirty="0"/>
          </a:p>
        </p:txBody>
      </p:sp>
      <p:sp>
        <p:nvSpPr>
          <p:cNvPr id="5" name="Slide Number Placeholder 4"/>
          <p:cNvSpPr>
            <a:spLocks noGrp="1"/>
          </p:cNvSpPr>
          <p:nvPr>
            <p:ph type="sldNum" sz="quarter" idx="11"/>
          </p:nvPr>
        </p:nvSpPr>
        <p:spPr/>
        <p:txBody>
          <a:bodyPr/>
          <a:lstStyle/>
          <a:p>
            <a:pPr>
              <a:defRPr/>
            </a:pPr>
            <a:fld id="{D5CB5F75-038F-4F94-91E8-A7F6D2E4CEFD}" type="slidenum">
              <a:rPr lang="en-US"/>
              <a:pPr>
                <a:defRPr/>
              </a:pPr>
              <a:t>3</a:t>
            </a:fld>
            <a:endParaRPr lang="en-US"/>
          </a:p>
        </p:txBody>
      </p:sp>
      <p:sp>
        <p:nvSpPr>
          <p:cNvPr id="2" name="TextBox 1"/>
          <p:cNvSpPr txBox="1"/>
          <p:nvPr/>
        </p:nvSpPr>
        <p:spPr>
          <a:xfrm>
            <a:off x="8390249" y="4353059"/>
            <a:ext cx="263214" cy="276999"/>
          </a:xfrm>
          <a:prstGeom prst="rect">
            <a:avLst/>
          </a:prstGeom>
          <a:noFill/>
        </p:spPr>
        <p:txBody>
          <a:bodyPr wrap="none" rtlCol="0">
            <a:spAutoFit/>
          </a:bodyPr>
          <a:lstStyle/>
          <a:p>
            <a:r>
              <a:rPr lang="en-US" sz="1200" dirty="0" smtClean="0">
                <a:solidFill>
                  <a:schemeClr val="bg1"/>
                </a:solidFill>
              </a:rPr>
              <a:t>1</a:t>
            </a:r>
            <a:endParaRPr lang="en-US" sz="1200"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l-GR" altLang="en-US" smtClean="0"/>
              <a:t>Πηγές που χρησιμοποιήθηκαν</a:t>
            </a:r>
            <a:endParaRPr lang="en-US" altLang="en-US" smtClean="0"/>
          </a:p>
        </p:txBody>
      </p:sp>
      <p:sp>
        <p:nvSpPr>
          <p:cNvPr id="7" name="Content Placeholder 6"/>
          <p:cNvSpPr>
            <a:spLocks noGrp="1"/>
          </p:cNvSpPr>
          <p:nvPr>
            <p:ph idx="1"/>
          </p:nvPr>
        </p:nvSpPr>
        <p:spPr/>
        <p:txBody>
          <a:bodyPr rtlCol="0">
            <a:normAutofit fontScale="85000" lnSpcReduction="20000"/>
          </a:bodyPr>
          <a:lstStyle/>
          <a:p>
            <a:pPr eaLnBrk="1" fontAlgn="auto" hangingPunct="1">
              <a:lnSpc>
                <a:spcPct val="110000"/>
              </a:lnSpc>
              <a:spcAft>
                <a:spcPts val="0"/>
              </a:spcAft>
              <a:defRPr/>
            </a:pPr>
            <a:r>
              <a:rPr lang="en-US" sz="2400" dirty="0"/>
              <a:t>http://australianmuseum.net.au/image/Fish-Dissection-Pull-gut-forward</a:t>
            </a:r>
          </a:p>
          <a:p>
            <a:pPr eaLnBrk="1" fontAlgn="auto" hangingPunct="1">
              <a:lnSpc>
                <a:spcPct val="110000"/>
              </a:lnSpc>
              <a:spcAft>
                <a:spcPts val="0"/>
              </a:spcAft>
              <a:defRPr/>
            </a:pPr>
            <a:r>
              <a:rPr lang="en-US" sz="2400" dirty="0"/>
              <a:t>http://australianmuseum.net.au/Dissection-of-a-Bluespotted-Flathead</a:t>
            </a:r>
          </a:p>
          <a:p>
            <a:pPr eaLnBrk="1" fontAlgn="auto" hangingPunct="1">
              <a:lnSpc>
                <a:spcPct val="110000"/>
              </a:lnSpc>
              <a:spcAft>
                <a:spcPts val="0"/>
              </a:spcAft>
              <a:defRPr/>
            </a:pPr>
            <a:r>
              <a:rPr lang="en-US" sz="2400" dirty="0"/>
              <a:t>Froese, R. and D. </a:t>
            </a:r>
            <a:r>
              <a:rPr lang="en-US" sz="2400" dirty="0" err="1"/>
              <a:t>Pauly</a:t>
            </a:r>
            <a:r>
              <a:rPr lang="en-US" sz="2400" dirty="0"/>
              <a:t>. Editors. 2012. </a:t>
            </a:r>
            <a:r>
              <a:rPr lang="en-US" sz="2400" dirty="0" err="1"/>
              <a:t>FishBase</a:t>
            </a:r>
            <a:r>
              <a:rPr lang="en-US" sz="2400" dirty="0"/>
              <a:t>. World Wide Web electronic publication. www.fishbase.org, version (10/2012</a:t>
            </a:r>
            <a:r>
              <a:rPr lang="en-US" sz="2400" dirty="0" smtClean="0"/>
              <a:t>).</a:t>
            </a:r>
          </a:p>
          <a:p>
            <a:pPr eaLnBrk="1" fontAlgn="auto" hangingPunct="1">
              <a:lnSpc>
                <a:spcPct val="110000"/>
              </a:lnSpc>
              <a:spcAft>
                <a:spcPts val="0"/>
              </a:spcAft>
              <a:defRPr/>
            </a:pPr>
            <a:r>
              <a:rPr lang="el-GR" sz="2400" dirty="0" smtClean="0"/>
              <a:t>Ζωολογία </a:t>
            </a:r>
            <a:r>
              <a:rPr lang="el-GR" sz="2400" dirty="0"/>
              <a:t>ΙΙ Ολοκληρωμένες Αρχές, Τόμος ΙΙ. </a:t>
            </a:r>
            <a:r>
              <a:rPr lang="en-US" sz="2400" dirty="0"/>
              <a:t>Hickman, Roberts, Keen, Larson, </a:t>
            </a:r>
            <a:r>
              <a:rPr lang="en-US" sz="2400" dirty="0" err="1"/>
              <a:t>l’Anson</a:t>
            </a:r>
            <a:r>
              <a:rPr lang="en-US" sz="2400" dirty="0"/>
              <a:t>, </a:t>
            </a:r>
            <a:r>
              <a:rPr lang="en-US" sz="2400" dirty="0" err="1"/>
              <a:t>Eisenhour</a:t>
            </a:r>
            <a:r>
              <a:rPr lang="en-US" sz="2400" dirty="0"/>
              <a:t>. 14</a:t>
            </a:r>
            <a:r>
              <a:rPr lang="el-GR" sz="2400" dirty="0"/>
              <a:t>η Αμερικάνικη – 2η Ελληνική Έκδοση. Εκδόσεις </a:t>
            </a:r>
            <a:r>
              <a:rPr lang="en-US" sz="2400" dirty="0"/>
              <a:t>Utopia, Copyright 2011 E</a:t>
            </a:r>
            <a:r>
              <a:rPr lang="el-GR" sz="2400" dirty="0"/>
              <a:t>κδόσεις </a:t>
            </a:r>
            <a:r>
              <a:rPr lang="en-US" sz="2400" dirty="0"/>
              <a:t>Utopia. </a:t>
            </a:r>
            <a:r>
              <a:rPr lang="el-GR" sz="2400" dirty="0"/>
              <a:t>Πηγή: </a:t>
            </a:r>
            <a:r>
              <a:rPr lang="en-US" sz="2400" dirty="0" smtClean="0"/>
              <a:t>ISBN</a:t>
            </a:r>
            <a:r>
              <a:rPr lang="en-US" sz="2400" dirty="0"/>
              <a:t>: 978-960-99280-3-8</a:t>
            </a:r>
            <a:r>
              <a:rPr lang="en-US" sz="2400" dirty="0" smtClean="0"/>
              <a:t>.</a:t>
            </a:r>
          </a:p>
          <a:p>
            <a:pPr eaLnBrk="1" fontAlgn="auto" hangingPunct="1">
              <a:lnSpc>
                <a:spcPct val="110000"/>
              </a:lnSpc>
              <a:spcAft>
                <a:spcPts val="0"/>
              </a:spcAft>
              <a:defRPr/>
            </a:pPr>
            <a:r>
              <a:rPr lang="en-US" sz="2400" dirty="0" smtClean="0"/>
              <a:t>Biology of Fishes, Quentin Bone and Richard H. Moore. Third Edition.</a:t>
            </a:r>
          </a:p>
          <a:p>
            <a:pPr eaLnBrk="1" fontAlgn="auto" hangingPunct="1">
              <a:lnSpc>
                <a:spcPct val="110000"/>
              </a:lnSpc>
              <a:spcAft>
                <a:spcPts val="0"/>
              </a:spcAft>
              <a:defRPr/>
            </a:pPr>
            <a:r>
              <a:rPr lang="en-US" sz="2400" dirty="0" smtClean="0"/>
              <a:t>The Diversity of Fishes. Biology, Evolution, and Ecology. Gene S. </a:t>
            </a:r>
            <a:r>
              <a:rPr lang="en-US" sz="2400" dirty="0" err="1" smtClean="0"/>
              <a:t>Helfman</a:t>
            </a:r>
            <a:r>
              <a:rPr lang="en-US" sz="2400" dirty="0" smtClean="0"/>
              <a:t>, Bruce B. Colette, Douglas E </a:t>
            </a:r>
            <a:r>
              <a:rPr lang="en-US" sz="2400" dirty="0" err="1" smtClean="0"/>
              <a:t>Facey</a:t>
            </a:r>
            <a:r>
              <a:rPr lang="en-US" sz="2400" dirty="0" smtClean="0"/>
              <a:t>, Brian W. Bowen. Second Edition. Wiley-Blackwell. </a:t>
            </a:r>
          </a:p>
          <a:p>
            <a:pPr eaLnBrk="1" fontAlgn="auto" hangingPunct="1">
              <a:lnSpc>
                <a:spcPct val="110000"/>
              </a:lnSpc>
              <a:spcAft>
                <a:spcPts val="0"/>
              </a:spcAft>
              <a:defRPr/>
            </a:pPr>
            <a:endParaRPr lang="en-US" sz="2400" dirty="0"/>
          </a:p>
          <a:p>
            <a:pPr eaLnBrk="1" fontAlgn="auto" hangingPunct="1">
              <a:lnSpc>
                <a:spcPct val="110000"/>
              </a:lnSpc>
              <a:spcAft>
                <a:spcPts val="0"/>
              </a:spcAft>
              <a:defRPr/>
            </a:pPr>
            <a:endParaRPr lang="en-US" sz="2400" dirty="0" smtClean="0"/>
          </a:p>
          <a:p>
            <a:pPr eaLnBrk="1" fontAlgn="auto" hangingPunct="1">
              <a:lnSpc>
                <a:spcPct val="110000"/>
              </a:lnSpc>
              <a:spcAft>
                <a:spcPts val="0"/>
              </a:spcAft>
              <a:defRPr/>
            </a:pPr>
            <a:endParaRPr lang="en-US" sz="2400" dirty="0"/>
          </a:p>
          <a:p>
            <a:pPr eaLnBrk="1" fontAlgn="auto" hangingPunct="1">
              <a:spcAft>
                <a:spcPts val="0"/>
              </a:spcAft>
              <a:defRPr/>
            </a:pPr>
            <a:endParaRPr lang="en-US" dirty="0"/>
          </a:p>
        </p:txBody>
      </p:sp>
      <p:sp>
        <p:nvSpPr>
          <p:cNvPr id="5" name="Footer Placeholder 4"/>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6" name="Slide Number Placeholder 5"/>
          <p:cNvSpPr>
            <a:spLocks noGrp="1"/>
          </p:cNvSpPr>
          <p:nvPr>
            <p:ph type="sldNum" sz="quarter" idx="11"/>
          </p:nvPr>
        </p:nvSpPr>
        <p:spPr/>
        <p:txBody>
          <a:bodyPr/>
          <a:lstStyle/>
          <a:p>
            <a:pPr>
              <a:defRPr/>
            </a:pPr>
            <a:fld id="{04B8EEC6-E37D-4305-BEC1-C73D382F11E7}" type="slidenum">
              <a:rPr lang="en-US"/>
              <a:pPr>
                <a:defRPr/>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Τίτλος 5"/>
          <p:cNvSpPr>
            <a:spLocks noGrp="1"/>
          </p:cNvSpPr>
          <p:nvPr>
            <p:ph type="title"/>
          </p:nvPr>
        </p:nvSpPr>
        <p:spPr>
          <a:xfrm>
            <a:off x="720725" y="3386138"/>
            <a:ext cx="7886700" cy="1325562"/>
          </a:xfrm>
        </p:spPr>
        <p:txBody>
          <a:bodyPr/>
          <a:lstStyle/>
          <a:p>
            <a:pPr eaLnBrk="1" hangingPunct="1"/>
            <a:r>
              <a:rPr lang="el-GR" altLang="en-US" smtClean="0"/>
              <a:t>Τέλος Παρουσίασης</a:t>
            </a:r>
            <a:endParaRPr lang="en-US" altLang="en-US" smtClean="0"/>
          </a:p>
        </p:txBody>
      </p:sp>
      <p:sp>
        <p:nvSpPr>
          <p:cNvPr id="4" name="Θέση υποσέλιδου 3"/>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dirty="0"/>
          </a:p>
        </p:txBody>
      </p:sp>
      <p:sp>
        <p:nvSpPr>
          <p:cNvPr id="5" name="Θέση αριθμού διαφάνειας 4"/>
          <p:cNvSpPr>
            <a:spLocks noGrp="1"/>
          </p:cNvSpPr>
          <p:nvPr>
            <p:ph type="sldNum" sz="quarter" idx="11"/>
          </p:nvPr>
        </p:nvSpPr>
        <p:spPr/>
        <p:txBody>
          <a:bodyPr/>
          <a:lstStyle/>
          <a:p>
            <a:pPr>
              <a:defRPr/>
            </a:pPr>
            <a:fld id="{99D37D8D-C7ED-4A81-8975-A73943ED54FC}" type="slidenum">
              <a:rPr lang="en-US"/>
              <a:pPr>
                <a:defRPr/>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l-GR" altLang="en-US" smtClean="0"/>
              <a:t>Χρηματοδότηση</a:t>
            </a:r>
          </a:p>
        </p:txBody>
      </p:sp>
      <p:sp>
        <p:nvSpPr>
          <p:cNvPr id="37891" name="Content Placeholder 2"/>
          <p:cNvSpPr>
            <a:spLocks noGrp="1"/>
          </p:cNvSpPr>
          <p:nvPr>
            <p:ph idx="1"/>
          </p:nvPr>
        </p:nvSpPr>
        <p:spPr>
          <a:xfrm>
            <a:off x="457200" y="1341438"/>
            <a:ext cx="8229600" cy="4525962"/>
          </a:xfrm>
        </p:spPr>
        <p:txBody>
          <a:bodyPr/>
          <a:lstStyle/>
          <a:p>
            <a:pPr eaLnBrk="1" hangingPunct="1"/>
            <a:r>
              <a:rPr lang="el-GR" altLang="en-US" sz="2000" smtClean="0"/>
              <a:t>Το παρόν εκπαιδευτικό υλικό έχει αναπτυχθεί στ</a:t>
            </a:r>
            <a:r>
              <a:rPr lang="en-US" altLang="en-US" sz="2000" smtClean="0"/>
              <a:t>o</a:t>
            </a:r>
            <a:r>
              <a:rPr lang="el-GR" altLang="en-US" sz="2000" smtClean="0"/>
              <a:t> πλαίσι</a:t>
            </a:r>
            <a:r>
              <a:rPr lang="en-US" altLang="en-US" sz="2000" smtClean="0"/>
              <a:t>o</a:t>
            </a:r>
            <a:r>
              <a:rPr lang="el-GR" altLang="en-US" sz="2000" smtClean="0"/>
              <a:t> του εκπαιδευτικού έργου του διδάσκοντα.</a:t>
            </a:r>
            <a:endParaRPr lang="en-US" altLang="en-US" sz="2000" smtClean="0"/>
          </a:p>
          <a:p>
            <a:pPr eaLnBrk="1" hangingPunct="1"/>
            <a:r>
              <a:rPr lang="el-GR" altLang="en-US" sz="2000" smtClean="0"/>
              <a:t>Το έργο «</a:t>
            </a:r>
            <a:r>
              <a:rPr lang="el-GR" altLang="en-US" sz="2000" b="1" smtClean="0"/>
              <a:t>Ανοικτά Ακαδημαϊκά Μαθήματα στο Πανεπιστήμιο Αθηνών</a:t>
            </a:r>
            <a:r>
              <a:rPr lang="el-GR" altLang="en-US" sz="2000" smtClean="0"/>
              <a:t>» έχει χρηματοδοτήσει μόνο την αναδιαμόρφωση του εκπαιδευτικού υλικού. </a:t>
            </a:r>
            <a:endParaRPr lang="en-US" altLang="en-US" sz="2000" smtClean="0"/>
          </a:p>
          <a:p>
            <a:pPr eaLnBrk="1" hangingPunct="1"/>
            <a:r>
              <a:rPr lang="el-GR" altLang="en-US"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4" name="Θέση υποσέλιδου 3"/>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9" name="Θέση αριθμού διαφάνειας 8"/>
          <p:cNvSpPr>
            <a:spLocks noGrp="1"/>
          </p:cNvSpPr>
          <p:nvPr>
            <p:ph type="sldNum" sz="quarter" idx="11"/>
          </p:nvPr>
        </p:nvSpPr>
        <p:spPr/>
        <p:txBody>
          <a:bodyPr/>
          <a:lstStyle/>
          <a:p>
            <a:pPr>
              <a:defRPr/>
            </a:pPr>
            <a:fld id="{214D9895-6B9A-46FF-8719-A393DB948C2E}" type="slidenum">
              <a:rPr lang="en-US"/>
              <a:pPr>
                <a:defRPr/>
              </a:pPr>
              <a:t>32</a:t>
            </a:fld>
            <a:endParaRPr lang="en-US"/>
          </a:p>
        </p:txBody>
      </p:sp>
      <p:pic>
        <p:nvPicPr>
          <p:cNvPr id="37894" name="Picture 6" descr="Λογότυπο Επιχειρησιακού Προγράμματος Εκπαίδευση και Δια βίου Μάθηση"/>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a:xfrm>
            <a:off x="720725" y="3386138"/>
            <a:ext cx="7886700" cy="1325562"/>
          </a:xfrm>
        </p:spPr>
        <p:txBody>
          <a:bodyPr/>
          <a:lstStyle/>
          <a:p>
            <a:pPr eaLnBrk="1" hangingPunct="1"/>
            <a:r>
              <a:rPr lang="el-GR" altLang="en-US" smtClean="0"/>
              <a:t>Σημειώματα</a:t>
            </a:r>
          </a:p>
        </p:txBody>
      </p:sp>
      <p:sp>
        <p:nvSpPr>
          <p:cNvPr id="2" name="Θέση υποσέλιδου 1"/>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dirty="0"/>
          </a:p>
        </p:txBody>
      </p:sp>
      <p:sp>
        <p:nvSpPr>
          <p:cNvPr id="3" name="Θέση αριθμού διαφάνειας 2"/>
          <p:cNvSpPr>
            <a:spLocks noGrp="1"/>
          </p:cNvSpPr>
          <p:nvPr>
            <p:ph type="sldNum" sz="quarter" idx="11"/>
          </p:nvPr>
        </p:nvSpPr>
        <p:spPr/>
        <p:txBody>
          <a:bodyPr/>
          <a:lstStyle/>
          <a:p>
            <a:pPr>
              <a:defRPr/>
            </a:pPr>
            <a:fld id="{34197C97-7505-4FD2-8FFD-37116171A97A}" type="slidenum">
              <a:rPr lang="en-US"/>
              <a:pPr>
                <a:defRPr/>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5"/>
          <p:cNvSpPr>
            <a:spLocks noGrp="1"/>
          </p:cNvSpPr>
          <p:nvPr>
            <p:ph type="title"/>
          </p:nvPr>
        </p:nvSpPr>
        <p:spPr/>
        <p:txBody>
          <a:bodyPr/>
          <a:lstStyle/>
          <a:p>
            <a:r>
              <a:rPr lang="el-GR" altLang="en-US" sz="4000" smtClean="0"/>
              <a:t>Σημείωμα Ιστορικού Εκδόσεων</a:t>
            </a:r>
            <a:r>
              <a:rPr lang="en-US" altLang="en-US" sz="4000" smtClean="0"/>
              <a:t> </a:t>
            </a:r>
            <a:r>
              <a:rPr lang="el-GR" altLang="en-US" sz="4000" smtClean="0"/>
              <a:t>Έργου</a:t>
            </a:r>
            <a:endParaRPr lang="en-US" altLang="en-US" sz="4000" smtClean="0"/>
          </a:p>
        </p:txBody>
      </p:sp>
      <p:sp useBgFill="1">
        <p:nvSpPr>
          <p:cNvPr id="112643" name="Content Placeholder 6"/>
          <p:cNvSpPr>
            <a:spLocks noGrp="1"/>
          </p:cNvSpPr>
          <p:nvPr>
            <p:ph idx="1"/>
          </p:nvPr>
        </p:nvSpPr>
        <p:spPr/>
        <p:txBody>
          <a:bodyPr/>
          <a:lstStyle/>
          <a:p>
            <a:pPr marL="0" indent="0">
              <a:buFont typeface="Arial" panose="020B0604020202020204" pitchFamily="34" charset="0"/>
              <a:buNone/>
            </a:pPr>
            <a:r>
              <a:rPr lang="el-GR" altLang="en-US" sz="2000" smtClean="0"/>
              <a:t>Το παρόν έργο αποτελεί την έκδοση 1.0. </a:t>
            </a:r>
          </a:p>
        </p:txBody>
      </p:sp>
      <p:sp>
        <p:nvSpPr>
          <p:cNvPr id="4" name="Footer Placeholder 3"/>
          <p:cNvSpPr>
            <a:spLocks noGrp="1"/>
          </p:cNvSpPr>
          <p:nvPr>
            <p:ph type="ftr" sz="quarter" idx="10"/>
          </p:nvPr>
        </p:nvSpPr>
        <p:spPr>
          <a:prstGeom prst="rect">
            <a:avLst/>
          </a:prstGeom>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2η. Εργαστηριακή άσκηση Ανατομής Σαβριδιού.</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a:prstGeom prst="rect">
            <a:avLst/>
          </a:prstGeom>
        </p:spPr>
        <p:txBody>
          <a:bodyPr/>
          <a:lstStyle/>
          <a:p>
            <a:pPr>
              <a:defRPr/>
            </a:pPr>
            <a:fld id="{5911F546-0C8F-4432-ACA8-6C0ADB8BBB42}" type="slidenum">
              <a:rPr lang="el-GR" smtClean="0"/>
              <a:pPr>
                <a:defRPr/>
              </a:pPr>
              <a:t>34</a:t>
            </a:fld>
            <a:endParaRPr lang="el-G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5"/>
          <p:cNvSpPr>
            <a:spLocks noGrp="1"/>
          </p:cNvSpPr>
          <p:nvPr>
            <p:ph type="title"/>
          </p:nvPr>
        </p:nvSpPr>
        <p:spPr/>
        <p:txBody>
          <a:bodyPr/>
          <a:lstStyle/>
          <a:p>
            <a:r>
              <a:rPr lang="el-GR" altLang="en-US" sz="4000" smtClean="0"/>
              <a:t>Σημείωμα Αναφοράς</a:t>
            </a:r>
            <a:endParaRPr lang="en-US" altLang="en-US" sz="4000" smtClean="0"/>
          </a:p>
        </p:txBody>
      </p:sp>
      <p:sp useBgFill="1">
        <p:nvSpPr>
          <p:cNvPr id="113667" name="Content Placeholder 6"/>
          <p:cNvSpPr>
            <a:spLocks noGrp="1"/>
          </p:cNvSpPr>
          <p:nvPr>
            <p:ph idx="1"/>
          </p:nvPr>
        </p:nvSpPr>
        <p:spPr/>
        <p:txBody>
          <a:bodyPr/>
          <a:lstStyle/>
          <a:p>
            <a:pPr marL="0" indent="0">
              <a:buNone/>
            </a:pPr>
            <a:r>
              <a:rPr lang="el-GR" altLang="en-US" sz="2000" dirty="0" err="1" smtClean="0"/>
              <a:t>Copyright</a:t>
            </a:r>
            <a:r>
              <a:rPr lang="el-GR" altLang="en-US" sz="2000" dirty="0" smtClean="0"/>
              <a:t> </a:t>
            </a:r>
            <a:r>
              <a:rPr lang="el-GR" altLang="en-US" sz="2000" dirty="0" err="1" smtClean="0"/>
              <a:t>Εθνικόν</a:t>
            </a:r>
            <a:r>
              <a:rPr lang="el-GR" altLang="en-US" sz="2000" dirty="0" smtClean="0"/>
              <a:t> και </a:t>
            </a:r>
            <a:r>
              <a:rPr lang="el-GR" altLang="en-US" sz="2000" dirty="0" err="1" smtClean="0"/>
              <a:t>Καποδιστριακόν</a:t>
            </a:r>
            <a:r>
              <a:rPr lang="el-GR" altLang="en-US" sz="2000" dirty="0" smtClean="0"/>
              <a:t> </a:t>
            </a:r>
            <a:r>
              <a:rPr lang="el-GR" altLang="en-US" sz="2000" dirty="0" err="1" smtClean="0"/>
              <a:t>Πανεπιστήμιον</a:t>
            </a:r>
            <a:r>
              <a:rPr lang="el-GR" altLang="en-US" sz="2000" dirty="0" smtClean="0"/>
              <a:t> Αθηνών</a:t>
            </a:r>
            <a:r>
              <a:rPr lang="en-US" altLang="en-US" sz="2000" dirty="0" smtClean="0"/>
              <a:t>, </a:t>
            </a:r>
            <a:r>
              <a:rPr lang="el-GR" altLang="en-US" sz="2000" dirty="0" smtClean="0"/>
              <a:t>Περσεφόνη Μεγαλοφώνου, Επίκουρη Καθηγήτρια. «Ζωολογία </a:t>
            </a:r>
            <a:r>
              <a:rPr lang="en-US" altLang="en-US" sz="2000" dirty="0" smtClean="0"/>
              <a:t>II</a:t>
            </a:r>
            <a:r>
              <a:rPr lang="el-GR" altLang="en-US" sz="2000" dirty="0" smtClean="0"/>
              <a:t>.</a:t>
            </a:r>
            <a:r>
              <a:rPr lang="el-GR" altLang="en-US" sz="2000" dirty="0" smtClean="0">
                <a:solidFill>
                  <a:srgbClr val="FF0000"/>
                </a:solidFill>
              </a:rPr>
              <a:t> </a:t>
            </a:r>
            <a:r>
              <a:rPr lang="el-GR" altLang="en-US" sz="2000" dirty="0" smtClean="0"/>
              <a:t>Ενότητα </a:t>
            </a:r>
            <a:r>
              <a:rPr lang="en-US" altLang="en-US" sz="2000" dirty="0" smtClean="0"/>
              <a:t>2</a:t>
            </a:r>
            <a:r>
              <a:rPr lang="el-GR" altLang="en-US" sz="2000"/>
              <a:t>. </a:t>
            </a:r>
            <a:r>
              <a:rPr lang="el-GR" altLang="en-US" sz="2000" smtClean="0"/>
              <a:t>Εργαστηριακή </a:t>
            </a:r>
            <a:r>
              <a:rPr lang="el-GR" altLang="en-US" sz="2000" dirty="0"/>
              <a:t>Άσκηση Ανατομής </a:t>
            </a:r>
            <a:r>
              <a:rPr lang="el-GR" altLang="en-US" sz="2000" dirty="0" smtClean="0"/>
              <a:t>Σαβριδιού». Έκδοση: 1.0. Αθήνα 201</a:t>
            </a:r>
            <a:r>
              <a:rPr lang="en-US" altLang="en-US" sz="2000" dirty="0" smtClean="0"/>
              <a:t>5</a:t>
            </a:r>
            <a:r>
              <a:rPr lang="el-GR" altLang="en-US" sz="2000" dirty="0" smtClean="0"/>
              <a:t>. Διαθέσιμο από τη δικτυακή διεύθυνση: </a:t>
            </a:r>
            <a:r>
              <a:rPr lang="en-GB" altLang="en-US" sz="2000" dirty="0"/>
              <a:t>http://opencourses.uoa.gr/courses/BIOL1/</a:t>
            </a:r>
            <a:r>
              <a:rPr lang="el-GR" altLang="en-US" sz="2000" dirty="0" smtClean="0"/>
              <a:t>.</a:t>
            </a:r>
          </a:p>
          <a:p>
            <a:pPr marL="0" indent="0"/>
            <a:endParaRPr lang="el-GR" altLang="en-US" dirty="0" smtClean="0"/>
          </a:p>
          <a:p>
            <a:pPr marL="0" indent="0"/>
            <a:endParaRPr lang="en-US" altLang="en-US" dirty="0" smtClean="0"/>
          </a:p>
        </p:txBody>
      </p:sp>
      <p:sp>
        <p:nvSpPr>
          <p:cNvPr id="4" name="Footer Placeholder 3"/>
          <p:cNvSpPr>
            <a:spLocks noGrp="1"/>
          </p:cNvSpPr>
          <p:nvPr>
            <p:ph type="ftr" sz="quarter" idx="10"/>
          </p:nvPr>
        </p:nvSpPr>
        <p:spPr>
          <a:prstGeom prst="rect">
            <a:avLst/>
          </a:prstGeom>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2η. Εργαστηριακή άσκηση Ανατομής Σαβριδιού.</a:t>
            </a:r>
            <a:endParaRPr lang="el-GR" altLang="en-US" dirty="0">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a:prstGeom prst="rect">
            <a:avLst/>
          </a:prstGeom>
        </p:spPr>
        <p:txBody>
          <a:bodyPr/>
          <a:lstStyle/>
          <a:p>
            <a:pPr>
              <a:defRPr/>
            </a:pPr>
            <a:fld id="{681EBA9A-717F-4E81-A601-969B4396BD57}" type="slidenum">
              <a:rPr lang="el-GR" smtClean="0"/>
              <a:pPr>
                <a:defRPr/>
              </a:pPr>
              <a:t>35</a:t>
            </a:fld>
            <a:endParaRPr lang="el-G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590550" y="98425"/>
            <a:ext cx="8229600" cy="1143000"/>
          </a:xfrm>
        </p:spPr>
        <p:txBody>
          <a:bodyPr/>
          <a:lstStyle/>
          <a:p>
            <a:pPr eaLnBrk="1" hangingPunct="1"/>
            <a:r>
              <a:rPr lang="el-GR" altLang="en-US" smtClean="0"/>
              <a:t>Σημείωμα Αδειοδότησης</a:t>
            </a:r>
          </a:p>
        </p:txBody>
      </p:sp>
      <p:sp>
        <p:nvSpPr>
          <p:cNvPr id="44035" name="Content Placeholder 2"/>
          <p:cNvSpPr>
            <a:spLocks noGrp="1"/>
          </p:cNvSpPr>
          <p:nvPr>
            <p:ph idx="1"/>
          </p:nvPr>
        </p:nvSpPr>
        <p:spPr>
          <a:xfrm>
            <a:off x="276225" y="1066800"/>
            <a:ext cx="8305800" cy="2111375"/>
          </a:xfrm>
        </p:spPr>
        <p:txBody>
          <a:bodyPr/>
          <a:lstStyle/>
          <a:p>
            <a:pPr marL="0" indent="0" eaLnBrk="1" hangingPunct="1">
              <a:buFont typeface="Arial" panose="020B0604020202020204" pitchFamily="34" charset="0"/>
              <a:buNone/>
            </a:pPr>
            <a:r>
              <a:rPr lang="el-GR" altLang="en-US" sz="20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eaLnBrk="1" hangingPunct="1">
              <a:buFont typeface="Arial" panose="020B0604020202020204" pitchFamily="34" charset="0"/>
              <a:buNone/>
            </a:pPr>
            <a:endParaRPr lang="el-GR" altLang="en-US" sz="2000" smtClean="0"/>
          </a:p>
        </p:txBody>
      </p:sp>
      <p:sp>
        <p:nvSpPr>
          <p:cNvPr id="4" name="Θέση υποσέλιδου 3"/>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5" name="Θέση αριθμού διαφάνειας 4"/>
          <p:cNvSpPr>
            <a:spLocks noGrp="1"/>
          </p:cNvSpPr>
          <p:nvPr>
            <p:ph type="sldNum" sz="quarter" idx="11"/>
          </p:nvPr>
        </p:nvSpPr>
        <p:spPr/>
        <p:txBody>
          <a:bodyPr/>
          <a:lstStyle/>
          <a:p>
            <a:pPr>
              <a:defRPr/>
            </a:pPr>
            <a:fld id="{461EBDF9-5592-4DCF-BD9A-6CC5B9D1E67F}" type="slidenum">
              <a:rPr lang="en-US"/>
              <a:pPr>
                <a:defRPr/>
              </a:pPr>
              <a:t>36</a:t>
            </a:fld>
            <a:endParaRPr lang="en-US"/>
          </a:p>
        </p:txBody>
      </p:sp>
      <p:pic>
        <p:nvPicPr>
          <p:cNvPr id="44038" name="Picture 22" descr="Λογότυπο για Άδειες χρήσης Creative Commons BY-NC-N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4738" y="2776538"/>
            <a:ext cx="1404937"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00025" y="3267075"/>
            <a:ext cx="8543925" cy="2933700"/>
          </a:xfrm>
          <a:prstGeom prst="rect">
            <a:avLst/>
          </a:prstGeom>
        </p:spPr>
        <p:txBody>
          <a:bodyPr anchor="ctr">
            <a:normAutofit fontScale="92500" lnSpcReduction="10000"/>
          </a:bodyPr>
          <a:lstStyle/>
          <a:p>
            <a:pPr eaLnBrk="1" fontAlgn="auto" hangingPunct="1">
              <a:spcBef>
                <a:spcPts val="0"/>
              </a:spcBef>
              <a:spcAft>
                <a:spcPts val="0"/>
              </a:spcAft>
              <a:defRPr/>
            </a:pPr>
            <a:r>
              <a:rPr lang="el-GR" dirty="0">
                <a:latin typeface="+mn-lt"/>
              </a:rPr>
              <a:t>[1] http://creativecommons.org/licenses/by-nc-sa/4.0/ </a:t>
            </a:r>
            <a:endParaRPr lang="en-US" dirty="0">
              <a:latin typeface="+mn-lt"/>
            </a:endParaRPr>
          </a:p>
          <a:p>
            <a:pPr eaLnBrk="1" fontAlgn="auto" hangingPunct="1">
              <a:spcBef>
                <a:spcPts val="0"/>
              </a:spcBef>
              <a:spcAft>
                <a:spcPts val="0"/>
              </a:spcAft>
              <a:defRPr/>
            </a:pPr>
            <a:endParaRPr lang="el-GR" dirty="0">
              <a:latin typeface="+mn-lt"/>
            </a:endParaRPr>
          </a:p>
          <a:p>
            <a:pPr eaLnBrk="1" fontAlgn="auto" hangingPunct="1">
              <a:spcBef>
                <a:spcPts val="0"/>
              </a:spcBef>
              <a:spcAft>
                <a:spcPts val="0"/>
              </a:spcAft>
              <a:defRPr/>
            </a:pPr>
            <a:r>
              <a:rPr lang="el-GR" dirty="0">
                <a:latin typeface="+mn-lt"/>
              </a:rPr>
              <a:t>Ως </a:t>
            </a:r>
            <a:r>
              <a:rPr lang="el-GR" b="1" dirty="0">
                <a:latin typeface="+mn-lt"/>
              </a:rPr>
              <a:t>Μη Εμπορική</a:t>
            </a:r>
            <a:r>
              <a:rPr lang="el-GR" dirty="0">
                <a:latin typeface="+mn-lt"/>
              </a:rPr>
              <a:t> ορίζεται η χρήση:</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 δεν περιλαμβάνει άμεσο ή έμμεσο οικονομικό όφελος από την χρήση του έργου, για το διανομέα του έργου και </a:t>
            </a:r>
            <a:r>
              <a:rPr lang="el-GR" dirty="0" err="1">
                <a:latin typeface="+mn-lt"/>
              </a:rPr>
              <a:t>αδειοδόχο</a:t>
            </a:r>
            <a:endParaRPr lang="el-GR" dirty="0">
              <a:latin typeface="+mn-lt"/>
            </a:endParaRP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τόπο</a:t>
            </a:r>
            <a:endParaRPr lang="en-US" dirty="0">
              <a:latin typeface="+mn-lt"/>
            </a:endParaRPr>
          </a:p>
          <a:p>
            <a:pPr marL="342900" indent="-342900" eaLnBrk="1" fontAlgn="auto" hangingPunct="1">
              <a:spcBef>
                <a:spcPts val="0"/>
              </a:spcBef>
              <a:spcAft>
                <a:spcPts val="0"/>
              </a:spcAft>
              <a:buFont typeface="Arial" panose="020B0604020202020204" pitchFamily="34" charset="0"/>
              <a:buChar char="•"/>
              <a:defRPr/>
            </a:pPr>
            <a:endParaRPr lang="el-GR" dirty="0">
              <a:latin typeface="+mn-lt"/>
            </a:endParaRPr>
          </a:p>
          <a:p>
            <a:pPr eaLnBrk="1" fontAlgn="auto" hangingPunct="1">
              <a:spcBef>
                <a:spcPts val="0"/>
              </a:spcBef>
              <a:spcAft>
                <a:spcPts val="0"/>
              </a:spcAft>
              <a:defRPr/>
            </a:pPr>
            <a:r>
              <a:rPr lang="el-GR" dirty="0">
                <a:latin typeface="+mn-lt"/>
              </a:rPr>
              <a:t>Ο 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l-GR" altLang="en-US" smtClean="0"/>
              <a:t>Διατήρηση Σημειωμάτων</a:t>
            </a:r>
          </a:p>
        </p:txBody>
      </p:sp>
      <p:sp>
        <p:nvSpPr>
          <p:cNvPr id="46083" name="Content Placeholder 2"/>
          <p:cNvSpPr>
            <a:spLocks noGrp="1"/>
          </p:cNvSpPr>
          <p:nvPr>
            <p:ph idx="1"/>
          </p:nvPr>
        </p:nvSpPr>
        <p:spPr/>
        <p:txBody>
          <a:bodyPr/>
          <a:lstStyle/>
          <a:p>
            <a:pPr marL="0" indent="0" eaLnBrk="1" hangingPunct="1">
              <a:buFont typeface="Arial" panose="020B0604020202020204" pitchFamily="34" charset="0"/>
              <a:buNone/>
            </a:pPr>
            <a:r>
              <a:rPr lang="el-GR" altLang="en-US" sz="2400" smtClean="0"/>
              <a:t>Οποιαδήποτε αναπαραγωγή ή διασκευή του υλικού θα πρέπει να συμπεριλαμβάνει:</a:t>
            </a:r>
          </a:p>
          <a:p>
            <a:pPr lvl="1" eaLnBrk="1" hangingPunct="1">
              <a:buFont typeface="Wingdings" panose="05000000000000000000" pitchFamily="2" charset="2"/>
              <a:buChar char="§"/>
            </a:pPr>
            <a:r>
              <a:rPr lang="el-GR" altLang="en-US" sz="2000" smtClean="0"/>
              <a:t>τ</a:t>
            </a:r>
            <a:r>
              <a:rPr lang="en-US" altLang="en-US" sz="2000" smtClean="0"/>
              <a:t>ο Σημείωμα Αναφοράς</a:t>
            </a:r>
            <a:endParaRPr lang="el-GR" altLang="en-US" sz="2000" smtClean="0"/>
          </a:p>
          <a:p>
            <a:pPr lvl="1" eaLnBrk="1" hangingPunct="1">
              <a:buFont typeface="Wingdings" panose="05000000000000000000" pitchFamily="2" charset="2"/>
              <a:buChar char="§"/>
            </a:pPr>
            <a:r>
              <a:rPr lang="el-GR" altLang="en-US" sz="2000" smtClean="0"/>
              <a:t>τ</a:t>
            </a:r>
            <a:r>
              <a:rPr lang="en-US" altLang="en-US" sz="2000" smtClean="0"/>
              <a:t>ο Σημείωμα Αδειοδότησης</a:t>
            </a:r>
            <a:endParaRPr lang="el-GR" altLang="en-US" sz="2000" smtClean="0"/>
          </a:p>
          <a:p>
            <a:pPr lvl="1" eaLnBrk="1" hangingPunct="1">
              <a:buFont typeface="Wingdings" panose="05000000000000000000" pitchFamily="2" charset="2"/>
              <a:buChar char="§"/>
            </a:pPr>
            <a:r>
              <a:rPr lang="el-GR" altLang="en-US" sz="2000" smtClean="0"/>
              <a:t>τ</a:t>
            </a:r>
            <a:r>
              <a:rPr lang="en-US" altLang="en-US" sz="2000" smtClean="0"/>
              <a:t>η δήλωση </a:t>
            </a:r>
            <a:r>
              <a:rPr lang="el-GR" altLang="en-US" sz="2000" smtClean="0"/>
              <a:t>Δ</a:t>
            </a:r>
            <a:r>
              <a:rPr lang="en-US" altLang="en-US" sz="2000" smtClean="0"/>
              <a:t>ιατήρησης Σημειωμάτων</a:t>
            </a:r>
            <a:endParaRPr lang="el-GR" altLang="en-US" sz="2000" smtClean="0"/>
          </a:p>
          <a:p>
            <a:pPr lvl="1" eaLnBrk="1" hangingPunct="1">
              <a:buFont typeface="Wingdings" panose="05000000000000000000" pitchFamily="2" charset="2"/>
              <a:buChar char="§"/>
            </a:pPr>
            <a:r>
              <a:rPr lang="el-GR" altLang="en-US" sz="2000" smtClean="0"/>
              <a:t>το Σημείωμα Χρήσης Έργων Τρίτων (εφόσον υπάρχει)</a:t>
            </a:r>
          </a:p>
          <a:p>
            <a:pPr marL="0" indent="0" eaLnBrk="1" hangingPunct="1">
              <a:buFont typeface="Arial" panose="020B0604020202020204" pitchFamily="34" charset="0"/>
              <a:buNone/>
            </a:pPr>
            <a:r>
              <a:rPr lang="el-GR" altLang="en-US" sz="2400" smtClean="0"/>
              <a:t>μαζί με τους συνοδευόμενους υπερσυνδέσμους.</a:t>
            </a:r>
          </a:p>
          <a:p>
            <a:pPr marL="0" indent="0" eaLnBrk="1" hangingPunct="1"/>
            <a:endParaRPr lang="el-GR" altLang="en-US" sz="2000" smtClean="0"/>
          </a:p>
        </p:txBody>
      </p:sp>
      <p:sp>
        <p:nvSpPr>
          <p:cNvPr id="7" name="Θέση υποσέλιδου 6"/>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8" name="Θέση αριθμού διαφάνειας 7"/>
          <p:cNvSpPr>
            <a:spLocks noGrp="1"/>
          </p:cNvSpPr>
          <p:nvPr>
            <p:ph type="sldNum" sz="quarter" idx="11"/>
          </p:nvPr>
        </p:nvSpPr>
        <p:spPr/>
        <p:txBody>
          <a:bodyPr/>
          <a:lstStyle/>
          <a:p>
            <a:pPr>
              <a:defRPr/>
            </a:pPr>
            <a:fld id="{C28B15E7-0E2B-4E76-9B65-1DA046FB3408}" type="slidenum">
              <a:rPr lang="en-US"/>
              <a:pPr>
                <a:defRPr/>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0" y="292100"/>
            <a:ext cx="9144000" cy="1143000"/>
          </a:xfrm>
        </p:spPr>
        <p:txBody>
          <a:bodyPr/>
          <a:lstStyle/>
          <a:p>
            <a:pPr eaLnBrk="1" hangingPunct="1"/>
            <a:r>
              <a:rPr lang="el-GR" altLang="en-US" dirty="0" smtClean="0"/>
              <a:t>Σημείωμα </a:t>
            </a:r>
            <a:br>
              <a:rPr lang="el-GR" altLang="en-US" dirty="0" smtClean="0"/>
            </a:br>
            <a:r>
              <a:rPr lang="el-GR" altLang="en-US" dirty="0" smtClean="0"/>
              <a:t>Χρήσης Έργων Τρίτων</a:t>
            </a:r>
            <a:r>
              <a:rPr lang="en-US" altLang="en-US" dirty="0" smtClean="0"/>
              <a:t> (1/5)</a:t>
            </a:r>
            <a:endParaRPr lang="el-GR" altLang="en-US" dirty="0" smtClean="0"/>
          </a:p>
        </p:txBody>
      </p:sp>
      <p:sp>
        <p:nvSpPr>
          <p:cNvPr id="49155" name="Content Placeholder 2"/>
          <p:cNvSpPr>
            <a:spLocks noGrp="1"/>
          </p:cNvSpPr>
          <p:nvPr>
            <p:ph idx="1"/>
          </p:nvPr>
        </p:nvSpPr>
        <p:spPr>
          <a:xfrm>
            <a:off x="179388" y="1557338"/>
            <a:ext cx="8856662" cy="4525962"/>
          </a:xfrm>
        </p:spPr>
        <p:txBody>
          <a:bodyPr/>
          <a:lstStyle/>
          <a:p>
            <a:pPr marL="0" indent="0" eaLnBrk="1" hangingPunct="1">
              <a:buFont typeface="Arial" panose="020B0604020202020204" pitchFamily="34" charset="0"/>
              <a:buNone/>
            </a:pPr>
            <a:r>
              <a:rPr lang="el-GR" altLang="en-US" sz="2000" dirty="0" smtClean="0"/>
              <a:t>Το Έργο αυτό κάνει χρήση των ακόλουθων έργων:</a:t>
            </a:r>
          </a:p>
          <a:p>
            <a:pPr marL="0" indent="0" eaLnBrk="1" hangingPunct="1">
              <a:buFont typeface="Arial" panose="020B0604020202020204" pitchFamily="34" charset="0"/>
              <a:buNone/>
            </a:pPr>
            <a:r>
              <a:rPr lang="el-GR" altLang="en-US" sz="2000" b="1" dirty="0" smtClean="0"/>
              <a:t>Εικόνες</a:t>
            </a:r>
          </a:p>
          <a:p>
            <a:r>
              <a:rPr lang="el-GR" altLang="en-US" sz="1600" b="1" dirty="0" smtClean="0"/>
              <a:t>Εικόνα 1</a:t>
            </a:r>
            <a:r>
              <a:rPr lang="el-GR" sz="1600" dirty="0" smtClean="0"/>
              <a:t>. </a:t>
            </a:r>
            <a:r>
              <a:rPr lang="en-US" sz="1600" dirty="0" err="1"/>
              <a:t>Trachurus</a:t>
            </a:r>
            <a:r>
              <a:rPr lang="en-US" sz="1600" dirty="0"/>
              <a:t> </a:t>
            </a:r>
            <a:r>
              <a:rPr lang="en-US" sz="1600" dirty="0" err="1"/>
              <a:t>trachurus</a:t>
            </a:r>
            <a:r>
              <a:rPr lang="en-US" sz="1600" dirty="0"/>
              <a:t> [Atlantic horse mackerel]. This work is licensed under a Creative Commons Attribution-Noncommercial 3.0 </a:t>
            </a:r>
            <a:r>
              <a:rPr lang="en-US" sz="1600" dirty="0" err="1"/>
              <a:t>Unported</a:t>
            </a:r>
            <a:r>
              <a:rPr lang="en-US" sz="1600" dirty="0"/>
              <a:t> License. (CC-BY-NC). Photo by </a:t>
            </a:r>
            <a:r>
              <a:rPr lang="en-US" sz="1600" dirty="0" err="1"/>
              <a:t>JJPhoto</a:t>
            </a:r>
            <a:r>
              <a:rPr lang="en-US" sz="1600" dirty="0"/>
              <a:t>. </a:t>
            </a:r>
            <a:r>
              <a:rPr lang="el-GR" sz="1600" dirty="0"/>
              <a:t>Σύνδεσμος:</a:t>
            </a:r>
            <a:r>
              <a:rPr lang="en-US" sz="1600" dirty="0"/>
              <a:t>http://www.fishbase.org/identification/SpeciesList.php?genus=Trachurus </a:t>
            </a:r>
            <a:r>
              <a:rPr lang="el-GR" sz="1600" dirty="0"/>
              <a:t>Πηγή:</a:t>
            </a:r>
            <a:r>
              <a:rPr lang="en-US" sz="1600" dirty="0"/>
              <a:t>http://www.fishbase.org</a:t>
            </a:r>
            <a:r>
              <a:rPr lang="en-US" sz="1600" dirty="0" smtClean="0"/>
              <a:t>/.</a:t>
            </a:r>
            <a:endParaRPr lang="en-US" sz="1600" dirty="0"/>
          </a:p>
          <a:p>
            <a:r>
              <a:rPr lang="el-GR" sz="1600" b="1" dirty="0"/>
              <a:t>Εικόνα 2. </a:t>
            </a:r>
            <a:r>
              <a:rPr lang="en-US" sz="1600" dirty="0" err="1"/>
              <a:t>Trachurus</a:t>
            </a:r>
            <a:r>
              <a:rPr lang="en-US" sz="1600" dirty="0"/>
              <a:t> </a:t>
            </a:r>
            <a:r>
              <a:rPr lang="en-US" sz="1600" dirty="0" err="1"/>
              <a:t>capensis</a:t>
            </a:r>
            <a:r>
              <a:rPr lang="en-US" sz="1600" dirty="0"/>
              <a:t> [Cape horse mackerel]. Photo by FAO. This work is licensed under a Creative Commons Attribution-Noncommercial 3.0 </a:t>
            </a:r>
            <a:r>
              <a:rPr lang="en-US" sz="1600" dirty="0" err="1"/>
              <a:t>Unported</a:t>
            </a:r>
            <a:r>
              <a:rPr lang="en-US" sz="1600" dirty="0"/>
              <a:t> License. (CC-BY-NC). Photo by </a:t>
            </a:r>
            <a:r>
              <a:rPr lang="en-US" sz="1600" dirty="0" err="1"/>
              <a:t>JJPhoto</a:t>
            </a:r>
            <a:r>
              <a:rPr lang="en-US" sz="1600" dirty="0"/>
              <a:t>. </a:t>
            </a:r>
            <a:r>
              <a:rPr lang="el-GR" sz="1600" dirty="0"/>
              <a:t>Σύνδεσμος:</a:t>
            </a:r>
            <a:r>
              <a:rPr lang="en-US" sz="1600" dirty="0"/>
              <a:t>http://www.fishbase.org/identification/SpeciesList.php?genus=Trachurus </a:t>
            </a:r>
            <a:r>
              <a:rPr lang="el-GR" sz="1600" dirty="0"/>
              <a:t>Πηγή:</a:t>
            </a:r>
            <a:r>
              <a:rPr lang="en-US" sz="1600" dirty="0"/>
              <a:t>http://www.fishbase.org</a:t>
            </a:r>
            <a:r>
              <a:rPr lang="en-US" sz="1600" dirty="0" smtClean="0"/>
              <a:t>/.</a:t>
            </a:r>
            <a:endParaRPr lang="en-US" sz="1600" dirty="0"/>
          </a:p>
          <a:p>
            <a:r>
              <a:rPr lang="el-GR" sz="1600" b="1" dirty="0"/>
              <a:t>Εικόνα 3. </a:t>
            </a:r>
            <a:r>
              <a:rPr lang="el-GR" sz="1600" dirty="0"/>
              <a:t>© </a:t>
            </a:r>
            <a:r>
              <a:rPr lang="en-US" sz="1600" dirty="0"/>
              <a:t>Chefs Resources </a:t>
            </a:r>
            <a:r>
              <a:rPr lang="en-US" sz="1600" dirty="0" err="1"/>
              <a:t>Inc</a:t>
            </a:r>
            <a:r>
              <a:rPr lang="en-US" sz="1600" dirty="0"/>
              <a:t> 2015. </a:t>
            </a:r>
            <a:r>
              <a:rPr lang="el-GR" sz="1600" dirty="0"/>
              <a:t>Σύνδεσμος: </a:t>
            </a:r>
            <a:r>
              <a:rPr lang="en-US" sz="1600" dirty="0"/>
              <a:t>http://www.chefs-resources.com/ArcticChar.  </a:t>
            </a:r>
            <a:r>
              <a:rPr lang="el-GR" sz="1600" dirty="0"/>
              <a:t>Πηγή: </a:t>
            </a:r>
            <a:r>
              <a:rPr lang="en-US" sz="1600" dirty="0"/>
              <a:t>http://www.chefs-resources.com</a:t>
            </a:r>
            <a:r>
              <a:rPr lang="en-US" sz="1600" dirty="0" smtClean="0"/>
              <a:t>/.</a:t>
            </a:r>
            <a:endParaRPr lang="en-US" sz="1600" dirty="0"/>
          </a:p>
          <a:p>
            <a:r>
              <a:rPr lang="el-GR" sz="1600" b="1" dirty="0"/>
              <a:t>Εικόνα 4. </a:t>
            </a:r>
            <a:r>
              <a:rPr lang="en-US" sz="1600" dirty="0"/>
              <a:t>Copyright © </a:t>
            </a:r>
            <a:r>
              <a:rPr lang="en-US" sz="1600" dirty="0" err="1"/>
              <a:t>Bol</a:t>
            </a:r>
            <a:r>
              <a:rPr lang="en-US" sz="1600" dirty="0"/>
              <a:t> </a:t>
            </a:r>
            <a:r>
              <a:rPr lang="en-US" sz="1600" dirty="0" err="1"/>
              <a:t>Balık</a:t>
            </a:r>
            <a:r>
              <a:rPr lang="en-US" sz="1600" dirty="0"/>
              <a:t> . </a:t>
            </a:r>
            <a:r>
              <a:rPr lang="el-GR" sz="1600" dirty="0"/>
              <a:t>Σύνδεσμος:</a:t>
            </a:r>
            <a:r>
              <a:rPr lang="en-US" sz="1600" dirty="0"/>
              <a:t>http://www.bolbalik.com/category/deniz-baliklari.  </a:t>
            </a:r>
            <a:r>
              <a:rPr lang="el-GR" sz="1600" dirty="0"/>
              <a:t>Πηγή: </a:t>
            </a:r>
            <a:r>
              <a:rPr lang="en-US" sz="1600" dirty="0"/>
              <a:t>http://www.bolbalik.com</a:t>
            </a:r>
            <a:r>
              <a:rPr lang="en-US" sz="1600" dirty="0" smtClean="0"/>
              <a:t>/.</a:t>
            </a:r>
            <a:endParaRPr lang="en-US" sz="1600" dirty="0"/>
          </a:p>
          <a:p>
            <a:r>
              <a:rPr lang="el-GR" sz="1600" b="1" dirty="0"/>
              <a:t>Εικόνα 5. </a:t>
            </a:r>
            <a:r>
              <a:rPr lang="el-GR" sz="1600" dirty="0"/>
              <a:t>ΣΑΦΡΙΔΙ, </a:t>
            </a:r>
            <a:r>
              <a:rPr lang="en-US" sz="1600" dirty="0"/>
              <a:t>TRACHURUS </a:t>
            </a:r>
            <a:r>
              <a:rPr lang="en-US" sz="1600" dirty="0" err="1"/>
              <a:t>TRACHURUS</a:t>
            </a:r>
            <a:r>
              <a:rPr lang="en-US" sz="1600" dirty="0"/>
              <a:t>. </a:t>
            </a:r>
            <a:r>
              <a:rPr lang="el-GR" sz="1600" dirty="0"/>
              <a:t>Σύνδεσμος: </a:t>
            </a:r>
            <a:r>
              <a:rPr lang="en-US" sz="1600" dirty="0"/>
              <a:t>http://www.yen.gr/wide/yen.chtm?prnbr=24102. </a:t>
            </a:r>
            <a:r>
              <a:rPr lang="el-GR" sz="1600" dirty="0"/>
              <a:t>Πηγή:</a:t>
            </a:r>
            <a:r>
              <a:rPr lang="en-US" sz="1600" dirty="0"/>
              <a:t>http://</a:t>
            </a:r>
            <a:r>
              <a:rPr lang="en-US" sz="1600" dirty="0" smtClean="0"/>
              <a:t>www.yen.gr.</a:t>
            </a:r>
            <a:endParaRPr lang="en-US" sz="1600" dirty="0"/>
          </a:p>
          <a:p>
            <a:endParaRPr lang="en-US" sz="1600" dirty="0"/>
          </a:p>
        </p:txBody>
      </p:sp>
      <p:sp>
        <p:nvSpPr>
          <p:cNvPr id="6" name="Θέση υποσέλιδου 5"/>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7" name="Θέση αριθμού διαφάνειας 6"/>
          <p:cNvSpPr>
            <a:spLocks noGrp="1"/>
          </p:cNvSpPr>
          <p:nvPr>
            <p:ph type="sldNum" sz="quarter" idx="11"/>
          </p:nvPr>
        </p:nvSpPr>
        <p:spPr/>
        <p:txBody>
          <a:bodyPr/>
          <a:lstStyle/>
          <a:p>
            <a:pPr>
              <a:defRPr/>
            </a:pPr>
            <a:fld id="{7E00BD87-B1BF-4A69-87C5-94A823AE586D}" type="slidenum">
              <a:rPr lang="en-US"/>
              <a:pPr>
                <a:defRPr/>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0" y="292100"/>
            <a:ext cx="9144000" cy="1143000"/>
          </a:xfrm>
        </p:spPr>
        <p:txBody>
          <a:bodyPr/>
          <a:lstStyle/>
          <a:p>
            <a:pPr eaLnBrk="1" hangingPunct="1"/>
            <a:r>
              <a:rPr lang="el-GR" altLang="en-US" dirty="0" smtClean="0"/>
              <a:t>Σημείωμα </a:t>
            </a:r>
            <a:br>
              <a:rPr lang="el-GR" altLang="en-US" dirty="0" smtClean="0"/>
            </a:br>
            <a:r>
              <a:rPr lang="el-GR" altLang="en-US" dirty="0" smtClean="0"/>
              <a:t>Χρήσης Έργων Τρίτων</a:t>
            </a:r>
            <a:r>
              <a:rPr lang="en-US" altLang="en-US" dirty="0" smtClean="0"/>
              <a:t> (2/5)</a:t>
            </a:r>
            <a:endParaRPr lang="el-GR" altLang="en-US" dirty="0" smtClean="0"/>
          </a:p>
        </p:txBody>
      </p:sp>
      <p:sp>
        <p:nvSpPr>
          <p:cNvPr id="49155" name="Content Placeholder 2"/>
          <p:cNvSpPr>
            <a:spLocks noGrp="1"/>
          </p:cNvSpPr>
          <p:nvPr>
            <p:ph idx="1"/>
          </p:nvPr>
        </p:nvSpPr>
        <p:spPr>
          <a:xfrm>
            <a:off x="179388" y="1557338"/>
            <a:ext cx="8856662" cy="4525962"/>
          </a:xfrm>
        </p:spPr>
        <p:txBody>
          <a:bodyPr/>
          <a:lstStyle/>
          <a:p>
            <a:r>
              <a:rPr lang="el-GR" altLang="en-US" sz="1600" b="1" dirty="0"/>
              <a:t>Εικόνα 6. </a:t>
            </a:r>
            <a:r>
              <a:rPr lang="el-GR" altLang="en-US" sz="1600" dirty="0"/>
              <a:t>Πηγή: Τομέας Ζωολογίας – Θαλ. Βιολογίας, Πανεπιστημίου Αθηνών</a:t>
            </a:r>
            <a:r>
              <a:rPr lang="el-GR" altLang="en-US" sz="1600" dirty="0" smtClean="0"/>
              <a:t>.</a:t>
            </a:r>
            <a:endParaRPr lang="el-GR" altLang="en-US" sz="1600" dirty="0"/>
          </a:p>
          <a:p>
            <a:r>
              <a:rPr lang="el-GR" altLang="en-US" sz="1600" b="1" dirty="0"/>
              <a:t>Εικόνα 7. </a:t>
            </a:r>
            <a:r>
              <a:rPr lang="en-US" altLang="en-US" sz="1600" dirty="0"/>
              <a:t>Copyright © 1999-2015 by </a:t>
            </a:r>
            <a:r>
              <a:rPr lang="en-US" altLang="en-US" sz="1600" dirty="0" err="1"/>
              <a:t>FishWise</a:t>
            </a:r>
            <a:r>
              <a:rPr lang="en-US" altLang="en-US" sz="1600" dirty="0"/>
              <a:t> CC. All rights reserved. </a:t>
            </a:r>
            <a:r>
              <a:rPr lang="el-GR" altLang="en-US" sz="1600" dirty="0"/>
              <a:t>Σύνδεσμος: </a:t>
            </a:r>
            <a:r>
              <a:rPr lang="en-US" altLang="en-US" sz="1600" dirty="0"/>
              <a:t>http://www.fishwisepro.com/Pictures/default.aspx?seoctl00_ContentPlaceHolder1_dv=page373. </a:t>
            </a:r>
            <a:r>
              <a:rPr lang="el-GR" altLang="en-US" sz="1600" dirty="0"/>
              <a:t>Πηγή:</a:t>
            </a:r>
            <a:r>
              <a:rPr lang="en-US" altLang="en-US" sz="1600" dirty="0"/>
              <a:t>http://www.fishwisepro.com</a:t>
            </a:r>
            <a:r>
              <a:rPr lang="en-US" altLang="en-US" sz="1600" dirty="0" smtClean="0"/>
              <a:t>.</a:t>
            </a:r>
            <a:endParaRPr lang="en-US" altLang="en-US" sz="1600" dirty="0"/>
          </a:p>
          <a:p>
            <a:r>
              <a:rPr lang="el-GR" altLang="en-US" sz="1600" b="1" dirty="0"/>
              <a:t>Εικόνα 8. </a:t>
            </a:r>
            <a:r>
              <a:rPr lang="el-GR" altLang="en-US" sz="1600" dirty="0"/>
              <a:t>ΣΑΦΡΙΔΙ, </a:t>
            </a:r>
            <a:r>
              <a:rPr lang="en-US" altLang="en-US" sz="1600" dirty="0"/>
              <a:t>TRACHURUS </a:t>
            </a:r>
            <a:r>
              <a:rPr lang="en-US" altLang="en-US" sz="1600" dirty="0" err="1"/>
              <a:t>TRACHURUS</a:t>
            </a:r>
            <a:r>
              <a:rPr lang="en-US" altLang="en-US" sz="1600" dirty="0"/>
              <a:t>. </a:t>
            </a:r>
            <a:r>
              <a:rPr lang="el-GR" altLang="en-US" sz="1600" dirty="0"/>
              <a:t>Σύνδεσμος: </a:t>
            </a:r>
            <a:r>
              <a:rPr lang="en-US" altLang="en-US" sz="1600" dirty="0"/>
              <a:t>http://www.yen.gr/wide/yen.chtm?prnbr=24102. </a:t>
            </a:r>
            <a:r>
              <a:rPr lang="el-GR" altLang="en-US" sz="1600" dirty="0"/>
              <a:t>Πηγή:</a:t>
            </a:r>
            <a:r>
              <a:rPr lang="en-US" altLang="en-US" sz="1600" dirty="0"/>
              <a:t>http://www.yen.gr</a:t>
            </a:r>
            <a:r>
              <a:rPr lang="en-US" altLang="en-US" sz="1600" dirty="0" smtClean="0"/>
              <a:t>.</a:t>
            </a:r>
            <a:endParaRPr lang="en-US" altLang="en-US" sz="1600" dirty="0"/>
          </a:p>
          <a:p>
            <a:r>
              <a:rPr lang="el-GR" altLang="en-US" sz="1600" b="1" dirty="0"/>
              <a:t>Εικόνα 9. </a:t>
            </a:r>
            <a:r>
              <a:rPr lang="en-US" altLang="en-US" sz="1600" dirty="0"/>
              <a:t>Copyright 2011 E</a:t>
            </a:r>
            <a:r>
              <a:rPr lang="el-GR" altLang="en-US" sz="1600" dirty="0"/>
              <a:t>κδόσεις </a:t>
            </a:r>
            <a:r>
              <a:rPr lang="en-US" altLang="en-US" sz="1600" dirty="0"/>
              <a:t>Utopia. </a:t>
            </a:r>
            <a:r>
              <a:rPr lang="el-GR" altLang="en-US" sz="1600" dirty="0"/>
              <a:t>Πηγή: Ζωολογία ΙΙ Ολοκληρωμένες Αρχές, Τόμος ΙΙ.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14</a:t>
            </a:r>
            <a:r>
              <a:rPr lang="el-GR" altLang="en-US" sz="1600" dirty="0"/>
              <a:t>η Αμερικάνικη – 2η Ελληνική Έκδοση. Εκδόσεις </a:t>
            </a:r>
            <a:r>
              <a:rPr lang="en-US" altLang="en-US" sz="1600" dirty="0"/>
              <a:t>Utopia, ISBN: 978-960-99280-3-8</a:t>
            </a:r>
            <a:r>
              <a:rPr lang="en-US" altLang="en-US" sz="1600" dirty="0" smtClean="0"/>
              <a:t>.</a:t>
            </a:r>
            <a:endParaRPr lang="en-US" altLang="en-US" sz="1600" dirty="0"/>
          </a:p>
          <a:p>
            <a:r>
              <a:rPr lang="el-GR" altLang="en-US" sz="1600" b="1" dirty="0"/>
              <a:t>Εικόνα 10. </a:t>
            </a:r>
            <a:r>
              <a:rPr lang="en-US" altLang="en-US" sz="1600" dirty="0"/>
              <a:t>Fish Dissection - Incision at anus. Photographer: Stuart Humphreys. Copyright © Australian Museum 2015. </a:t>
            </a:r>
            <a:r>
              <a:rPr lang="el-GR" altLang="en-US" sz="1600" dirty="0"/>
              <a:t>Σύνδεσμος: </a:t>
            </a:r>
            <a:r>
              <a:rPr lang="en-US" altLang="en-US" sz="1600" dirty="0"/>
              <a:t>http://australianmuseum.net.au/dissection-of-a-blue-mackerel-scomber-australasicus. </a:t>
            </a:r>
            <a:r>
              <a:rPr lang="el-GR" altLang="en-US" sz="1600" dirty="0"/>
              <a:t>Πηγή: </a:t>
            </a:r>
            <a:r>
              <a:rPr lang="en-US" altLang="en-US" sz="1600" dirty="0"/>
              <a:t>Dissection of a Blue Mackerel. http://australianmuseum.net.au</a:t>
            </a:r>
            <a:r>
              <a:rPr lang="en-US" altLang="en-US" sz="1600" dirty="0" smtClean="0"/>
              <a:t>.</a:t>
            </a:r>
            <a:endParaRPr lang="en-US" altLang="en-US" sz="1600" dirty="0"/>
          </a:p>
          <a:p>
            <a:r>
              <a:rPr lang="el-GR" altLang="en-US" sz="1600" b="1" dirty="0"/>
              <a:t>Εικόνα 11. </a:t>
            </a:r>
            <a:r>
              <a:rPr lang="en-US" altLang="en-US" sz="1600" dirty="0"/>
              <a:t>Fish Dissection - Cutting anteriorly. Photographer: Stuart Humphreys. Copyright © Australian Museum 2015. </a:t>
            </a:r>
            <a:r>
              <a:rPr lang="el-GR" altLang="en-US" sz="1600" dirty="0"/>
              <a:t>Σύνδεσμος: </a:t>
            </a:r>
            <a:r>
              <a:rPr lang="en-US" altLang="en-US" sz="1600" dirty="0"/>
              <a:t>http://australianmuseum.net.au/dissection-of-a-blue-mackerel-scomber-australasicus. </a:t>
            </a:r>
            <a:r>
              <a:rPr lang="el-GR" altLang="en-US" sz="1600" dirty="0"/>
              <a:t>Πηγή: </a:t>
            </a:r>
            <a:r>
              <a:rPr lang="en-US" altLang="en-US" sz="1600" dirty="0"/>
              <a:t>Dissection of a Blue Mackerel. http://australianmuseum.net.au</a:t>
            </a:r>
            <a:r>
              <a:rPr lang="en-US" altLang="en-US" sz="1600" dirty="0" smtClean="0"/>
              <a:t>.</a:t>
            </a:r>
            <a:endParaRPr lang="en-US" altLang="en-US" sz="1600" dirty="0"/>
          </a:p>
          <a:p>
            <a:r>
              <a:rPr lang="el-GR" altLang="en-US" sz="1600" b="1" dirty="0"/>
              <a:t>Εικόνα 12. </a:t>
            </a:r>
            <a:r>
              <a:rPr lang="en-US" altLang="en-US" sz="1600" dirty="0"/>
              <a:t>Fish Dissection - Cut between pelvic fins. Photographer: Stuart Humphreys. Copyright © Australian Museum 2015. </a:t>
            </a:r>
            <a:r>
              <a:rPr lang="el-GR" altLang="en-US" sz="1600" dirty="0"/>
              <a:t>Σύνδεσμος: </a:t>
            </a:r>
            <a:r>
              <a:rPr lang="en-US" altLang="en-US" sz="1600" dirty="0"/>
              <a:t>http://australianmuseum.net.au/dissection-of-a-blue-mackerel-scomber-australasicus. </a:t>
            </a:r>
            <a:r>
              <a:rPr lang="el-GR" altLang="en-US" sz="1600" dirty="0"/>
              <a:t>Πηγή: </a:t>
            </a:r>
            <a:r>
              <a:rPr lang="en-US" altLang="en-US" sz="1600" dirty="0"/>
              <a:t>Dissection of a Blue Mackerel. http://australianmuseum.net.au</a:t>
            </a:r>
            <a:r>
              <a:rPr lang="en-US" altLang="en-US" sz="1600" dirty="0" smtClean="0"/>
              <a:t>.</a:t>
            </a:r>
            <a:endParaRPr lang="en-US" altLang="en-US" sz="1600" dirty="0"/>
          </a:p>
        </p:txBody>
      </p:sp>
      <p:sp>
        <p:nvSpPr>
          <p:cNvPr id="6" name="Θέση υποσέλιδου 5"/>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7" name="Θέση αριθμού διαφάνειας 6"/>
          <p:cNvSpPr>
            <a:spLocks noGrp="1"/>
          </p:cNvSpPr>
          <p:nvPr>
            <p:ph type="sldNum" sz="quarter" idx="11"/>
          </p:nvPr>
        </p:nvSpPr>
        <p:spPr/>
        <p:txBody>
          <a:bodyPr/>
          <a:lstStyle/>
          <a:p>
            <a:pPr>
              <a:defRPr/>
            </a:pPr>
            <a:fld id="{7E00BD87-B1BF-4A69-87C5-94A823AE586D}" type="slidenum">
              <a:rPr lang="en-US"/>
              <a:pPr>
                <a:defRPr/>
              </a:pPr>
              <a:t>39</a:t>
            </a:fld>
            <a:endParaRPr lang="en-US"/>
          </a:p>
        </p:txBody>
      </p:sp>
    </p:spTree>
    <p:extLst>
      <p:ext uri="{BB962C8B-B14F-4D97-AF65-F5344CB8AC3E}">
        <p14:creationId xmlns:p14="http://schemas.microsoft.com/office/powerpoint/2010/main" val="8522981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l-GR" altLang="en-US" sz="4000" smtClean="0"/>
              <a:t>Θα εξετασθεί ένας αντιπρόσωπος </a:t>
            </a:r>
            <a:br>
              <a:rPr lang="el-GR" altLang="en-US" sz="4000" smtClean="0"/>
            </a:br>
            <a:r>
              <a:rPr lang="el-GR" altLang="en-US" sz="4000" smtClean="0"/>
              <a:t>της οικογένειας των Καρανγκιδών</a:t>
            </a:r>
            <a:endParaRPr lang="en-US" altLang="en-US" sz="4000" smtClean="0"/>
          </a:p>
        </p:txBody>
      </p:sp>
      <p:sp>
        <p:nvSpPr>
          <p:cNvPr id="4" name="Footer Placeholder 3"/>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dirty="0"/>
          </a:p>
        </p:txBody>
      </p:sp>
      <p:sp>
        <p:nvSpPr>
          <p:cNvPr id="5" name="Slide Number Placeholder 4"/>
          <p:cNvSpPr>
            <a:spLocks noGrp="1"/>
          </p:cNvSpPr>
          <p:nvPr>
            <p:ph type="sldNum" sz="quarter" idx="11"/>
          </p:nvPr>
        </p:nvSpPr>
        <p:spPr/>
        <p:txBody>
          <a:bodyPr/>
          <a:lstStyle/>
          <a:p>
            <a:pPr>
              <a:defRPr/>
            </a:pPr>
            <a:fld id="{31BBB4F6-AB52-4EE1-8969-947C78D9C158}" type="slidenum">
              <a:rPr lang="en-US"/>
              <a:pPr>
                <a:defRPr/>
              </a:pPr>
              <a:t>4</a:t>
            </a:fld>
            <a:endParaRPr lang="en-US"/>
          </a:p>
        </p:txBody>
      </p:sp>
      <p:pic>
        <p:nvPicPr>
          <p:cNvPr id="8197"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12825" y="2362200"/>
            <a:ext cx="7118350" cy="2901950"/>
          </a:xfrm>
        </p:spPr>
      </p:pic>
      <p:sp>
        <p:nvSpPr>
          <p:cNvPr id="2" name="TextBox 1"/>
          <p:cNvSpPr txBox="1"/>
          <p:nvPr/>
        </p:nvSpPr>
        <p:spPr>
          <a:xfrm>
            <a:off x="7832881" y="4987151"/>
            <a:ext cx="263214" cy="276999"/>
          </a:xfrm>
          <a:prstGeom prst="rect">
            <a:avLst/>
          </a:prstGeom>
          <a:noFill/>
        </p:spPr>
        <p:txBody>
          <a:bodyPr wrap="none" rtlCol="0">
            <a:spAutoFit/>
          </a:bodyPr>
          <a:lstStyle/>
          <a:p>
            <a:r>
              <a:rPr lang="el-GR" sz="1200" dirty="0" smtClean="0"/>
              <a:t>2</a:t>
            </a:r>
            <a:endParaRPr lang="en-US" sz="1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0" y="292100"/>
            <a:ext cx="9144000" cy="1143000"/>
          </a:xfrm>
        </p:spPr>
        <p:txBody>
          <a:bodyPr/>
          <a:lstStyle/>
          <a:p>
            <a:pPr eaLnBrk="1" hangingPunct="1"/>
            <a:r>
              <a:rPr lang="el-GR" altLang="en-US" dirty="0" smtClean="0"/>
              <a:t>Σημείωμα </a:t>
            </a:r>
            <a:br>
              <a:rPr lang="el-GR" altLang="en-US" dirty="0" smtClean="0"/>
            </a:br>
            <a:r>
              <a:rPr lang="el-GR" altLang="en-US" dirty="0" smtClean="0"/>
              <a:t>Χρήσης Έργων Τρίτων</a:t>
            </a:r>
            <a:r>
              <a:rPr lang="en-US" altLang="en-US" dirty="0" smtClean="0"/>
              <a:t> (3/5)</a:t>
            </a:r>
            <a:endParaRPr lang="el-GR" altLang="en-US" dirty="0" smtClean="0"/>
          </a:p>
        </p:txBody>
      </p:sp>
      <p:sp>
        <p:nvSpPr>
          <p:cNvPr id="49155" name="Content Placeholder 2"/>
          <p:cNvSpPr>
            <a:spLocks noGrp="1"/>
          </p:cNvSpPr>
          <p:nvPr>
            <p:ph idx="1"/>
          </p:nvPr>
        </p:nvSpPr>
        <p:spPr>
          <a:xfrm>
            <a:off x="179388" y="1557338"/>
            <a:ext cx="8856662" cy="4525962"/>
          </a:xfrm>
        </p:spPr>
        <p:txBody>
          <a:bodyPr/>
          <a:lstStyle/>
          <a:p>
            <a:r>
              <a:rPr lang="el-GR" altLang="en-US" sz="1600" b="1" dirty="0" smtClean="0"/>
              <a:t>Εικόνα </a:t>
            </a:r>
            <a:r>
              <a:rPr lang="el-GR" altLang="en-US" sz="1600" b="1" dirty="0"/>
              <a:t>13. </a:t>
            </a:r>
            <a:r>
              <a:rPr lang="en-US" altLang="en-US" sz="1600" dirty="0"/>
              <a:t>Fish Dissection - Body cavity. Photographer: Stuart Humphreys. Copyright © Australian Museum 2015. </a:t>
            </a:r>
            <a:r>
              <a:rPr lang="el-GR" altLang="en-US" sz="1600" dirty="0"/>
              <a:t>Σύνδεσμος: </a:t>
            </a:r>
            <a:r>
              <a:rPr lang="en-US" altLang="en-US" sz="1600" dirty="0"/>
              <a:t>http://australianmuseum.net.au/dissection-of-a-blue-mackerel-scomber-australasicus. </a:t>
            </a:r>
            <a:r>
              <a:rPr lang="el-GR" altLang="en-US" sz="1600" dirty="0"/>
              <a:t>Πηγή: </a:t>
            </a:r>
            <a:r>
              <a:rPr lang="en-US" altLang="en-US" sz="1600" dirty="0"/>
              <a:t>Dissection of a Blue Mackerel. http://australianmuseum.net.au</a:t>
            </a:r>
            <a:r>
              <a:rPr lang="en-US" altLang="en-US" sz="1600" dirty="0" smtClean="0"/>
              <a:t>.</a:t>
            </a:r>
            <a:endParaRPr lang="en-US" altLang="en-US" sz="1600" dirty="0"/>
          </a:p>
          <a:p>
            <a:r>
              <a:rPr lang="el-GR" altLang="en-US" sz="1600" b="1" dirty="0"/>
              <a:t>Εικόνα 14. </a:t>
            </a:r>
            <a:r>
              <a:rPr lang="en-US" altLang="en-US" sz="1600" dirty="0"/>
              <a:t>Fish Dissection - Internal organs. Photographer: Stuart Humphreys. Copyright © Australian Museum 2015. </a:t>
            </a:r>
            <a:r>
              <a:rPr lang="el-GR" altLang="en-US" sz="1600" dirty="0"/>
              <a:t>Σύνδεσμος: </a:t>
            </a:r>
            <a:r>
              <a:rPr lang="en-US" altLang="en-US" sz="1600" dirty="0"/>
              <a:t>http://australianmuseum.net.au/dissection-of-a-blue-mackerel-scomber-australasicus. </a:t>
            </a:r>
            <a:r>
              <a:rPr lang="el-GR" altLang="en-US" sz="1600" dirty="0"/>
              <a:t>Πηγή: </a:t>
            </a:r>
            <a:r>
              <a:rPr lang="en-US" altLang="en-US" sz="1600" dirty="0"/>
              <a:t>Dissection of a Blue Mackerel. http://australianmuseum.net.au</a:t>
            </a:r>
            <a:r>
              <a:rPr lang="en-US" altLang="en-US" sz="1600" dirty="0" smtClean="0"/>
              <a:t>.</a:t>
            </a:r>
            <a:endParaRPr lang="en-US" altLang="en-US" sz="1600" dirty="0"/>
          </a:p>
          <a:p>
            <a:r>
              <a:rPr lang="el-GR" altLang="en-US" sz="1600" b="1" dirty="0"/>
              <a:t>Εικόνα 15. </a:t>
            </a:r>
            <a:r>
              <a:rPr lang="en-US" altLang="en-US" sz="1600" dirty="0"/>
              <a:t>Fish Dissection - Pull aside gut. Photographer: Stuart Humphreys. Copyright © Australian Museum 2015. </a:t>
            </a:r>
            <a:r>
              <a:rPr lang="el-GR" altLang="en-US" sz="1600" dirty="0"/>
              <a:t>Σύνδεσμος: </a:t>
            </a:r>
            <a:r>
              <a:rPr lang="en-US" altLang="en-US" sz="1600" dirty="0"/>
              <a:t>http://australianmuseum.net.au/dissection-of-a-blue-mackerel-scomber-australasicus. </a:t>
            </a:r>
            <a:r>
              <a:rPr lang="el-GR" altLang="en-US" sz="1600" dirty="0"/>
              <a:t>Πηγή: </a:t>
            </a:r>
            <a:r>
              <a:rPr lang="en-US" altLang="en-US" sz="1600" dirty="0"/>
              <a:t>Dissection of a Blue Mackerel. http://australianmuseum.net.au</a:t>
            </a:r>
            <a:r>
              <a:rPr lang="en-US" altLang="en-US" sz="1600" dirty="0" smtClean="0"/>
              <a:t>.</a:t>
            </a:r>
            <a:endParaRPr lang="en-US" altLang="en-US" sz="1600" dirty="0"/>
          </a:p>
          <a:p>
            <a:r>
              <a:rPr lang="el-GR" altLang="en-US" sz="1600" b="1" dirty="0"/>
              <a:t>Εικόνα 16. </a:t>
            </a:r>
            <a:r>
              <a:rPr lang="en-US" altLang="en-US" sz="1600" dirty="0"/>
              <a:t>Fish Dissection - Pull gut forward. Photographer: Stuart Humphreys. Copyright © Australian Museum 2015. </a:t>
            </a:r>
            <a:r>
              <a:rPr lang="el-GR" altLang="en-US" sz="1600" dirty="0"/>
              <a:t>Σύνδεσμος: </a:t>
            </a:r>
            <a:r>
              <a:rPr lang="en-US" altLang="en-US" sz="1600" dirty="0"/>
              <a:t>http://australianmuseum.net.au/dissection-of-a-blue-mackerel-scomber-australasicus. </a:t>
            </a:r>
            <a:r>
              <a:rPr lang="el-GR" altLang="en-US" sz="1600" dirty="0"/>
              <a:t>Πηγή: </a:t>
            </a:r>
            <a:r>
              <a:rPr lang="en-US" altLang="en-US" sz="1600" dirty="0"/>
              <a:t>Dissection of a Blue Mackerel. http://australianmuseum.net.au</a:t>
            </a:r>
            <a:r>
              <a:rPr lang="en-US" altLang="en-US" sz="1600" dirty="0" smtClean="0"/>
              <a:t>.</a:t>
            </a:r>
            <a:endParaRPr lang="en-US" altLang="en-US" sz="1600" dirty="0"/>
          </a:p>
          <a:p>
            <a:r>
              <a:rPr lang="el-GR" altLang="en-US" sz="1600" b="1" dirty="0"/>
              <a:t>Εικόνα 17</a:t>
            </a:r>
            <a:r>
              <a:rPr lang="el-GR" altLang="en-US" sz="1600" dirty="0"/>
              <a:t>. </a:t>
            </a:r>
            <a:r>
              <a:rPr lang="en-US" altLang="en-US" sz="1600" dirty="0"/>
              <a:t>Fish Dissection - Swim bladder exposed. Photographer: Stuart Humphreys. Copyright © Australian Museum 2015. </a:t>
            </a:r>
            <a:r>
              <a:rPr lang="el-GR" altLang="en-US" sz="1600" dirty="0"/>
              <a:t>Σύνδεσμος: </a:t>
            </a:r>
            <a:r>
              <a:rPr lang="en-US" altLang="en-US" sz="1600" dirty="0"/>
              <a:t>http://australianmuseum.net.au/dissection-of-a-blue-mackerel-scomber-australasicus. </a:t>
            </a:r>
            <a:r>
              <a:rPr lang="el-GR" altLang="en-US" sz="1600" dirty="0"/>
              <a:t>Πηγή: </a:t>
            </a:r>
            <a:r>
              <a:rPr lang="en-US" altLang="en-US" sz="1600" dirty="0"/>
              <a:t>Dissection of a Blue Mackerel. http://australianmuseum.net.au</a:t>
            </a:r>
            <a:r>
              <a:rPr lang="en-US" altLang="en-US" sz="1600" dirty="0" smtClean="0"/>
              <a:t>.</a:t>
            </a:r>
            <a:endParaRPr lang="en-US" altLang="en-US" sz="1600" dirty="0"/>
          </a:p>
          <a:p>
            <a:r>
              <a:rPr lang="el-GR" altLang="en-US" sz="1600" b="1" dirty="0"/>
              <a:t>Εικόνα 18. </a:t>
            </a:r>
            <a:r>
              <a:rPr lang="en-US" altLang="en-US" sz="1600" dirty="0"/>
              <a:t>Copyrighted.</a:t>
            </a:r>
          </a:p>
          <a:p>
            <a:endParaRPr lang="en-US" altLang="en-US" sz="1600" dirty="0"/>
          </a:p>
        </p:txBody>
      </p:sp>
      <p:sp>
        <p:nvSpPr>
          <p:cNvPr id="6" name="Θέση υποσέλιδου 5"/>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7" name="Θέση αριθμού διαφάνειας 6"/>
          <p:cNvSpPr>
            <a:spLocks noGrp="1"/>
          </p:cNvSpPr>
          <p:nvPr>
            <p:ph type="sldNum" sz="quarter" idx="11"/>
          </p:nvPr>
        </p:nvSpPr>
        <p:spPr/>
        <p:txBody>
          <a:bodyPr/>
          <a:lstStyle/>
          <a:p>
            <a:pPr>
              <a:defRPr/>
            </a:pPr>
            <a:fld id="{7E00BD87-B1BF-4A69-87C5-94A823AE586D}" type="slidenum">
              <a:rPr lang="en-US"/>
              <a:pPr>
                <a:defRPr/>
              </a:pPr>
              <a:t>40</a:t>
            </a:fld>
            <a:endParaRPr lang="en-US"/>
          </a:p>
        </p:txBody>
      </p:sp>
    </p:spTree>
    <p:extLst>
      <p:ext uri="{BB962C8B-B14F-4D97-AF65-F5344CB8AC3E}">
        <p14:creationId xmlns:p14="http://schemas.microsoft.com/office/powerpoint/2010/main" val="25477676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0" y="292100"/>
            <a:ext cx="9144000" cy="1143000"/>
          </a:xfrm>
        </p:spPr>
        <p:txBody>
          <a:bodyPr/>
          <a:lstStyle/>
          <a:p>
            <a:pPr eaLnBrk="1" hangingPunct="1"/>
            <a:r>
              <a:rPr lang="el-GR" altLang="en-US" dirty="0" smtClean="0"/>
              <a:t>Σημείωμα </a:t>
            </a:r>
            <a:br>
              <a:rPr lang="el-GR" altLang="en-US" dirty="0" smtClean="0"/>
            </a:br>
            <a:r>
              <a:rPr lang="el-GR" altLang="en-US" dirty="0" smtClean="0"/>
              <a:t>Χρήσης Έργων Τρίτων</a:t>
            </a:r>
            <a:r>
              <a:rPr lang="en-US" altLang="en-US" dirty="0" smtClean="0"/>
              <a:t> (4/5)</a:t>
            </a:r>
            <a:endParaRPr lang="el-GR" altLang="en-US" dirty="0" smtClean="0"/>
          </a:p>
        </p:txBody>
      </p:sp>
      <p:sp>
        <p:nvSpPr>
          <p:cNvPr id="49155" name="Content Placeholder 2"/>
          <p:cNvSpPr>
            <a:spLocks noGrp="1"/>
          </p:cNvSpPr>
          <p:nvPr>
            <p:ph idx="1"/>
          </p:nvPr>
        </p:nvSpPr>
        <p:spPr>
          <a:xfrm>
            <a:off x="179388" y="1557338"/>
            <a:ext cx="8856662" cy="4525962"/>
          </a:xfrm>
        </p:spPr>
        <p:txBody>
          <a:bodyPr/>
          <a:lstStyle/>
          <a:p>
            <a:r>
              <a:rPr lang="el-GR" altLang="en-US" sz="1600" b="1" dirty="0"/>
              <a:t>Εικόνα 19. </a:t>
            </a:r>
            <a:r>
              <a:rPr lang="en-US" altLang="en-US" sz="1600" dirty="0"/>
              <a:t>Fish Dissection - Cutting operculum. Photographer: Stuart Humphreys. Copyright © Australian Museum 2015. </a:t>
            </a:r>
            <a:r>
              <a:rPr lang="el-GR" altLang="en-US" sz="1600" dirty="0"/>
              <a:t>Σύνδεσμος: </a:t>
            </a:r>
            <a:r>
              <a:rPr lang="en-US" altLang="en-US" sz="1600" dirty="0"/>
              <a:t>http://australianmuseum.net.au/dissection-of-a-blue-mackerel-scomber-australasicus. </a:t>
            </a:r>
            <a:r>
              <a:rPr lang="el-GR" altLang="en-US" sz="1600" dirty="0"/>
              <a:t>Πηγή: </a:t>
            </a:r>
            <a:r>
              <a:rPr lang="en-US" altLang="en-US" sz="1600" dirty="0"/>
              <a:t>Dissection of a Blue Mackerel. http://australianmuseum.net.au</a:t>
            </a:r>
            <a:r>
              <a:rPr lang="en-US" altLang="en-US" sz="1600" dirty="0" smtClean="0"/>
              <a:t>.</a:t>
            </a:r>
            <a:endParaRPr lang="en-US" altLang="en-US" sz="1600" dirty="0"/>
          </a:p>
          <a:p>
            <a:r>
              <a:rPr lang="el-GR" altLang="en-US" sz="1600" b="1" dirty="0"/>
              <a:t>Εικόνα 20. </a:t>
            </a:r>
            <a:r>
              <a:rPr lang="en-US" altLang="en-US" sz="1600" dirty="0"/>
              <a:t>Fish Dissection - Gills exposed. Photographer: Stuart Humphreys. Copyright © Australian Museum 2015. </a:t>
            </a:r>
            <a:r>
              <a:rPr lang="el-GR" altLang="en-US" sz="1600" dirty="0"/>
              <a:t>Σύνδεσμος: </a:t>
            </a:r>
            <a:r>
              <a:rPr lang="en-US" altLang="en-US" sz="1600" dirty="0"/>
              <a:t>http://australianmuseum.net.au/dissection-of-a-blue-mackerel-scomber-australasicus. </a:t>
            </a:r>
            <a:r>
              <a:rPr lang="el-GR" altLang="en-US" sz="1600" dirty="0"/>
              <a:t>Πηγή: </a:t>
            </a:r>
            <a:r>
              <a:rPr lang="en-US" altLang="en-US" sz="1600" dirty="0"/>
              <a:t>Dissection of a Blue Mackerel. http://australianmuseum.net.au</a:t>
            </a:r>
            <a:r>
              <a:rPr lang="en-US" altLang="en-US" sz="1600" dirty="0" smtClean="0"/>
              <a:t>.</a:t>
            </a:r>
            <a:endParaRPr lang="en-US" altLang="en-US" sz="1600" dirty="0"/>
          </a:p>
          <a:p>
            <a:r>
              <a:rPr lang="el-GR" altLang="en-US" sz="1600" b="1" dirty="0"/>
              <a:t>Εικόνα 21. </a:t>
            </a:r>
            <a:r>
              <a:rPr lang="en-US" altLang="en-US" sz="1600" dirty="0"/>
              <a:t>Copyrighted</a:t>
            </a:r>
            <a:r>
              <a:rPr lang="en-US" altLang="en-US" sz="1600" dirty="0" smtClean="0"/>
              <a:t>.</a:t>
            </a:r>
            <a:endParaRPr lang="en-US" altLang="en-US" sz="1600" dirty="0"/>
          </a:p>
          <a:p>
            <a:r>
              <a:rPr lang="el-GR" altLang="en-US" sz="1600" b="1" dirty="0"/>
              <a:t>Εικόνα 22. </a:t>
            </a:r>
            <a:r>
              <a:rPr lang="en-US" altLang="en-US" sz="1600" dirty="0"/>
              <a:t>Copyrighted</a:t>
            </a:r>
            <a:r>
              <a:rPr lang="en-US" altLang="en-US" sz="1600" dirty="0" smtClean="0"/>
              <a:t>.</a:t>
            </a:r>
            <a:endParaRPr lang="en-US" altLang="en-US" sz="1600" dirty="0"/>
          </a:p>
          <a:p>
            <a:r>
              <a:rPr lang="el-GR" altLang="en-US" sz="1600" b="1" dirty="0"/>
              <a:t>Εικόνα 23. </a:t>
            </a:r>
            <a:r>
              <a:rPr lang="en-US" altLang="en-US" sz="1600" dirty="0"/>
              <a:t>Copyrighted</a:t>
            </a:r>
            <a:r>
              <a:rPr lang="en-US" altLang="en-US" sz="1600" dirty="0" smtClean="0"/>
              <a:t>.</a:t>
            </a:r>
            <a:endParaRPr lang="en-US" altLang="en-US" sz="1600" dirty="0"/>
          </a:p>
          <a:p>
            <a:r>
              <a:rPr lang="el-GR" altLang="en-US" sz="1600" b="1" dirty="0"/>
              <a:t>Εικόνα 24. </a:t>
            </a:r>
            <a:r>
              <a:rPr lang="el-GR" altLang="en-US" sz="1600" dirty="0"/>
              <a:t>Σύνδεσμος: </a:t>
            </a:r>
            <a:r>
              <a:rPr lang="en-US" altLang="en-US" sz="1600" dirty="0"/>
              <a:t>http://flickrhivemind.net/Tags/fish,vertebra/Recent. </a:t>
            </a:r>
            <a:r>
              <a:rPr lang="el-GR" altLang="en-US" sz="1600" dirty="0"/>
              <a:t>Πηγή: </a:t>
            </a:r>
            <a:r>
              <a:rPr lang="en-US" altLang="en-US" sz="1600" dirty="0"/>
              <a:t>www.flickr.com</a:t>
            </a:r>
            <a:r>
              <a:rPr lang="en-US" altLang="en-US" sz="1600" dirty="0" smtClean="0"/>
              <a:t>.</a:t>
            </a:r>
            <a:endParaRPr lang="en-US" altLang="en-US" sz="1600" dirty="0"/>
          </a:p>
          <a:p>
            <a:r>
              <a:rPr lang="el-GR" altLang="en-US" sz="1600" b="1" dirty="0"/>
              <a:t>Εικόνα 25. </a:t>
            </a:r>
            <a:r>
              <a:rPr lang="en-US" altLang="en-US" sz="1600" dirty="0"/>
              <a:t>Copyrighted</a:t>
            </a:r>
            <a:r>
              <a:rPr lang="en-US" altLang="en-US" sz="1600" dirty="0" smtClean="0"/>
              <a:t>.</a:t>
            </a:r>
            <a:endParaRPr lang="en-US" altLang="en-US" sz="1600" dirty="0"/>
          </a:p>
          <a:p>
            <a:r>
              <a:rPr lang="el-GR" altLang="en-US" sz="1600" b="1" dirty="0"/>
              <a:t>Εικόνα 26. </a:t>
            </a:r>
            <a:r>
              <a:rPr lang="en-US" altLang="en-US" sz="1600" dirty="0"/>
              <a:t>Copyright 2011 E</a:t>
            </a:r>
            <a:r>
              <a:rPr lang="el-GR" altLang="en-US" sz="1600" dirty="0"/>
              <a:t>κδόσεις </a:t>
            </a:r>
            <a:r>
              <a:rPr lang="en-US" altLang="en-US" sz="1600" dirty="0"/>
              <a:t>Utopia. </a:t>
            </a:r>
            <a:r>
              <a:rPr lang="el-GR" altLang="en-US" sz="1600" dirty="0"/>
              <a:t>Πηγή: Ζωολογία ΙΙ Ολοκληρωμένες Αρχές, Τόμος ΙΙ.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14</a:t>
            </a:r>
            <a:r>
              <a:rPr lang="el-GR" altLang="en-US" sz="1600" dirty="0"/>
              <a:t>η Αμερικάνικη – 2η Ελληνική Έκδοση. Εκδόσεις </a:t>
            </a:r>
            <a:r>
              <a:rPr lang="en-US" altLang="en-US" sz="1600" dirty="0"/>
              <a:t>Utopia, ISBN: 978-960-99280-3-8</a:t>
            </a:r>
            <a:r>
              <a:rPr lang="en-US" altLang="en-US" sz="1600" dirty="0" smtClean="0"/>
              <a:t>.</a:t>
            </a:r>
            <a:endParaRPr lang="en-US" altLang="en-US" sz="1600" dirty="0"/>
          </a:p>
        </p:txBody>
      </p:sp>
      <p:sp>
        <p:nvSpPr>
          <p:cNvPr id="6" name="Θέση υποσέλιδου 5"/>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7" name="Θέση αριθμού διαφάνειας 6"/>
          <p:cNvSpPr>
            <a:spLocks noGrp="1"/>
          </p:cNvSpPr>
          <p:nvPr>
            <p:ph type="sldNum" sz="quarter" idx="11"/>
          </p:nvPr>
        </p:nvSpPr>
        <p:spPr/>
        <p:txBody>
          <a:bodyPr/>
          <a:lstStyle/>
          <a:p>
            <a:pPr>
              <a:defRPr/>
            </a:pPr>
            <a:fld id="{7E00BD87-B1BF-4A69-87C5-94A823AE586D}" type="slidenum">
              <a:rPr lang="en-US"/>
              <a:pPr>
                <a:defRPr/>
              </a:pPr>
              <a:t>41</a:t>
            </a:fld>
            <a:endParaRPr lang="en-US"/>
          </a:p>
        </p:txBody>
      </p:sp>
    </p:spTree>
    <p:extLst>
      <p:ext uri="{BB962C8B-B14F-4D97-AF65-F5344CB8AC3E}">
        <p14:creationId xmlns:p14="http://schemas.microsoft.com/office/powerpoint/2010/main" val="40033797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0" y="292100"/>
            <a:ext cx="9144000" cy="1143000"/>
          </a:xfrm>
        </p:spPr>
        <p:txBody>
          <a:bodyPr/>
          <a:lstStyle/>
          <a:p>
            <a:pPr eaLnBrk="1" hangingPunct="1"/>
            <a:r>
              <a:rPr lang="el-GR" altLang="en-US" dirty="0" smtClean="0"/>
              <a:t>Σημείωμα </a:t>
            </a:r>
            <a:br>
              <a:rPr lang="el-GR" altLang="en-US" dirty="0" smtClean="0"/>
            </a:br>
            <a:r>
              <a:rPr lang="el-GR" altLang="en-US" dirty="0" smtClean="0"/>
              <a:t>Χρήσης Έργων Τρίτων</a:t>
            </a:r>
            <a:r>
              <a:rPr lang="en-US" altLang="en-US" dirty="0" smtClean="0"/>
              <a:t> (5/5)</a:t>
            </a:r>
            <a:endParaRPr lang="el-GR" altLang="en-US" dirty="0" smtClean="0"/>
          </a:p>
        </p:txBody>
      </p:sp>
      <p:sp>
        <p:nvSpPr>
          <p:cNvPr id="49155" name="Content Placeholder 2"/>
          <p:cNvSpPr>
            <a:spLocks noGrp="1"/>
          </p:cNvSpPr>
          <p:nvPr>
            <p:ph idx="1"/>
          </p:nvPr>
        </p:nvSpPr>
        <p:spPr>
          <a:xfrm>
            <a:off x="179388" y="1557338"/>
            <a:ext cx="8856662" cy="4525962"/>
          </a:xfrm>
        </p:spPr>
        <p:txBody>
          <a:bodyPr/>
          <a:lstStyle/>
          <a:p>
            <a:r>
              <a:rPr lang="en-US" altLang="en-US" sz="1600" b="1" dirty="0" err="1"/>
              <a:t>Εικόν</a:t>
            </a:r>
            <a:r>
              <a:rPr lang="en-US" altLang="en-US" sz="1600" b="1" dirty="0"/>
              <a:t>α 27. </a:t>
            </a:r>
            <a:r>
              <a:rPr lang="en-US" altLang="en-US" sz="1600" dirty="0"/>
              <a:t>Muscle blocks called </a:t>
            </a:r>
            <a:r>
              <a:rPr lang="en-US" altLang="en-US" sz="1600" dirty="0" err="1"/>
              <a:t>myotomes</a:t>
            </a:r>
            <a:r>
              <a:rPr lang="en-US" altLang="en-US" sz="1600" dirty="0"/>
              <a:t> are separated by connective tissue called </a:t>
            </a:r>
            <a:r>
              <a:rPr lang="en-US" altLang="en-US" sz="1600" dirty="0" err="1"/>
              <a:t>myosepta</a:t>
            </a:r>
            <a:r>
              <a:rPr lang="en-US" altLang="en-US" sz="1600" dirty="0"/>
              <a:t>. ©2000 SeaWorld, </a:t>
            </a:r>
            <a:r>
              <a:rPr lang="en-US" altLang="en-US" sz="1600" dirty="0" smtClean="0"/>
              <a:t>Inc.</a:t>
            </a:r>
            <a:r>
              <a:rPr lang="el-GR" altLang="en-US" sz="1600" dirty="0" smtClean="0"/>
              <a:t> </a:t>
            </a:r>
            <a:r>
              <a:rPr lang="en-US" altLang="en-US" sz="1600" dirty="0" smtClean="0"/>
              <a:t>All </a:t>
            </a:r>
            <a:r>
              <a:rPr lang="en-US" altLang="en-US" sz="1600" dirty="0"/>
              <a:t>Rights Reserved. </a:t>
            </a:r>
            <a:r>
              <a:rPr lang="el-GR" altLang="en-US" sz="1600" dirty="0"/>
              <a:t>Σύνδεσμος: </a:t>
            </a:r>
            <a:r>
              <a:rPr lang="en-US" altLang="en-US" sz="1600" dirty="0"/>
              <a:t>http://fairfun.net/my2/fauna_my/fauna_my-pisces/Pisces/0BushGardens%20BonyFish/anatomy.htm.  </a:t>
            </a:r>
            <a:r>
              <a:rPr lang="el-GR" altLang="en-US" sz="1600" dirty="0"/>
              <a:t>Πηγή: </a:t>
            </a:r>
            <a:r>
              <a:rPr lang="en-US" altLang="en-US" sz="1600" dirty="0"/>
              <a:t>http://fairfun.net</a:t>
            </a:r>
            <a:r>
              <a:rPr lang="en-US" altLang="en-US" sz="1600" dirty="0" smtClean="0"/>
              <a:t>/.</a:t>
            </a:r>
            <a:endParaRPr lang="en-US" altLang="en-US" sz="1600" dirty="0"/>
          </a:p>
          <a:p>
            <a:r>
              <a:rPr lang="el-GR" altLang="en-US" sz="1600" b="1" dirty="0"/>
              <a:t>Εικόνα 28. </a:t>
            </a:r>
            <a:r>
              <a:rPr lang="en-US" altLang="en-US" sz="1600" dirty="0"/>
              <a:t>Copyrighted</a:t>
            </a:r>
            <a:r>
              <a:rPr lang="en-US" altLang="en-US" sz="1600" dirty="0" smtClean="0"/>
              <a:t>.</a:t>
            </a:r>
            <a:endParaRPr lang="en-US" altLang="en-US" sz="1600" dirty="0"/>
          </a:p>
          <a:p>
            <a:r>
              <a:rPr lang="el-GR" altLang="en-US" sz="1600" b="1" dirty="0"/>
              <a:t>Εικόνα 29. </a:t>
            </a:r>
            <a:r>
              <a:rPr lang="en-US" altLang="en-US" sz="1600" dirty="0"/>
              <a:t>Copyrighted</a:t>
            </a:r>
            <a:r>
              <a:rPr lang="en-US" altLang="en-US" sz="1600" dirty="0" smtClean="0"/>
              <a:t>.</a:t>
            </a:r>
            <a:endParaRPr lang="en-US" altLang="en-US" sz="1600" dirty="0"/>
          </a:p>
          <a:p>
            <a:r>
              <a:rPr lang="el-GR" altLang="en-US" sz="1600" b="1" dirty="0"/>
              <a:t>Εικόνα 30. </a:t>
            </a:r>
            <a:r>
              <a:rPr lang="en-US" altLang="en-US" sz="1600" dirty="0"/>
              <a:t>Copyrighted</a:t>
            </a:r>
            <a:r>
              <a:rPr lang="en-US" altLang="en-US" sz="1600" dirty="0" smtClean="0"/>
              <a:t>.</a:t>
            </a:r>
            <a:endParaRPr lang="en-US" altLang="en-US" sz="1600" dirty="0"/>
          </a:p>
          <a:p>
            <a:r>
              <a:rPr lang="el-GR" altLang="en-US" sz="1600" b="1" dirty="0"/>
              <a:t>Εικόνα 31. </a:t>
            </a:r>
            <a:r>
              <a:rPr lang="en-US" altLang="en-US" sz="1600" dirty="0"/>
              <a:t>Copyright 2011 E</a:t>
            </a:r>
            <a:r>
              <a:rPr lang="el-GR" altLang="en-US" sz="1600" dirty="0"/>
              <a:t>κδόσεις </a:t>
            </a:r>
            <a:r>
              <a:rPr lang="en-US" altLang="en-US" sz="1600" dirty="0"/>
              <a:t>Utopia. </a:t>
            </a:r>
            <a:r>
              <a:rPr lang="el-GR" altLang="en-US" sz="1600" dirty="0"/>
              <a:t>Πηγή: Ζωολογία ΙΙ Ολοκληρωμένες Αρχές, Τόμος ΙΙ.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14</a:t>
            </a:r>
            <a:r>
              <a:rPr lang="el-GR" altLang="en-US" sz="1600" dirty="0"/>
              <a:t>η Αμερικάνικη – 2η Ελληνική Έκδοση. Εκδόσεις </a:t>
            </a:r>
            <a:r>
              <a:rPr lang="en-US" altLang="en-US" sz="1600" dirty="0"/>
              <a:t>Utopia, ISBN: 978-960-99280-3-8</a:t>
            </a:r>
            <a:r>
              <a:rPr lang="en-US" altLang="en-US" sz="1600" dirty="0" smtClean="0"/>
              <a:t>.</a:t>
            </a:r>
            <a:endParaRPr lang="en-US" altLang="en-US" sz="1600" dirty="0"/>
          </a:p>
          <a:p>
            <a:r>
              <a:rPr lang="el-GR" altLang="en-US" sz="1600" b="1" dirty="0"/>
              <a:t>Εικόνα 32. </a:t>
            </a:r>
            <a:r>
              <a:rPr lang="en-US" altLang="en-US" sz="1600" dirty="0" err="1"/>
              <a:t>Trachurus</a:t>
            </a:r>
            <a:r>
              <a:rPr lang="en-US" altLang="en-US" sz="1600" dirty="0"/>
              <a:t> </a:t>
            </a:r>
            <a:r>
              <a:rPr lang="en-US" altLang="en-US" sz="1600" dirty="0" err="1"/>
              <a:t>capensis</a:t>
            </a:r>
            <a:r>
              <a:rPr lang="en-US" altLang="en-US" sz="1600" dirty="0"/>
              <a:t> [Cape horse mackerel]. Photo by FAO. This work is licensed under a Creative Commons Attribution-Noncommercial 3.0 </a:t>
            </a:r>
            <a:r>
              <a:rPr lang="en-US" altLang="en-US" sz="1600" dirty="0" err="1"/>
              <a:t>Unported</a:t>
            </a:r>
            <a:r>
              <a:rPr lang="en-US" altLang="en-US" sz="1600" dirty="0"/>
              <a:t> License. (CC-BY-NC). Photo by </a:t>
            </a:r>
            <a:r>
              <a:rPr lang="en-US" altLang="en-US" sz="1600" dirty="0" err="1"/>
              <a:t>JJPhoto</a:t>
            </a:r>
            <a:r>
              <a:rPr lang="en-US" altLang="en-US" sz="1600" dirty="0"/>
              <a:t>. </a:t>
            </a:r>
            <a:r>
              <a:rPr lang="el-GR" altLang="en-US" sz="1600" dirty="0"/>
              <a:t>Σύνδεσμος:</a:t>
            </a:r>
            <a:r>
              <a:rPr lang="en-US" altLang="en-US" sz="1600" dirty="0"/>
              <a:t>http://www.fishbase.org/identification/SpeciesList.php?genus=Trachurus </a:t>
            </a:r>
            <a:r>
              <a:rPr lang="el-GR" altLang="en-US" sz="1600" dirty="0"/>
              <a:t>Πηγή:</a:t>
            </a:r>
            <a:r>
              <a:rPr lang="en-US" altLang="en-US" sz="1600" dirty="0"/>
              <a:t>http://www.fishbase.org/.</a:t>
            </a:r>
          </a:p>
          <a:p>
            <a:endParaRPr lang="en-US" altLang="en-US" sz="1600" dirty="0"/>
          </a:p>
          <a:p>
            <a:endParaRPr lang="en-US" altLang="en-US" sz="1600" dirty="0"/>
          </a:p>
          <a:p>
            <a:endParaRPr lang="en-US" altLang="en-US" sz="1600" dirty="0"/>
          </a:p>
          <a:p>
            <a:endParaRPr lang="en-US" altLang="en-US" sz="1600" dirty="0"/>
          </a:p>
        </p:txBody>
      </p:sp>
      <p:sp>
        <p:nvSpPr>
          <p:cNvPr id="6" name="Θέση υποσέλιδου 5"/>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7" name="Θέση αριθμού διαφάνειας 6"/>
          <p:cNvSpPr>
            <a:spLocks noGrp="1"/>
          </p:cNvSpPr>
          <p:nvPr>
            <p:ph type="sldNum" sz="quarter" idx="11"/>
          </p:nvPr>
        </p:nvSpPr>
        <p:spPr/>
        <p:txBody>
          <a:bodyPr/>
          <a:lstStyle/>
          <a:p>
            <a:pPr>
              <a:defRPr/>
            </a:pPr>
            <a:fld id="{7E00BD87-B1BF-4A69-87C5-94A823AE586D}" type="slidenum">
              <a:rPr lang="en-US"/>
              <a:pPr>
                <a:defRPr/>
              </a:pPr>
              <a:t>42</a:t>
            </a:fld>
            <a:endParaRPr lang="en-US"/>
          </a:p>
        </p:txBody>
      </p:sp>
    </p:spTree>
    <p:extLst>
      <p:ext uri="{BB962C8B-B14F-4D97-AF65-F5344CB8AC3E}">
        <p14:creationId xmlns:p14="http://schemas.microsoft.com/office/powerpoint/2010/main" val="19407246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noGrp="1"/>
          </p:cNvSpPr>
          <p:nvPr>
            <p:ph type="title"/>
          </p:nvPr>
        </p:nvSpPr>
        <p:spPr/>
        <p:txBody>
          <a:bodyPr/>
          <a:lstStyle/>
          <a:p>
            <a:pPr eaLnBrk="1" hangingPunct="1"/>
            <a:r>
              <a:rPr lang="el-GR" altLang="en-US" smtClean="0"/>
              <a:t>Πληροφορίες για το είδος</a:t>
            </a:r>
            <a:endParaRPr lang="en-US" altLang="en-US" smtClean="0"/>
          </a:p>
        </p:txBody>
      </p:sp>
      <p:sp>
        <p:nvSpPr>
          <p:cNvPr id="4" name="Footer Placeholder 3"/>
          <p:cNvSpPr>
            <a:spLocks noGrp="1"/>
          </p:cNvSpPr>
          <p:nvPr>
            <p:ph type="ftr" sz="quarter" idx="15"/>
          </p:nvPr>
        </p:nvSpPr>
        <p:spPr/>
        <p:txBody>
          <a:bodyPr/>
          <a:lstStyle/>
          <a:p>
            <a:pPr>
              <a:defRPr/>
            </a:pPr>
            <a:r>
              <a:rPr lang="el-GR" smtClean="0"/>
              <a:t>Ενότητα 2η. Εργαστηριακή άσκηση Ανατομής Σαβριδιού.</a:t>
            </a:r>
            <a:endParaRPr lang="en-US" dirty="0"/>
          </a:p>
        </p:txBody>
      </p:sp>
      <p:sp>
        <p:nvSpPr>
          <p:cNvPr id="5" name="Slide Number Placeholder 4"/>
          <p:cNvSpPr>
            <a:spLocks noGrp="1"/>
          </p:cNvSpPr>
          <p:nvPr>
            <p:ph type="sldNum" sz="quarter" idx="16"/>
          </p:nvPr>
        </p:nvSpPr>
        <p:spPr/>
        <p:txBody>
          <a:bodyPr/>
          <a:lstStyle/>
          <a:p>
            <a:pPr>
              <a:defRPr/>
            </a:pPr>
            <a:fld id="{E353B52C-1B21-4C9D-876C-B1F4ABACBD6B}" type="slidenum">
              <a:rPr lang="en-US"/>
              <a:pPr>
                <a:defRPr/>
              </a:pPr>
              <a:t>5</a:t>
            </a:fld>
            <a:endParaRPr lang="en-US"/>
          </a:p>
        </p:txBody>
      </p:sp>
      <p:pic>
        <p:nvPicPr>
          <p:cNvPr id="9221" name="Content Placeholder 9"/>
          <p:cNvPicPr>
            <a:picLocks noGrp="1" noChangeAspect="1"/>
          </p:cNvPicPr>
          <p:nvPr>
            <p:ph sz="quarter" idx="12"/>
          </p:nvPr>
        </p:nvPicPr>
        <p:blipFill>
          <a:blip r:embed="rId3">
            <a:extLst>
              <a:ext uri="{28A0092B-C50C-407E-A947-70E740481C1C}">
                <a14:useLocalDpi xmlns:a14="http://schemas.microsoft.com/office/drawing/2010/main" val="0"/>
              </a:ext>
            </a:extLst>
          </a:blip>
          <a:srcRect/>
          <a:stretch>
            <a:fillRect/>
          </a:stretch>
        </p:blipFill>
        <p:spPr>
          <a:xfrm>
            <a:off x="5129213" y="1784350"/>
            <a:ext cx="3208337" cy="2070100"/>
          </a:xfrm>
        </p:spPr>
      </p:pic>
      <p:pic>
        <p:nvPicPr>
          <p:cNvPr id="9222" name="Content Placeholder 10"/>
          <p:cNvPicPr>
            <a:picLocks noGrp="1" noChangeAspect="1"/>
          </p:cNvPicPr>
          <p:nvPr>
            <p:ph sz="quarter" idx="13"/>
          </p:nvPr>
        </p:nvPicPr>
        <p:blipFill>
          <a:blip r:embed="rId4">
            <a:extLst>
              <a:ext uri="{28A0092B-C50C-407E-A947-70E740481C1C}">
                <a14:useLocalDpi xmlns:a14="http://schemas.microsoft.com/office/drawing/2010/main" val="0"/>
              </a:ext>
            </a:extLst>
          </a:blip>
          <a:srcRect/>
          <a:stretch>
            <a:fillRect/>
          </a:stretch>
        </p:blipFill>
        <p:spPr>
          <a:xfrm>
            <a:off x="5165725" y="3952875"/>
            <a:ext cx="3135313" cy="2114550"/>
          </a:xfrm>
        </p:spPr>
      </p:pic>
      <p:sp>
        <p:nvSpPr>
          <p:cNvPr id="9223" name="Content Placeholder 8"/>
          <p:cNvSpPr>
            <a:spLocks noGrp="1"/>
          </p:cNvSpPr>
          <p:nvPr>
            <p:ph sz="quarter" idx="14"/>
          </p:nvPr>
        </p:nvSpPr>
        <p:spPr>
          <a:xfrm>
            <a:off x="928688" y="1450975"/>
            <a:ext cx="4237037" cy="5154613"/>
          </a:xfrm>
        </p:spPr>
        <p:txBody>
          <a:bodyPr/>
          <a:lstStyle/>
          <a:p>
            <a:pPr eaLnBrk="1" hangingPunct="1">
              <a:spcBef>
                <a:spcPct val="50000"/>
              </a:spcBef>
              <a:buFont typeface="Arial" panose="020B0604020202020204" pitchFamily="34" charset="0"/>
              <a:buNone/>
            </a:pPr>
            <a:r>
              <a:rPr lang="en-US" altLang="en-US" sz="2000" b="1" i="1" dirty="0" err="1" smtClean="0"/>
              <a:t>Trachurus</a:t>
            </a:r>
            <a:r>
              <a:rPr lang="en-US" altLang="en-US" sz="2000" b="1" i="1" dirty="0" smtClean="0"/>
              <a:t> </a:t>
            </a:r>
            <a:r>
              <a:rPr lang="en-US" altLang="en-US" sz="2000" b="1" i="1" dirty="0" err="1" smtClean="0"/>
              <a:t>trachurus</a:t>
            </a:r>
            <a:r>
              <a:rPr lang="en-US" altLang="en-US" sz="2000" b="1" dirty="0" smtClean="0"/>
              <a:t>   (Linnaeus, 1758)  </a:t>
            </a:r>
          </a:p>
          <a:p>
            <a:pPr eaLnBrk="1" hangingPunct="1">
              <a:spcBef>
                <a:spcPct val="50000"/>
              </a:spcBef>
            </a:pPr>
            <a:r>
              <a:rPr lang="en-US" altLang="en-US" sz="2000" b="1" dirty="0" smtClean="0"/>
              <a:t>Classification  </a:t>
            </a:r>
            <a:r>
              <a:rPr lang="el-GR" altLang="en-US" sz="2000" dirty="0" smtClean="0"/>
              <a:t>	</a:t>
            </a:r>
            <a:r>
              <a:rPr lang="en-US" altLang="en-US" sz="2000" dirty="0" err="1" smtClean="0"/>
              <a:t>Actinopterygii</a:t>
            </a:r>
            <a:r>
              <a:rPr lang="en-US" altLang="en-US" sz="2000" dirty="0" smtClean="0"/>
              <a:t> </a:t>
            </a:r>
            <a:endParaRPr lang="el-GR" altLang="en-US" sz="2000" dirty="0" smtClean="0"/>
          </a:p>
          <a:p>
            <a:pPr eaLnBrk="1" hangingPunct="1">
              <a:spcBef>
                <a:spcPct val="50000"/>
              </a:spcBef>
              <a:buFont typeface="Arial" panose="020B0604020202020204" pitchFamily="34" charset="0"/>
              <a:buNone/>
            </a:pPr>
            <a:r>
              <a:rPr lang="el-GR" altLang="en-US" sz="2000" dirty="0" smtClean="0"/>
              <a:t>			</a:t>
            </a:r>
            <a:r>
              <a:rPr lang="en-US" altLang="en-US" sz="2000" dirty="0" err="1" smtClean="0"/>
              <a:t>Perciformes</a:t>
            </a:r>
            <a:r>
              <a:rPr lang="en-US" altLang="en-US" sz="2000" dirty="0" smtClean="0"/>
              <a:t> </a:t>
            </a:r>
            <a:endParaRPr lang="el-GR" altLang="en-US" sz="2000" dirty="0" smtClean="0"/>
          </a:p>
          <a:p>
            <a:pPr eaLnBrk="1" hangingPunct="1">
              <a:spcBef>
                <a:spcPct val="50000"/>
              </a:spcBef>
              <a:buFont typeface="Arial" panose="020B0604020202020204" pitchFamily="34" charset="0"/>
              <a:buNone/>
            </a:pPr>
            <a:r>
              <a:rPr lang="el-GR" altLang="en-US" sz="2000" dirty="0" smtClean="0"/>
              <a:t>			</a:t>
            </a:r>
            <a:r>
              <a:rPr lang="en-US" altLang="en-US" sz="2000" dirty="0" err="1" smtClean="0"/>
              <a:t>Carangidae</a:t>
            </a:r>
            <a:r>
              <a:rPr lang="en-US" altLang="en-US" sz="2000" dirty="0" smtClean="0"/>
              <a:t> </a:t>
            </a:r>
          </a:p>
          <a:p>
            <a:pPr eaLnBrk="1" hangingPunct="1"/>
            <a:r>
              <a:rPr lang="en-GB" altLang="en-US" sz="2000" b="1" dirty="0" smtClean="0"/>
              <a:t>Mediterranean and eastern Atlantic</a:t>
            </a:r>
            <a:endParaRPr lang="el-GR" altLang="en-US" sz="2000" b="1" dirty="0" smtClean="0"/>
          </a:p>
          <a:p>
            <a:pPr eaLnBrk="1" hangingPunct="1"/>
            <a:r>
              <a:rPr lang="en-GB" altLang="en-US" sz="2000" b="1" dirty="0" err="1" smtClean="0"/>
              <a:t>Περι</a:t>
            </a:r>
            <a:r>
              <a:rPr lang="en-GB" altLang="en-US" sz="2000" b="1" dirty="0" smtClean="0"/>
              <a:t>βάλλον</a:t>
            </a:r>
          </a:p>
          <a:p>
            <a:pPr eaLnBrk="1" hangingPunct="1">
              <a:buFont typeface="Arial" panose="020B0604020202020204" pitchFamily="34" charset="0"/>
              <a:buNone/>
            </a:pPr>
            <a:r>
              <a:rPr lang="en-GB" altLang="en-US" sz="2000" dirty="0" smtClean="0"/>
              <a:t>Θαλα</a:t>
            </a:r>
            <a:r>
              <a:rPr lang="en-GB" altLang="en-US" sz="2000" dirty="0" err="1" smtClean="0"/>
              <a:t>σσινό</a:t>
            </a:r>
            <a:r>
              <a:rPr lang="el-GR" altLang="en-US" sz="2000" dirty="0" smtClean="0"/>
              <a:t>, </a:t>
            </a:r>
            <a:r>
              <a:rPr lang="en-GB" altLang="en-US" sz="2000" dirty="0" err="1" smtClean="0"/>
              <a:t>Ωκε</a:t>
            </a:r>
            <a:r>
              <a:rPr lang="en-GB" altLang="en-US" sz="2000" dirty="0" smtClean="0"/>
              <a:t>ανόδρομο</a:t>
            </a:r>
            <a:r>
              <a:rPr lang="el-GR" altLang="en-US" sz="2000" dirty="0" smtClean="0"/>
              <a:t> είδος</a:t>
            </a:r>
          </a:p>
          <a:p>
            <a:pPr eaLnBrk="1" hangingPunct="1">
              <a:spcBef>
                <a:spcPts val="0"/>
              </a:spcBef>
              <a:buFont typeface="Arial" panose="020B0604020202020204" pitchFamily="34" charset="0"/>
              <a:buNone/>
            </a:pPr>
            <a:r>
              <a:rPr lang="en-GB" altLang="en-US" sz="2000" dirty="0" err="1" smtClean="0"/>
              <a:t>εύρος</a:t>
            </a:r>
            <a:r>
              <a:rPr lang="en-GB" altLang="en-US" sz="2000" dirty="0" smtClean="0"/>
              <a:t> β</a:t>
            </a:r>
            <a:r>
              <a:rPr lang="en-GB" altLang="en-US" sz="2000" dirty="0" err="1" smtClean="0"/>
              <a:t>άθους</a:t>
            </a:r>
            <a:r>
              <a:rPr lang="en-GB" altLang="en-US" sz="2000" dirty="0" smtClean="0"/>
              <a:t> 0 - 1050 </a:t>
            </a:r>
            <a:r>
              <a:rPr lang="en-GB" altLang="en-US" sz="2000" dirty="0" smtClean="0"/>
              <a:t>m</a:t>
            </a:r>
            <a:r>
              <a:rPr lang="el-GR" altLang="en-US" sz="2000" dirty="0" smtClean="0"/>
              <a:t>.</a:t>
            </a:r>
            <a:r>
              <a:rPr lang="en-GB" altLang="en-US" sz="2000" dirty="0" smtClean="0"/>
              <a:t> </a:t>
            </a:r>
            <a:endParaRPr lang="el-GR" altLang="en-US" sz="2000" dirty="0" smtClean="0"/>
          </a:p>
          <a:p>
            <a:pPr eaLnBrk="1" hangingPunct="1">
              <a:spcBef>
                <a:spcPts val="2400"/>
              </a:spcBef>
            </a:pPr>
            <a:r>
              <a:rPr lang="en-GB" altLang="en-US" sz="2000" b="1" dirty="0" err="1" smtClean="0"/>
              <a:t>Μέγεθος</a:t>
            </a:r>
            <a:r>
              <a:rPr lang="en-GB" altLang="en-US" sz="2000" b="1" dirty="0" smtClean="0"/>
              <a:t> / </a:t>
            </a:r>
            <a:r>
              <a:rPr lang="en-GB" altLang="en-US" sz="2000" b="1" dirty="0" err="1" smtClean="0"/>
              <a:t>Βάρος</a:t>
            </a:r>
            <a:endParaRPr lang="en-GB" altLang="en-US" sz="2000" b="1" dirty="0" smtClean="0"/>
          </a:p>
          <a:p>
            <a:pPr eaLnBrk="1" hangingPunct="1">
              <a:buFont typeface="Arial" panose="020B0604020202020204" pitchFamily="34" charset="0"/>
              <a:buNone/>
            </a:pPr>
            <a:r>
              <a:rPr lang="en-GB" altLang="en-US" sz="2000" dirty="0" smtClean="0"/>
              <a:t>Max length : 70.0 cm TL </a:t>
            </a:r>
            <a:endParaRPr lang="el-GR" altLang="en-US" sz="2000" dirty="0" smtClean="0"/>
          </a:p>
          <a:p>
            <a:pPr eaLnBrk="1" hangingPunct="1">
              <a:spcBef>
                <a:spcPts val="0"/>
              </a:spcBef>
              <a:buFont typeface="Arial" panose="020B0604020202020204" pitchFamily="34" charset="0"/>
              <a:buNone/>
            </a:pPr>
            <a:r>
              <a:rPr lang="en-GB" altLang="en-US" sz="2000" dirty="0" smtClean="0"/>
              <a:t>common length : 22.0 cm FL </a:t>
            </a:r>
            <a:endParaRPr lang="el-GR" altLang="en-US" sz="2000" dirty="0" smtClean="0"/>
          </a:p>
          <a:p>
            <a:pPr eaLnBrk="1" hangingPunct="1">
              <a:spcBef>
                <a:spcPts val="0"/>
              </a:spcBef>
              <a:buFont typeface="Arial" panose="020B0604020202020204" pitchFamily="34" charset="0"/>
              <a:buNone/>
            </a:pPr>
            <a:r>
              <a:rPr lang="en-GB" altLang="en-US" sz="2000" dirty="0" err="1" smtClean="0"/>
              <a:t>μεγ</a:t>
            </a:r>
            <a:r>
              <a:rPr lang="en-GB" altLang="en-US" sz="2000" dirty="0" smtClean="0"/>
              <a:t>. </a:t>
            </a:r>
            <a:r>
              <a:rPr lang="en-GB" altLang="en-US" sz="2000" dirty="0" err="1" smtClean="0"/>
              <a:t>δημοσιευμένο</a:t>
            </a:r>
            <a:r>
              <a:rPr lang="en-GB" altLang="en-US" sz="2000" dirty="0" smtClean="0"/>
              <a:t> β</a:t>
            </a:r>
            <a:r>
              <a:rPr lang="en-GB" altLang="en-US" sz="2000" dirty="0" err="1" smtClean="0"/>
              <a:t>άρος</a:t>
            </a:r>
            <a:r>
              <a:rPr lang="en-GB" altLang="en-US" sz="2000" dirty="0" smtClean="0"/>
              <a:t>: 2,000 g</a:t>
            </a:r>
          </a:p>
          <a:p>
            <a:pPr eaLnBrk="1" hangingPunct="1"/>
            <a:endParaRPr lang="en-US" altLang="en-US" sz="2000" dirty="0" smtClean="0"/>
          </a:p>
        </p:txBody>
      </p:sp>
      <p:sp>
        <p:nvSpPr>
          <p:cNvPr id="2" name="TextBox 1"/>
          <p:cNvSpPr txBox="1"/>
          <p:nvPr/>
        </p:nvSpPr>
        <p:spPr>
          <a:xfrm>
            <a:off x="8333869" y="3522001"/>
            <a:ext cx="263214" cy="276999"/>
          </a:xfrm>
          <a:prstGeom prst="rect">
            <a:avLst/>
          </a:prstGeom>
          <a:noFill/>
        </p:spPr>
        <p:txBody>
          <a:bodyPr wrap="none" rtlCol="0">
            <a:spAutoFit/>
          </a:bodyPr>
          <a:lstStyle/>
          <a:p>
            <a:r>
              <a:rPr lang="el-GR" sz="1200" dirty="0" smtClean="0"/>
              <a:t>3</a:t>
            </a:r>
            <a:endParaRPr lang="en-US" sz="1200" dirty="0"/>
          </a:p>
        </p:txBody>
      </p:sp>
      <p:sp>
        <p:nvSpPr>
          <p:cNvPr id="3" name="TextBox 2"/>
          <p:cNvSpPr txBox="1"/>
          <p:nvPr/>
        </p:nvSpPr>
        <p:spPr>
          <a:xfrm>
            <a:off x="8333869" y="5781308"/>
            <a:ext cx="263214" cy="276999"/>
          </a:xfrm>
          <a:prstGeom prst="rect">
            <a:avLst/>
          </a:prstGeom>
          <a:noFill/>
        </p:spPr>
        <p:txBody>
          <a:bodyPr wrap="none" rtlCol="0">
            <a:spAutoFit/>
          </a:bodyPr>
          <a:lstStyle/>
          <a:p>
            <a:r>
              <a:rPr lang="el-GR" sz="1200" dirty="0" smtClean="0"/>
              <a:t>4</a:t>
            </a:r>
            <a:endParaRPr 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l-GR" altLang="en-US" smtClean="0"/>
              <a:t>Για την άσκηση είναι απαραίτητα</a:t>
            </a:r>
            <a:endParaRPr lang="en-US" altLang="en-US" smtClean="0"/>
          </a:p>
        </p:txBody>
      </p:sp>
      <p:pic>
        <p:nvPicPr>
          <p:cNvPr id="10243" name="Content Placeholder 9"/>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2007" b="29274"/>
          <a:stretch/>
        </p:blipFill>
        <p:spPr>
          <a:xfrm>
            <a:off x="438150" y="2569028"/>
            <a:ext cx="5541963" cy="1857829"/>
          </a:xfrm>
        </p:spPr>
      </p:pic>
      <p:pic>
        <p:nvPicPr>
          <p:cNvPr id="10244" name="Content Placeholder 10"/>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227763" y="1595438"/>
            <a:ext cx="2141537" cy="4351337"/>
          </a:xfrm>
        </p:spPr>
      </p:pic>
      <p:sp>
        <p:nvSpPr>
          <p:cNvPr id="3" name="Footer Placeholder 2"/>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dirty="0"/>
          </a:p>
        </p:txBody>
      </p:sp>
      <p:sp>
        <p:nvSpPr>
          <p:cNvPr id="4" name="Slide Number Placeholder 3"/>
          <p:cNvSpPr>
            <a:spLocks noGrp="1"/>
          </p:cNvSpPr>
          <p:nvPr>
            <p:ph type="sldNum" sz="quarter" idx="11"/>
          </p:nvPr>
        </p:nvSpPr>
        <p:spPr/>
        <p:txBody>
          <a:bodyPr/>
          <a:lstStyle/>
          <a:p>
            <a:pPr>
              <a:defRPr/>
            </a:pPr>
            <a:fld id="{AF8689C0-99B9-457A-B395-871631DE80E6}" type="slidenum">
              <a:rPr lang="en-US"/>
              <a:pPr>
                <a:defRPr/>
              </a:pPr>
              <a:t>6</a:t>
            </a:fld>
            <a:endParaRPr lang="en-US"/>
          </a:p>
        </p:txBody>
      </p:sp>
      <p:sp>
        <p:nvSpPr>
          <p:cNvPr id="2" name="TextBox 1"/>
          <p:cNvSpPr txBox="1"/>
          <p:nvPr/>
        </p:nvSpPr>
        <p:spPr>
          <a:xfrm>
            <a:off x="5658317" y="4149858"/>
            <a:ext cx="263214" cy="276999"/>
          </a:xfrm>
          <a:prstGeom prst="rect">
            <a:avLst/>
          </a:prstGeom>
          <a:noFill/>
        </p:spPr>
        <p:txBody>
          <a:bodyPr wrap="none" rtlCol="0">
            <a:spAutoFit/>
          </a:bodyPr>
          <a:lstStyle/>
          <a:p>
            <a:r>
              <a:rPr lang="el-GR" sz="1200" dirty="0" smtClean="0">
                <a:solidFill>
                  <a:schemeClr val="bg1"/>
                </a:solidFill>
              </a:rPr>
              <a:t>5</a:t>
            </a:r>
            <a:endParaRPr lang="en-US" sz="1200" dirty="0">
              <a:solidFill>
                <a:schemeClr val="bg1"/>
              </a:solidFill>
            </a:endParaRPr>
          </a:p>
        </p:txBody>
      </p:sp>
      <p:sp>
        <p:nvSpPr>
          <p:cNvPr id="5" name="TextBox 4"/>
          <p:cNvSpPr txBox="1"/>
          <p:nvPr/>
        </p:nvSpPr>
        <p:spPr>
          <a:xfrm>
            <a:off x="8101550" y="5669776"/>
            <a:ext cx="263214" cy="276999"/>
          </a:xfrm>
          <a:prstGeom prst="rect">
            <a:avLst/>
          </a:prstGeom>
          <a:noFill/>
        </p:spPr>
        <p:txBody>
          <a:bodyPr wrap="none" rtlCol="0">
            <a:spAutoFit/>
          </a:bodyPr>
          <a:lstStyle/>
          <a:p>
            <a:r>
              <a:rPr lang="el-GR" sz="1200" dirty="0" smtClean="0"/>
              <a:t>6</a:t>
            </a:r>
            <a:endParaRPr lang="en-US"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n-US" smtClean="0"/>
              <a:t>Εξέταση εξωτερικών μορφολογικών γνωρισμάτων</a:t>
            </a:r>
            <a:endParaRPr lang="en-US" altLang="en-US" smtClean="0"/>
          </a:p>
        </p:txBody>
      </p:sp>
      <p:sp>
        <p:nvSpPr>
          <p:cNvPr id="3" name="Footer Placeholder 2"/>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dirty="0"/>
          </a:p>
        </p:txBody>
      </p:sp>
      <p:sp>
        <p:nvSpPr>
          <p:cNvPr id="4" name="Slide Number Placeholder 3"/>
          <p:cNvSpPr>
            <a:spLocks noGrp="1"/>
          </p:cNvSpPr>
          <p:nvPr>
            <p:ph type="sldNum" sz="quarter" idx="11"/>
          </p:nvPr>
        </p:nvSpPr>
        <p:spPr/>
        <p:txBody>
          <a:bodyPr/>
          <a:lstStyle/>
          <a:p>
            <a:pPr>
              <a:defRPr/>
            </a:pPr>
            <a:fld id="{623AFDCD-7AF9-4E8B-83EC-4D8E58A58033}" type="slidenum">
              <a:rPr lang="en-US"/>
              <a:pPr>
                <a:defRPr/>
              </a:pPr>
              <a:t>7</a:t>
            </a:fld>
            <a:endParaRPr lang="en-US"/>
          </a:p>
        </p:txBody>
      </p:sp>
      <p:pic>
        <p:nvPicPr>
          <p:cNvPr id="11269"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27038" y="2178050"/>
            <a:ext cx="4378325" cy="3659188"/>
          </a:xfrm>
        </p:spPr>
      </p:pic>
      <p:sp>
        <p:nvSpPr>
          <p:cNvPr id="11270" name="Content Placeholder 6"/>
          <p:cNvSpPr>
            <a:spLocks noGrp="1"/>
          </p:cNvSpPr>
          <p:nvPr>
            <p:ph sz="half" idx="2"/>
          </p:nvPr>
        </p:nvSpPr>
        <p:spPr>
          <a:xfrm>
            <a:off x="4805363" y="1822450"/>
            <a:ext cx="4244975" cy="5035550"/>
          </a:xfrm>
        </p:spPr>
        <p:txBody>
          <a:bodyPr/>
          <a:lstStyle/>
          <a:p>
            <a:pPr eaLnBrk="1" hangingPunct="1">
              <a:spcBef>
                <a:spcPct val="100000"/>
              </a:spcBef>
            </a:pPr>
            <a:r>
              <a:rPr lang="el-GR" altLang="en-US" sz="2000" dirty="0" smtClean="0"/>
              <a:t>Αφού τοποθετήσετε το ψάρι στη λεκάνη, </a:t>
            </a:r>
          </a:p>
          <a:p>
            <a:pPr eaLnBrk="1" hangingPunct="1">
              <a:spcBef>
                <a:spcPct val="100000"/>
              </a:spcBef>
            </a:pPr>
            <a:r>
              <a:rPr lang="el-GR" altLang="en-US" sz="2000" dirty="0" smtClean="0"/>
              <a:t>Παρατηρήστε </a:t>
            </a:r>
            <a:r>
              <a:rPr lang="el-GR" altLang="en-US" sz="2000" dirty="0" smtClean="0"/>
              <a:t>το κεφάλι, τον κορμό και την ουρά. </a:t>
            </a:r>
          </a:p>
          <a:p>
            <a:pPr eaLnBrk="1" hangingPunct="1">
              <a:spcBef>
                <a:spcPct val="100000"/>
              </a:spcBef>
            </a:pPr>
            <a:r>
              <a:rPr lang="el-GR" altLang="en-US" sz="2000" dirty="0" smtClean="0"/>
              <a:t>Παρατηρήστε </a:t>
            </a:r>
            <a:r>
              <a:rPr lang="el-GR" altLang="en-US" sz="2000" dirty="0" smtClean="0"/>
              <a:t>τα διάφορα όργανα στο κεφάλι.</a:t>
            </a:r>
          </a:p>
          <a:p>
            <a:pPr eaLnBrk="1" hangingPunct="1">
              <a:spcBef>
                <a:spcPct val="100000"/>
              </a:spcBef>
            </a:pPr>
            <a:r>
              <a:rPr lang="el-GR" altLang="en-US" sz="2000" dirty="0" smtClean="0"/>
              <a:t>Παρατηρήστε </a:t>
            </a:r>
            <a:r>
              <a:rPr lang="el-GR" altLang="en-US" sz="2000" dirty="0" smtClean="0"/>
              <a:t>τα πτερύγια. </a:t>
            </a:r>
          </a:p>
          <a:p>
            <a:pPr eaLnBrk="1" hangingPunct="1">
              <a:spcBef>
                <a:spcPct val="100000"/>
              </a:spcBef>
            </a:pPr>
            <a:r>
              <a:rPr lang="el-GR" altLang="en-US" sz="2000" dirty="0" smtClean="0"/>
              <a:t>Μετρήστε τον αριθμό των </a:t>
            </a:r>
            <a:r>
              <a:rPr lang="el-GR" altLang="en-US" sz="2000" dirty="0" err="1" smtClean="0"/>
              <a:t>ακτίνων</a:t>
            </a:r>
            <a:r>
              <a:rPr lang="el-GR" altLang="en-US" sz="2000" dirty="0" smtClean="0"/>
              <a:t>.  </a:t>
            </a:r>
          </a:p>
          <a:p>
            <a:pPr eaLnBrk="1" hangingPunct="1">
              <a:spcBef>
                <a:spcPct val="100000"/>
              </a:spcBef>
            </a:pPr>
            <a:r>
              <a:rPr lang="el-GR" altLang="en-US" sz="2000" dirty="0" smtClean="0"/>
              <a:t>Παρατηρήστε και σχεδιάστε την πλευρική γραμμή.</a:t>
            </a:r>
          </a:p>
          <a:p>
            <a:pPr eaLnBrk="1" hangingPunct="1">
              <a:lnSpc>
                <a:spcPct val="70000"/>
              </a:lnSpc>
            </a:pPr>
            <a:endParaRPr lang="en-US" altLang="en-US" sz="1800" dirty="0" smtClean="0"/>
          </a:p>
        </p:txBody>
      </p:sp>
      <p:sp>
        <p:nvSpPr>
          <p:cNvPr id="2" name="TextBox 1"/>
          <p:cNvSpPr txBox="1"/>
          <p:nvPr/>
        </p:nvSpPr>
        <p:spPr>
          <a:xfrm>
            <a:off x="4534678" y="5467739"/>
            <a:ext cx="263214" cy="276999"/>
          </a:xfrm>
          <a:prstGeom prst="rect">
            <a:avLst/>
          </a:prstGeom>
          <a:noFill/>
        </p:spPr>
        <p:txBody>
          <a:bodyPr wrap="none" rtlCol="0">
            <a:spAutoFit/>
          </a:bodyPr>
          <a:lstStyle/>
          <a:p>
            <a:r>
              <a:rPr lang="el-GR" sz="1200" dirty="0" smtClean="0"/>
              <a:t>7</a:t>
            </a:r>
            <a:endParaRPr lang="en-US" sz="1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l-GR" altLang="en-US" smtClean="0"/>
              <a:t>Αναγνώριση του φύλου</a:t>
            </a:r>
            <a:endParaRPr lang="en-US" altLang="en-US" smtClean="0"/>
          </a:p>
        </p:txBody>
      </p:sp>
      <p:pic>
        <p:nvPicPr>
          <p:cNvPr id="12291"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03288" y="2060575"/>
            <a:ext cx="7337425" cy="2536825"/>
          </a:xfrm>
        </p:spPr>
      </p:pic>
      <p:sp>
        <p:nvSpPr>
          <p:cNvPr id="5" name="Footer Placeholder 4"/>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6" name="Slide Number Placeholder 5"/>
          <p:cNvSpPr>
            <a:spLocks noGrp="1"/>
          </p:cNvSpPr>
          <p:nvPr>
            <p:ph type="sldNum" sz="quarter" idx="11"/>
          </p:nvPr>
        </p:nvSpPr>
        <p:spPr/>
        <p:txBody>
          <a:bodyPr/>
          <a:lstStyle/>
          <a:p>
            <a:pPr>
              <a:defRPr/>
            </a:pPr>
            <a:fld id="{C3C932D2-7DB7-4CBC-9E66-29F813176801}" type="slidenum">
              <a:rPr lang="en-US"/>
              <a:pPr>
                <a:defRPr/>
              </a:pPr>
              <a:t>8</a:t>
            </a:fld>
            <a:endParaRPr lang="en-US"/>
          </a:p>
        </p:txBody>
      </p:sp>
      <p:sp>
        <p:nvSpPr>
          <p:cNvPr id="12294" name="Rectangle 7"/>
          <p:cNvSpPr>
            <a:spLocks noChangeArrowheads="1"/>
          </p:cNvSpPr>
          <p:nvPr/>
        </p:nvSpPr>
        <p:spPr bwMode="auto">
          <a:xfrm>
            <a:off x="2549525" y="4860925"/>
            <a:ext cx="4044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lnSpc>
                <a:spcPct val="100000"/>
              </a:lnSpc>
              <a:spcBef>
                <a:spcPct val="0"/>
              </a:spcBef>
              <a:buFontTx/>
              <a:buNone/>
            </a:pPr>
            <a:r>
              <a:rPr lang="el-GR" altLang="en-US" sz="2000"/>
              <a:t>Υπάρχει σεξουαλικός διμορφισμός </a:t>
            </a:r>
            <a:r>
              <a:rPr lang="en-US" altLang="en-US" sz="2000"/>
              <a:t>;</a:t>
            </a:r>
            <a:endParaRPr lang="el-GR" altLang="en-US" sz="2000"/>
          </a:p>
        </p:txBody>
      </p:sp>
      <p:sp>
        <p:nvSpPr>
          <p:cNvPr id="2" name="TextBox 1"/>
          <p:cNvSpPr txBox="1"/>
          <p:nvPr/>
        </p:nvSpPr>
        <p:spPr>
          <a:xfrm>
            <a:off x="7964488" y="4170460"/>
            <a:ext cx="263214" cy="276999"/>
          </a:xfrm>
          <a:prstGeom prst="rect">
            <a:avLst/>
          </a:prstGeom>
          <a:noFill/>
        </p:spPr>
        <p:txBody>
          <a:bodyPr wrap="none" rtlCol="0">
            <a:spAutoFit/>
          </a:bodyPr>
          <a:lstStyle/>
          <a:p>
            <a:r>
              <a:rPr lang="el-GR" sz="1200" dirty="0" smtClean="0">
                <a:solidFill>
                  <a:schemeClr val="bg1"/>
                </a:solidFill>
              </a:rPr>
              <a:t>8</a:t>
            </a:r>
            <a:endParaRPr lang="en-US" sz="1200"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l-GR" altLang="en-US" smtClean="0"/>
              <a:t>Εσωτερική ανατομία </a:t>
            </a:r>
            <a:br>
              <a:rPr lang="el-GR" altLang="en-US" smtClean="0"/>
            </a:br>
            <a:r>
              <a:rPr lang="el-GR" altLang="en-US" smtClean="0"/>
              <a:t>τελεόστεου ιχθύος</a:t>
            </a:r>
            <a:endParaRPr lang="en-US" altLang="en-US" smtClean="0"/>
          </a:p>
        </p:txBody>
      </p:sp>
      <p:sp>
        <p:nvSpPr>
          <p:cNvPr id="5" name="Footer Placeholder 4"/>
          <p:cNvSpPr>
            <a:spLocks noGrp="1"/>
          </p:cNvSpPr>
          <p:nvPr>
            <p:ph type="ftr" sz="quarter" idx="10"/>
          </p:nvPr>
        </p:nvSpPr>
        <p:spPr/>
        <p:txBody>
          <a:bodyPr/>
          <a:lstStyle/>
          <a:p>
            <a:pPr>
              <a:defRPr/>
            </a:pPr>
            <a:r>
              <a:rPr lang="el-GR" smtClean="0"/>
              <a:t>Ενότητα 2η. Εργαστηριακή άσκηση Ανατομής Σαβριδιού.</a:t>
            </a:r>
            <a:endParaRPr lang="en-US"/>
          </a:p>
        </p:txBody>
      </p:sp>
      <p:sp>
        <p:nvSpPr>
          <p:cNvPr id="6" name="Slide Number Placeholder 5"/>
          <p:cNvSpPr>
            <a:spLocks noGrp="1"/>
          </p:cNvSpPr>
          <p:nvPr>
            <p:ph type="sldNum" sz="quarter" idx="11"/>
          </p:nvPr>
        </p:nvSpPr>
        <p:spPr/>
        <p:txBody>
          <a:bodyPr/>
          <a:lstStyle/>
          <a:p>
            <a:pPr>
              <a:defRPr/>
            </a:pPr>
            <a:fld id="{12C87925-7A1C-468E-B52B-AF09C5E0E22D}" type="slidenum">
              <a:rPr lang="en-US"/>
              <a:pPr>
                <a:defRPr/>
              </a:pPr>
              <a:t>9</a:t>
            </a:fld>
            <a:endParaRPr lang="en-US"/>
          </a:p>
        </p:txBody>
      </p:sp>
      <p:pic>
        <p:nvPicPr>
          <p:cNvPr id="13317"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22425" y="1700213"/>
            <a:ext cx="5899150" cy="4351337"/>
          </a:xfrm>
        </p:spPr>
      </p:pic>
      <p:sp>
        <p:nvSpPr>
          <p:cNvPr id="2" name="TextBox 1"/>
          <p:cNvSpPr txBox="1"/>
          <p:nvPr/>
        </p:nvSpPr>
        <p:spPr>
          <a:xfrm>
            <a:off x="7258361" y="5773371"/>
            <a:ext cx="263214" cy="276999"/>
          </a:xfrm>
          <a:prstGeom prst="rect">
            <a:avLst/>
          </a:prstGeom>
          <a:noFill/>
        </p:spPr>
        <p:txBody>
          <a:bodyPr wrap="none" rtlCol="0">
            <a:spAutoFit/>
          </a:bodyPr>
          <a:lstStyle/>
          <a:p>
            <a:r>
              <a:rPr lang="el-GR" sz="1200" dirty="0" smtClean="0"/>
              <a:t>9</a:t>
            </a:r>
            <a:endParaRPr lang="en-US" sz="1200" dirty="0"/>
          </a:p>
        </p:txBody>
      </p:sp>
    </p:spTree>
  </p:cSld>
  <p:clrMapOvr>
    <a:masterClrMapping/>
  </p:clrMapOvr>
</p:sld>
</file>

<file path=ppt/theme/theme1.xml><?xml version="1.0" encoding="utf-8"?>
<a:theme xmlns:a="http://schemas.openxmlformats.org/drawingml/2006/main" name="Θέμα του Offic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Θέμα του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1.pptx" id="{384095AA-3FED-4702-B384-88A1E9625162}" vid="{8E3B2130-187F-4ED6-B635-B15099330E84}"/>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1389</TotalTime>
  <Words>2284</Words>
  <Application>Microsoft Office PowerPoint</Application>
  <PresentationFormat>On-screen Show (4:3)</PresentationFormat>
  <Paragraphs>323</Paragraphs>
  <Slides>42</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Calibri Light</vt:lpstr>
      <vt:lpstr>MS PGothic</vt:lpstr>
      <vt:lpstr>Tahoma</vt:lpstr>
      <vt:lpstr>Wingdings</vt:lpstr>
      <vt:lpstr>Θέμα του Office</vt:lpstr>
      <vt:lpstr>Ζωολογία ΙΙ</vt:lpstr>
      <vt:lpstr>Σκοπός της άσκησης</vt:lpstr>
      <vt:lpstr>Εργασίες</vt:lpstr>
      <vt:lpstr>Θα εξετασθεί ένας αντιπρόσωπος  της οικογένειας των Καρανγκιδών</vt:lpstr>
      <vt:lpstr>Πληροφορίες για το είδος</vt:lpstr>
      <vt:lpstr>Για την άσκηση είναι απαραίτητα</vt:lpstr>
      <vt:lpstr>Εξέταση εξωτερικών μορφολογικών γνωρισμάτων</vt:lpstr>
      <vt:lpstr>Αναγνώριση του φύλου</vt:lpstr>
      <vt:lpstr>Εσωτερική ανατομία  τελεόστεου ιχθύος</vt:lpstr>
      <vt:lpstr>Ανατομή 1/5</vt:lpstr>
      <vt:lpstr>Ανατομή 2/5</vt:lpstr>
      <vt:lpstr>Ανατομή 3/5</vt:lpstr>
      <vt:lpstr>Ανατομή 4/5</vt:lpstr>
      <vt:lpstr>Ανατομή 5/5</vt:lpstr>
      <vt:lpstr>Κυκλοφορικό σύστημα (καρδιά)</vt:lpstr>
      <vt:lpstr>Τομή καρδιάς</vt:lpstr>
      <vt:lpstr>Αναπνευστικό σύστημα (βράγχια) 1/4</vt:lpstr>
      <vt:lpstr>Αναπνευστικό σύστημα (βράγχια) 2/4</vt:lpstr>
      <vt:lpstr>Αναπνευστικό σύστημα (βράγχια) 3/4</vt:lpstr>
      <vt:lpstr>Αναπνευστικό σύστημα (βράγχια) 4/4</vt:lpstr>
      <vt:lpstr>Σκελετικό σύστημα  (σπόνδυλοι) 1/2</vt:lpstr>
      <vt:lpstr>Σκελετικό σύστημα  (σπόνδυλοι) 2/2</vt:lpstr>
      <vt:lpstr>Παρατήρηση λεπιών</vt:lpstr>
      <vt:lpstr>Μυϊκό σύστημα (μυομερίδια)</vt:lpstr>
      <vt:lpstr>Νευρικό σύστημα (εγκέφαλος)</vt:lpstr>
      <vt:lpstr>Συμπληρώστε τις ενδείξεις 1/3 </vt:lpstr>
      <vt:lpstr>Συμπληρώστε τις ενδείξεις 2/3 </vt:lpstr>
      <vt:lpstr>Συμπληρώστε τις ενδείξεις 3/3 </vt:lpstr>
      <vt:lpstr>Ασκήσεις κατανόησης  και ανάπτυξης δεξιοτήτων</vt:lpstr>
      <vt:lpstr>Πηγές που χρησιμοποιήθηκαν</vt:lpstr>
      <vt:lpstr>Τέλος Παρουσίασης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(1/5)</vt:lpstr>
      <vt:lpstr>Σημείωμα  Χρήσης Έργων Τρίτων (2/5)</vt:lpstr>
      <vt:lpstr>Σημείωμα  Χρήσης Έργων Τρίτων (3/5)</vt:lpstr>
      <vt:lpstr>Σημείωμα  Χρήσης Έργων Τρίτων (4/5)</vt:lpstr>
      <vt:lpstr>Σημείωμα  Χρήσης Έργων Τρίτων (5/5)</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Vassiliki Siafaka</dc:creator>
  <cp:lastModifiedBy>Grammateia</cp:lastModifiedBy>
  <cp:revision>224</cp:revision>
  <dcterms:created xsi:type="dcterms:W3CDTF">2015-03-24T06:43:16Z</dcterms:created>
  <dcterms:modified xsi:type="dcterms:W3CDTF">2015-11-03T09:29:30Z</dcterms:modified>
</cp:coreProperties>
</file>