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9" r:id="rId9"/>
    <p:sldId id="332" r:id="rId10"/>
    <p:sldId id="333" r:id="rId11"/>
    <p:sldId id="334" r:id="rId12"/>
    <p:sldId id="280" r:id="rId13"/>
    <p:sldId id="290" r:id="rId14"/>
    <p:sldId id="295" r:id="rId15"/>
    <p:sldId id="299" r:id="rId16"/>
    <p:sldId id="292" r:id="rId17"/>
    <p:sldId id="291" r:id="rId18"/>
    <p:sldId id="294" r:id="rId19"/>
    <p:sldId id="293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9"/>
            <p14:sldId id="332"/>
            <p14:sldId id="333"/>
            <p14:sldId id="334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4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BxR2LJyny8M/TX4Q5CQBasI/AAAAAAAACdA/Bn3ePHcFH2w/s1600/IMG_7350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log.educo.org/wp-content/uploads/2015/07/vuelta2-1.jpg" TargetMode="External"/><Relationship Id="rId4" Type="http://schemas.openxmlformats.org/officeDocument/2006/relationships/hyperlink" Target="https://i.warosu.org/data/ic/img/0014/71/1371650323522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236296" cy="5123298"/>
          </a:xfrm>
        </p:spPr>
      </p:pic>
    </p:spTree>
    <p:extLst>
      <p:ext uri="{BB962C8B-B14F-4D97-AF65-F5344CB8AC3E}">
        <p14:creationId xmlns:p14="http://schemas.microsoft.com/office/powerpoint/2010/main" val="13311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7202"/>
            <a:ext cx="4716016" cy="6421162"/>
          </a:xfrm>
        </p:spPr>
      </p:pic>
    </p:spTree>
    <p:extLst>
      <p:ext uri="{BB962C8B-B14F-4D97-AF65-F5344CB8AC3E}">
        <p14:creationId xmlns:p14="http://schemas.microsoft.com/office/powerpoint/2010/main" val="22832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Μέρος 5ο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</a:t>
            </a:r>
            <a:r>
              <a:rPr lang="el-GR" sz="2000" b="1" dirty="0"/>
              <a:t>α</a:t>
            </a:r>
            <a:r>
              <a:rPr lang="el-GR" sz="2000" b="1" dirty="0" smtClean="0"/>
              <a:t> </a:t>
            </a:r>
            <a:r>
              <a:rPr lang="el-GR" sz="2000" b="1" dirty="0"/>
              <a:t>1: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http://2.bp.blogspot.com/-</a:t>
            </a:r>
            <a:r>
              <a:rPr lang="en-US" sz="2000" b="1" dirty="0" smtClean="0">
                <a:hlinkClick r:id="rId3"/>
              </a:rPr>
              <a:t>BxR2LJyny8M/</a:t>
            </a:r>
            <a:r>
              <a:rPr lang="el-GR" sz="2000" b="1" dirty="0" smtClean="0">
                <a:hlinkClick r:id="rId3"/>
              </a:rPr>
              <a:t/>
            </a:r>
            <a:br>
              <a:rPr lang="el-GR" sz="2000" b="1" dirty="0" smtClean="0">
                <a:hlinkClick r:id="rId3"/>
              </a:rPr>
            </a:br>
            <a:r>
              <a:rPr lang="en-US" sz="2000" b="1" dirty="0" smtClean="0">
                <a:hlinkClick r:id="rId3"/>
              </a:rPr>
              <a:t>TX4Q5CQBasI/</a:t>
            </a:r>
            <a:r>
              <a:rPr lang="en-US" sz="2000" b="1" dirty="0" err="1" smtClean="0">
                <a:hlinkClick r:id="rId3"/>
              </a:rPr>
              <a:t>AAAAAAAACdA</a:t>
            </a:r>
            <a:r>
              <a:rPr lang="en-US" sz="2000" b="1" dirty="0" smtClean="0">
                <a:hlinkClick r:id="rId3"/>
              </a:rPr>
              <a:t>/Bn3ePHcFH2w/s1600/IMG_7350.JPG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2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/>
              <a:t>Εικόνα 3</a:t>
            </a:r>
            <a:r>
              <a:rPr lang="el-GR" sz="2000" b="1" dirty="0" smtClean="0"/>
              <a:t>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https://</a:t>
            </a:r>
            <a:r>
              <a:rPr lang="en-US" sz="2000" b="1" dirty="0" smtClean="0">
                <a:hlinkClick r:id="rId4"/>
              </a:rPr>
              <a:t>i.warosu.org/data/ic/img/0014/71/1371650323522.jpg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4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/>
              <a:t>Εικόνα 5</a:t>
            </a:r>
            <a:r>
              <a:rPr lang="el-GR" sz="2000" b="1" dirty="0" smtClean="0"/>
              <a:t>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blog.educo.org/wp-content/uploads/2015/07/vuelta2-1.jpg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Εικόνα 6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5ο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22" y="0"/>
            <a:ext cx="4840002" cy="6453336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793" y="0"/>
            <a:ext cx="5464693" cy="6453336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6768787" cy="5195044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82061"/>
            <a:ext cx="7055966" cy="5130514"/>
          </a:xfrm>
        </p:spPr>
      </p:pic>
    </p:spTree>
    <p:extLst>
      <p:ext uri="{BB962C8B-B14F-4D97-AF65-F5344CB8AC3E}">
        <p14:creationId xmlns:p14="http://schemas.microsoft.com/office/powerpoint/2010/main" val="3163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488</Words>
  <Application>Microsoft Office PowerPoint</Application>
  <PresentationFormat>Προβολή στην οθόνη (4:3)</PresentationFormat>
  <Paragraphs>71</Paragraphs>
  <Slides>19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4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207</cp:revision>
  <dcterms:created xsi:type="dcterms:W3CDTF">2012-09-06T09:03:05Z</dcterms:created>
  <dcterms:modified xsi:type="dcterms:W3CDTF">2015-10-27T08:29:35Z</dcterms:modified>
</cp:coreProperties>
</file>