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62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1" r:id="rId20"/>
    <p:sldId id="38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800">
          <p15:clr>
            <a:srgbClr val="A4A3A4"/>
          </p15:clr>
        </p15:guide>
        <p15:guide id="4" pos="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988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>
        <p:guide orient="horz" pos="2160"/>
        <p:guide pos="3840"/>
        <p:guide orient="horz" pos="3800"/>
        <p:guide pos="42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s Chrissou" userId="b92a7079-1e16-4303-9667-faaaf51f3b7c" providerId="ADAL" clId="{4D70F75D-7063-45E4-924A-91A6BF1C58CE}"/>
    <pc:docChg chg="delSld">
      <pc:chgData name="Marios Chrissou" userId="b92a7079-1e16-4303-9667-faaaf51f3b7c" providerId="ADAL" clId="{4D70F75D-7063-45E4-924A-91A6BF1C58CE}" dt="2023-10-09T15:51:54.261" v="0" actId="47"/>
      <pc:docMkLst>
        <pc:docMk/>
      </pc:docMkLst>
      <pc:sldChg chg="del">
        <pc:chgData name="Marios Chrissou" userId="b92a7079-1e16-4303-9667-faaaf51f3b7c" providerId="ADAL" clId="{4D70F75D-7063-45E4-924A-91A6BF1C58CE}" dt="2023-10-09T15:51:54.261" v="0" actId="47"/>
        <pc:sldMkLst>
          <pc:docMk/>
          <pc:sldMk cId="2122333815" sldId="3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D4486-62DE-4456-9F44-11F7DBA51F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BC0E22C-4DA4-4971-A4CC-18A28CC5EAA7}">
      <dgm:prSet/>
      <dgm:spPr/>
      <dgm:t>
        <a:bodyPr/>
        <a:lstStyle/>
        <a:p>
          <a:pPr rtl="0"/>
          <a:r>
            <a:rPr lang="de-DE" dirty="0">
              <a:solidFill>
                <a:schemeClr val="tx2"/>
              </a:solidFill>
            </a:rPr>
            <a:t>Kriterien zur Abgrenzung von Phraseologismen von freien Wortverbindungen</a:t>
          </a:r>
        </a:p>
      </dgm:t>
    </dgm:pt>
    <dgm:pt modelId="{1E4C2714-4226-4351-A165-272A2B05D028}" type="parTrans" cxnId="{B2CFAEB0-B2C5-4ACD-8398-4F4D8731CC92}">
      <dgm:prSet/>
      <dgm:spPr/>
      <dgm:t>
        <a:bodyPr/>
        <a:lstStyle/>
        <a:p>
          <a:endParaRPr lang="de-DE"/>
        </a:p>
      </dgm:t>
    </dgm:pt>
    <dgm:pt modelId="{4C29DC16-B87B-46AA-B843-99549E42C26B}" type="sibTrans" cxnId="{B2CFAEB0-B2C5-4ACD-8398-4F4D8731CC92}">
      <dgm:prSet/>
      <dgm:spPr/>
      <dgm:t>
        <a:bodyPr/>
        <a:lstStyle/>
        <a:p>
          <a:endParaRPr lang="de-DE"/>
        </a:p>
      </dgm:t>
    </dgm:pt>
    <dgm:pt modelId="{C987C960-7DB8-42E1-9F6D-AF848E6F34AE}">
      <dgm:prSet/>
      <dgm:spPr/>
      <dgm:t>
        <a:bodyPr/>
        <a:lstStyle/>
        <a:p>
          <a:pPr rtl="0"/>
          <a:r>
            <a:rPr lang="de-DE" dirty="0">
              <a:solidFill>
                <a:schemeClr val="accent2">
                  <a:lumMod val="75000"/>
                </a:schemeClr>
              </a:solidFill>
            </a:rPr>
            <a:t>Polylexikalität (Mehrgliedrigkeit)</a:t>
          </a:r>
        </a:p>
      </dgm:t>
    </dgm:pt>
    <dgm:pt modelId="{52952095-F1F0-4CC7-925A-0206EBB726B0}" type="parTrans" cxnId="{9582E30F-8473-4A4E-8F0F-D62F06EB43F7}">
      <dgm:prSet/>
      <dgm:spPr/>
      <dgm:t>
        <a:bodyPr/>
        <a:lstStyle/>
        <a:p>
          <a:endParaRPr lang="de-DE"/>
        </a:p>
      </dgm:t>
    </dgm:pt>
    <dgm:pt modelId="{ED961B75-0C0E-458E-BD61-5384E90C0415}" type="sibTrans" cxnId="{9582E30F-8473-4A4E-8F0F-D62F06EB43F7}">
      <dgm:prSet/>
      <dgm:spPr/>
      <dgm:t>
        <a:bodyPr/>
        <a:lstStyle/>
        <a:p>
          <a:endParaRPr lang="de-DE"/>
        </a:p>
      </dgm:t>
    </dgm:pt>
    <dgm:pt modelId="{7C0BD080-C7A3-41F3-8D1A-B9FA7A416EFD}">
      <dgm:prSet/>
      <dgm:spPr/>
      <dgm:t>
        <a:bodyPr/>
        <a:lstStyle/>
        <a:p>
          <a:pPr rtl="0"/>
          <a:r>
            <a:rPr lang="de-DE" dirty="0">
              <a:solidFill>
                <a:schemeClr val="accent2">
                  <a:lumMod val="75000"/>
                </a:schemeClr>
              </a:solidFill>
            </a:rPr>
            <a:t>Festigkeit (Stabilität)</a:t>
          </a:r>
        </a:p>
      </dgm:t>
    </dgm:pt>
    <dgm:pt modelId="{8E6ABC43-56A3-4343-B19D-6616198E9D72}" type="parTrans" cxnId="{E9C91A2A-0342-4CC2-B7B7-5E2945D07856}">
      <dgm:prSet/>
      <dgm:spPr/>
      <dgm:t>
        <a:bodyPr/>
        <a:lstStyle/>
        <a:p>
          <a:endParaRPr lang="de-DE"/>
        </a:p>
      </dgm:t>
    </dgm:pt>
    <dgm:pt modelId="{00254CFB-8FC7-4651-8AF2-546723DA2E0A}" type="sibTrans" cxnId="{E9C91A2A-0342-4CC2-B7B7-5E2945D07856}">
      <dgm:prSet/>
      <dgm:spPr/>
      <dgm:t>
        <a:bodyPr/>
        <a:lstStyle/>
        <a:p>
          <a:endParaRPr lang="de-DE"/>
        </a:p>
      </dgm:t>
    </dgm:pt>
    <dgm:pt modelId="{5AB852D9-D087-4BF4-B7D6-D0DA2AFECEA2}">
      <dgm:prSet/>
      <dgm:spPr/>
      <dgm:t>
        <a:bodyPr/>
        <a:lstStyle/>
        <a:p>
          <a:pPr rtl="0"/>
          <a:r>
            <a:rPr lang="de-DE" dirty="0">
              <a:solidFill>
                <a:schemeClr val="accent2">
                  <a:lumMod val="75000"/>
                </a:schemeClr>
              </a:solidFill>
            </a:rPr>
            <a:t>Idiomatizität als fakultatives Kriterium</a:t>
          </a:r>
        </a:p>
      </dgm:t>
    </dgm:pt>
    <dgm:pt modelId="{5EE45632-4DA8-4B77-8CE2-58AF8368D073}" type="parTrans" cxnId="{FD622252-3FF9-45E9-B1A7-68CCAACC3F79}">
      <dgm:prSet/>
      <dgm:spPr/>
      <dgm:t>
        <a:bodyPr/>
        <a:lstStyle/>
        <a:p>
          <a:endParaRPr lang="de-DE"/>
        </a:p>
      </dgm:t>
    </dgm:pt>
    <dgm:pt modelId="{63D55505-785E-48F9-8CEE-6247E95FC48A}" type="sibTrans" cxnId="{FD622252-3FF9-45E9-B1A7-68CCAACC3F79}">
      <dgm:prSet/>
      <dgm:spPr/>
      <dgm:t>
        <a:bodyPr/>
        <a:lstStyle/>
        <a:p>
          <a:endParaRPr lang="de-DE"/>
        </a:p>
      </dgm:t>
    </dgm:pt>
    <dgm:pt modelId="{FC2DEECE-7938-4F0F-9D24-4E4944D4C068}" type="pres">
      <dgm:prSet presAssocID="{FBFD4486-62DE-4456-9F44-11F7DBA51F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C56517-FF2D-4824-8B98-1AB66A4F0AFD}" type="pres">
      <dgm:prSet presAssocID="{DBC0E22C-4DA4-4971-A4CC-18A28CC5EAA7}" presName="hierRoot1" presStyleCnt="0"/>
      <dgm:spPr/>
    </dgm:pt>
    <dgm:pt modelId="{A1F09AB5-A306-4350-BCF2-CDCA251A54D7}" type="pres">
      <dgm:prSet presAssocID="{DBC0E22C-4DA4-4971-A4CC-18A28CC5EAA7}" presName="composite" presStyleCnt="0"/>
      <dgm:spPr/>
    </dgm:pt>
    <dgm:pt modelId="{EB0212E4-CF51-4706-B4D9-6EE7A4D73AE9}" type="pres">
      <dgm:prSet presAssocID="{DBC0E22C-4DA4-4971-A4CC-18A28CC5EAA7}" presName="background" presStyleLbl="node0" presStyleIdx="0" presStyleCnt="1"/>
      <dgm:spPr/>
    </dgm:pt>
    <dgm:pt modelId="{A8911C37-A8DE-4996-8103-8CF971553BF5}" type="pres">
      <dgm:prSet presAssocID="{DBC0E22C-4DA4-4971-A4CC-18A28CC5EAA7}" presName="text" presStyleLbl="fgAcc0" presStyleIdx="0" presStyleCnt="1">
        <dgm:presLayoutVars>
          <dgm:chPref val="3"/>
        </dgm:presLayoutVars>
      </dgm:prSet>
      <dgm:spPr/>
    </dgm:pt>
    <dgm:pt modelId="{1E17BEBD-5999-4CD5-B24F-8D3B076B29EB}" type="pres">
      <dgm:prSet presAssocID="{DBC0E22C-4DA4-4971-A4CC-18A28CC5EAA7}" presName="hierChild2" presStyleCnt="0"/>
      <dgm:spPr/>
    </dgm:pt>
    <dgm:pt modelId="{7A509CE2-AB6A-4074-B8B7-D433F4C6B478}" type="pres">
      <dgm:prSet presAssocID="{52952095-F1F0-4CC7-925A-0206EBB726B0}" presName="Name10" presStyleLbl="parChTrans1D2" presStyleIdx="0" presStyleCnt="3"/>
      <dgm:spPr/>
    </dgm:pt>
    <dgm:pt modelId="{C296DBF6-D226-43A5-8D18-3221677BDCBD}" type="pres">
      <dgm:prSet presAssocID="{C987C960-7DB8-42E1-9F6D-AF848E6F34AE}" presName="hierRoot2" presStyleCnt="0"/>
      <dgm:spPr/>
    </dgm:pt>
    <dgm:pt modelId="{673B5AF9-68A9-49C3-9EFF-EED55F0790E8}" type="pres">
      <dgm:prSet presAssocID="{C987C960-7DB8-42E1-9F6D-AF848E6F34AE}" presName="composite2" presStyleCnt="0"/>
      <dgm:spPr/>
    </dgm:pt>
    <dgm:pt modelId="{45BDBAD8-5963-4C75-9363-33C7324AE366}" type="pres">
      <dgm:prSet presAssocID="{C987C960-7DB8-42E1-9F6D-AF848E6F34AE}" presName="background2" presStyleLbl="node2" presStyleIdx="0" presStyleCnt="3"/>
      <dgm:spPr/>
    </dgm:pt>
    <dgm:pt modelId="{CB027B80-7010-4902-85E1-CC35F7DA0F8C}" type="pres">
      <dgm:prSet presAssocID="{C987C960-7DB8-42E1-9F6D-AF848E6F34AE}" presName="text2" presStyleLbl="fgAcc2" presStyleIdx="0" presStyleCnt="3">
        <dgm:presLayoutVars>
          <dgm:chPref val="3"/>
        </dgm:presLayoutVars>
      </dgm:prSet>
      <dgm:spPr/>
    </dgm:pt>
    <dgm:pt modelId="{4FDACF86-A59C-474C-8C2F-4E47CBB94522}" type="pres">
      <dgm:prSet presAssocID="{C987C960-7DB8-42E1-9F6D-AF848E6F34AE}" presName="hierChild3" presStyleCnt="0"/>
      <dgm:spPr/>
    </dgm:pt>
    <dgm:pt modelId="{D9484E1B-5753-4A14-890F-FDD5ECF4103F}" type="pres">
      <dgm:prSet presAssocID="{8E6ABC43-56A3-4343-B19D-6616198E9D72}" presName="Name10" presStyleLbl="parChTrans1D2" presStyleIdx="1" presStyleCnt="3"/>
      <dgm:spPr/>
    </dgm:pt>
    <dgm:pt modelId="{C7853035-BE5A-4739-9262-70C8CDB1E851}" type="pres">
      <dgm:prSet presAssocID="{7C0BD080-C7A3-41F3-8D1A-B9FA7A416EFD}" presName="hierRoot2" presStyleCnt="0"/>
      <dgm:spPr/>
    </dgm:pt>
    <dgm:pt modelId="{40B1C083-20B0-40F9-8657-958B92A2D693}" type="pres">
      <dgm:prSet presAssocID="{7C0BD080-C7A3-41F3-8D1A-B9FA7A416EFD}" presName="composite2" presStyleCnt="0"/>
      <dgm:spPr/>
    </dgm:pt>
    <dgm:pt modelId="{8489FCAF-2236-4E7A-9536-BC1BDE516965}" type="pres">
      <dgm:prSet presAssocID="{7C0BD080-C7A3-41F3-8D1A-B9FA7A416EFD}" presName="background2" presStyleLbl="node2" presStyleIdx="1" presStyleCnt="3"/>
      <dgm:spPr/>
    </dgm:pt>
    <dgm:pt modelId="{DCB32364-B619-4090-AAE4-012DC0920F06}" type="pres">
      <dgm:prSet presAssocID="{7C0BD080-C7A3-41F3-8D1A-B9FA7A416EFD}" presName="text2" presStyleLbl="fgAcc2" presStyleIdx="1" presStyleCnt="3">
        <dgm:presLayoutVars>
          <dgm:chPref val="3"/>
        </dgm:presLayoutVars>
      </dgm:prSet>
      <dgm:spPr/>
    </dgm:pt>
    <dgm:pt modelId="{00131211-FB22-4E38-9698-8C3EB1072D12}" type="pres">
      <dgm:prSet presAssocID="{7C0BD080-C7A3-41F3-8D1A-B9FA7A416EFD}" presName="hierChild3" presStyleCnt="0"/>
      <dgm:spPr/>
    </dgm:pt>
    <dgm:pt modelId="{7977F0DD-F2A7-4A76-9273-2920A7CE3EDF}" type="pres">
      <dgm:prSet presAssocID="{5EE45632-4DA8-4B77-8CE2-58AF8368D073}" presName="Name10" presStyleLbl="parChTrans1D2" presStyleIdx="2" presStyleCnt="3"/>
      <dgm:spPr/>
    </dgm:pt>
    <dgm:pt modelId="{D6A22FF2-80A3-4B81-9444-492492DA639F}" type="pres">
      <dgm:prSet presAssocID="{5AB852D9-D087-4BF4-B7D6-D0DA2AFECEA2}" presName="hierRoot2" presStyleCnt="0"/>
      <dgm:spPr/>
    </dgm:pt>
    <dgm:pt modelId="{692CEF22-D705-4EFD-99E2-67DFF6DD7CAA}" type="pres">
      <dgm:prSet presAssocID="{5AB852D9-D087-4BF4-B7D6-D0DA2AFECEA2}" presName="composite2" presStyleCnt="0"/>
      <dgm:spPr/>
    </dgm:pt>
    <dgm:pt modelId="{1FC6C39C-D896-46AB-8DE0-F2BD021CF39E}" type="pres">
      <dgm:prSet presAssocID="{5AB852D9-D087-4BF4-B7D6-D0DA2AFECEA2}" presName="background2" presStyleLbl="node2" presStyleIdx="2" presStyleCnt="3"/>
      <dgm:spPr/>
    </dgm:pt>
    <dgm:pt modelId="{8AA221A9-E5D9-4C00-B91D-B1BC99CBB357}" type="pres">
      <dgm:prSet presAssocID="{5AB852D9-D087-4BF4-B7D6-D0DA2AFECEA2}" presName="text2" presStyleLbl="fgAcc2" presStyleIdx="2" presStyleCnt="3">
        <dgm:presLayoutVars>
          <dgm:chPref val="3"/>
        </dgm:presLayoutVars>
      </dgm:prSet>
      <dgm:spPr/>
    </dgm:pt>
    <dgm:pt modelId="{8B7C0F52-7B97-4632-B009-05FF8272FDFA}" type="pres">
      <dgm:prSet presAssocID="{5AB852D9-D087-4BF4-B7D6-D0DA2AFECEA2}" presName="hierChild3" presStyleCnt="0"/>
      <dgm:spPr/>
    </dgm:pt>
  </dgm:ptLst>
  <dgm:cxnLst>
    <dgm:cxn modelId="{5D05F50E-297B-8842-B3D4-D6A1A90D609D}" type="presOf" srcId="{5AB852D9-D087-4BF4-B7D6-D0DA2AFECEA2}" destId="{8AA221A9-E5D9-4C00-B91D-B1BC99CBB357}" srcOrd="0" destOrd="0" presId="urn:microsoft.com/office/officeart/2005/8/layout/hierarchy1"/>
    <dgm:cxn modelId="{9582E30F-8473-4A4E-8F0F-D62F06EB43F7}" srcId="{DBC0E22C-4DA4-4971-A4CC-18A28CC5EAA7}" destId="{C987C960-7DB8-42E1-9F6D-AF848E6F34AE}" srcOrd="0" destOrd="0" parTransId="{52952095-F1F0-4CC7-925A-0206EBB726B0}" sibTransId="{ED961B75-0C0E-458E-BD61-5384E90C0415}"/>
    <dgm:cxn modelId="{E9C91A2A-0342-4CC2-B7B7-5E2945D07856}" srcId="{DBC0E22C-4DA4-4971-A4CC-18A28CC5EAA7}" destId="{7C0BD080-C7A3-41F3-8D1A-B9FA7A416EFD}" srcOrd="1" destOrd="0" parTransId="{8E6ABC43-56A3-4343-B19D-6616198E9D72}" sibTransId="{00254CFB-8FC7-4651-8AF2-546723DA2E0A}"/>
    <dgm:cxn modelId="{A0765341-9906-8347-AC4E-8FB3E1DA84C9}" type="presOf" srcId="{7C0BD080-C7A3-41F3-8D1A-B9FA7A416EFD}" destId="{DCB32364-B619-4090-AAE4-012DC0920F06}" srcOrd="0" destOrd="0" presId="urn:microsoft.com/office/officeart/2005/8/layout/hierarchy1"/>
    <dgm:cxn modelId="{95966565-EAA6-B640-98F7-FF78EAF860C4}" type="presOf" srcId="{DBC0E22C-4DA4-4971-A4CC-18A28CC5EAA7}" destId="{A8911C37-A8DE-4996-8103-8CF971553BF5}" srcOrd="0" destOrd="0" presId="urn:microsoft.com/office/officeart/2005/8/layout/hierarchy1"/>
    <dgm:cxn modelId="{FD622252-3FF9-45E9-B1A7-68CCAACC3F79}" srcId="{DBC0E22C-4DA4-4971-A4CC-18A28CC5EAA7}" destId="{5AB852D9-D087-4BF4-B7D6-D0DA2AFECEA2}" srcOrd="2" destOrd="0" parTransId="{5EE45632-4DA8-4B77-8CE2-58AF8368D073}" sibTransId="{63D55505-785E-48F9-8CEE-6247E95FC48A}"/>
    <dgm:cxn modelId="{CF8015B0-7D94-034F-8FAF-508D896B73EB}" type="presOf" srcId="{C987C960-7DB8-42E1-9F6D-AF848E6F34AE}" destId="{CB027B80-7010-4902-85E1-CC35F7DA0F8C}" srcOrd="0" destOrd="0" presId="urn:microsoft.com/office/officeart/2005/8/layout/hierarchy1"/>
    <dgm:cxn modelId="{B2CFAEB0-B2C5-4ACD-8398-4F4D8731CC92}" srcId="{FBFD4486-62DE-4456-9F44-11F7DBA51FE4}" destId="{DBC0E22C-4DA4-4971-A4CC-18A28CC5EAA7}" srcOrd="0" destOrd="0" parTransId="{1E4C2714-4226-4351-A165-272A2B05D028}" sibTransId="{4C29DC16-B87B-46AA-B843-99549E42C26B}"/>
    <dgm:cxn modelId="{8F64F6B0-5143-2E48-8784-92308D7FE385}" type="presOf" srcId="{FBFD4486-62DE-4456-9F44-11F7DBA51FE4}" destId="{FC2DEECE-7938-4F0F-9D24-4E4944D4C068}" srcOrd="0" destOrd="0" presId="urn:microsoft.com/office/officeart/2005/8/layout/hierarchy1"/>
    <dgm:cxn modelId="{6DDC9FBF-1485-124F-BAD2-AF7D2B6153D1}" type="presOf" srcId="{8E6ABC43-56A3-4343-B19D-6616198E9D72}" destId="{D9484E1B-5753-4A14-890F-FDD5ECF4103F}" srcOrd="0" destOrd="0" presId="urn:microsoft.com/office/officeart/2005/8/layout/hierarchy1"/>
    <dgm:cxn modelId="{0CAD89D1-0FCA-EC49-BC4E-222B209AF22F}" type="presOf" srcId="{5EE45632-4DA8-4B77-8CE2-58AF8368D073}" destId="{7977F0DD-F2A7-4A76-9273-2920A7CE3EDF}" srcOrd="0" destOrd="0" presId="urn:microsoft.com/office/officeart/2005/8/layout/hierarchy1"/>
    <dgm:cxn modelId="{C990E3ED-8AF1-8F44-B394-ED7A356F3CFB}" type="presOf" srcId="{52952095-F1F0-4CC7-925A-0206EBB726B0}" destId="{7A509CE2-AB6A-4074-B8B7-D433F4C6B478}" srcOrd="0" destOrd="0" presId="urn:microsoft.com/office/officeart/2005/8/layout/hierarchy1"/>
    <dgm:cxn modelId="{05F633FC-A27E-0542-A24D-4DFBBF815412}" type="presParOf" srcId="{FC2DEECE-7938-4F0F-9D24-4E4944D4C068}" destId="{FEC56517-FF2D-4824-8B98-1AB66A4F0AFD}" srcOrd="0" destOrd="0" presId="urn:microsoft.com/office/officeart/2005/8/layout/hierarchy1"/>
    <dgm:cxn modelId="{720F7E75-174B-B64D-B2B5-A0F6DA718AFF}" type="presParOf" srcId="{FEC56517-FF2D-4824-8B98-1AB66A4F0AFD}" destId="{A1F09AB5-A306-4350-BCF2-CDCA251A54D7}" srcOrd="0" destOrd="0" presId="urn:microsoft.com/office/officeart/2005/8/layout/hierarchy1"/>
    <dgm:cxn modelId="{3B4AFC9E-CF81-3E4D-BDD9-7895B9E3684C}" type="presParOf" srcId="{A1F09AB5-A306-4350-BCF2-CDCA251A54D7}" destId="{EB0212E4-CF51-4706-B4D9-6EE7A4D73AE9}" srcOrd="0" destOrd="0" presId="urn:microsoft.com/office/officeart/2005/8/layout/hierarchy1"/>
    <dgm:cxn modelId="{D31AD3B4-5479-C341-ABB7-4BACC8FFB5E0}" type="presParOf" srcId="{A1F09AB5-A306-4350-BCF2-CDCA251A54D7}" destId="{A8911C37-A8DE-4996-8103-8CF971553BF5}" srcOrd="1" destOrd="0" presId="urn:microsoft.com/office/officeart/2005/8/layout/hierarchy1"/>
    <dgm:cxn modelId="{2DC0991E-4FE4-774C-8388-ACEC0FA073EE}" type="presParOf" srcId="{FEC56517-FF2D-4824-8B98-1AB66A4F0AFD}" destId="{1E17BEBD-5999-4CD5-B24F-8D3B076B29EB}" srcOrd="1" destOrd="0" presId="urn:microsoft.com/office/officeart/2005/8/layout/hierarchy1"/>
    <dgm:cxn modelId="{F6244C58-D23F-DA4F-8359-96434AEBEC3C}" type="presParOf" srcId="{1E17BEBD-5999-4CD5-B24F-8D3B076B29EB}" destId="{7A509CE2-AB6A-4074-B8B7-D433F4C6B478}" srcOrd="0" destOrd="0" presId="urn:microsoft.com/office/officeart/2005/8/layout/hierarchy1"/>
    <dgm:cxn modelId="{E7DB9479-6100-B24C-8592-348EB9922EF1}" type="presParOf" srcId="{1E17BEBD-5999-4CD5-B24F-8D3B076B29EB}" destId="{C296DBF6-D226-43A5-8D18-3221677BDCBD}" srcOrd="1" destOrd="0" presId="urn:microsoft.com/office/officeart/2005/8/layout/hierarchy1"/>
    <dgm:cxn modelId="{8F576D3B-AB36-C548-9A39-E24591EEEEE9}" type="presParOf" srcId="{C296DBF6-D226-43A5-8D18-3221677BDCBD}" destId="{673B5AF9-68A9-49C3-9EFF-EED55F0790E8}" srcOrd="0" destOrd="0" presId="urn:microsoft.com/office/officeart/2005/8/layout/hierarchy1"/>
    <dgm:cxn modelId="{72751D4A-CAEC-3C40-87DF-7CFE0CF8D6EB}" type="presParOf" srcId="{673B5AF9-68A9-49C3-9EFF-EED55F0790E8}" destId="{45BDBAD8-5963-4C75-9363-33C7324AE366}" srcOrd="0" destOrd="0" presId="urn:microsoft.com/office/officeart/2005/8/layout/hierarchy1"/>
    <dgm:cxn modelId="{1EAEF699-3EE1-8044-8D9C-0C19E927F0AD}" type="presParOf" srcId="{673B5AF9-68A9-49C3-9EFF-EED55F0790E8}" destId="{CB027B80-7010-4902-85E1-CC35F7DA0F8C}" srcOrd="1" destOrd="0" presId="urn:microsoft.com/office/officeart/2005/8/layout/hierarchy1"/>
    <dgm:cxn modelId="{AEA4D93F-37CC-EF4D-A1A8-17851D8DB5B2}" type="presParOf" srcId="{C296DBF6-D226-43A5-8D18-3221677BDCBD}" destId="{4FDACF86-A59C-474C-8C2F-4E47CBB94522}" srcOrd="1" destOrd="0" presId="urn:microsoft.com/office/officeart/2005/8/layout/hierarchy1"/>
    <dgm:cxn modelId="{5ABFDEF4-7867-A646-AC6C-A528C9FF8A40}" type="presParOf" srcId="{1E17BEBD-5999-4CD5-B24F-8D3B076B29EB}" destId="{D9484E1B-5753-4A14-890F-FDD5ECF4103F}" srcOrd="2" destOrd="0" presId="urn:microsoft.com/office/officeart/2005/8/layout/hierarchy1"/>
    <dgm:cxn modelId="{80E6168E-F562-FB4F-A867-5FAAD2E45821}" type="presParOf" srcId="{1E17BEBD-5999-4CD5-B24F-8D3B076B29EB}" destId="{C7853035-BE5A-4739-9262-70C8CDB1E851}" srcOrd="3" destOrd="0" presId="urn:microsoft.com/office/officeart/2005/8/layout/hierarchy1"/>
    <dgm:cxn modelId="{8E959AD7-7607-FF4C-92B6-EE48CBC92A08}" type="presParOf" srcId="{C7853035-BE5A-4739-9262-70C8CDB1E851}" destId="{40B1C083-20B0-40F9-8657-958B92A2D693}" srcOrd="0" destOrd="0" presId="urn:microsoft.com/office/officeart/2005/8/layout/hierarchy1"/>
    <dgm:cxn modelId="{1BD1AFA9-1915-2F49-B292-FA0B6132B8B9}" type="presParOf" srcId="{40B1C083-20B0-40F9-8657-958B92A2D693}" destId="{8489FCAF-2236-4E7A-9536-BC1BDE516965}" srcOrd="0" destOrd="0" presId="urn:microsoft.com/office/officeart/2005/8/layout/hierarchy1"/>
    <dgm:cxn modelId="{915AE125-A51D-284E-9FE2-91110FC8EB2A}" type="presParOf" srcId="{40B1C083-20B0-40F9-8657-958B92A2D693}" destId="{DCB32364-B619-4090-AAE4-012DC0920F06}" srcOrd="1" destOrd="0" presId="urn:microsoft.com/office/officeart/2005/8/layout/hierarchy1"/>
    <dgm:cxn modelId="{9421F1D1-A520-9346-A7EC-AE24AAE3D3A7}" type="presParOf" srcId="{C7853035-BE5A-4739-9262-70C8CDB1E851}" destId="{00131211-FB22-4E38-9698-8C3EB1072D12}" srcOrd="1" destOrd="0" presId="urn:microsoft.com/office/officeart/2005/8/layout/hierarchy1"/>
    <dgm:cxn modelId="{94B778D0-9895-D14A-964E-CA506A2081A6}" type="presParOf" srcId="{1E17BEBD-5999-4CD5-B24F-8D3B076B29EB}" destId="{7977F0DD-F2A7-4A76-9273-2920A7CE3EDF}" srcOrd="4" destOrd="0" presId="urn:microsoft.com/office/officeart/2005/8/layout/hierarchy1"/>
    <dgm:cxn modelId="{BCAC8FBF-B7DA-F74B-B07B-656439102832}" type="presParOf" srcId="{1E17BEBD-5999-4CD5-B24F-8D3B076B29EB}" destId="{D6A22FF2-80A3-4B81-9444-492492DA639F}" srcOrd="5" destOrd="0" presId="urn:microsoft.com/office/officeart/2005/8/layout/hierarchy1"/>
    <dgm:cxn modelId="{31E6C178-61C8-F64C-AA73-F16548DCD407}" type="presParOf" srcId="{D6A22FF2-80A3-4B81-9444-492492DA639F}" destId="{692CEF22-D705-4EFD-99E2-67DFF6DD7CAA}" srcOrd="0" destOrd="0" presId="urn:microsoft.com/office/officeart/2005/8/layout/hierarchy1"/>
    <dgm:cxn modelId="{D8352F82-51AD-7649-84AE-E91EB6333254}" type="presParOf" srcId="{692CEF22-D705-4EFD-99E2-67DFF6DD7CAA}" destId="{1FC6C39C-D896-46AB-8DE0-F2BD021CF39E}" srcOrd="0" destOrd="0" presId="urn:microsoft.com/office/officeart/2005/8/layout/hierarchy1"/>
    <dgm:cxn modelId="{2BAFDECA-740B-3045-A286-C890AF41757C}" type="presParOf" srcId="{692CEF22-D705-4EFD-99E2-67DFF6DD7CAA}" destId="{8AA221A9-E5D9-4C00-B91D-B1BC99CBB357}" srcOrd="1" destOrd="0" presId="urn:microsoft.com/office/officeart/2005/8/layout/hierarchy1"/>
    <dgm:cxn modelId="{8B581555-82F2-214A-9D17-4C34E6FFEDA1}" type="presParOf" srcId="{D6A22FF2-80A3-4B81-9444-492492DA639F}" destId="{8B7C0F52-7B97-4632-B009-05FF8272FD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52F80-D5EA-49E0-A7C7-E5FC06587A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392A6D2-643A-4DFF-808D-66FB886D5397}">
      <dgm:prSet/>
      <dgm:spPr/>
      <dgm:t>
        <a:bodyPr/>
        <a:lstStyle/>
        <a:p>
          <a:pPr rtl="0"/>
          <a:r>
            <a:rPr lang="de-DE" dirty="0"/>
            <a:t>Aspekte der Festigkeit</a:t>
          </a:r>
        </a:p>
      </dgm:t>
    </dgm:pt>
    <dgm:pt modelId="{7213105C-FBEB-4A2B-891A-21FE03145376}" type="parTrans" cxnId="{4F2A2655-66BB-40A2-86B5-A3676BDC321B}">
      <dgm:prSet/>
      <dgm:spPr/>
      <dgm:t>
        <a:bodyPr/>
        <a:lstStyle/>
        <a:p>
          <a:endParaRPr lang="de-DE"/>
        </a:p>
      </dgm:t>
    </dgm:pt>
    <dgm:pt modelId="{AB1EE87B-8587-4FC7-9E71-007534CD194D}" type="sibTrans" cxnId="{4F2A2655-66BB-40A2-86B5-A3676BDC321B}">
      <dgm:prSet/>
      <dgm:spPr/>
      <dgm:t>
        <a:bodyPr/>
        <a:lstStyle/>
        <a:p>
          <a:endParaRPr lang="de-DE"/>
        </a:p>
      </dgm:t>
    </dgm:pt>
    <dgm:pt modelId="{CC5AD399-241B-4F93-B87C-E4C3738E503B}">
      <dgm:prSet/>
      <dgm:spPr/>
      <dgm:t>
        <a:bodyPr/>
        <a:lstStyle/>
        <a:p>
          <a:pPr rtl="0"/>
          <a:r>
            <a:rPr lang="de-DE" i="1" dirty="0"/>
            <a:t>Gebräuchlichkeit</a:t>
          </a:r>
          <a:endParaRPr lang="de-DE" dirty="0"/>
        </a:p>
      </dgm:t>
    </dgm:pt>
    <dgm:pt modelId="{4F3FEF86-3F6D-448B-8637-DCA1EA98104A}" type="parTrans" cxnId="{EB4A1EA1-BB78-4388-8B96-3A56533105D8}">
      <dgm:prSet/>
      <dgm:spPr/>
      <dgm:t>
        <a:bodyPr/>
        <a:lstStyle/>
        <a:p>
          <a:endParaRPr lang="de-DE"/>
        </a:p>
      </dgm:t>
    </dgm:pt>
    <dgm:pt modelId="{3554FA6C-17EE-487E-92A4-A9630FC899BB}" type="sibTrans" cxnId="{EB4A1EA1-BB78-4388-8B96-3A56533105D8}">
      <dgm:prSet/>
      <dgm:spPr/>
      <dgm:t>
        <a:bodyPr/>
        <a:lstStyle/>
        <a:p>
          <a:endParaRPr lang="de-DE"/>
        </a:p>
      </dgm:t>
    </dgm:pt>
    <dgm:pt modelId="{1CFAC1CE-9C26-4605-BA97-2CD566558684}">
      <dgm:prSet/>
      <dgm:spPr/>
      <dgm:t>
        <a:bodyPr/>
        <a:lstStyle/>
        <a:p>
          <a:pPr rtl="0"/>
          <a:r>
            <a:rPr lang="de-DE" i="1" dirty="0"/>
            <a:t>psycholinguistische Festi</a:t>
          </a:r>
          <a:r>
            <a:rPr lang="de-DE" dirty="0"/>
            <a:t>gkeit</a:t>
          </a:r>
        </a:p>
      </dgm:t>
    </dgm:pt>
    <dgm:pt modelId="{1B10F464-AAC3-4CBE-806F-6C9201D2756F}" type="parTrans" cxnId="{827F2518-7CA4-4FED-BB7D-82DF652EFDC9}">
      <dgm:prSet/>
      <dgm:spPr/>
      <dgm:t>
        <a:bodyPr/>
        <a:lstStyle/>
        <a:p>
          <a:endParaRPr lang="de-DE"/>
        </a:p>
      </dgm:t>
    </dgm:pt>
    <dgm:pt modelId="{99A2419F-E653-4955-A9A0-C87D87C752E2}" type="sibTrans" cxnId="{827F2518-7CA4-4FED-BB7D-82DF652EFDC9}">
      <dgm:prSet/>
      <dgm:spPr/>
      <dgm:t>
        <a:bodyPr/>
        <a:lstStyle/>
        <a:p>
          <a:endParaRPr lang="de-DE"/>
        </a:p>
      </dgm:t>
    </dgm:pt>
    <dgm:pt modelId="{15250552-3D87-4009-9521-FFBC0DD91D95}">
      <dgm:prSet/>
      <dgm:spPr/>
      <dgm:t>
        <a:bodyPr/>
        <a:lstStyle/>
        <a:p>
          <a:pPr rtl="0"/>
          <a:r>
            <a:rPr lang="de-DE" i="1" dirty="0"/>
            <a:t>strukturelle Festigkeit</a:t>
          </a:r>
          <a:endParaRPr lang="de-DE" dirty="0"/>
        </a:p>
      </dgm:t>
    </dgm:pt>
    <dgm:pt modelId="{3EC6502B-BCD2-4D7D-92D2-408AEBFE53C8}" type="parTrans" cxnId="{48F77FF5-6D03-4939-826B-16A4F03376F1}">
      <dgm:prSet/>
      <dgm:spPr/>
      <dgm:t>
        <a:bodyPr/>
        <a:lstStyle/>
        <a:p>
          <a:endParaRPr lang="de-DE"/>
        </a:p>
      </dgm:t>
    </dgm:pt>
    <dgm:pt modelId="{76F95F3B-AC3A-46C6-8AE8-A37D50D70F17}" type="sibTrans" cxnId="{48F77FF5-6D03-4939-826B-16A4F03376F1}">
      <dgm:prSet/>
      <dgm:spPr/>
      <dgm:t>
        <a:bodyPr/>
        <a:lstStyle/>
        <a:p>
          <a:endParaRPr lang="de-DE"/>
        </a:p>
      </dgm:t>
    </dgm:pt>
    <dgm:pt modelId="{C5E5D75A-9EA9-4F9C-B843-41586B1E03C0}">
      <dgm:prSet/>
      <dgm:spPr/>
      <dgm:t>
        <a:bodyPr/>
        <a:lstStyle/>
        <a:p>
          <a:pPr rtl="0"/>
          <a:r>
            <a:rPr lang="de-DE" i="1"/>
            <a:t>pragmatische Festigkeit</a:t>
          </a:r>
          <a:endParaRPr lang="de-DE"/>
        </a:p>
      </dgm:t>
    </dgm:pt>
    <dgm:pt modelId="{BBAB1C4F-5F99-4824-83B9-FF586BDB35F0}" type="parTrans" cxnId="{9A7B03F8-A356-4768-B9FD-625FB9D6727C}">
      <dgm:prSet/>
      <dgm:spPr/>
      <dgm:t>
        <a:bodyPr/>
        <a:lstStyle/>
        <a:p>
          <a:endParaRPr lang="de-DE"/>
        </a:p>
      </dgm:t>
    </dgm:pt>
    <dgm:pt modelId="{269F7434-6B46-4A18-9DF8-909DC9AE92DA}" type="sibTrans" cxnId="{9A7B03F8-A356-4768-B9FD-625FB9D6727C}">
      <dgm:prSet/>
      <dgm:spPr/>
      <dgm:t>
        <a:bodyPr/>
        <a:lstStyle/>
        <a:p>
          <a:endParaRPr lang="de-DE"/>
        </a:p>
      </dgm:t>
    </dgm:pt>
    <dgm:pt modelId="{144402FC-5483-4E8B-8F99-B54A9EA081A3}" type="pres">
      <dgm:prSet presAssocID="{55C52F80-D5EA-49E0-A7C7-E5FC06587A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E5509A-C003-435D-831C-4F80C49187F2}" type="pres">
      <dgm:prSet presAssocID="{6392A6D2-643A-4DFF-808D-66FB886D5397}" presName="hierRoot1" presStyleCnt="0">
        <dgm:presLayoutVars>
          <dgm:hierBranch val="init"/>
        </dgm:presLayoutVars>
      </dgm:prSet>
      <dgm:spPr/>
    </dgm:pt>
    <dgm:pt modelId="{5C52B8CA-FD8A-4D5F-842B-14747CFBB477}" type="pres">
      <dgm:prSet presAssocID="{6392A6D2-643A-4DFF-808D-66FB886D5397}" presName="rootComposite1" presStyleCnt="0"/>
      <dgm:spPr/>
    </dgm:pt>
    <dgm:pt modelId="{50949BD9-2806-471F-AA14-05B7D517D1CF}" type="pres">
      <dgm:prSet presAssocID="{6392A6D2-643A-4DFF-808D-66FB886D5397}" presName="rootText1" presStyleLbl="node0" presStyleIdx="0" presStyleCnt="1">
        <dgm:presLayoutVars>
          <dgm:chPref val="3"/>
        </dgm:presLayoutVars>
      </dgm:prSet>
      <dgm:spPr/>
    </dgm:pt>
    <dgm:pt modelId="{D43E9603-5C92-4541-808E-21468B337E62}" type="pres">
      <dgm:prSet presAssocID="{6392A6D2-643A-4DFF-808D-66FB886D5397}" presName="rootConnector1" presStyleLbl="node1" presStyleIdx="0" presStyleCnt="0"/>
      <dgm:spPr/>
    </dgm:pt>
    <dgm:pt modelId="{6BEA8910-FA3B-4C7D-957D-0DAB3C856590}" type="pres">
      <dgm:prSet presAssocID="{6392A6D2-643A-4DFF-808D-66FB886D5397}" presName="hierChild2" presStyleCnt="0"/>
      <dgm:spPr/>
    </dgm:pt>
    <dgm:pt modelId="{1E8E6D30-7C9E-4250-87A7-F585AA3C34F4}" type="pres">
      <dgm:prSet presAssocID="{4F3FEF86-3F6D-448B-8637-DCA1EA98104A}" presName="Name37" presStyleLbl="parChTrans1D2" presStyleIdx="0" presStyleCnt="4"/>
      <dgm:spPr/>
    </dgm:pt>
    <dgm:pt modelId="{6B2C9FF0-23F7-4853-81FF-21F896A23DC6}" type="pres">
      <dgm:prSet presAssocID="{CC5AD399-241B-4F93-B87C-E4C3738E503B}" presName="hierRoot2" presStyleCnt="0">
        <dgm:presLayoutVars>
          <dgm:hierBranch val="init"/>
        </dgm:presLayoutVars>
      </dgm:prSet>
      <dgm:spPr/>
    </dgm:pt>
    <dgm:pt modelId="{FEC930D7-D1B3-4F92-B386-DE42E6C7130F}" type="pres">
      <dgm:prSet presAssocID="{CC5AD399-241B-4F93-B87C-E4C3738E503B}" presName="rootComposite" presStyleCnt="0"/>
      <dgm:spPr/>
    </dgm:pt>
    <dgm:pt modelId="{EC08D02F-0BFC-4E1A-ACEE-C17DE4F15047}" type="pres">
      <dgm:prSet presAssocID="{CC5AD399-241B-4F93-B87C-E4C3738E503B}" presName="rootText" presStyleLbl="node2" presStyleIdx="0" presStyleCnt="4">
        <dgm:presLayoutVars>
          <dgm:chPref val="3"/>
        </dgm:presLayoutVars>
      </dgm:prSet>
      <dgm:spPr/>
    </dgm:pt>
    <dgm:pt modelId="{2D4085C8-BEF8-4129-B673-2740B457D60A}" type="pres">
      <dgm:prSet presAssocID="{CC5AD399-241B-4F93-B87C-E4C3738E503B}" presName="rootConnector" presStyleLbl="node2" presStyleIdx="0" presStyleCnt="4"/>
      <dgm:spPr/>
    </dgm:pt>
    <dgm:pt modelId="{3AC35EDC-13C8-405D-9836-C36AD2C79C11}" type="pres">
      <dgm:prSet presAssocID="{CC5AD399-241B-4F93-B87C-E4C3738E503B}" presName="hierChild4" presStyleCnt="0"/>
      <dgm:spPr/>
    </dgm:pt>
    <dgm:pt modelId="{C545E385-8EB6-4880-9F48-B7D78D3E25B3}" type="pres">
      <dgm:prSet presAssocID="{CC5AD399-241B-4F93-B87C-E4C3738E503B}" presName="hierChild5" presStyleCnt="0"/>
      <dgm:spPr/>
    </dgm:pt>
    <dgm:pt modelId="{6176D498-F90B-43C5-984E-4FCC41C410D7}" type="pres">
      <dgm:prSet presAssocID="{1B10F464-AAC3-4CBE-806F-6C9201D2756F}" presName="Name37" presStyleLbl="parChTrans1D2" presStyleIdx="1" presStyleCnt="4"/>
      <dgm:spPr/>
    </dgm:pt>
    <dgm:pt modelId="{BAFE9BBA-8AE3-4B02-9AA9-F4C8379C2858}" type="pres">
      <dgm:prSet presAssocID="{1CFAC1CE-9C26-4605-BA97-2CD566558684}" presName="hierRoot2" presStyleCnt="0">
        <dgm:presLayoutVars>
          <dgm:hierBranch val="init"/>
        </dgm:presLayoutVars>
      </dgm:prSet>
      <dgm:spPr/>
    </dgm:pt>
    <dgm:pt modelId="{8592D735-9609-4B4C-9417-09F5DF9D5FE1}" type="pres">
      <dgm:prSet presAssocID="{1CFAC1CE-9C26-4605-BA97-2CD566558684}" presName="rootComposite" presStyleCnt="0"/>
      <dgm:spPr/>
    </dgm:pt>
    <dgm:pt modelId="{34AAE9B2-1A8F-47D4-8360-261B10999630}" type="pres">
      <dgm:prSet presAssocID="{1CFAC1CE-9C26-4605-BA97-2CD566558684}" presName="rootText" presStyleLbl="node2" presStyleIdx="1" presStyleCnt="4">
        <dgm:presLayoutVars>
          <dgm:chPref val="3"/>
        </dgm:presLayoutVars>
      </dgm:prSet>
      <dgm:spPr/>
    </dgm:pt>
    <dgm:pt modelId="{A3D49D87-2BAD-4B4E-B453-5F5DBA304B49}" type="pres">
      <dgm:prSet presAssocID="{1CFAC1CE-9C26-4605-BA97-2CD566558684}" presName="rootConnector" presStyleLbl="node2" presStyleIdx="1" presStyleCnt="4"/>
      <dgm:spPr/>
    </dgm:pt>
    <dgm:pt modelId="{6EAD6F2E-4582-43E7-92F3-4B40D66C958A}" type="pres">
      <dgm:prSet presAssocID="{1CFAC1CE-9C26-4605-BA97-2CD566558684}" presName="hierChild4" presStyleCnt="0"/>
      <dgm:spPr/>
    </dgm:pt>
    <dgm:pt modelId="{EFCB6B64-4E65-40E9-A50E-28E986BB512B}" type="pres">
      <dgm:prSet presAssocID="{1CFAC1CE-9C26-4605-BA97-2CD566558684}" presName="hierChild5" presStyleCnt="0"/>
      <dgm:spPr/>
    </dgm:pt>
    <dgm:pt modelId="{D8693CCE-FC5D-4A13-8AC3-7634CE241555}" type="pres">
      <dgm:prSet presAssocID="{3EC6502B-BCD2-4D7D-92D2-408AEBFE53C8}" presName="Name37" presStyleLbl="parChTrans1D2" presStyleIdx="2" presStyleCnt="4"/>
      <dgm:spPr/>
    </dgm:pt>
    <dgm:pt modelId="{385A42AC-6B8B-4273-A658-D29759FC5152}" type="pres">
      <dgm:prSet presAssocID="{15250552-3D87-4009-9521-FFBC0DD91D95}" presName="hierRoot2" presStyleCnt="0">
        <dgm:presLayoutVars>
          <dgm:hierBranch val="init"/>
        </dgm:presLayoutVars>
      </dgm:prSet>
      <dgm:spPr/>
    </dgm:pt>
    <dgm:pt modelId="{A87FB070-99E3-4E69-9DB8-DB70503AA998}" type="pres">
      <dgm:prSet presAssocID="{15250552-3D87-4009-9521-FFBC0DD91D95}" presName="rootComposite" presStyleCnt="0"/>
      <dgm:spPr/>
    </dgm:pt>
    <dgm:pt modelId="{55360099-86E8-4B3F-8B3D-78366CA5F3E3}" type="pres">
      <dgm:prSet presAssocID="{15250552-3D87-4009-9521-FFBC0DD91D95}" presName="rootText" presStyleLbl="node2" presStyleIdx="2" presStyleCnt="4">
        <dgm:presLayoutVars>
          <dgm:chPref val="3"/>
        </dgm:presLayoutVars>
      </dgm:prSet>
      <dgm:spPr/>
    </dgm:pt>
    <dgm:pt modelId="{EE220FAF-3EE7-4220-8D37-2425B1D75FC2}" type="pres">
      <dgm:prSet presAssocID="{15250552-3D87-4009-9521-FFBC0DD91D95}" presName="rootConnector" presStyleLbl="node2" presStyleIdx="2" presStyleCnt="4"/>
      <dgm:spPr/>
    </dgm:pt>
    <dgm:pt modelId="{837DFFB2-04DE-47C3-A232-DEDB157D8983}" type="pres">
      <dgm:prSet presAssocID="{15250552-3D87-4009-9521-FFBC0DD91D95}" presName="hierChild4" presStyleCnt="0"/>
      <dgm:spPr/>
    </dgm:pt>
    <dgm:pt modelId="{8D410D0C-EC63-4DAA-A178-3B09A2BA3E75}" type="pres">
      <dgm:prSet presAssocID="{15250552-3D87-4009-9521-FFBC0DD91D95}" presName="hierChild5" presStyleCnt="0"/>
      <dgm:spPr/>
    </dgm:pt>
    <dgm:pt modelId="{44AE9412-EC42-4816-961E-1170D6F4DFAC}" type="pres">
      <dgm:prSet presAssocID="{BBAB1C4F-5F99-4824-83B9-FF586BDB35F0}" presName="Name37" presStyleLbl="parChTrans1D2" presStyleIdx="3" presStyleCnt="4"/>
      <dgm:spPr/>
    </dgm:pt>
    <dgm:pt modelId="{1EC7AAB1-04D5-4D31-AE8C-1BBA5C47EE2D}" type="pres">
      <dgm:prSet presAssocID="{C5E5D75A-9EA9-4F9C-B843-41586B1E03C0}" presName="hierRoot2" presStyleCnt="0">
        <dgm:presLayoutVars>
          <dgm:hierBranch val="init"/>
        </dgm:presLayoutVars>
      </dgm:prSet>
      <dgm:spPr/>
    </dgm:pt>
    <dgm:pt modelId="{3DDDE494-648A-4829-BDD4-2E0D7E655BC6}" type="pres">
      <dgm:prSet presAssocID="{C5E5D75A-9EA9-4F9C-B843-41586B1E03C0}" presName="rootComposite" presStyleCnt="0"/>
      <dgm:spPr/>
    </dgm:pt>
    <dgm:pt modelId="{8AF2D8CB-2BCA-43EA-8134-D0A87A2C8150}" type="pres">
      <dgm:prSet presAssocID="{C5E5D75A-9EA9-4F9C-B843-41586B1E03C0}" presName="rootText" presStyleLbl="node2" presStyleIdx="3" presStyleCnt="4">
        <dgm:presLayoutVars>
          <dgm:chPref val="3"/>
        </dgm:presLayoutVars>
      </dgm:prSet>
      <dgm:spPr/>
    </dgm:pt>
    <dgm:pt modelId="{96983324-6AFB-4449-8CCC-FEA3A7954FF9}" type="pres">
      <dgm:prSet presAssocID="{C5E5D75A-9EA9-4F9C-B843-41586B1E03C0}" presName="rootConnector" presStyleLbl="node2" presStyleIdx="3" presStyleCnt="4"/>
      <dgm:spPr/>
    </dgm:pt>
    <dgm:pt modelId="{2BE43793-3CC6-4785-8D82-416D788D88DE}" type="pres">
      <dgm:prSet presAssocID="{C5E5D75A-9EA9-4F9C-B843-41586B1E03C0}" presName="hierChild4" presStyleCnt="0"/>
      <dgm:spPr/>
    </dgm:pt>
    <dgm:pt modelId="{E1F47BA5-33FA-4453-B9F0-30644E130C40}" type="pres">
      <dgm:prSet presAssocID="{C5E5D75A-9EA9-4F9C-B843-41586B1E03C0}" presName="hierChild5" presStyleCnt="0"/>
      <dgm:spPr/>
    </dgm:pt>
    <dgm:pt modelId="{9AA2B28D-61B0-49A2-B4E1-3D506F62C85B}" type="pres">
      <dgm:prSet presAssocID="{6392A6D2-643A-4DFF-808D-66FB886D5397}" presName="hierChild3" presStyleCnt="0"/>
      <dgm:spPr/>
    </dgm:pt>
  </dgm:ptLst>
  <dgm:cxnLst>
    <dgm:cxn modelId="{ED63480D-1575-FA4C-B38D-2CF02D0E6924}" type="presOf" srcId="{55C52F80-D5EA-49E0-A7C7-E5FC06587AFC}" destId="{144402FC-5483-4E8B-8F99-B54A9EA081A3}" srcOrd="0" destOrd="0" presId="urn:microsoft.com/office/officeart/2005/8/layout/orgChart1"/>
    <dgm:cxn modelId="{827F2518-7CA4-4FED-BB7D-82DF652EFDC9}" srcId="{6392A6D2-643A-4DFF-808D-66FB886D5397}" destId="{1CFAC1CE-9C26-4605-BA97-2CD566558684}" srcOrd="1" destOrd="0" parTransId="{1B10F464-AAC3-4CBE-806F-6C9201D2756F}" sibTransId="{99A2419F-E653-4955-A9A0-C87D87C752E2}"/>
    <dgm:cxn modelId="{DAB0CC18-87DC-674F-B80F-366507EAC4E8}" type="presOf" srcId="{3EC6502B-BCD2-4D7D-92D2-408AEBFE53C8}" destId="{D8693CCE-FC5D-4A13-8AC3-7634CE241555}" srcOrd="0" destOrd="0" presId="urn:microsoft.com/office/officeart/2005/8/layout/orgChart1"/>
    <dgm:cxn modelId="{63F45A1A-233C-0345-830A-E55638F6C6D7}" type="presOf" srcId="{1CFAC1CE-9C26-4605-BA97-2CD566558684}" destId="{A3D49D87-2BAD-4B4E-B453-5F5DBA304B49}" srcOrd="1" destOrd="0" presId="urn:microsoft.com/office/officeart/2005/8/layout/orgChart1"/>
    <dgm:cxn modelId="{4BE31624-B467-C542-AACC-99876C206352}" type="presOf" srcId="{1B10F464-AAC3-4CBE-806F-6C9201D2756F}" destId="{6176D498-F90B-43C5-984E-4FCC41C410D7}" srcOrd="0" destOrd="0" presId="urn:microsoft.com/office/officeart/2005/8/layout/orgChart1"/>
    <dgm:cxn modelId="{6A88093C-CCD4-944F-BDD6-A19AF4A3B937}" type="presOf" srcId="{C5E5D75A-9EA9-4F9C-B843-41586B1E03C0}" destId="{96983324-6AFB-4449-8CCC-FEA3A7954FF9}" srcOrd="1" destOrd="0" presId="urn:microsoft.com/office/officeart/2005/8/layout/orgChart1"/>
    <dgm:cxn modelId="{36D93045-232A-D44D-A0B0-6EB711725FC0}" type="presOf" srcId="{4F3FEF86-3F6D-448B-8637-DCA1EA98104A}" destId="{1E8E6D30-7C9E-4250-87A7-F585AA3C34F4}" srcOrd="0" destOrd="0" presId="urn:microsoft.com/office/officeart/2005/8/layout/orgChart1"/>
    <dgm:cxn modelId="{3A15FE6F-B22C-4749-A0E4-C03BD660AD79}" type="presOf" srcId="{BBAB1C4F-5F99-4824-83B9-FF586BDB35F0}" destId="{44AE9412-EC42-4816-961E-1170D6F4DFAC}" srcOrd="0" destOrd="0" presId="urn:microsoft.com/office/officeart/2005/8/layout/orgChart1"/>
    <dgm:cxn modelId="{4F2A2655-66BB-40A2-86B5-A3676BDC321B}" srcId="{55C52F80-D5EA-49E0-A7C7-E5FC06587AFC}" destId="{6392A6D2-643A-4DFF-808D-66FB886D5397}" srcOrd="0" destOrd="0" parTransId="{7213105C-FBEB-4A2B-891A-21FE03145376}" sibTransId="{AB1EE87B-8587-4FC7-9E71-007534CD194D}"/>
    <dgm:cxn modelId="{851A1059-5E39-684B-95F6-9AEFF631BC93}" type="presOf" srcId="{6392A6D2-643A-4DFF-808D-66FB886D5397}" destId="{50949BD9-2806-471F-AA14-05B7D517D1CF}" srcOrd="0" destOrd="0" presId="urn:microsoft.com/office/officeart/2005/8/layout/orgChart1"/>
    <dgm:cxn modelId="{39174E5A-8FFD-A74D-965A-74A3D2C22CF1}" type="presOf" srcId="{CC5AD399-241B-4F93-B87C-E4C3738E503B}" destId="{EC08D02F-0BFC-4E1A-ACEE-C17DE4F15047}" srcOrd="0" destOrd="0" presId="urn:microsoft.com/office/officeart/2005/8/layout/orgChart1"/>
    <dgm:cxn modelId="{5322C58C-EE0C-C14D-A89D-D33372B6BE87}" type="presOf" srcId="{C5E5D75A-9EA9-4F9C-B843-41586B1E03C0}" destId="{8AF2D8CB-2BCA-43EA-8134-D0A87A2C8150}" srcOrd="0" destOrd="0" presId="urn:microsoft.com/office/officeart/2005/8/layout/orgChart1"/>
    <dgm:cxn modelId="{D7070C90-102B-ED40-80E0-CC983EA88A4E}" type="presOf" srcId="{CC5AD399-241B-4F93-B87C-E4C3738E503B}" destId="{2D4085C8-BEF8-4129-B673-2740B457D60A}" srcOrd="1" destOrd="0" presId="urn:microsoft.com/office/officeart/2005/8/layout/orgChart1"/>
    <dgm:cxn modelId="{EB4A1EA1-BB78-4388-8B96-3A56533105D8}" srcId="{6392A6D2-643A-4DFF-808D-66FB886D5397}" destId="{CC5AD399-241B-4F93-B87C-E4C3738E503B}" srcOrd="0" destOrd="0" parTransId="{4F3FEF86-3F6D-448B-8637-DCA1EA98104A}" sibTransId="{3554FA6C-17EE-487E-92A4-A9630FC899BB}"/>
    <dgm:cxn modelId="{63AAE9C0-34A3-F241-96B5-2CDB5F0BC923}" type="presOf" srcId="{6392A6D2-643A-4DFF-808D-66FB886D5397}" destId="{D43E9603-5C92-4541-808E-21468B337E62}" srcOrd="1" destOrd="0" presId="urn:microsoft.com/office/officeart/2005/8/layout/orgChart1"/>
    <dgm:cxn modelId="{93FA65D9-7A7B-D346-B5DD-D3E97F798C6B}" type="presOf" srcId="{15250552-3D87-4009-9521-FFBC0DD91D95}" destId="{55360099-86E8-4B3F-8B3D-78366CA5F3E3}" srcOrd="0" destOrd="0" presId="urn:microsoft.com/office/officeart/2005/8/layout/orgChart1"/>
    <dgm:cxn modelId="{4378D6EB-ACC2-0847-8976-9923C960DE3B}" type="presOf" srcId="{15250552-3D87-4009-9521-FFBC0DD91D95}" destId="{EE220FAF-3EE7-4220-8D37-2425B1D75FC2}" srcOrd="1" destOrd="0" presId="urn:microsoft.com/office/officeart/2005/8/layout/orgChart1"/>
    <dgm:cxn modelId="{48F77FF5-6D03-4939-826B-16A4F03376F1}" srcId="{6392A6D2-643A-4DFF-808D-66FB886D5397}" destId="{15250552-3D87-4009-9521-FFBC0DD91D95}" srcOrd="2" destOrd="0" parTransId="{3EC6502B-BCD2-4D7D-92D2-408AEBFE53C8}" sibTransId="{76F95F3B-AC3A-46C6-8AE8-A37D50D70F17}"/>
    <dgm:cxn modelId="{5EC64FF7-D43E-CC4B-A12C-DCFDA2832FEF}" type="presOf" srcId="{1CFAC1CE-9C26-4605-BA97-2CD566558684}" destId="{34AAE9B2-1A8F-47D4-8360-261B10999630}" srcOrd="0" destOrd="0" presId="urn:microsoft.com/office/officeart/2005/8/layout/orgChart1"/>
    <dgm:cxn modelId="{9A7B03F8-A356-4768-B9FD-625FB9D6727C}" srcId="{6392A6D2-643A-4DFF-808D-66FB886D5397}" destId="{C5E5D75A-9EA9-4F9C-B843-41586B1E03C0}" srcOrd="3" destOrd="0" parTransId="{BBAB1C4F-5F99-4824-83B9-FF586BDB35F0}" sibTransId="{269F7434-6B46-4A18-9DF8-909DC9AE92DA}"/>
    <dgm:cxn modelId="{4A00557F-00DD-D347-98D7-28F08549832B}" type="presParOf" srcId="{144402FC-5483-4E8B-8F99-B54A9EA081A3}" destId="{42E5509A-C003-435D-831C-4F80C49187F2}" srcOrd="0" destOrd="0" presId="urn:microsoft.com/office/officeart/2005/8/layout/orgChart1"/>
    <dgm:cxn modelId="{4E5356E8-1C3A-8C4E-BCDF-DFCF1F4E8734}" type="presParOf" srcId="{42E5509A-C003-435D-831C-4F80C49187F2}" destId="{5C52B8CA-FD8A-4D5F-842B-14747CFBB477}" srcOrd="0" destOrd="0" presId="urn:microsoft.com/office/officeart/2005/8/layout/orgChart1"/>
    <dgm:cxn modelId="{F07348A6-C8BF-1B4B-AFA4-F4BA34B09884}" type="presParOf" srcId="{5C52B8CA-FD8A-4D5F-842B-14747CFBB477}" destId="{50949BD9-2806-471F-AA14-05B7D517D1CF}" srcOrd="0" destOrd="0" presId="urn:microsoft.com/office/officeart/2005/8/layout/orgChart1"/>
    <dgm:cxn modelId="{7E6B5A15-F13D-D04C-A3A8-953F3B8DB67E}" type="presParOf" srcId="{5C52B8CA-FD8A-4D5F-842B-14747CFBB477}" destId="{D43E9603-5C92-4541-808E-21468B337E62}" srcOrd="1" destOrd="0" presId="urn:microsoft.com/office/officeart/2005/8/layout/orgChart1"/>
    <dgm:cxn modelId="{C0C6FC7A-2F96-B543-996C-FC42F107257E}" type="presParOf" srcId="{42E5509A-C003-435D-831C-4F80C49187F2}" destId="{6BEA8910-FA3B-4C7D-957D-0DAB3C856590}" srcOrd="1" destOrd="0" presId="urn:microsoft.com/office/officeart/2005/8/layout/orgChart1"/>
    <dgm:cxn modelId="{A2D5B1AA-2BEF-1347-A0E1-3EE1B6DDC18A}" type="presParOf" srcId="{6BEA8910-FA3B-4C7D-957D-0DAB3C856590}" destId="{1E8E6D30-7C9E-4250-87A7-F585AA3C34F4}" srcOrd="0" destOrd="0" presId="urn:microsoft.com/office/officeart/2005/8/layout/orgChart1"/>
    <dgm:cxn modelId="{5001B709-EB60-544D-9B63-638344714F46}" type="presParOf" srcId="{6BEA8910-FA3B-4C7D-957D-0DAB3C856590}" destId="{6B2C9FF0-23F7-4853-81FF-21F896A23DC6}" srcOrd="1" destOrd="0" presId="urn:microsoft.com/office/officeart/2005/8/layout/orgChart1"/>
    <dgm:cxn modelId="{5FA7204F-5D7F-EF4C-B7A7-58ED37B0652F}" type="presParOf" srcId="{6B2C9FF0-23F7-4853-81FF-21F896A23DC6}" destId="{FEC930D7-D1B3-4F92-B386-DE42E6C7130F}" srcOrd="0" destOrd="0" presId="urn:microsoft.com/office/officeart/2005/8/layout/orgChart1"/>
    <dgm:cxn modelId="{6C1607CC-F8C5-EA4E-846D-856DC5CD09A3}" type="presParOf" srcId="{FEC930D7-D1B3-4F92-B386-DE42E6C7130F}" destId="{EC08D02F-0BFC-4E1A-ACEE-C17DE4F15047}" srcOrd="0" destOrd="0" presId="urn:microsoft.com/office/officeart/2005/8/layout/orgChart1"/>
    <dgm:cxn modelId="{280C18B7-7E49-AF4F-8813-05C63BB6BC7A}" type="presParOf" srcId="{FEC930D7-D1B3-4F92-B386-DE42E6C7130F}" destId="{2D4085C8-BEF8-4129-B673-2740B457D60A}" srcOrd="1" destOrd="0" presId="urn:microsoft.com/office/officeart/2005/8/layout/orgChart1"/>
    <dgm:cxn modelId="{E5C38470-E984-524A-BC22-0A97A5D5F2DB}" type="presParOf" srcId="{6B2C9FF0-23F7-4853-81FF-21F896A23DC6}" destId="{3AC35EDC-13C8-405D-9836-C36AD2C79C11}" srcOrd="1" destOrd="0" presId="urn:microsoft.com/office/officeart/2005/8/layout/orgChart1"/>
    <dgm:cxn modelId="{FEAC5600-2E9E-E34F-A68E-4F690AD3FF79}" type="presParOf" srcId="{6B2C9FF0-23F7-4853-81FF-21F896A23DC6}" destId="{C545E385-8EB6-4880-9F48-B7D78D3E25B3}" srcOrd="2" destOrd="0" presId="urn:microsoft.com/office/officeart/2005/8/layout/orgChart1"/>
    <dgm:cxn modelId="{DD394D8D-06A0-1647-ADC6-B33DA1259913}" type="presParOf" srcId="{6BEA8910-FA3B-4C7D-957D-0DAB3C856590}" destId="{6176D498-F90B-43C5-984E-4FCC41C410D7}" srcOrd="2" destOrd="0" presId="urn:microsoft.com/office/officeart/2005/8/layout/orgChart1"/>
    <dgm:cxn modelId="{AA4CA870-8146-2B4E-8EA3-B17DBD647635}" type="presParOf" srcId="{6BEA8910-FA3B-4C7D-957D-0DAB3C856590}" destId="{BAFE9BBA-8AE3-4B02-9AA9-F4C8379C2858}" srcOrd="3" destOrd="0" presId="urn:microsoft.com/office/officeart/2005/8/layout/orgChart1"/>
    <dgm:cxn modelId="{4B83FB20-C54A-2B44-A0EE-04B0D8EB2CEA}" type="presParOf" srcId="{BAFE9BBA-8AE3-4B02-9AA9-F4C8379C2858}" destId="{8592D735-9609-4B4C-9417-09F5DF9D5FE1}" srcOrd="0" destOrd="0" presId="urn:microsoft.com/office/officeart/2005/8/layout/orgChart1"/>
    <dgm:cxn modelId="{2EC5DA11-1A33-2746-B669-F244EC2E884A}" type="presParOf" srcId="{8592D735-9609-4B4C-9417-09F5DF9D5FE1}" destId="{34AAE9B2-1A8F-47D4-8360-261B10999630}" srcOrd="0" destOrd="0" presId="urn:microsoft.com/office/officeart/2005/8/layout/orgChart1"/>
    <dgm:cxn modelId="{58338A56-4EB4-E543-A9A7-7B8DF76DB276}" type="presParOf" srcId="{8592D735-9609-4B4C-9417-09F5DF9D5FE1}" destId="{A3D49D87-2BAD-4B4E-B453-5F5DBA304B49}" srcOrd="1" destOrd="0" presId="urn:microsoft.com/office/officeart/2005/8/layout/orgChart1"/>
    <dgm:cxn modelId="{42B12A1B-00C3-0F4C-9D63-390F3DFE2655}" type="presParOf" srcId="{BAFE9BBA-8AE3-4B02-9AA9-F4C8379C2858}" destId="{6EAD6F2E-4582-43E7-92F3-4B40D66C958A}" srcOrd="1" destOrd="0" presId="urn:microsoft.com/office/officeart/2005/8/layout/orgChart1"/>
    <dgm:cxn modelId="{61F290CE-A9A9-F544-964A-E575C91D3022}" type="presParOf" srcId="{BAFE9BBA-8AE3-4B02-9AA9-F4C8379C2858}" destId="{EFCB6B64-4E65-40E9-A50E-28E986BB512B}" srcOrd="2" destOrd="0" presId="urn:microsoft.com/office/officeart/2005/8/layout/orgChart1"/>
    <dgm:cxn modelId="{F3191265-1DAD-124C-818A-1DE519AC25A9}" type="presParOf" srcId="{6BEA8910-FA3B-4C7D-957D-0DAB3C856590}" destId="{D8693CCE-FC5D-4A13-8AC3-7634CE241555}" srcOrd="4" destOrd="0" presId="urn:microsoft.com/office/officeart/2005/8/layout/orgChart1"/>
    <dgm:cxn modelId="{1F50D0EA-20E9-0A43-8D16-2B0B287ACA89}" type="presParOf" srcId="{6BEA8910-FA3B-4C7D-957D-0DAB3C856590}" destId="{385A42AC-6B8B-4273-A658-D29759FC5152}" srcOrd="5" destOrd="0" presId="urn:microsoft.com/office/officeart/2005/8/layout/orgChart1"/>
    <dgm:cxn modelId="{B87763A0-B755-D249-A673-89A86D0602EF}" type="presParOf" srcId="{385A42AC-6B8B-4273-A658-D29759FC5152}" destId="{A87FB070-99E3-4E69-9DB8-DB70503AA998}" srcOrd="0" destOrd="0" presId="urn:microsoft.com/office/officeart/2005/8/layout/orgChart1"/>
    <dgm:cxn modelId="{59E4D39E-E731-4B4F-AF74-0EA463417E57}" type="presParOf" srcId="{A87FB070-99E3-4E69-9DB8-DB70503AA998}" destId="{55360099-86E8-4B3F-8B3D-78366CA5F3E3}" srcOrd="0" destOrd="0" presId="urn:microsoft.com/office/officeart/2005/8/layout/orgChart1"/>
    <dgm:cxn modelId="{DA29BFCB-A6E6-0542-993D-ACE63C9B1F51}" type="presParOf" srcId="{A87FB070-99E3-4E69-9DB8-DB70503AA998}" destId="{EE220FAF-3EE7-4220-8D37-2425B1D75FC2}" srcOrd="1" destOrd="0" presId="urn:microsoft.com/office/officeart/2005/8/layout/orgChart1"/>
    <dgm:cxn modelId="{4AADAB10-0EA4-4A44-B1C5-A19D44955C31}" type="presParOf" srcId="{385A42AC-6B8B-4273-A658-D29759FC5152}" destId="{837DFFB2-04DE-47C3-A232-DEDB157D8983}" srcOrd="1" destOrd="0" presId="urn:microsoft.com/office/officeart/2005/8/layout/orgChart1"/>
    <dgm:cxn modelId="{856F1AE6-E147-DF48-A950-FF978A090700}" type="presParOf" srcId="{385A42AC-6B8B-4273-A658-D29759FC5152}" destId="{8D410D0C-EC63-4DAA-A178-3B09A2BA3E75}" srcOrd="2" destOrd="0" presId="urn:microsoft.com/office/officeart/2005/8/layout/orgChart1"/>
    <dgm:cxn modelId="{828E0381-0BB4-0543-9844-63992132E885}" type="presParOf" srcId="{6BEA8910-FA3B-4C7D-957D-0DAB3C856590}" destId="{44AE9412-EC42-4816-961E-1170D6F4DFAC}" srcOrd="6" destOrd="0" presId="urn:microsoft.com/office/officeart/2005/8/layout/orgChart1"/>
    <dgm:cxn modelId="{8FFC4B5D-66EA-9B4A-BF0E-16DAAA011A50}" type="presParOf" srcId="{6BEA8910-FA3B-4C7D-957D-0DAB3C856590}" destId="{1EC7AAB1-04D5-4D31-AE8C-1BBA5C47EE2D}" srcOrd="7" destOrd="0" presId="urn:microsoft.com/office/officeart/2005/8/layout/orgChart1"/>
    <dgm:cxn modelId="{D0ED23E4-ABA2-6D45-902B-360AEB11DC19}" type="presParOf" srcId="{1EC7AAB1-04D5-4D31-AE8C-1BBA5C47EE2D}" destId="{3DDDE494-648A-4829-BDD4-2E0D7E655BC6}" srcOrd="0" destOrd="0" presId="urn:microsoft.com/office/officeart/2005/8/layout/orgChart1"/>
    <dgm:cxn modelId="{8B4395AB-E893-1B4A-A83A-95C34733A65E}" type="presParOf" srcId="{3DDDE494-648A-4829-BDD4-2E0D7E655BC6}" destId="{8AF2D8CB-2BCA-43EA-8134-D0A87A2C8150}" srcOrd="0" destOrd="0" presId="urn:microsoft.com/office/officeart/2005/8/layout/orgChart1"/>
    <dgm:cxn modelId="{CBF5FAE2-73B7-714F-9DFE-054246C9E45A}" type="presParOf" srcId="{3DDDE494-648A-4829-BDD4-2E0D7E655BC6}" destId="{96983324-6AFB-4449-8CCC-FEA3A7954FF9}" srcOrd="1" destOrd="0" presId="urn:microsoft.com/office/officeart/2005/8/layout/orgChart1"/>
    <dgm:cxn modelId="{2C067C88-E622-3145-AF5B-ADF4A416368F}" type="presParOf" srcId="{1EC7AAB1-04D5-4D31-AE8C-1BBA5C47EE2D}" destId="{2BE43793-3CC6-4785-8D82-416D788D88DE}" srcOrd="1" destOrd="0" presId="urn:microsoft.com/office/officeart/2005/8/layout/orgChart1"/>
    <dgm:cxn modelId="{E702D503-2053-1141-B63C-49FBFFDB40FE}" type="presParOf" srcId="{1EC7AAB1-04D5-4D31-AE8C-1BBA5C47EE2D}" destId="{E1F47BA5-33FA-4453-B9F0-30644E130C40}" srcOrd="2" destOrd="0" presId="urn:microsoft.com/office/officeart/2005/8/layout/orgChart1"/>
    <dgm:cxn modelId="{8D37D6AF-3F63-F345-80C0-4042C59AC90A}" type="presParOf" srcId="{42E5509A-C003-435D-831C-4F80C49187F2}" destId="{9AA2B28D-61B0-49A2-B4E1-3D506F62C8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3F4809-96AC-4E4D-84F2-C1AA06700E2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14CBEE1-22F0-467B-8203-265AA1EC0B41}">
      <dgm:prSet/>
      <dgm:spPr/>
      <dgm:t>
        <a:bodyPr/>
        <a:lstStyle/>
        <a:p>
          <a:pPr rtl="0"/>
          <a:r>
            <a:rPr lang="de-DE" dirty="0" err="1"/>
            <a:t>Vollidiomatizität</a:t>
          </a:r>
          <a:endParaRPr lang="de-DE" dirty="0"/>
        </a:p>
      </dgm:t>
    </dgm:pt>
    <dgm:pt modelId="{0F4CB242-3901-40AD-B34F-01879D2075AD}" type="parTrans" cxnId="{0DA688F8-5723-42F9-93F2-105EF48BDF37}">
      <dgm:prSet/>
      <dgm:spPr/>
      <dgm:t>
        <a:bodyPr/>
        <a:lstStyle/>
        <a:p>
          <a:endParaRPr lang="de-DE"/>
        </a:p>
      </dgm:t>
    </dgm:pt>
    <dgm:pt modelId="{CC3BE8BE-54BA-428C-9209-45B7C9E7F40B}" type="sibTrans" cxnId="{0DA688F8-5723-42F9-93F2-105EF48BDF37}">
      <dgm:prSet/>
      <dgm:spPr/>
      <dgm:t>
        <a:bodyPr/>
        <a:lstStyle/>
        <a:p>
          <a:endParaRPr lang="de-DE"/>
        </a:p>
      </dgm:t>
    </dgm:pt>
    <dgm:pt modelId="{EBB8B273-C49E-4BCE-AFC5-3A355C1AC458}">
      <dgm:prSet custT="1"/>
      <dgm:spPr/>
      <dgm:t>
        <a:bodyPr/>
        <a:lstStyle/>
        <a:p>
          <a:pPr rtl="0"/>
          <a:r>
            <a:rPr lang="de-DE" sz="1400" i="1" dirty="0">
              <a:solidFill>
                <a:schemeClr val="accent2">
                  <a:lumMod val="75000"/>
                </a:schemeClr>
              </a:solidFill>
            </a:rPr>
            <a:t>Öl ins Feuer gießen</a:t>
          </a:r>
          <a:endParaRPr lang="de-DE" sz="1400" dirty="0">
            <a:solidFill>
              <a:schemeClr val="accent2">
                <a:lumMod val="75000"/>
              </a:schemeClr>
            </a:solidFill>
          </a:endParaRPr>
        </a:p>
      </dgm:t>
    </dgm:pt>
    <dgm:pt modelId="{F25EE8AC-BA08-4FA4-909A-4409FD387E67}" type="parTrans" cxnId="{331E2D76-6D0E-4E0C-8A07-D73B0516DF7F}">
      <dgm:prSet/>
      <dgm:spPr/>
      <dgm:t>
        <a:bodyPr/>
        <a:lstStyle/>
        <a:p>
          <a:endParaRPr lang="de-DE"/>
        </a:p>
      </dgm:t>
    </dgm:pt>
    <dgm:pt modelId="{EFAF7995-5901-469F-B161-28A2F4A093D7}" type="sibTrans" cxnId="{331E2D76-6D0E-4E0C-8A07-D73B0516DF7F}">
      <dgm:prSet/>
      <dgm:spPr/>
      <dgm:t>
        <a:bodyPr/>
        <a:lstStyle/>
        <a:p>
          <a:endParaRPr lang="de-DE"/>
        </a:p>
      </dgm:t>
    </dgm:pt>
    <dgm:pt modelId="{E51B9F51-677B-4DC2-AC37-89977D4CABE5}">
      <dgm:prSet custT="1"/>
      <dgm:spPr/>
      <dgm:t>
        <a:bodyPr/>
        <a:lstStyle/>
        <a:p>
          <a:pPr rtl="0"/>
          <a:r>
            <a:rPr lang="de-DE" sz="1400" i="1" dirty="0">
              <a:solidFill>
                <a:schemeClr val="accent2">
                  <a:lumMod val="75000"/>
                </a:schemeClr>
              </a:solidFill>
            </a:rPr>
            <a:t>fix und fertig</a:t>
          </a:r>
        </a:p>
      </dgm:t>
    </dgm:pt>
    <dgm:pt modelId="{501441DB-9A5A-4F09-9266-D910F8E7F05F}" type="parTrans" cxnId="{0BA54343-162E-486B-A7D8-968E2D1E5EC1}">
      <dgm:prSet/>
      <dgm:spPr/>
      <dgm:t>
        <a:bodyPr/>
        <a:lstStyle/>
        <a:p>
          <a:endParaRPr lang="de-DE"/>
        </a:p>
      </dgm:t>
    </dgm:pt>
    <dgm:pt modelId="{D0CDC591-3D2E-435E-AB88-F5B6E85AF22C}" type="sibTrans" cxnId="{0BA54343-162E-486B-A7D8-968E2D1E5EC1}">
      <dgm:prSet/>
      <dgm:spPr/>
      <dgm:t>
        <a:bodyPr/>
        <a:lstStyle/>
        <a:p>
          <a:endParaRPr lang="de-DE"/>
        </a:p>
      </dgm:t>
    </dgm:pt>
    <dgm:pt modelId="{18D2B751-7BF5-44F0-987D-E18F411EAECB}">
      <dgm:prSet custT="1"/>
      <dgm:spPr/>
      <dgm:t>
        <a:bodyPr/>
        <a:lstStyle/>
        <a:p>
          <a:pPr rtl="0"/>
          <a:r>
            <a:rPr lang="de-DE" sz="1400" i="1" dirty="0">
              <a:solidFill>
                <a:schemeClr val="accent2">
                  <a:lumMod val="75000"/>
                </a:schemeClr>
              </a:solidFill>
            </a:rPr>
            <a:t>gang und gäbe sein</a:t>
          </a:r>
        </a:p>
      </dgm:t>
    </dgm:pt>
    <dgm:pt modelId="{0E11C6D6-8438-429D-94FF-80BC4C70303B}" type="parTrans" cxnId="{BA368A49-E7AB-418A-A582-4939C8772B81}">
      <dgm:prSet/>
      <dgm:spPr/>
      <dgm:t>
        <a:bodyPr/>
        <a:lstStyle/>
        <a:p>
          <a:endParaRPr lang="de-DE"/>
        </a:p>
      </dgm:t>
    </dgm:pt>
    <dgm:pt modelId="{33BF8F4B-D0FD-4A5D-B056-3DDF27308533}" type="sibTrans" cxnId="{BA368A49-E7AB-418A-A582-4939C8772B81}">
      <dgm:prSet/>
      <dgm:spPr/>
      <dgm:t>
        <a:bodyPr/>
        <a:lstStyle/>
        <a:p>
          <a:endParaRPr lang="de-DE"/>
        </a:p>
      </dgm:t>
    </dgm:pt>
    <dgm:pt modelId="{84829292-D807-4A69-AD10-4FA33E803183}">
      <dgm:prSet/>
      <dgm:spPr/>
      <dgm:t>
        <a:bodyPr/>
        <a:lstStyle/>
        <a:p>
          <a:pPr rtl="0"/>
          <a:r>
            <a:rPr lang="de-DE"/>
            <a:t>Teilidiomatizität</a:t>
          </a:r>
          <a:endParaRPr lang="de-DE" dirty="0"/>
        </a:p>
      </dgm:t>
    </dgm:pt>
    <dgm:pt modelId="{829CC9DF-1D47-4BDF-A809-C43FC89E5B34}" type="parTrans" cxnId="{EA0C7BF2-84AC-4CF9-BBEE-A51342A27506}">
      <dgm:prSet/>
      <dgm:spPr/>
      <dgm:t>
        <a:bodyPr/>
        <a:lstStyle/>
        <a:p>
          <a:endParaRPr lang="de-DE"/>
        </a:p>
      </dgm:t>
    </dgm:pt>
    <dgm:pt modelId="{004C6F1A-0963-4000-933D-CC37F1B6C7D3}" type="sibTrans" cxnId="{EA0C7BF2-84AC-4CF9-BBEE-A51342A27506}">
      <dgm:prSet/>
      <dgm:spPr/>
      <dgm:t>
        <a:bodyPr/>
        <a:lstStyle/>
        <a:p>
          <a:endParaRPr lang="de-DE"/>
        </a:p>
      </dgm:t>
    </dgm:pt>
    <dgm:pt modelId="{21503CFC-92EF-456E-A6BE-1029C2F30E9C}">
      <dgm:prSet custT="1"/>
      <dgm:spPr/>
      <dgm:t>
        <a:bodyPr/>
        <a:lstStyle/>
        <a:p>
          <a:pPr rtl="0"/>
          <a:r>
            <a:rPr lang="de-DE" sz="1400" i="1" dirty="0">
              <a:solidFill>
                <a:schemeClr val="accent2">
                  <a:lumMod val="75000"/>
                </a:schemeClr>
              </a:solidFill>
            </a:rPr>
            <a:t>einen Streit vom Zaun brechen</a:t>
          </a:r>
        </a:p>
      </dgm:t>
    </dgm:pt>
    <dgm:pt modelId="{C074626D-5313-490A-9ABA-B3F0AA195525}" type="parTrans" cxnId="{15929218-937E-42BD-92E7-B86134D18F55}">
      <dgm:prSet/>
      <dgm:spPr/>
      <dgm:t>
        <a:bodyPr/>
        <a:lstStyle/>
        <a:p>
          <a:endParaRPr lang="de-DE"/>
        </a:p>
      </dgm:t>
    </dgm:pt>
    <dgm:pt modelId="{D215F76B-233F-45A6-A306-492B8B714198}" type="sibTrans" cxnId="{15929218-937E-42BD-92E7-B86134D18F55}">
      <dgm:prSet/>
      <dgm:spPr/>
      <dgm:t>
        <a:bodyPr/>
        <a:lstStyle/>
        <a:p>
          <a:endParaRPr lang="de-DE"/>
        </a:p>
      </dgm:t>
    </dgm:pt>
    <dgm:pt modelId="{D85A7EF8-5B93-472C-8BFC-952243DFB742}">
      <dgm:prSet custT="1"/>
      <dgm:spPr/>
      <dgm:t>
        <a:bodyPr/>
        <a:lstStyle/>
        <a:p>
          <a:pPr rtl="0"/>
          <a:r>
            <a:rPr lang="de-DE" sz="1400" i="1" dirty="0">
              <a:solidFill>
                <a:schemeClr val="accent2">
                  <a:lumMod val="75000"/>
                </a:schemeClr>
              </a:solidFill>
            </a:rPr>
            <a:t>blinder Passagier</a:t>
          </a:r>
        </a:p>
      </dgm:t>
    </dgm:pt>
    <dgm:pt modelId="{03915207-3B69-4DC3-8095-7ABA3DC0DCD1}" type="parTrans" cxnId="{F9373979-95F4-4FC1-AFB8-5C355A283353}">
      <dgm:prSet/>
      <dgm:spPr/>
      <dgm:t>
        <a:bodyPr/>
        <a:lstStyle/>
        <a:p>
          <a:endParaRPr lang="de-DE"/>
        </a:p>
      </dgm:t>
    </dgm:pt>
    <dgm:pt modelId="{15DB737B-C5C5-4554-ACD5-FC77E04F950A}" type="sibTrans" cxnId="{F9373979-95F4-4FC1-AFB8-5C355A283353}">
      <dgm:prSet/>
      <dgm:spPr/>
      <dgm:t>
        <a:bodyPr/>
        <a:lstStyle/>
        <a:p>
          <a:endParaRPr lang="de-DE"/>
        </a:p>
      </dgm:t>
    </dgm:pt>
    <dgm:pt modelId="{18A26797-F977-47CA-8B58-445E8ECE976C}">
      <dgm:prSet custT="1"/>
      <dgm:spPr/>
      <dgm:t>
        <a:bodyPr/>
        <a:lstStyle/>
        <a:p>
          <a:pPr rtl="0"/>
          <a:r>
            <a:rPr lang="de-DE" sz="1400" i="1" dirty="0">
              <a:solidFill>
                <a:schemeClr val="accent2">
                  <a:lumMod val="75000"/>
                </a:schemeClr>
              </a:solidFill>
            </a:rPr>
            <a:t>Bahnhof verstehen</a:t>
          </a:r>
        </a:p>
      </dgm:t>
    </dgm:pt>
    <dgm:pt modelId="{1F30F871-1827-4667-9925-CE2EF4568438}" type="parTrans" cxnId="{C3B6116D-929D-48A2-80D0-F8AE5616B545}">
      <dgm:prSet/>
      <dgm:spPr/>
      <dgm:t>
        <a:bodyPr/>
        <a:lstStyle/>
        <a:p>
          <a:endParaRPr lang="de-DE"/>
        </a:p>
      </dgm:t>
    </dgm:pt>
    <dgm:pt modelId="{2D7BC56A-A3DB-4470-B3D0-7451F1273844}" type="sibTrans" cxnId="{C3B6116D-929D-48A2-80D0-F8AE5616B545}">
      <dgm:prSet/>
      <dgm:spPr/>
      <dgm:t>
        <a:bodyPr/>
        <a:lstStyle/>
        <a:p>
          <a:endParaRPr lang="de-DE"/>
        </a:p>
      </dgm:t>
    </dgm:pt>
    <dgm:pt modelId="{C762D406-4D3B-4BD8-B9AA-BEDF46204992}">
      <dgm:prSet/>
      <dgm:spPr/>
      <dgm:t>
        <a:bodyPr/>
        <a:lstStyle/>
        <a:p>
          <a:pPr rtl="0"/>
          <a:r>
            <a:rPr lang="de-DE"/>
            <a:t>Nullidiomatizität</a:t>
          </a:r>
        </a:p>
      </dgm:t>
    </dgm:pt>
    <dgm:pt modelId="{B878F69E-1047-4C68-9F21-85A093C3B122}" type="parTrans" cxnId="{25D0A78B-2AED-4C96-8157-68DC481E5B98}">
      <dgm:prSet/>
      <dgm:spPr/>
      <dgm:t>
        <a:bodyPr/>
        <a:lstStyle/>
        <a:p>
          <a:endParaRPr lang="de-DE"/>
        </a:p>
      </dgm:t>
    </dgm:pt>
    <dgm:pt modelId="{7F911E73-8456-4E28-B727-8CC2CC5F555D}" type="sibTrans" cxnId="{25D0A78B-2AED-4C96-8157-68DC481E5B98}">
      <dgm:prSet/>
      <dgm:spPr/>
      <dgm:t>
        <a:bodyPr/>
        <a:lstStyle/>
        <a:p>
          <a:endParaRPr lang="de-DE"/>
        </a:p>
      </dgm:t>
    </dgm:pt>
    <dgm:pt modelId="{795E0B09-F735-4F76-9585-34E0A6116952}">
      <dgm:prSet custT="1"/>
      <dgm:spPr/>
      <dgm:t>
        <a:bodyPr/>
        <a:lstStyle/>
        <a:p>
          <a:pPr rtl="0"/>
          <a:r>
            <a:rPr lang="de-DE" sz="1400" i="1" dirty="0">
              <a:solidFill>
                <a:schemeClr val="accent2">
                  <a:lumMod val="75000"/>
                </a:schemeClr>
              </a:solidFill>
            </a:rPr>
            <a:t>mildernde Umstände</a:t>
          </a:r>
        </a:p>
      </dgm:t>
    </dgm:pt>
    <dgm:pt modelId="{369D26D1-C35A-468F-95A6-ACF6183A5FAB}" type="parTrans" cxnId="{93A7E6FA-F789-4E5A-8712-3B3CF0EED2E1}">
      <dgm:prSet/>
      <dgm:spPr/>
      <dgm:t>
        <a:bodyPr/>
        <a:lstStyle/>
        <a:p>
          <a:endParaRPr lang="de-DE"/>
        </a:p>
      </dgm:t>
    </dgm:pt>
    <dgm:pt modelId="{342ABC7E-5EA2-40E0-ADE8-EB91110065B3}" type="sibTrans" cxnId="{93A7E6FA-F789-4E5A-8712-3B3CF0EED2E1}">
      <dgm:prSet/>
      <dgm:spPr/>
      <dgm:t>
        <a:bodyPr/>
        <a:lstStyle/>
        <a:p>
          <a:endParaRPr lang="de-DE"/>
        </a:p>
      </dgm:t>
    </dgm:pt>
    <dgm:pt modelId="{C4093450-8672-4FCE-B6CD-6DAF2DCB79C1}">
      <dgm:prSet custT="1"/>
      <dgm:spPr/>
      <dgm:t>
        <a:bodyPr/>
        <a:lstStyle/>
        <a:p>
          <a:pPr rtl="0"/>
          <a:r>
            <a:rPr lang="de-DE" sz="1400" i="1" dirty="0">
              <a:solidFill>
                <a:schemeClr val="accent2">
                  <a:lumMod val="75000"/>
                </a:schemeClr>
              </a:solidFill>
            </a:rPr>
            <a:t>spitzer Winkel</a:t>
          </a:r>
        </a:p>
      </dgm:t>
    </dgm:pt>
    <dgm:pt modelId="{82B9D908-1A82-465B-A123-AC27CB169651}" type="parTrans" cxnId="{7EEA308E-D48F-4609-AFA7-094C4555CDC6}">
      <dgm:prSet/>
      <dgm:spPr/>
      <dgm:t>
        <a:bodyPr/>
        <a:lstStyle/>
        <a:p>
          <a:endParaRPr lang="de-DE"/>
        </a:p>
      </dgm:t>
    </dgm:pt>
    <dgm:pt modelId="{D2D73D90-4ACB-4F53-B267-624498A768B7}" type="sibTrans" cxnId="{7EEA308E-D48F-4609-AFA7-094C4555CDC6}">
      <dgm:prSet/>
      <dgm:spPr/>
      <dgm:t>
        <a:bodyPr/>
        <a:lstStyle/>
        <a:p>
          <a:endParaRPr lang="de-DE"/>
        </a:p>
      </dgm:t>
    </dgm:pt>
    <dgm:pt modelId="{0EE34635-B643-4DD0-800E-C71068A52E8D}">
      <dgm:prSet custT="1"/>
      <dgm:spPr/>
      <dgm:t>
        <a:bodyPr/>
        <a:lstStyle/>
        <a:p>
          <a:pPr rtl="0"/>
          <a:r>
            <a:rPr lang="de-DE" sz="1400" i="1">
              <a:solidFill>
                <a:schemeClr val="accent2">
                  <a:lumMod val="75000"/>
                </a:schemeClr>
              </a:solidFill>
            </a:rPr>
            <a:t>werdende Mutter</a:t>
          </a:r>
          <a:endParaRPr lang="de-DE" sz="1400" i="1" dirty="0">
            <a:solidFill>
              <a:schemeClr val="accent2">
                <a:lumMod val="75000"/>
              </a:schemeClr>
            </a:solidFill>
          </a:endParaRPr>
        </a:p>
      </dgm:t>
    </dgm:pt>
    <dgm:pt modelId="{3EF68FD1-2A01-4D68-BCA2-2D75F7F08258}" type="parTrans" cxnId="{D56084F3-0397-4A55-8DBE-25472367AA58}">
      <dgm:prSet/>
      <dgm:spPr/>
      <dgm:t>
        <a:bodyPr/>
        <a:lstStyle/>
        <a:p>
          <a:endParaRPr lang="de-DE"/>
        </a:p>
      </dgm:t>
    </dgm:pt>
    <dgm:pt modelId="{D26E0A2D-4976-4015-B677-CC831B432082}" type="sibTrans" cxnId="{D56084F3-0397-4A55-8DBE-25472367AA58}">
      <dgm:prSet/>
      <dgm:spPr/>
      <dgm:t>
        <a:bodyPr/>
        <a:lstStyle/>
        <a:p>
          <a:endParaRPr lang="de-DE"/>
        </a:p>
      </dgm:t>
    </dgm:pt>
    <dgm:pt modelId="{8D6B46C9-A28E-481D-9D0C-46F8D5E852AD}" type="pres">
      <dgm:prSet presAssocID="{463F4809-96AC-4E4D-84F2-C1AA06700E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C95F86-930E-41F6-9BE5-03C337803900}" type="pres">
      <dgm:prSet presAssocID="{C14CBEE1-22F0-467B-8203-265AA1EC0B41}" presName="root" presStyleCnt="0"/>
      <dgm:spPr/>
    </dgm:pt>
    <dgm:pt modelId="{2C3590AD-9F83-4078-8191-09DD824D5E2B}" type="pres">
      <dgm:prSet presAssocID="{C14CBEE1-22F0-467B-8203-265AA1EC0B41}" presName="rootComposite" presStyleCnt="0"/>
      <dgm:spPr/>
    </dgm:pt>
    <dgm:pt modelId="{D8723F77-B3FB-493E-B317-AFABFC1BD50E}" type="pres">
      <dgm:prSet presAssocID="{C14CBEE1-22F0-467B-8203-265AA1EC0B41}" presName="rootText" presStyleLbl="node1" presStyleIdx="0" presStyleCnt="3"/>
      <dgm:spPr/>
    </dgm:pt>
    <dgm:pt modelId="{7F53BE25-B3DD-4150-8C11-22AEED9AB511}" type="pres">
      <dgm:prSet presAssocID="{C14CBEE1-22F0-467B-8203-265AA1EC0B41}" presName="rootConnector" presStyleLbl="node1" presStyleIdx="0" presStyleCnt="3"/>
      <dgm:spPr/>
    </dgm:pt>
    <dgm:pt modelId="{83B1EE83-FF13-471C-9505-40038EF5CE7D}" type="pres">
      <dgm:prSet presAssocID="{C14CBEE1-22F0-467B-8203-265AA1EC0B41}" presName="childShape" presStyleCnt="0"/>
      <dgm:spPr/>
    </dgm:pt>
    <dgm:pt modelId="{54207934-7397-429B-9CF2-8263E2077FA1}" type="pres">
      <dgm:prSet presAssocID="{F25EE8AC-BA08-4FA4-909A-4409FD387E67}" presName="Name13" presStyleLbl="parChTrans1D2" presStyleIdx="0" presStyleCnt="9"/>
      <dgm:spPr/>
    </dgm:pt>
    <dgm:pt modelId="{1D291D07-54EF-4C7A-A36F-5090C03A9C7E}" type="pres">
      <dgm:prSet presAssocID="{EBB8B273-C49E-4BCE-AFC5-3A355C1AC458}" presName="childText" presStyleLbl="bgAcc1" presStyleIdx="0" presStyleCnt="9">
        <dgm:presLayoutVars>
          <dgm:bulletEnabled val="1"/>
        </dgm:presLayoutVars>
      </dgm:prSet>
      <dgm:spPr/>
    </dgm:pt>
    <dgm:pt modelId="{E4C311DF-37ED-4FEF-8CC9-0510F122D6B6}" type="pres">
      <dgm:prSet presAssocID="{501441DB-9A5A-4F09-9266-D910F8E7F05F}" presName="Name13" presStyleLbl="parChTrans1D2" presStyleIdx="1" presStyleCnt="9"/>
      <dgm:spPr/>
    </dgm:pt>
    <dgm:pt modelId="{151A883D-B8B0-40EB-B971-5D50567F8FBE}" type="pres">
      <dgm:prSet presAssocID="{E51B9F51-677B-4DC2-AC37-89977D4CABE5}" presName="childText" presStyleLbl="bgAcc1" presStyleIdx="1" presStyleCnt="9">
        <dgm:presLayoutVars>
          <dgm:bulletEnabled val="1"/>
        </dgm:presLayoutVars>
      </dgm:prSet>
      <dgm:spPr/>
    </dgm:pt>
    <dgm:pt modelId="{650DE85A-56F3-4053-A795-FB52F6369B40}" type="pres">
      <dgm:prSet presAssocID="{0E11C6D6-8438-429D-94FF-80BC4C70303B}" presName="Name13" presStyleLbl="parChTrans1D2" presStyleIdx="2" presStyleCnt="9"/>
      <dgm:spPr/>
    </dgm:pt>
    <dgm:pt modelId="{62EB13AE-C035-4730-B8C3-237EC3493B1A}" type="pres">
      <dgm:prSet presAssocID="{18D2B751-7BF5-44F0-987D-E18F411EAECB}" presName="childText" presStyleLbl="bgAcc1" presStyleIdx="2" presStyleCnt="9">
        <dgm:presLayoutVars>
          <dgm:bulletEnabled val="1"/>
        </dgm:presLayoutVars>
      </dgm:prSet>
      <dgm:spPr/>
    </dgm:pt>
    <dgm:pt modelId="{2472274C-2175-4119-8E97-97E0631F7E16}" type="pres">
      <dgm:prSet presAssocID="{84829292-D807-4A69-AD10-4FA33E803183}" presName="root" presStyleCnt="0"/>
      <dgm:spPr/>
    </dgm:pt>
    <dgm:pt modelId="{40DBFA3C-8143-4F73-BFAD-11CE85EC7B26}" type="pres">
      <dgm:prSet presAssocID="{84829292-D807-4A69-AD10-4FA33E803183}" presName="rootComposite" presStyleCnt="0"/>
      <dgm:spPr/>
    </dgm:pt>
    <dgm:pt modelId="{C15D15CC-4B0D-4320-A0F9-779824E7C5C5}" type="pres">
      <dgm:prSet presAssocID="{84829292-D807-4A69-AD10-4FA33E803183}" presName="rootText" presStyleLbl="node1" presStyleIdx="1" presStyleCnt="3"/>
      <dgm:spPr/>
    </dgm:pt>
    <dgm:pt modelId="{109BE37E-0780-49D2-999E-B48FB980AF2F}" type="pres">
      <dgm:prSet presAssocID="{84829292-D807-4A69-AD10-4FA33E803183}" presName="rootConnector" presStyleLbl="node1" presStyleIdx="1" presStyleCnt="3"/>
      <dgm:spPr/>
    </dgm:pt>
    <dgm:pt modelId="{432759D5-7685-4D82-B278-CF1DACB0B2B9}" type="pres">
      <dgm:prSet presAssocID="{84829292-D807-4A69-AD10-4FA33E803183}" presName="childShape" presStyleCnt="0"/>
      <dgm:spPr/>
    </dgm:pt>
    <dgm:pt modelId="{9970F763-BE1E-41E4-90A0-5B5AB35E57C7}" type="pres">
      <dgm:prSet presAssocID="{C074626D-5313-490A-9ABA-B3F0AA195525}" presName="Name13" presStyleLbl="parChTrans1D2" presStyleIdx="3" presStyleCnt="9"/>
      <dgm:spPr/>
    </dgm:pt>
    <dgm:pt modelId="{ED07B1CF-4A98-44D0-B780-F49956B2C0EE}" type="pres">
      <dgm:prSet presAssocID="{21503CFC-92EF-456E-A6BE-1029C2F30E9C}" presName="childText" presStyleLbl="bgAcc1" presStyleIdx="3" presStyleCnt="9">
        <dgm:presLayoutVars>
          <dgm:bulletEnabled val="1"/>
        </dgm:presLayoutVars>
      </dgm:prSet>
      <dgm:spPr/>
    </dgm:pt>
    <dgm:pt modelId="{AB6E2D40-5467-4458-904B-887ED5367CB0}" type="pres">
      <dgm:prSet presAssocID="{03915207-3B69-4DC3-8095-7ABA3DC0DCD1}" presName="Name13" presStyleLbl="parChTrans1D2" presStyleIdx="4" presStyleCnt="9"/>
      <dgm:spPr/>
    </dgm:pt>
    <dgm:pt modelId="{7D496743-15E0-4EDE-8DB6-CFC12FE6A3F8}" type="pres">
      <dgm:prSet presAssocID="{D85A7EF8-5B93-472C-8BFC-952243DFB742}" presName="childText" presStyleLbl="bgAcc1" presStyleIdx="4" presStyleCnt="9">
        <dgm:presLayoutVars>
          <dgm:bulletEnabled val="1"/>
        </dgm:presLayoutVars>
      </dgm:prSet>
      <dgm:spPr/>
    </dgm:pt>
    <dgm:pt modelId="{979A1328-9F34-4E08-BFF0-9EE5782B4D51}" type="pres">
      <dgm:prSet presAssocID="{1F30F871-1827-4667-9925-CE2EF4568438}" presName="Name13" presStyleLbl="parChTrans1D2" presStyleIdx="5" presStyleCnt="9"/>
      <dgm:spPr/>
    </dgm:pt>
    <dgm:pt modelId="{3A2E7F1B-B5FF-4147-96BD-5FF1F26C4743}" type="pres">
      <dgm:prSet presAssocID="{18A26797-F977-47CA-8B58-445E8ECE976C}" presName="childText" presStyleLbl="bgAcc1" presStyleIdx="5" presStyleCnt="9">
        <dgm:presLayoutVars>
          <dgm:bulletEnabled val="1"/>
        </dgm:presLayoutVars>
      </dgm:prSet>
      <dgm:spPr/>
    </dgm:pt>
    <dgm:pt modelId="{F90155D7-F4CA-4C52-8AD1-6C87062DCC47}" type="pres">
      <dgm:prSet presAssocID="{C762D406-4D3B-4BD8-B9AA-BEDF46204992}" presName="root" presStyleCnt="0"/>
      <dgm:spPr/>
    </dgm:pt>
    <dgm:pt modelId="{1F1E6692-22AD-4528-8324-94C050E5141F}" type="pres">
      <dgm:prSet presAssocID="{C762D406-4D3B-4BD8-B9AA-BEDF46204992}" presName="rootComposite" presStyleCnt="0"/>
      <dgm:spPr/>
    </dgm:pt>
    <dgm:pt modelId="{8CC439B2-3ADA-4FC5-8A1E-0A370A8A20B2}" type="pres">
      <dgm:prSet presAssocID="{C762D406-4D3B-4BD8-B9AA-BEDF46204992}" presName="rootText" presStyleLbl="node1" presStyleIdx="2" presStyleCnt="3"/>
      <dgm:spPr/>
    </dgm:pt>
    <dgm:pt modelId="{E78CBCFD-5214-4B5C-BA17-6B93CE72180C}" type="pres">
      <dgm:prSet presAssocID="{C762D406-4D3B-4BD8-B9AA-BEDF46204992}" presName="rootConnector" presStyleLbl="node1" presStyleIdx="2" presStyleCnt="3"/>
      <dgm:spPr/>
    </dgm:pt>
    <dgm:pt modelId="{D95E67C3-76F5-4D54-98B6-64DF7E82B022}" type="pres">
      <dgm:prSet presAssocID="{C762D406-4D3B-4BD8-B9AA-BEDF46204992}" presName="childShape" presStyleCnt="0"/>
      <dgm:spPr/>
    </dgm:pt>
    <dgm:pt modelId="{B144BEC0-4B2F-41E5-AF61-F0A010A700BC}" type="pres">
      <dgm:prSet presAssocID="{369D26D1-C35A-468F-95A6-ACF6183A5FAB}" presName="Name13" presStyleLbl="parChTrans1D2" presStyleIdx="6" presStyleCnt="9"/>
      <dgm:spPr/>
    </dgm:pt>
    <dgm:pt modelId="{AE0591D8-422A-43B0-9CF8-01AFA8298059}" type="pres">
      <dgm:prSet presAssocID="{795E0B09-F735-4F76-9585-34E0A6116952}" presName="childText" presStyleLbl="bgAcc1" presStyleIdx="6" presStyleCnt="9">
        <dgm:presLayoutVars>
          <dgm:bulletEnabled val="1"/>
        </dgm:presLayoutVars>
      </dgm:prSet>
      <dgm:spPr/>
    </dgm:pt>
    <dgm:pt modelId="{A2DCD048-1169-445F-ADB0-2E56F983A48B}" type="pres">
      <dgm:prSet presAssocID="{82B9D908-1A82-465B-A123-AC27CB169651}" presName="Name13" presStyleLbl="parChTrans1D2" presStyleIdx="7" presStyleCnt="9"/>
      <dgm:spPr/>
    </dgm:pt>
    <dgm:pt modelId="{A7C68E02-CBE5-46DC-A26A-67F46172FDD6}" type="pres">
      <dgm:prSet presAssocID="{C4093450-8672-4FCE-B6CD-6DAF2DCB79C1}" presName="childText" presStyleLbl="bgAcc1" presStyleIdx="7" presStyleCnt="9">
        <dgm:presLayoutVars>
          <dgm:bulletEnabled val="1"/>
        </dgm:presLayoutVars>
      </dgm:prSet>
      <dgm:spPr/>
    </dgm:pt>
    <dgm:pt modelId="{AA55F110-CA35-43EB-A30E-E5028475B48C}" type="pres">
      <dgm:prSet presAssocID="{3EF68FD1-2A01-4D68-BCA2-2D75F7F08258}" presName="Name13" presStyleLbl="parChTrans1D2" presStyleIdx="8" presStyleCnt="9"/>
      <dgm:spPr/>
    </dgm:pt>
    <dgm:pt modelId="{D0F83A84-48A5-4CEA-BF62-B23A274075F0}" type="pres">
      <dgm:prSet presAssocID="{0EE34635-B643-4DD0-800E-C71068A52E8D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A79B3E03-8E88-E349-8DC3-AB415E4DD117}" type="presOf" srcId="{C762D406-4D3B-4BD8-B9AA-BEDF46204992}" destId="{E78CBCFD-5214-4B5C-BA17-6B93CE72180C}" srcOrd="1" destOrd="0" presId="urn:microsoft.com/office/officeart/2005/8/layout/hierarchy3"/>
    <dgm:cxn modelId="{E80F1F0B-9D80-5144-BAEA-2056C2D34B4E}" type="presOf" srcId="{82B9D908-1A82-465B-A123-AC27CB169651}" destId="{A2DCD048-1169-445F-ADB0-2E56F983A48B}" srcOrd="0" destOrd="0" presId="urn:microsoft.com/office/officeart/2005/8/layout/hierarchy3"/>
    <dgm:cxn modelId="{9992C312-80F5-8A4A-9C76-28F3F8736313}" type="presOf" srcId="{795E0B09-F735-4F76-9585-34E0A6116952}" destId="{AE0591D8-422A-43B0-9CF8-01AFA8298059}" srcOrd="0" destOrd="0" presId="urn:microsoft.com/office/officeart/2005/8/layout/hierarchy3"/>
    <dgm:cxn modelId="{15929218-937E-42BD-92E7-B86134D18F55}" srcId="{84829292-D807-4A69-AD10-4FA33E803183}" destId="{21503CFC-92EF-456E-A6BE-1029C2F30E9C}" srcOrd="0" destOrd="0" parTransId="{C074626D-5313-490A-9ABA-B3F0AA195525}" sibTransId="{D215F76B-233F-45A6-A306-492B8B714198}"/>
    <dgm:cxn modelId="{BBBB5C1D-AAA3-E742-86A2-B5F4E50B0487}" type="presOf" srcId="{18D2B751-7BF5-44F0-987D-E18F411EAECB}" destId="{62EB13AE-C035-4730-B8C3-237EC3493B1A}" srcOrd="0" destOrd="0" presId="urn:microsoft.com/office/officeart/2005/8/layout/hierarchy3"/>
    <dgm:cxn modelId="{2538391F-CB89-7E46-B4A4-7AD4188129D6}" type="presOf" srcId="{F25EE8AC-BA08-4FA4-909A-4409FD387E67}" destId="{54207934-7397-429B-9CF2-8263E2077FA1}" srcOrd="0" destOrd="0" presId="urn:microsoft.com/office/officeart/2005/8/layout/hierarchy3"/>
    <dgm:cxn modelId="{F2AA8A27-2FEF-A24A-B4B8-BC05B3313CB8}" type="presOf" srcId="{03915207-3B69-4DC3-8095-7ABA3DC0DCD1}" destId="{AB6E2D40-5467-4458-904B-887ED5367CB0}" srcOrd="0" destOrd="0" presId="urn:microsoft.com/office/officeart/2005/8/layout/hierarchy3"/>
    <dgm:cxn modelId="{B6FD8F39-916E-194C-BB42-402EE3F12E85}" type="presOf" srcId="{3EF68FD1-2A01-4D68-BCA2-2D75F7F08258}" destId="{AA55F110-CA35-43EB-A30E-E5028475B48C}" srcOrd="0" destOrd="0" presId="urn:microsoft.com/office/officeart/2005/8/layout/hierarchy3"/>
    <dgm:cxn modelId="{4BC31C3C-84DE-5C43-BE7B-788D30CD0876}" type="presOf" srcId="{EBB8B273-C49E-4BCE-AFC5-3A355C1AC458}" destId="{1D291D07-54EF-4C7A-A36F-5090C03A9C7E}" srcOrd="0" destOrd="0" presId="urn:microsoft.com/office/officeart/2005/8/layout/hierarchy3"/>
    <dgm:cxn modelId="{6F7D2F5C-07BA-4144-9B04-71C97A4C9DF0}" type="presOf" srcId="{C762D406-4D3B-4BD8-B9AA-BEDF46204992}" destId="{8CC439B2-3ADA-4FC5-8A1E-0A370A8A20B2}" srcOrd="0" destOrd="0" presId="urn:microsoft.com/office/officeart/2005/8/layout/hierarchy3"/>
    <dgm:cxn modelId="{0BA54343-162E-486B-A7D8-968E2D1E5EC1}" srcId="{C14CBEE1-22F0-467B-8203-265AA1EC0B41}" destId="{E51B9F51-677B-4DC2-AC37-89977D4CABE5}" srcOrd="1" destOrd="0" parTransId="{501441DB-9A5A-4F09-9266-D910F8E7F05F}" sibTransId="{D0CDC591-3D2E-435E-AB88-F5B6E85AF22C}"/>
    <dgm:cxn modelId="{BA368A49-E7AB-418A-A582-4939C8772B81}" srcId="{C14CBEE1-22F0-467B-8203-265AA1EC0B41}" destId="{18D2B751-7BF5-44F0-987D-E18F411EAECB}" srcOrd="2" destOrd="0" parTransId="{0E11C6D6-8438-429D-94FF-80BC4C70303B}" sibTransId="{33BF8F4B-D0FD-4A5D-B056-3DDF27308533}"/>
    <dgm:cxn modelId="{8D12CE4A-073D-5949-9A43-C4F282F01CED}" type="presOf" srcId="{501441DB-9A5A-4F09-9266-D910F8E7F05F}" destId="{E4C311DF-37ED-4FEF-8CC9-0510F122D6B6}" srcOrd="0" destOrd="0" presId="urn:microsoft.com/office/officeart/2005/8/layout/hierarchy3"/>
    <dgm:cxn modelId="{C3B6116D-929D-48A2-80D0-F8AE5616B545}" srcId="{84829292-D807-4A69-AD10-4FA33E803183}" destId="{18A26797-F977-47CA-8B58-445E8ECE976C}" srcOrd="2" destOrd="0" parTransId="{1F30F871-1827-4667-9925-CE2EF4568438}" sibTransId="{2D7BC56A-A3DB-4470-B3D0-7451F1273844}"/>
    <dgm:cxn modelId="{50726F73-48D5-014A-A367-82A4FA83303F}" type="presOf" srcId="{C074626D-5313-490A-9ABA-B3F0AA195525}" destId="{9970F763-BE1E-41E4-90A0-5B5AB35E57C7}" srcOrd="0" destOrd="0" presId="urn:microsoft.com/office/officeart/2005/8/layout/hierarchy3"/>
    <dgm:cxn modelId="{43B8C153-FFDA-D549-96DB-91EBDBDA1E6B}" type="presOf" srcId="{E51B9F51-677B-4DC2-AC37-89977D4CABE5}" destId="{151A883D-B8B0-40EB-B971-5D50567F8FBE}" srcOrd="0" destOrd="0" presId="urn:microsoft.com/office/officeart/2005/8/layout/hierarchy3"/>
    <dgm:cxn modelId="{1F090975-531A-4045-A621-DE2223A962C7}" type="presOf" srcId="{21503CFC-92EF-456E-A6BE-1029C2F30E9C}" destId="{ED07B1CF-4A98-44D0-B780-F49956B2C0EE}" srcOrd="0" destOrd="0" presId="urn:microsoft.com/office/officeart/2005/8/layout/hierarchy3"/>
    <dgm:cxn modelId="{331E2D76-6D0E-4E0C-8A07-D73B0516DF7F}" srcId="{C14CBEE1-22F0-467B-8203-265AA1EC0B41}" destId="{EBB8B273-C49E-4BCE-AFC5-3A355C1AC458}" srcOrd="0" destOrd="0" parTransId="{F25EE8AC-BA08-4FA4-909A-4409FD387E67}" sibTransId="{EFAF7995-5901-469F-B161-28A2F4A093D7}"/>
    <dgm:cxn modelId="{F9373979-95F4-4FC1-AFB8-5C355A283353}" srcId="{84829292-D807-4A69-AD10-4FA33E803183}" destId="{D85A7EF8-5B93-472C-8BFC-952243DFB742}" srcOrd="1" destOrd="0" parTransId="{03915207-3B69-4DC3-8095-7ABA3DC0DCD1}" sibTransId="{15DB737B-C5C5-4554-ACD5-FC77E04F950A}"/>
    <dgm:cxn modelId="{DB1CD07D-7E37-F84C-AD25-7441DA28F4F4}" type="presOf" srcId="{1F30F871-1827-4667-9925-CE2EF4568438}" destId="{979A1328-9F34-4E08-BFF0-9EE5782B4D51}" srcOrd="0" destOrd="0" presId="urn:microsoft.com/office/officeart/2005/8/layout/hierarchy3"/>
    <dgm:cxn modelId="{25D0A78B-2AED-4C96-8157-68DC481E5B98}" srcId="{463F4809-96AC-4E4D-84F2-C1AA06700E2E}" destId="{C762D406-4D3B-4BD8-B9AA-BEDF46204992}" srcOrd="2" destOrd="0" parTransId="{B878F69E-1047-4C68-9F21-85A093C3B122}" sibTransId="{7F911E73-8456-4E28-B727-8CC2CC5F555D}"/>
    <dgm:cxn modelId="{2BB36E8C-0921-4A4D-833A-7DEE2110B48E}" type="presOf" srcId="{C14CBEE1-22F0-467B-8203-265AA1EC0B41}" destId="{D8723F77-B3FB-493E-B317-AFABFC1BD50E}" srcOrd="0" destOrd="0" presId="urn:microsoft.com/office/officeart/2005/8/layout/hierarchy3"/>
    <dgm:cxn modelId="{7EEA308E-D48F-4609-AFA7-094C4555CDC6}" srcId="{C762D406-4D3B-4BD8-B9AA-BEDF46204992}" destId="{C4093450-8672-4FCE-B6CD-6DAF2DCB79C1}" srcOrd="1" destOrd="0" parTransId="{82B9D908-1A82-465B-A123-AC27CB169651}" sibTransId="{D2D73D90-4ACB-4F53-B267-624498A768B7}"/>
    <dgm:cxn modelId="{9B499194-15FB-EA4B-8842-EA0F5462ECB3}" type="presOf" srcId="{84829292-D807-4A69-AD10-4FA33E803183}" destId="{109BE37E-0780-49D2-999E-B48FB980AF2F}" srcOrd="1" destOrd="0" presId="urn:microsoft.com/office/officeart/2005/8/layout/hierarchy3"/>
    <dgm:cxn modelId="{BC66F0A0-1DA6-0A4A-825B-F902E92251C9}" type="presOf" srcId="{C14CBEE1-22F0-467B-8203-265AA1EC0B41}" destId="{7F53BE25-B3DD-4150-8C11-22AEED9AB511}" srcOrd="1" destOrd="0" presId="urn:microsoft.com/office/officeart/2005/8/layout/hierarchy3"/>
    <dgm:cxn modelId="{3B90B6A2-028E-DC49-BE2F-6054628BB1F7}" type="presOf" srcId="{C4093450-8672-4FCE-B6CD-6DAF2DCB79C1}" destId="{A7C68E02-CBE5-46DC-A26A-67F46172FDD6}" srcOrd="0" destOrd="0" presId="urn:microsoft.com/office/officeart/2005/8/layout/hierarchy3"/>
    <dgm:cxn modelId="{629E7EB2-5E7A-9D42-82FF-4ADABF71FCAA}" type="presOf" srcId="{0E11C6D6-8438-429D-94FF-80BC4C70303B}" destId="{650DE85A-56F3-4053-A795-FB52F6369B40}" srcOrd="0" destOrd="0" presId="urn:microsoft.com/office/officeart/2005/8/layout/hierarchy3"/>
    <dgm:cxn modelId="{A00EBAB3-B4B8-CB4D-965F-FE30D6802144}" type="presOf" srcId="{0EE34635-B643-4DD0-800E-C71068A52E8D}" destId="{D0F83A84-48A5-4CEA-BF62-B23A274075F0}" srcOrd="0" destOrd="0" presId="urn:microsoft.com/office/officeart/2005/8/layout/hierarchy3"/>
    <dgm:cxn modelId="{A55374D2-7941-1747-9D07-5E098A21A487}" type="presOf" srcId="{D85A7EF8-5B93-472C-8BFC-952243DFB742}" destId="{7D496743-15E0-4EDE-8DB6-CFC12FE6A3F8}" srcOrd="0" destOrd="0" presId="urn:microsoft.com/office/officeart/2005/8/layout/hierarchy3"/>
    <dgm:cxn modelId="{F581B2D4-6E0E-D94B-BD2D-D1FD2617A2A9}" type="presOf" srcId="{369D26D1-C35A-468F-95A6-ACF6183A5FAB}" destId="{B144BEC0-4B2F-41E5-AF61-F0A010A700BC}" srcOrd="0" destOrd="0" presId="urn:microsoft.com/office/officeart/2005/8/layout/hierarchy3"/>
    <dgm:cxn modelId="{749FD2D8-D5A2-FC4E-A224-E5AB6301D9EA}" type="presOf" srcId="{84829292-D807-4A69-AD10-4FA33E803183}" destId="{C15D15CC-4B0D-4320-A0F9-779824E7C5C5}" srcOrd="0" destOrd="0" presId="urn:microsoft.com/office/officeart/2005/8/layout/hierarchy3"/>
    <dgm:cxn modelId="{633F40EA-F1DA-6143-A87F-5141193B8E90}" type="presOf" srcId="{463F4809-96AC-4E4D-84F2-C1AA06700E2E}" destId="{8D6B46C9-A28E-481D-9D0C-46F8D5E852AD}" srcOrd="0" destOrd="0" presId="urn:microsoft.com/office/officeart/2005/8/layout/hierarchy3"/>
    <dgm:cxn modelId="{EA0C7BF2-84AC-4CF9-BBEE-A51342A27506}" srcId="{463F4809-96AC-4E4D-84F2-C1AA06700E2E}" destId="{84829292-D807-4A69-AD10-4FA33E803183}" srcOrd="1" destOrd="0" parTransId="{829CC9DF-1D47-4BDF-A809-C43FC89E5B34}" sibTransId="{004C6F1A-0963-4000-933D-CC37F1B6C7D3}"/>
    <dgm:cxn modelId="{D56084F3-0397-4A55-8DBE-25472367AA58}" srcId="{C762D406-4D3B-4BD8-B9AA-BEDF46204992}" destId="{0EE34635-B643-4DD0-800E-C71068A52E8D}" srcOrd="2" destOrd="0" parTransId="{3EF68FD1-2A01-4D68-BCA2-2D75F7F08258}" sibTransId="{D26E0A2D-4976-4015-B677-CC831B432082}"/>
    <dgm:cxn modelId="{DA0E66F4-2853-AA4B-98FA-DAC81BF2A891}" type="presOf" srcId="{18A26797-F977-47CA-8B58-445E8ECE976C}" destId="{3A2E7F1B-B5FF-4147-96BD-5FF1F26C4743}" srcOrd="0" destOrd="0" presId="urn:microsoft.com/office/officeart/2005/8/layout/hierarchy3"/>
    <dgm:cxn modelId="{0DA688F8-5723-42F9-93F2-105EF48BDF37}" srcId="{463F4809-96AC-4E4D-84F2-C1AA06700E2E}" destId="{C14CBEE1-22F0-467B-8203-265AA1EC0B41}" srcOrd="0" destOrd="0" parTransId="{0F4CB242-3901-40AD-B34F-01879D2075AD}" sibTransId="{CC3BE8BE-54BA-428C-9209-45B7C9E7F40B}"/>
    <dgm:cxn modelId="{93A7E6FA-F789-4E5A-8712-3B3CF0EED2E1}" srcId="{C762D406-4D3B-4BD8-B9AA-BEDF46204992}" destId="{795E0B09-F735-4F76-9585-34E0A6116952}" srcOrd="0" destOrd="0" parTransId="{369D26D1-C35A-468F-95A6-ACF6183A5FAB}" sibTransId="{342ABC7E-5EA2-40E0-ADE8-EB91110065B3}"/>
    <dgm:cxn modelId="{C1165027-60BF-624E-959D-E08CB62CD5B3}" type="presParOf" srcId="{8D6B46C9-A28E-481D-9D0C-46F8D5E852AD}" destId="{EBC95F86-930E-41F6-9BE5-03C337803900}" srcOrd="0" destOrd="0" presId="urn:microsoft.com/office/officeart/2005/8/layout/hierarchy3"/>
    <dgm:cxn modelId="{9E880223-9875-B340-B9AB-C8857AA0370E}" type="presParOf" srcId="{EBC95F86-930E-41F6-9BE5-03C337803900}" destId="{2C3590AD-9F83-4078-8191-09DD824D5E2B}" srcOrd="0" destOrd="0" presId="urn:microsoft.com/office/officeart/2005/8/layout/hierarchy3"/>
    <dgm:cxn modelId="{6083A9DB-43EF-8D43-8401-715EABE43742}" type="presParOf" srcId="{2C3590AD-9F83-4078-8191-09DD824D5E2B}" destId="{D8723F77-B3FB-493E-B317-AFABFC1BD50E}" srcOrd="0" destOrd="0" presId="urn:microsoft.com/office/officeart/2005/8/layout/hierarchy3"/>
    <dgm:cxn modelId="{9F5F430A-1149-8D40-B23A-C1203E2F76EB}" type="presParOf" srcId="{2C3590AD-9F83-4078-8191-09DD824D5E2B}" destId="{7F53BE25-B3DD-4150-8C11-22AEED9AB511}" srcOrd="1" destOrd="0" presId="urn:microsoft.com/office/officeart/2005/8/layout/hierarchy3"/>
    <dgm:cxn modelId="{BED11A64-2E8F-A742-86F6-451CC661D684}" type="presParOf" srcId="{EBC95F86-930E-41F6-9BE5-03C337803900}" destId="{83B1EE83-FF13-471C-9505-40038EF5CE7D}" srcOrd="1" destOrd="0" presId="urn:microsoft.com/office/officeart/2005/8/layout/hierarchy3"/>
    <dgm:cxn modelId="{F54367FD-A105-A243-A67A-5CC5F6BFAE1B}" type="presParOf" srcId="{83B1EE83-FF13-471C-9505-40038EF5CE7D}" destId="{54207934-7397-429B-9CF2-8263E2077FA1}" srcOrd="0" destOrd="0" presId="urn:microsoft.com/office/officeart/2005/8/layout/hierarchy3"/>
    <dgm:cxn modelId="{C2BEF319-2D9D-FB40-AAA5-69BD403EE48E}" type="presParOf" srcId="{83B1EE83-FF13-471C-9505-40038EF5CE7D}" destId="{1D291D07-54EF-4C7A-A36F-5090C03A9C7E}" srcOrd="1" destOrd="0" presId="urn:microsoft.com/office/officeart/2005/8/layout/hierarchy3"/>
    <dgm:cxn modelId="{2ACCF5D9-ABA9-E447-992A-232A3ECD89F0}" type="presParOf" srcId="{83B1EE83-FF13-471C-9505-40038EF5CE7D}" destId="{E4C311DF-37ED-4FEF-8CC9-0510F122D6B6}" srcOrd="2" destOrd="0" presId="urn:microsoft.com/office/officeart/2005/8/layout/hierarchy3"/>
    <dgm:cxn modelId="{61F2A4EF-9442-E345-B45B-D6F6F1A28268}" type="presParOf" srcId="{83B1EE83-FF13-471C-9505-40038EF5CE7D}" destId="{151A883D-B8B0-40EB-B971-5D50567F8FBE}" srcOrd="3" destOrd="0" presId="urn:microsoft.com/office/officeart/2005/8/layout/hierarchy3"/>
    <dgm:cxn modelId="{90EBC35E-A604-8A49-A3C0-FFD36B8198CE}" type="presParOf" srcId="{83B1EE83-FF13-471C-9505-40038EF5CE7D}" destId="{650DE85A-56F3-4053-A795-FB52F6369B40}" srcOrd="4" destOrd="0" presId="urn:microsoft.com/office/officeart/2005/8/layout/hierarchy3"/>
    <dgm:cxn modelId="{CBA992EF-2E5B-6642-ACF3-E69EF6DA2D40}" type="presParOf" srcId="{83B1EE83-FF13-471C-9505-40038EF5CE7D}" destId="{62EB13AE-C035-4730-B8C3-237EC3493B1A}" srcOrd="5" destOrd="0" presId="urn:microsoft.com/office/officeart/2005/8/layout/hierarchy3"/>
    <dgm:cxn modelId="{9C9751E2-E2A8-0A49-8B95-64C4A80CCB85}" type="presParOf" srcId="{8D6B46C9-A28E-481D-9D0C-46F8D5E852AD}" destId="{2472274C-2175-4119-8E97-97E0631F7E16}" srcOrd="1" destOrd="0" presId="urn:microsoft.com/office/officeart/2005/8/layout/hierarchy3"/>
    <dgm:cxn modelId="{966DD7F4-2769-E341-BCCB-6DEBE2E11BF5}" type="presParOf" srcId="{2472274C-2175-4119-8E97-97E0631F7E16}" destId="{40DBFA3C-8143-4F73-BFAD-11CE85EC7B26}" srcOrd="0" destOrd="0" presId="urn:microsoft.com/office/officeart/2005/8/layout/hierarchy3"/>
    <dgm:cxn modelId="{F2F668C5-C8A7-CB4C-B06E-9E53750F7FC9}" type="presParOf" srcId="{40DBFA3C-8143-4F73-BFAD-11CE85EC7B26}" destId="{C15D15CC-4B0D-4320-A0F9-779824E7C5C5}" srcOrd="0" destOrd="0" presId="urn:microsoft.com/office/officeart/2005/8/layout/hierarchy3"/>
    <dgm:cxn modelId="{D8F390C5-BF1D-C149-AFA0-5A252E43F7FD}" type="presParOf" srcId="{40DBFA3C-8143-4F73-BFAD-11CE85EC7B26}" destId="{109BE37E-0780-49D2-999E-B48FB980AF2F}" srcOrd="1" destOrd="0" presId="urn:microsoft.com/office/officeart/2005/8/layout/hierarchy3"/>
    <dgm:cxn modelId="{B35B4669-791D-5C42-84EC-3B642BC575B4}" type="presParOf" srcId="{2472274C-2175-4119-8E97-97E0631F7E16}" destId="{432759D5-7685-4D82-B278-CF1DACB0B2B9}" srcOrd="1" destOrd="0" presId="urn:microsoft.com/office/officeart/2005/8/layout/hierarchy3"/>
    <dgm:cxn modelId="{3DB656C6-CA44-D34E-8AF2-2F0A380949D8}" type="presParOf" srcId="{432759D5-7685-4D82-B278-CF1DACB0B2B9}" destId="{9970F763-BE1E-41E4-90A0-5B5AB35E57C7}" srcOrd="0" destOrd="0" presId="urn:microsoft.com/office/officeart/2005/8/layout/hierarchy3"/>
    <dgm:cxn modelId="{B61D3851-B7D0-A44B-ADE3-F62BC784E240}" type="presParOf" srcId="{432759D5-7685-4D82-B278-CF1DACB0B2B9}" destId="{ED07B1CF-4A98-44D0-B780-F49956B2C0EE}" srcOrd="1" destOrd="0" presId="urn:microsoft.com/office/officeart/2005/8/layout/hierarchy3"/>
    <dgm:cxn modelId="{2FC160E4-D82E-4D42-9496-F66AD59ADD70}" type="presParOf" srcId="{432759D5-7685-4D82-B278-CF1DACB0B2B9}" destId="{AB6E2D40-5467-4458-904B-887ED5367CB0}" srcOrd="2" destOrd="0" presId="urn:microsoft.com/office/officeart/2005/8/layout/hierarchy3"/>
    <dgm:cxn modelId="{FD7676CE-3495-1443-9C1A-14858B4114EC}" type="presParOf" srcId="{432759D5-7685-4D82-B278-CF1DACB0B2B9}" destId="{7D496743-15E0-4EDE-8DB6-CFC12FE6A3F8}" srcOrd="3" destOrd="0" presId="urn:microsoft.com/office/officeart/2005/8/layout/hierarchy3"/>
    <dgm:cxn modelId="{9025D92D-F696-E244-9737-412C3D18CC12}" type="presParOf" srcId="{432759D5-7685-4D82-B278-CF1DACB0B2B9}" destId="{979A1328-9F34-4E08-BFF0-9EE5782B4D51}" srcOrd="4" destOrd="0" presId="urn:microsoft.com/office/officeart/2005/8/layout/hierarchy3"/>
    <dgm:cxn modelId="{74E255DB-F394-9E48-B454-8DA600BBA53B}" type="presParOf" srcId="{432759D5-7685-4D82-B278-CF1DACB0B2B9}" destId="{3A2E7F1B-B5FF-4147-96BD-5FF1F26C4743}" srcOrd="5" destOrd="0" presId="urn:microsoft.com/office/officeart/2005/8/layout/hierarchy3"/>
    <dgm:cxn modelId="{E77D8E60-E572-7945-AEBF-8CA9BD7ED1BB}" type="presParOf" srcId="{8D6B46C9-A28E-481D-9D0C-46F8D5E852AD}" destId="{F90155D7-F4CA-4C52-8AD1-6C87062DCC47}" srcOrd="2" destOrd="0" presId="urn:microsoft.com/office/officeart/2005/8/layout/hierarchy3"/>
    <dgm:cxn modelId="{A1C8F30C-115A-2C49-837F-1416822D4558}" type="presParOf" srcId="{F90155D7-F4CA-4C52-8AD1-6C87062DCC47}" destId="{1F1E6692-22AD-4528-8324-94C050E5141F}" srcOrd="0" destOrd="0" presId="urn:microsoft.com/office/officeart/2005/8/layout/hierarchy3"/>
    <dgm:cxn modelId="{E7761C4F-BD48-0A4D-ACF7-387820E0A017}" type="presParOf" srcId="{1F1E6692-22AD-4528-8324-94C050E5141F}" destId="{8CC439B2-3ADA-4FC5-8A1E-0A370A8A20B2}" srcOrd="0" destOrd="0" presId="urn:microsoft.com/office/officeart/2005/8/layout/hierarchy3"/>
    <dgm:cxn modelId="{A713F3D3-120D-D949-98C8-271187D24A31}" type="presParOf" srcId="{1F1E6692-22AD-4528-8324-94C050E5141F}" destId="{E78CBCFD-5214-4B5C-BA17-6B93CE72180C}" srcOrd="1" destOrd="0" presId="urn:microsoft.com/office/officeart/2005/8/layout/hierarchy3"/>
    <dgm:cxn modelId="{226F7DD9-28C4-CB4D-A3BD-5239C323C02C}" type="presParOf" srcId="{F90155D7-F4CA-4C52-8AD1-6C87062DCC47}" destId="{D95E67C3-76F5-4D54-98B6-64DF7E82B022}" srcOrd="1" destOrd="0" presId="urn:microsoft.com/office/officeart/2005/8/layout/hierarchy3"/>
    <dgm:cxn modelId="{02FCE6FA-B65E-1140-AEFB-68083206100A}" type="presParOf" srcId="{D95E67C3-76F5-4D54-98B6-64DF7E82B022}" destId="{B144BEC0-4B2F-41E5-AF61-F0A010A700BC}" srcOrd="0" destOrd="0" presId="urn:microsoft.com/office/officeart/2005/8/layout/hierarchy3"/>
    <dgm:cxn modelId="{C4B8B14E-9F6D-5B45-8638-5105C25247B3}" type="presParOf" srcId="{D95E67C3-76F5-4D54-98B6-64DF7E82B022}" destId="{AE0591D8-422A-43B0-9CF8-01AFA8298059}" srcOrd="1" destOrd="0" presId="urn:microsoft.com/office/officeart/2005/8/layout/hierarchy3"/>
    <dgm:cxn modelId="{07493743-E9D7-9145-9030-DE7170BFFC14}" type="presParOf" srcId="{D95E67C3-76F5-4D54-98B6-64DF7E82B022}" destId="{A2DCD048-1169-445F-ADB0-2E56F983A48B}" srcOrd="2" destOrd="0" presId="urn:microsoft.com/office/officeart/2005/8/layout/hierarchy3"/>
    <dgm:cxn modelId="{2AD650B7-7AD7-3C42-B478-20301C6B394E}" type="presParOf" srcId="{D95E67C3-76F5-4D54-98B6-64DF7E82B022}" destId="{A7C68E02-CBE5-46DC-A26A-67F46172FDD6}" srcOrd="3" destOrd="0" presId="urn:microsoft.com/office/officeart/2005/8/layout/hierarchy3"/>
    <dgm:cxn modelId="{732D9888-D09E-1346-8F01-BE1C8876B8D0}" type="presParOf" srcId="{D95E67C3-76F5-4D54-98B6-64DF7E82B022}" destId="{AA55F110-CA35-43EB-A30E-E5028475B48C}" srcOrd="4" destOrd="0" presId="urn:microsoft.com/office/officeart/2005/8/layout/hierarchy3"/>
    <dgm:cxn modelId="{E4C5FE6F-AE2B-4048-8682-A0CDDADDC511}" type="presParOf" srcId="{D95E67C3-76F5-4D54-98B6-64DF7E82B022}" destId="{D0F83A84-48A5-4CEA-BF62-B23A274075F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5620C6-C48B-4463-9B73-5BA8F774B9E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3A91854-24E9-45BB-923C-408026577AF3}">
      <dgm:prSet/>
      <dgm:spPr/>
      <dgm:t>
        <a:bodyPr/>
        <a:lstStyle/>
        <a:p>
          <a:pPr rtl="0"/>
          <a:r>
            <a:rPr lang="de-DE" sz="1800" dirty="0"/>
            <a:t>Phraseologische Merkmale:</a:t>
          </a:r>
        </a:p>
      </dgm:t>
    </dgm:pt>
    <dgm:pt modelId="{E88FEB18-EE0F-4F0C-95D2-C30B070E5FE1}" type="parTrans" cxnId="{7A96BCFF-F0EA-4456-873A-EB42D378BC28}">
      <dgm:prSet/>
      <dgm:spPr/>
      <dgm:t>
        <a:bodyPr/>
        <a:lstStyle/>
        <a:p>
          <a:endParaRPr lang="de-DE"/>
        </a:p>
      </dgm:t>
    </dgm:pt>
    <dgm:pt modelId="{8B366028-D207-44D0-9A3E-9FC4E9DD4FC6}" type="sibTrans" cxnId="{7A96BCFF-F0EA-4456-873A-EB42D378BC28}">
      <dgm:prSet/>
      <dgm:spPr/>
      <dgm:t>
        <a:bodyPr/>
        <a:lstStyle/>
        <a:p>
          <a:endParaRPr lang="de-DE"/>
        </a:p>
      </dgm:t>
    </dgm:pt>
    <dgm:pt modelId="{F49502C7-3CB1-476D-8F34-C92F576320F6}">
      <dgm:prSet custT="1"/>
      <dgm:spPr/>
      <dgm:t>
        <a:bodyPr/>
        <a:lstStyle/>
        <a:p>
          <a:pPr rtl="0"/>
          <a:r>
            <a:rPr lang="de-DE" sz="1800" b="1" dirty="0">
              <a:solidFill>
                <a:schemeClr val="accent2">
                  <a:lumMod val="75000"/>
                </a:schemeClr>
              </a:solidFill>
            </a:rPr>
            <a:t>Festigkeit</a:t>
          </a:r>
          <a:endParaRPr lang="de-DE" sz="1800" dirty="0">
            <a:solidFill>
              <a:schemeClr val="accent2">
                <a:lumMod val="75000"/>
              </a:schemeClr>
            </a:solidFill>
          </a:endParaRPr>
        </a:p>
      </dgm:t>
    </dgm:pt>
    <dgm:pt modelId="{E3FDA294-F7CF-4533-A017-B7EB3A4567EE}" type="parTrans" cxnId="{FC4123B8-3E2B-42E2-A4EA-5356C2CBF9CF}">
      <dgm:prSet/>
      <dgm:spPr/>
      <dgm:t>
        <a:bodyPr/>
        <a:lstStyle/>
        <a:p>
          <a:endParaRPr lang="de-DE"/>
        </a:p>
      </dgm:t>
    </dgm:pt>
    <dgm:pt modelId="{3F2F8CA5-99D7-485E-83CE-93C61FCCE950}" type="sibTrans" cxnId="{FC4123B8-3E2B-42E2-A4EA-5356C2CBF9CF}">
      <dgm:prSet/>
      <dgm:spPr/>
      <dgm:t>
        <a:bodyPr/>
        <a:lstStyle/>
        <a:p>
          <a:endParaRPr lang="de-DE"/>
        </a:p>
      </dgm:t>
    </dgm:pt>
    <dgm:pt modelId="{883902E9-28C4-45BB-81A1-4527ABC04BE6}">
      <dgm:prSet custT="1"/>
      <dgm:spPr/>
      <dgm:t>
        <a:bodyPr/>
        <a:lstStyle/>
        <a:p>
          <a:pPr rtl="0"/>
          <a:r>
            <a:rPr lang="de-DE" sz="1800" b="1" dirty="0">
              <a:solidFill>
                <a:schemeClr val="accent2">
                  <a:lumMod val="75000"/>
                </a:schemeClr>
              </a:solidFill>
            </a:rPr>
            <a:t>Idiomatizität</a:t>
          </a:r>
          <a:r>
            <a:rPr lang="de-DE" sz="1800" b="1" dirty="0"/>
            <a:t> </a:t>
          </a:r>
          <a:r>
            <a:rPr lang="de-DE" sz="1800" b="0" dirty="0"/>
            <a:t>(als </a:t>
          </a:r>
          <a:r>
            <a:rPr lang="de-DE" sz="1800" b="0" dirty="0" err="1"/>
            <a:t>fakul-tatives</a:t>
          </a:r>
          <a:r>
            <a:rPr lang="de-DE" sz="1800" b="0" dirty="0"/>
            <a:t> </a:t>
          </a:r>
          <a:r>
            <a:rPr lang="de-DE" sz="1800" dirty="0"/>
            <a:t>Merkmal)</a:t>
          </a:r>
        </a:p>
      </dgm:t>
    </dgm:pt>
    <dgm:pt modelId="{1315BEC8-4D17-4D48-B853-E1FFBD5480D0}" type="parTrans" cxnId="{4035DBCB-61B2-450C-B28D-567D645F6804}">
      <dgm:prSet/>
      <dgm:spPr/>
      <dgm:t>
        <a:bodyPr/>
        <a:lstStyle/>
        <a:p>
          <a:endParaRPr lang="de-DE"/>
        </a:p>
      </dgm:t>
    </dgm:pt>
    <dgm:pt modelId="{3259F19A-A442-46CA-B496-8A6A2D49F0A7}" type="sibTrans" cxnId="{4035DBCB-61B2-450C-B28D-567D645F6804}">
      <dgm:prSet/>
      <dgm:spPr/>
      <dgm:t>
        <a:bodyPr/>
        <a:lstStyle/>
        <a:p>
          <a:endParaRPr lang="de-DE"/>
        </a:p>
      </dgm:t>
    </dgm:pt>
    <dgm:pt modelId="{5F10ADE6-F53B-403D-AFDD-54CE1208BE32}">
      <dgm:prSet/>
      <dgm:spPr/>
      <dgm:t>
        <a:bodyPr/>
        <a:lstStyle/>
        <a:p>
          <a:pPr rtl="0"/>
          <a:r>
            <a:rPr lang="de-DE" dirty="0"/>
            <a:t>Tendenz in der Forschung: </a:t>
          </a:r>
        </a:p>
        <a:p>
          <a:pPr rtl="0"/>
          <a:r>
            <a:rPr lang="de-DE" dirty="0"/>
            <a:t>Einsatz  distributioneller Kriterien bei der des Gegenstandsbestimmung</a:t>
          </a:r>
        </a:p>
        <a:p>
          <a:pPr rtl="0"/>
          <a:r>
            <a:rPr lang="de-DE" b="0" dirty="0"/>
            <a:t>(Frequenz des faktischen Miteinandervorkommens)</a:t>
          </a:r>
        </a:p>
      </dgm:t>
    </dgm:pt>
    <dgm:pt modelId="{150E408C-2BDE-4BCE-9A64-20F8B98F659D}" type="parTrans" cxnId="{9E6C91D5-DA3A-41DA-A62F-54B4FE2D9C5E}">
      <dgm:prSet/>
      <dgm:spPr/>
      <dgm:t>
        <a:bodyPr/>
        <a:lstStyle/>
        <a:p>
          <a:endParaRPr lang="de-DE"/>
        </a:p>
      </dgm:t>
    </dgm:pt>
    <dgm:pt modelId="{8F55168F-5B39-4D7F-B2FA-770AAFD14A24}" type="sibTrans" cxnId="{9E6C91D5-DA3A-41DA-A62F-54B4FE2D9C5E}">
      <dgm:prSet/>
      <dgm:spPr/>
      <dgm:t>
        <a:bodyPr/>
        <a:lstStyle/>
        <a:p>
          <a:endParaRPr lang="de-DE"/>
        </a:p>
      </dgm:t>
    </dgm:pt>
    <dgm:pt modelId="{973EDF0E-C17D-4DD7-AB9E-5D80CA596AC2}">
      <dgm:prSet/>
      <dgm:spPr/>
      <dgm:t>
        <a:bodyPr/>
        <a:lstStyle/>
        <a:p>
          <a:pPr rtl="0"/>
          <a:r>
            <a:rPr lang="de-DE" dirty="0"/>
            <a:t>Das phraseologische Material weist eine Formenvielfalt auf und lässt sich nach verschiedenen Kriterien klassifizieren.</a:t>
          </a:r>
        </a:p>
      </dgm:t>
    </dgm:pt>
    <dgm:pt modelId="{DD445D47-2C05-438F-B2FE-BBAB2C7980CB}" type="parTrans" cxnId="{54175223-66B8-4007-BE7C-83502A16AFAA}">
      <dgm:prSet/>
      <dgm:spPr/>
      <dgm:t>
        <a:bodyPr/>
        <a:lstStyle/>
        <a:p>
          <a:endParaRPr lang="de-DE"/>
        </a:p>
      </dgm:t>
    </dgm:pt>
    <dgm:pt modelId="{2FB57B97-6736-405D-9EF2-244DEC1DC31E}" type="sibTrans" cxnId="{54175223-66B8-4007-BE7C-83502A16AFAA}">
      <dgm:prSet/>
      <dgm:spPr/>
      <dgm:t>
        <a:bodyPr/>
        <a:lstStyle/>
        <a:p>
          <a:endParaRPr lang="de-DE"/>
        </a:p>
      </dgm:t>
    </dgm:pt>
    <dgm:pt modelId="{0226A844-8497-4D73-AA56-B1DD9FA72DE0}">
      <dgm:prSet custT="1"/>
      <dgm:spPr/>
      <dgm:t>
        <a:bodyPr/>
        <a:lstStyle/>
        <a:p>
          <a:pPr rtl="0"/>
          <a:r>
            <a:rPr lang="de-DE" sz="1800" b="1" dirty="0">
              <a:solidFill>
                <a:schemeClr val="accent2">
                  <a:lumMod val="75000"/>
                </a:schemeClr>
              </a:solidFill>
            </a:rPr>
            <a:t>Polylexikalität</a:t>
          </a:r>
          <a:endParaRPr lang="de-DE" sz="1800" dirty="0">
            <a:solidFill>
              <a:schemeClr val="accent2">
                <a:lumMod val="75000"/>
              </a:schemeClr>
            </a:solidFill>
          </a:endParaRPr>
        </a:p>
      </dgm:t>
    </dgm:pt>
    <dgm:pt modelId="{0B6E291C-8937-4F8D-B02E-20B16BB0424C}" type="sibTrans" cxnId="{F5D741A4-6E53-4BDE-A9F6-B11769053F0B}">
      <dgm:prSet/>
      <dgm:spPr/>
      <dgm:t>
        <a:bodyPr/>
        <a:lstStyle/>
        <a:p>
          <a:endParaRPr lang="de-DE"/>
        </a:p>
      </dgm:t>
    </dgm:pt>
    <dgm:pt modelId="{FACFAE72-EEF8-4314-9090-29A751238C2C}" type="parTrans" cxnId="{F5D741A4-6E53-4BDE-A9F6-B11769053F0B}">
      <dgm:prSet/>
      <dgm:spPr/>
      <dgm:t>
        <a:bodyPr/>
        <a:lstStyle/>
        <a:p>
          <a:endParaRPr lang="de-DE"/>
        </a:p>
      </dgm:t>
    </dgm:pt>
    <dgm:pt modelId="{30B1B07F-10B1-4B5E-8DC5-84C944F88F6F}" type="pres">
      <dgm:prSet presAssocID="{895620C6-C48B-4463-9B73-5BA8F774B9EA}" presName="Name0" presStyleCnt="0">
        <dgm:presLayoutVars>
          <dgm:dir/>
          <dgm:resizeHandles val="exact"/>
        </dgm:presLayoutVars>
      </dgm:prSet>
      <dgm:spPr/>
    </dgm:pt>
    <dgm:pt modelId="{2091D443-741A-4FA7-AAF5-6055C840ACCC}" type="pres">
      <dgm:prSet presAssocID="{93A91854-24E9-45BB-923C-408026577AF3}" presName="node" presStyleLbl="node1" presStyleIdx="0" presStyleCnt="3">
        <dgm:presLayoutVars>
          <dgm:bulletEnabled val="1"/>
        </dgm:presLayoutVars>
      </dgm:prSet>
      <dgm:spPr/>
    </dgm:pt>
    <dgm:pt modelId="{9B71319E-F048-48C4-8A6A-8AB6A85770DB}" type="pres">
      <dgm:prSet presAssocID="{8B366028-D207-44D0-9A3E-9FC4E9DD4FC6}" presName="sibTrans" presStyleLbl="sibTrans2D1" presStyleIdx="0" presStyleCnt="2"/>
      <dgm:spPr/>
    </dgm:pt>
    <dgm:pt modelId="{6E895C59-F92E-410C-B326-919071DB6BA7}" type="pres">
      <dgm:prSet presAssocID="{8B366028-D207-44D0-9A3E-9FC4E9DD4FC6}" presName="connectorText" presStyleLbl="sibTrans2D1" presStyleIdx="0" presStyleCnt="2"/>
      <dgm:spPr/>
    </dgm:pt>
    <dgm:pt modelId="{2637F3A2-3067-41BD-8B2B-D4943855D960}" type="pres">
      <dgm:prSet presAssocID="{5F10ADE6-F53B-403D-AFDD-54CE1208BE32}" presName="node" presStyleLbl="node1" presStyleIdx="1" presStyleCnt="3">
        <dgm:presLayoutVars>
          <dgm:bulletEnabled val="1"/>
        </dgm:presLayoutVars>
      </dgm:prSet>
      <dgm:spPr/>
    </dgm:pt>
    <dgm:pt modelId="{D43B6922-E938-4866-9C37-7143B8DDC9AE}" type="pres">
      <dgm:prSet presAssocID="{8F55168F-5B39-4D7F-B2FA-770AAFD14A24}" presName="sibTrans" presStyleLbl="sibTrans2D1" presStyleIdx="1" presStyleCnt="2"/>
      <dgm:spPr/>
    </dgm:pt>
    <dgm:pt modelId="{4C8C4DE2-386C-4F6B-BC8D-C7627721E090}" type="pres">
      <dgm:prSet presAssocID="{8F55168F-5B39-4D7F-B2FA-770AAFD14A24}" presName="connectorText" presStyleLbl="sibTrans2D1" presStyleIdx="1" presStyleCnt="2"/>
      <dgm:spPr/>
    </dgm:pt>
    <dgm:pt modelId="{4890243F-43C2-4717-B9BC-1E62E017FEE2}" type="pres">
      <dgm:prSet presAssocID="{973EDF0E-C17D-4DD7-AB9E-5D80CA596AC2}" presName="node" presStyleLbl="node1" presStyleIdx="2" presStyleCnt="3">
        <dgm:presLayoutVars>
          <dgm:bulletEnabled val="1"/>
        </dgm:presLayoutVars>
      </dgm:prSet>
      <dgm:spPr/>
    </dgm:pt>
  </dgm:ptLst>
  <dgm:cxnLst>
    <dgm:cxn modelId="{2F55CC0B-3E0A-2C49-83C0-71FC02BE921B}" type="presOf" srcId="{F49502C7-3CB1-476D-8F34-C92F576320F6}" destId="{2091D443-741A-4FA7-AAF5-6055C840ACCC}" srcOrd="0" destOrd="2" presId="urn:microsoft.com/office/officeart/2005/8/layout/process1"/>
    <dgm:cxn modelId="{803F7819-A9D4-224D-87B1-69ADF58B569F}" type="presOf" srcId="{8B366028-D207-44D0-9A3E-9FC4E9DD4FC6}" destId="{6E895C59-F92E-410C-B326-919071DB6BA7}" srcOrd="1" destOrd="0" presId="urn:microsoft.com/office/officeart/2005/8/layout/process1"/>
    <dgm:cxn modelId="{54175223-66B8-4007-BE7C-83502A16AFAA}" srcId="{895620C6-C48B-4463-9B73-5BA8F774B9EA}" destId="{973EDF0E-C17D-4DD7-AB9E-5D80CA596AC2}" srcOrd="2" destOrd="0" parTransId="{DD445D47-2C05-438F-B2FE-BBAB2C7980CB}" sibTransId="{2FB57B97-6736-405D-9EF2-244DEC1DC31E}"/>
    <dgm:cxn modelId="{8ECD4848-B9A7-2F4E-809D-6907C6F650D6}" type="presOf" srcId="{0226A844-8497-4D73-AA56-B1DD9FA72DE0}" destId="{2091D443-741A-4FA7-AAF5-6055C840ACCC}" srcOrd="0" destOrd="1" presId="urn:microsoft.com/office/officeart/2005/8/layout/process1"/>
    <dgm:cxn modelId="{74EA3B6F-325B-EB4F-8B32-EDCB5BFB50F1}" type="presOf" srcId="{8F55168F-5B39-4D7F-B2FA-770AAFD14A24}" destId="{D43B6922-E938-4866-9C37-7143B8DDC9AE}" srcOrd="0" destOrd="0" presId="urn:microsoft.com/office/officeart/2005/8/layout/process1"/>
    <dgm:cxn modelId="{D797D981-9AFB-B74F-A54A-104A7FBD030F}" type="presOf" srcId="{895620C6-C48B-4463-9B73-5BA8F774B9EA}" destId="{30B1B07F-10B1-4B5E-8DC5-84C944F88F6F}" srcOrd="0" destOrd="0" presId="urn:microsoft.com/office/officeart/2005/8/layout/process1"/>
    <dgm:cxn modelId="{5E2EB191-47EB-504C-8C84-69ED17219AEC}" type="presOf" srcId="{883902E9-28C4-45BB-81A1-4527ABC04BE6}" destId="{2091D443-741A-4FA7-AAF5-6055C840ACCC}" srcOrd="0" destOrd="3" presId="urn:microsoft.com/office/officeart/2005/8/layout/process1"/>
    <dgm:cxn modelId="{F5D741A4-6E53-4BDE-A9F6-B11769053F0B}" srcId="{93A91854-24E9-45BB-923C-408026577AF3}" destId="{0226A844-8497-4D73-AA56-B1DD9FA72DE0}" srcOrd="0" destOrd="0" parTransId="{FACFAE72-EEF8-4314-9090-29A751238C2C}" sibTransId="{0B6E291C-8937-4F8D-B02E-20B16BB0424C}"/>
    <dgm:cxn modelId="{802708B1-940C-D845-99BC-A0E842D69AAC}" type="presOf" srcId="{8B366028-D207-44D0-9A3E-9FC4E9DD4FC6}" destId="{9B71319E-F048-48C4-8A6A-8AB6A85770DB}" srcOrd="0" destOrd="0" presId="urn:microsoft.com/office/officeart/2005/8/layout/process1"/>
    <dgm:cxn modelId="{FC4123B8-3E2B-42E2-A4EA-5356C2CBF9CF}" srcId="{93A91854-24E9-45BB-923C-408026577AF3}" destId="{F49502C7-3CB1-476D-8F34-C92F576320F6}" srcOrd="1" destOrd="0" parTransId="{E3FDA294-F7CF-4533-A017-B7EB3A4567EE}" sibTransId="{3F2F8CA5-99D7-485E-83CE-93C61FCCE950}"/>
    <dgm:cxn modelId="{CBBC71BC-2DE5-7948-B716-38AD2E57EEBC}" type="presOf" srcId="{973EDF0E-C17D-4DD7-AB9E-5D80CA596AC2}" destId="{4890243F-43C2-4717-B9BC-1E62E017FEE2}" srcOrd="0" destOrd="0" presId="urn:microsoft.com/office/officeart/2005/8/layout/process1"/>
    <dgm:cxn modelId="{4035DBCB-61B2-450C-B28D-567D645F6804}" srcId="{93A91854-24E9-45BB-923C-408026577AF3}" destId="{883902E9-28C4-45BB-81A1-4527ABC04BE6}" srcOrd="2" destOrd="0" parTransId="{1315BEC8-4D17-4D48-B853-E1FFBD5480D0}" sibTransId="{3259F19A-A442-46CA-B496-8A6A2D49F0A7}"/>
    <dgm:cxn modelId="{9E6C91D5-DA3A-41DA-A62F-54B4FE2D9C5E}" srcId="{895620C6-C48B-4463-9B73-5BA8F774B9EA}" destId="{5F10ADE6-F53B-403D-AFDD-54CE1208BE32}" srcOrd="1" destOrd="0" parTransId="{150E408C-2BDE-4BCE-9A64-20F8B98F659D}" sibTransId="{8F55168F-5B39-4D7F-B2FA-770AAFD14A24}"/>
    <dgm:cxn modelId="{A75735E7-697F-6E40-A4F5-35B0975ACCD9}" type="presOf" srcId="{93A91854-24E9-45BB-923C-408026577AF3}" destId="{2091D443-741A-4FA7-AAF5-6055C840ACCC}" srcOrd="0" destOrd="0" presId="urn:microsoft.com/office/officeart/2005/8/layout/process1"/>
    <dgm:cxn modelId="{3981D0F9-FA11-E84C-93CE-6BF9B2E1F323}" type="presOf" srcId="{5F10ADE6-F53B-403D-AFDD-54CE1208BE32}" destId="{2637F3A2-3067-41BD-8B2B-D4943855D960}" srcOrd="0" destOrd="0" presId="urn:microsoft.com/office/officeart/2005/8/layout/process1"/>
    <dgm:cxn modelId="{5E42FDFD-4147-D640-8DE1-F43BDE3BF9BA}" type="presOf" srcId="{8F55168F-5B39-4D7F-B2FA-770AAFD14A24}" destId="{4C8C4DE2-386C-4F6B-BC8D-C7627721E090}" srcOrd="1" destOrd="0" presId="urn:microsoft.com/office/officeart/2005/8/layout/process1"/>
    <dgm:cxn modelId="{7A96BCFF-F0EA-4456-873A-EB42D378BC28}" srcId="{895620C6-C48B-4463-9B73-5BA8F774B9EA}" destId="{93A91854-24E9-45BB-923C-408026577AF3}" srcOrd="0" destOrd="0" parTransId="{E88FEB18-EE0F-4F0C-95D2-C30B070E5FE1}" sibTransId="{8B366028-D207-44D0-9A3E-9FC4E9DD4FC6}"/>
    <dgm:cxn modelId="{B332CAE7-C9A4-974A-8C4B-DDF5C7775D93}" type="presParOf" srcId="{30B1B07F-10B1-4B5E-8DC5-84C944F88F6F}" destId="{2091D443-741A-4FA7-AAF5-6055C840ACCC}" srcOrd="0" destOrd="0" presId="urn:microsoft.com/office/officeart/2005/8/layout/process1"/>
    <dgm:cxn modelId="{ED0B766D-56C8-5A4D-BE84-7785A7A964A1}" type="presParOf" srcId="{30B1B07F-10B1-4B5E-8DC5-84C944F88F6F}" destId="{9B71319E-F048-48C4-8A6A-8AB6A85770DB}" srcOrd="1" destOrd="0" presId="urn:microsoft.com/office/officeart/2005/8/layout/process1"/>
    <dgm:cxn modelId="{90F7534C-3422-214F-A74C-7A3B53ED8667}" type="presParOf" srcId="{9B71319E-F048-48C4-8A6A-8AB6A85770DB}" destId="{6E895C59-F92E-410C-B326-919071DB6BA7}" srcOrd="0" destOrd="0" presId="urn:microsoft.com/office/officeart/2005/8/layout/process1"/>
    <dgm:cxn modelId="{6647D78B-892E-8E49-AC2C-393C58BDF0AD}" type="presParOf" srcId="{30B1B07F-10B1-4B5E-8DC5-84C944F88F6F}" destId="{2637F3A2-3067-41BD-8B2B-D4943855D960}" srcOrd="2" destOrd="0" presId="urn:microsoft.com/office/officeart/2005/8/layout/process1"/>
    <dgm:cxn modelId="{1584C0A9-813B-CF48-A21C-ED8DCCFB6A05}" type="presParOf" srcId="{30B1B07F-10B1-4B5E-8DC5-84C944F88F6F}" destId="{D43B6922-E938-4866-9C37-7143B8DDC9AE}" srcOrd="3" destOrd="0" presId="urn:microsoft.com/office/officeart/2005/8/layout/process1"/>
    <dgm:cxn modelId="{E7FE3771-9D0F-A24A-9F7C-765060937903}" type="presParOf" srcId="{D43B6922-E938-4866-9C37-7143B8DDC9AE}" destId="{4C8C4DE2-386C-4F6B-BC8D-C7627721E090}" srcOrd="0" destOrd="0" presId="urn:microsoft.com/office/officeart/2005/8/layout/process1"/>
    <dgm:cxn modelId="{784F9CFE-7E41-4F4F-B75D-6560EBB9C5B4}" type="presParOf" srcId="{30B1B07F-10B1-4B5E-8DC5-84C944F88F6F}" destId="{4890243F-43C2-4717-B9BC-1E62E017FEE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7F0DD-F2A7-4A76-9273-2920A7CE3EDF}">
      <dsp:nvSpPr>
        <dsp:cNvPr id="0" name=""/>
        <dsp:cNvSpPr/>
      </dsp:nvSpPr>
      <dsp:spPr>
        <a:xfrm>
          <a:off x="5392449" y="1402010"/>
          <a:ext cx="2695551" cy="64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108"/>
              </a:lnTo>
              <a:lnTo>
                <a:pt x="2695551" y="437108"/>
              </a:lnTo>
              <a:lnTo>
                <a:pt x="2695551" y="64141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84E1B-5753-4A14-890F-FDD5ECF4103F}">
      <dsp:nvSpPr>
        <dsp:cNvPr id="0" name=""/>
        <dsp:cNvSpPr/>
      </dsp:nvSpPr>
      <dsp:spPr>
        <a:xfrm>
          <a:off x="5346729" y="1402010"/>
          <a:ext cx="91440" cy="641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41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09CE2-AB6A-4074-B8B7-D433F4C6B478}">
      <dsp:nvSpPr>
        <dsp:cNvPr id="0" name=""/>
        <dsp:cNvSpPr/>
      </dsp:nvSpPr>
      <dsp:spPr>
        <a:xfrm>
          <a:off x="2696898" y="1402010"/>
          <a:ext cx="2695551" cy="641418"/>
        </a:xfrm>
        <a:custGeom>
          <a:avLst/>
          <a:gdLst/>
          <a:ahLst/>
          <a:cxnLst/>
          <a:rect l="0" t="0" r="0" b="0"/>
          <a:pathLst>
            <a:path>
              <a:moveTo>
                <a:pt x="2695551" y="0"/>
              </a:moveTo>
              <a:lnTo>
                <a:pt x="2695551" y="437108"/>
              </a:lnTo>
              <a:lnTo>
                <a:pt x="0" y="437108"/>
              </a:lnTo>
              <a:lnTo>
                <a:pt x="0" y="64141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212E4-CF51-4706-B4D9-6EE7A4D73AE9}">
      <dsp:nvSpPr>
        <dsp:cNvPr id="0" name=""/>
        <dsp:cNvSpPr/>
      </dsp:nvSpPr>
      <dsp:spPr>
        <a:xfrm>
          <a:off x="4289724" y="154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11C37-A8DE-4996-8103-8CF971553BF5}">
      <dsp:nvSpPr>
        <dsp:cNvPr id="0" name=""/>
        <dsp:cNvSpPr/>
      </dsp:nvSpPr>
      <dsp:spPr>
        <a:xfrm>
          <a:off x="4534774" y="234346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tx2"/>
              </a:solidFill>
            </a:rPr>
            <a:t>Kriterien zur Abgrenzung von Phraseologismen von freien Wortverbindungen</a:t>
          </a:r>
        </a:p>
      </dsp:txBody>
      <dsp:txXfrm>
        <a:off x="4575792" y="275364"/>
        <a:ext cx="2123415" cy="1318425"/>
      </dsp:txXfrm>
    </dsp:sp>
    <dsp:sp modelId="{45BDBAD8-5963-4C75-9363-33C7324AE366}">
      <dsp:nvSpPr>
        <dsp:cNvPr id="0" name=""/>
        <dsp:cNvSpPr/>
      </dsp:nvSpPr>
      <dsp:spPr>
        <a:xfrm>
          <a:off x="1594172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27B80-7010-4902-85E1-CC35F7DA0F8C}">
      <dsp:nvSpPr>
        <dsp:cNvPr id="0" name=""/>
        <dsp:cNvSpPr/>
      </dsp:nvSpPr>
      <dsp:spPr>
        <a:xfrm>
          <a:off x="1839222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accent2">
                  <a:lumMod val="75000"/>
                </a:schemeClr>
              </a:solidFill>
            </a:rPr>
            <a:t>Polylexikalität (Mehrgliedrigkeit)</a:t>
          </a:r>
        </a:p>
      </dsp:txBody>
      <dsp:txXfrm>
        <a:off x="1880240" y="2317245"/>
        <a:ext cx="2123415" cy="1318425"/>
      </dsp:txXfrm>
    </dsp:sp>
    <dsp:sp modelId="{8489FCAF-2236-4E7A-9536-BC1BDE516965}">
      <dsp:nvSpPr>
        <dsp:cNvPr id="0" name=""/>
        <dsp:cNvSpPr/>
      </dsp:nvSpPr>
      <dsp:spPr>
        <a:xfrm>
          <a:off x="4289724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32364-B619-4090-AAE4-012DC0920F06}">
      <dsp:nvSpPr>
        <dsp:cNvPr id="0" name=""/>
        <dsp:cNvSpPr/>
      </dsp:nvSpPr>
      <dsp:spPr>
        <a:xfrm>
          <a:off x="4534774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accent2">
                  <a:lumMod val="75000"/>
                </a:schemeClr>
              </a:solidFill>
            </a:rPr>
            <a:t>Festigkeit (Stabilität)</a:t>
          </a:r>
        </a:p>
      </dsp:txBody>
      <dsp:txXfrm>
        <a:off x="4575792" y="2317245"/>
        <a:ext cx="2123415" cy="1318425"/>
      </dsp:txXfrm>
    </dsp:sp>
    <dsp:sp modelId="{1FC6C39C-D896-46AB-8DE0-F2BD021CF39E}">
      <dsp:nvSpPr>
        <dsp:cNvPr id="0" name=""/>
        <dsp:cNvSpPr/>
      </dsp:nvSpPr>
      <dsp:spPr>
        <a:xfrm>
          <a:off x="6985275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221A9-E5D9-4C00-B91D-B1BC99CBB357}">
      <dsp:nvSpPr>
        <dsp:cNvPr id="0" name=""/>
        <dsp:cNvSpPr/>
      </dsp:nvSpPr>
      <dsp:spPr>
        <a:xfrm>
          <a:off x="7230326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accent2">
                  <a:lumMod val="75000"/>
                </a:schemeClr>
              </a:solidFill>
            </a:rPr>
            <a:t>Idiomatizität als fakultatives Kriterium</a:t>
          </a:r>
        </a:p>
      </dsp:txBody>
      <dsp:txXfrm>
        <a:off x="7271344" y="2317245"/>
        <a:ext cx="2123415" cy="1318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E9412-EC42-4816-961E-1170D6F4DFAC}">
      <dsp:nvSpPr>
        <dsp:cNvPr id="0" name=""/>
        <dsp:cNvSpPr/>
      </dsp:nvSpPr>
      <dsp:spPr>
        <a:xfrm>
          <a:off x="5514975" y="1589238"/>
          <a:ext cx="4319362" cy="499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80"/>
              </a:lnTo>
              <a:lnTo>
                <a:pt x="4319362" y="249880"/>
              </a:lnTo>
              <a:lnTo>
                <a:pt x="4319362" y="49976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93CCE-FC5D-4A13-8AC3-7634CE241555}">
      <dsp:nvSpPr>
        <dsp:cNvPr id="0" name=""/>
        <dsp:cNvSpPr/>
      </dsp:nvSpPr>
      <dsp:spPr>
        <a:xfrm>
          <a:off x="5514975" y="1589238"/>
          <a:ext cx="1439787" cy="499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80"/>
              </a:lnTo>
              <a:lnTo>
                <a:pt x="1439787" y="249880"/>
              </a:lnTo>
              <a:lnTo>
                <a:pt x="1439787" y="49976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6D498-F90B-43C5-984E-4FCC41C410D7}">
      <dsp:nvSpPr>
        <dsp:cNvPr id="0" name=""/>
        <dsp:cNvSpPr/>
      </dsp:nvSpPr>
      <dsp:spPr>
        <a:xfrm>
          <a:off x="4075187" y="1589238"/>
          <a:ext cx="1439787" cy="499760"/>
        </a:xfrm>
        <a:custGeom>
          <a:avLst/>
          <a:gdLst/>
          <a:ahLst/>
          <a:cxnLst/>
          <a:rect l="0" t="0" r="0" b="0"/>
          <a:pathLst>
            <a:path>
              <a:moveTo>
                <a:pt x="1439787" y="0"/>
              </a:moveTo>
              <a:lnTo>
                <a:pt x="1439787" y="249880"/>
              </a:lnTo>
              <a:lnTo>
                <a:pt x="0" y="249880"/>
              </a:lnTo>
              <a:lnTo>
                <a:pt x="0" y="49976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E6D30-7C9E-4250-87A7-F585AA3C34F4}">
      <dsp:nvSpPr>
        <dsp:cNvPr id="0" name=""/>
        <dsp:cNvSpPr/>
      </dsp:nvSpPr>
      <dsp:spPr>
        <a:xfrm>
          <a:off x="1195612" y="1589238"/>
          <a:ext cx="4319362" cy="499760"/>
        </a:xfrm>
        <a:custGeom>
          <a:avLst/>
          <a:gdLst/>
          <a:ahLst/>
          <a:cxnLst/>
          <a:rect l="0" t="0" r="0" b="0"/>
          <a:pathLst>
            <a:path>
              <a:moveTo>
                <a:pt x="4319362" y="0"/>
              </a:moveTo>
              <a:lnTo>
                <a:pt x="4319362" y="249880"/>
              </a:lnTo>
              <a:lnTo>
                <a:pt x="0" y="249880"/>
              </a:lnTo>
              <a:lnTo>
                <a:pt x="0" y="49976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49BD9-2806-471F-AA14-05B7D517D1CF}">
      <dsp:nvSpPr>
        <dsp:cNvPr id="0" name=""/>
        <dsp:cNvSpPr/>
      </dsp:nvSpPr>
      <dsp:spPr>
        <a:xfrm>
          <a:off x="4325067" y="399331"/>
          <a:ext cx="2379814" cy="1189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Aspekte der Festigkeit</a:t>
          </a:r>
        </a:p>
      </dsp:txBody>
      <dsp:txXfrm>
        <a:off x="4325067" y="399331"/>
        <a:ext cx="2379814" cy="1189907"/>
      </dsp:txXfrm>
    </dsp:sp>
    <dsp:sp modelId="{EC08D02F-0BFC-4E1A-ACEE-C17DE4F15047}">
      <dsp:nvSpPr>
        <dsp:cNvPr id="0" name=""/>
        <dsp:cNvSpPr/>
      </dsp:nvSpPr>
      <dsp:spPr>
        <a:xfrm>
          <a:off x="5705" y="2088999"/>
          <a:ext cx="2379814" cy="1189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i="1" kern="1200" dirty="0"/>
            <a:t>Gebräuchlichkeit</a:t>
          </a:r>
          <a:endParaRPr lang="de-DE" sz="2600" kern="1200" dirty="0"/>
        </a:p>
      </dsp:txBody>
      <dsp:txXfrm>
        <a:off x="5705" y="2088999"/>
        <a:ext cx="2379814" cy="1189907"/>
      </dsp:txXfrm>
    </dsp:sp>
    <dsp:sp modelId="{34AAE9B2-1A8F-47D4-8360-261B10999630}">
      <dsp:nvSpPr>
        <dsp:cNvPr id="0" name=""/>
        <dsp:cNvSpPr/>
      </dsp:nvSpPr>
      <dsp:spPr>
        <a:xfrm>
          <a:off x="2885280" y="2088999"/>
          <a:ext cx="2379814" cy="1189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i="1" kern="1200" dirty="0"/>
            <a:t>psycholinguistische Festi</a:t>
          </a:r>
          <a:r>
            <a:rPr lang="de-DE" sz="2600" kern="1200" dirty="0"/>
            <a:t>gkeit</a:t>
          </a:r>
        </a:p>
      </dsp:txBody>
      <dsp:txXfrm>
        <a:off x="2885280" y="2088999"/>
        <a:ext cx="2379814" cy="1189907"/>
      </dsp:txXfrm>
    </dsp:sp>
    <dsp:sp modelId="{55360099-86E8-4B3F-8B3D-78366CA5F3E3}">
      <dsp:nvSpPr>
        <dsp:cNvPr id="0" name=""/>
        <dsp:cNvSpPr/>
      </dsp:nvSpPr>
      <dsp:spPr>
        <a:xfrm>
          <a:off x="5764855" y="2088999"/>
          <a:ext cx="2379814" cy="1189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i="1" kern="1200" dirty="0"/>
            <a:t>strukturelle Festigkeit</a:t>
          </a:r>
          <a:endParaRPr lang="de-DE" sz="2600" kern="1200" dirty="0"/>
        </a:p>
      </dsp:txBody>
      <dsp:txXfrm>
        <a:off x="5764855" y="2088999"/>
        <a:ext cx="2379814" cy="1189907"/>
      </dsp:txXfrm>
    </dsp:sp>
    <dsp:sp modelId="{8AF2D8CB-2BCA-43EA-8134-D0A87A2C8150}">
      <dsp:nvSpPr>
        <dsp:cNvPr id="0" name=""/>
        <dsp:cNvSpPr/>
      </dsp:nvSpPr>
      <dsp:spPr>
        <a:xfrm>
          <a:off x="8644430" y="2088999"/>
          <a:ext cx="2379814" cy="1189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i="1" kern="1200"/>
            <a:t>pragmatische Festigkeit</a:t>
          </a:r>
          <a:endParaRPr lang="de-DE" sz="2600" kern="1200"/>
        </a:p>
      </dsp:txBody>
      <dsp:txXfrm>
        <a:off x="8644430" y="2088999"/>
        <a:ext cx="2379814" cy="1189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23F77-B3FB-493E-B317-AFABFC1BD50E}">
      <dsp:nvSpPr>
        <dsp:cNvPr id="0" name=""/>
        <dsp:cNvSpPr/>
      </dsp:nvSpPr>
      <dsp:spPr>
        <a:xfrm>
          <a:off x="2805285" y="401"/>
          <a:ext cx="1548393" cy="77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Vollidiomatizität</a:t>
          </a:r>
          <a:endParaRPr lang="de-DE" sz="1600" kern="1200" dirty="0"/>
        </a:p>
      </dsp:txBody>
      <dsp:txXfrm>
        <a:off x="2827960" y="23076"/>
        <a:ext cx="1503043" cy="728846"/>
      </dsp:txXfrm>
    </dsp:sp>
    <dsp:sp modelId="{54207934-7397-429B-9CF2-8263E2077FA1}">
      <dsp:nvSpPr>
        <dsp:cNvPr id="0" name=""/>
        <dsp:cNvSpPr/>
      </dsp:nvSpPr>
      <dsp:spPr>
        <a:xfrm>
          <a:off x="2960125" y="774598"/>
          <a:ext cx="154839" cy="58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7"/>
              </a:lnTo>
              <a:lnTo>
                <a:pt x="154839" y="58064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91D07-54EF-4C7A-A36F-5090C03A9C7E}">
      <dsp:nvSpPr>
        <dsp:cNvPr id="0" name=""/>
        <dsp:cNvSpPr/>
      </dsp:nvSpPr>
      <dsp:spPr>
        <a:xfrm>
          <a:off x="3114964" y="968147"/>
          <a:ext cx="1238715" cy="77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>
              <a:solidFill>
                <a:schemeClr val="accent2">
                  <a:lumMod val="75000"/>
                </a:schemeClr>
              </a:solidFill>
            </a:rPr>
            <a:t>Öl ins Feuer gießen</a:t>
          </a:r>
          <a:endParaRPr lang="de-DE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137639" y="990822"/>
        <a:ext cx="1193365" cy="728846"/>
      </dsp:txXfrm>
    </dsp:sp>
    <dsp:sp modelId="{E4C311DF-37ED-4FEF-8CC9-0510F122D6B6}">
      <dsp:nvSpPr>
        <dsp:cNvPr id="0" name=""/>
        <dsp:cNvSpPr/>
      </dsp:nvSpPr>
      <dsp:spPr>
        <a:xfrm>
          <a:off x="2960125" y="774598"/>
          <a:ext cx="154839" cy="1548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393"/>
              </a:lnTo>
              <a:lnTo>
                <a:pt x="154839" y="15483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A883D-B8B0-40EB-B971-5D50567F8FBE}">
      <dsp:nvSpPr>
        <dsp:cNvPr id="0" name=""/>
        <dsp:cNvSpPr/>
      </dsp:nvSpPr>
      <dsp:spPr>
        <a:xfrm>
          <a:off x="3114964" y="1935893"/>
          <a:ext cx="1238715" cy="77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>
              <a:solidFill>
                <a:schemeClr val="accent2">
                  <a:lumMod val="75000"/>
                </a:schemeClr>
              </a:solidFill>
            </a:rPr>
            <a:t>fix und fertig</a:t>
          </a:r>
        </a:p>
      </dsp:txBody>
      <dsp:txXfrm>
        <a:off x="3137639" y="1958568"/>
        <a:ext cx="1193365" cy="728846"/>
      </dsp:txXfrm>
    </dsp:sp>
    <dsp:sp modelId="{650DE85A-56F3-4053-A795-FB52F6369B40}">
      <dsp:nvSpPr>
        <dsp:cNvPr id="0" name=""/>
        <dsp:cNvSpPr/>
      </dsp:nvSpPr>
      <dsp:spPr>
        <a:xfrm>
          <a:off x="2960125" y="774598"/>
          <a:ext cx="154839" cy="2516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140"/>
              </a:lnTo>
              <a:lnTo>
                <a:pt x="154839" y="25161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B13AE-C035-4730-B8C3-237EC3493B1A}">
      <dsp:nvSpPr>
        <dsp:cNvPr id="0" name=""/>
        <dsp:cNvSpPr/>
      </dsp:nvSpPr>
      <dsp:spPr>
        <a:xfrm>
          <a:off x="3114964" y="2903639"/>
          <a:ext cx="1238715" cy="77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>
              <a:solidFill>
                <a:schemeClr val="accent2">
                  <a:lumMod val="75000"/>
                </a:schemeClr>
              </a:solidFill>
            </a:rPr>
            <a:t>gang und gäbe sein</a:t>
          </a:r>
        </a:p>
      </dsp:txBody>
      <dsp:txXfrm>
        <a:off x="3137639" y="2926314"/>
        <a:ext cx="1193365" cy="728846"/>
      </dsp:txXfrm>
    </dsp:sp>
    <dsp:sp modelId="{C15D15CC-4B0D-4320-A0F9-779824E7C5C5}">
      <dsp:nvSpPr>
        <dsp:cNvPr id="0" name=""/>
        <dsp:cNvSpPr/>
      </dsp:nvSpPr>
      <dsp:spPr>
        <a:xfrm>
          <a:off x="4740778" y="401"/>
          <a:ext cx="1548393" cy="77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Teilidiomatizität</a:t>
          </a:r>
          <a:endParaRPr lang="de-DE" sz="1600" kern="1200" dirty="0"/>
        </a:p>
      </dsp:txBody>
      <dsp:txXfrm>
        <a:off x="4763453" y="23076"/>
        <a:ext cx="1503043" cy="728846"/>
      </dsp:txXfrm>
    </dsp:sp>
    <dsp:sp modelId="{9970F763-BE1E-41E4-90A0-5B5AB35E57C7}">
      <dsp:nvSpPr>
        <dsp:cNvPr id="0" name=""/>
        <dsp:cNvSpPr/>
      </dsp:nvSpPr>
      <dsp:spPr>
        <a:xfrm>
          <a:off x="4895617" y="774598"/>
          <a:ext cx="154839" cy="58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7"/>
              </a:lnTo>
              <a:lnTo>
                <a:pt x="154839" y="58064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7B1CF-4A98-44D0-B780-F49956B2C0EE}">
      <dsp:nvSpPr>
        <dsp:cNvPr id="0" name=""/>
        <dsp:cNvSpPr/>
      </dsp:nvSpPr>
      <dsp:spPr>
        <a:xfrm>
          <a:off x="5050456" y="968147"/>
          <a:ext cx="1238715" cy="77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>
              <a:solidFill>
                <a:schemeClr val="accent2">
                  <a:lumMod val="75000"/>
                </a:schemeClr>
              </a:solidFill>
            </a:rPr>
            <a:t>einen Streit vom Zaun brechen</a:t>
          </a:r>
        </a:p>
      </dsp:txBody>
      <dsp:txXfrm>
        <a:off x="5073131" y="990822"/>
        <a:ext cx="1193365" cy="728846"/>
      </dsp:txXfrm>
    </dsp:sp>
    <dsp:sp modelId="{AB6E2D40-5467-4458-904B-887ED5367CB0}">
      <dsp:nvSpPr>
        <dsp:cNvPr id="0" name=""/>
        <dsp:cNvSpPr/>
      </dsp:nvSpPr>
      <dsp:spPr>
        <a:xfrm>
          <a:off x="4895617" y="774598"/>
          <a:ext cx="154839" cy="1548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393"/>
              </a:lnTo>
              <a:lnTo>
                <a:pt x="154839" y="15483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96743-15E0-4EDE-8DB6-CFC12FE6A3F8}">
      <dsp:nvSpPr>
        <dsp:cNvPr id="0" name=""/>
        <dsp:cNvSpPr/>
      </dsp:nvSpPr>
      <dsp:spPr>
        <a:xfrm>
          <a:off x="5050456" y="1935893"/>
          <a:ext cx="1238715" cy="77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>
              <a:solidFill>
                <a:schemeClr val="accent2">
                  <a:lumMod val="75000"/>
                </a:schemeClr>
              </a:solidFill>
            </a:rPr>
            <a:t>blinder Passagier</a:t>
          </a:r>
        </a:p>
      </dsp:txBody>
      <dsp:txXfrm>
        <a:off x="5073131" y="1958568"/>
        <a:ext cx="1193365" cy="728846"/>
      </dsp:txXfrm>
    </dsp:sp>
    <dsp:sp modelId="{979A1328-9F34-4E08-BFF0-9EE5782B4D51}">
      <dsp:nvSpPr>
        <dsp:cNvPr id="0" name=""/>
        <dsp:cNvSpPr/>
      </dsp:nvSpPr>
      <dsp:spPr>
        <a:xfrm>
          <a:off x="4895617" y="774598"/>
          <a:ext cx="154839" cy="2516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140"/>
              </a:lnTo>
              <a:lnTo>
                <a:pt x="154839" y="25161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E7F1B-B5FF-4147-96BD-5FF1F26C4743}">
      <dsp:nvSpPr>
        <dsp:cNvPr id="0" name=""/>
        <dsp:cNvSpPr/>
      </dsp:nvSpPr>
      <dsp:spPr>
        <a:xfrm>
          <a:off x="5050456" y="2903639"/>
          <a:ext cx="1238715" cy="77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>
              <a:solidFill>
                <a:schemeClr val="accent2">
                  <a:lumMod val="75000"/>
                </a:schemeClr>
              </a:solidFill>
            </a:rPr>
            <a:t>Bahnhof verstehen</a:t>
          </a:r>
        </a:p>
      </dsp:txBody>
      <dsp:txXfrm>
        <a:off x="5073131" y="2926314"/>
        <a:ext cx="1193365" cy="728846"/>
      </dsp:txXfrm>
    </dsp:sp>
    <dsp:sp modelId="{8CC439B2-3ADA-4FC5-8A1E-0A370A8A20B2}">
      <dsp:nvSpPr>
        <dsp:cNvPr id="0" name=""/>
        <dsp:cNvSpPr/>
      </dsp:nvSpPr>
      <dsp:spPr>
        <a:xfrm>
          <a:off x="6676270" y="401"/>
          <a:ext cx="1548393" cy="774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Nullidiomatizität</a:t>
          </a:r>
        </a:p>
      </dsp:txBody>
      <dsp:txXfrm>
        <a:off x="6698945" y="23076"/>
        <a:ext cx="1503043" cy="728846"/>
      </dsp:txXfrm>
    </dsp:sp>
    <dsp:sp modelId="{B144BEC0-4B2F-41E5-AF61-F0A010A700BC}">
      <dsp:nvSpPr>
        <dsp:cNvPr id="0" name=""/>
        <dsp:cNvSpPr/>
      </dsp:nvSpPr>
      <dsp:spPr>
        <a:xfrm>
          <a:off x="6831109" y="774598"/>
          <a:ext cx="154839" cy="58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7"/>
              </a:lnTo>
              <a:lnTo>
                <a:pt x="154839" y="58064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591D8-422A-43B0-9CF8-01AFA8298059}">
      <dsp:nvSpPr>
        <dsp:cNvPr id="0" name=""/>
        <dsp:cNvSpPr/>
      </dsp:nvSpPr>
      <dsp:spPr>
        <a:xfrm>
          <a:off x="6985949" y="968147"/>
          <a:ext cx="1238715" cy="77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>
              <a:solidFill>
                <a:schemeClr val="accent2">
                  <a:lumMod val="75000"/>
                </a:schemeClr>
              </a:solidFill>
            </a:rPr>
            <a:t>mildernde Umstände</a:t>
          </a:r>
        </a:p>
      </dsp:txBody>
      <dsp:txXfrm>
        <a:off x="7008624" y="990822"/>
        <a:ext cx="1193365" cy="728846"/>
      </dsp:txXfrm>
    </dsp:sp>
    <dsp:sp modelId="{A2DCD048-1169-445F-ADB0-2E56F983A48B}">
      <dsp:nvSpPr>
        <dsp:cNvPr id="0" name=""/>
        <dsp:cNvSpPr/>
      </dsp:nvSpPr>
      <dsp:spPr>
        <a:xfrm>
          <a:off x="6831109" y="774598"/>
          <a:ext cx="154839" cy="1548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393"/>
              </a:lnTo>
              <a:lnTo>
                <a:pt x="154839" y="15483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68E02-CBE5-46DC-A26A-67F46172FDD6}">
      <dsp:nvSpPr>
        <dsp:cNvPr id="0" name=""/>
        <dsp:cNvSpPr/>
      </dsp:nvSpPr>
      <dsp:spPr>
        <a:xfrm>
          <a:off x="6985949" y="1935893"/>
          <a:ext cx="1238715" cy="77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>
              <a:solidFill>
                <a:schemeClr val="accent2">
                  <a:lumMod val="75000"/>
                </a:schemeClr>
              </a:solidFill>
            </a:rPr>
            <a:t>spitzer Winkel</a:t>
          </a:r>
        </a:p>
      </dsp:txBody>
      <dsp:txXfrm>
        <a:off x="7008624" y="1958568"/>
        <a:ext cx="1193365" cy="728846"/>
      </dsp:txXfrm>
    </dsp:sp>
    <dsp:sp modelId="{AA55F110-CA35-43EB-A30E-E5028475B48C}">
      <dsp:nvSpPr>
        <dsp:cNvPr id="0" name=""/>
        <dsp:cNvSpPr/>
      </dsp:nvSpPr>
      <dsp:spPr>
        <a:xfrm>
          <a:off x="6831109" y="774598"/>
          <a:ext cx="154839" cy="2516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140"/>
              </a:lnTo>
              <a:lnTo>
                <a:pt x="154839" y="25161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83A84-48A5-4CEA-BF62-B23A274075F0}">
      <dsp:nvSpPr>
        <dsp:cNvPr id="0" name=""/>
        <dsp:cNvSpPr/>
      </dsp:nvSpPr>
      <dsp:spPr>
        <a:xfrm>
          <a:off x="6985949" y="2903639"/>
          <a:ext cx="1238715" cy="77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>
              <a:solidFill>
                <a:schemeClr val="accent2">
                  <a:lumMod val="75000"/>
                </a:schemeClr>
              </a:solidFill>
            </a:rPr>
            <a:t>werdende Mutter</a:t>
          </a:r>
          <a:endParaRPr lang="de-DE" sz="1400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008624" y="2926314"/>
        <a:ext cx="1193365" cy="728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1D443-741A-4FA7-AAF5-6055C840ACCC}">
      <dsp:nvSpPr>
        <dsp:cNvPr id="0" name=""/>
        <dsp:cNvSpPr/>
      </dsp:nvSpPr>
      <dsp:spPr>
        <a:xfrm>
          <a:off x="9693" y="888432"/>
          <a:ext cx="2897428" cy="190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Phraseologische Merkmale: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>
              <a:solidFill>
                <a:schemeClr val="accent2">
                  <a:lumMod val="75000"/>
                </a:schemeClr>
              </a:solidFill>
            </a:rPr>
            <a:t>Polylexikalität</a:t>
          </a:r>
          <a:endParaRPr lang="de-DE" sz="1800" kern="1200" dirty="0">
            <a:solidFill>
              <a:schemeClr val="accent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>
              <a:solidFill>
                <a:schemeClr val="accent2">
                  <a:lumMod val="75000"/>
                </a:schemeClr>
              </a:solidFill>
            </a:rPr>
            <a:t>Festigkeit</a:t>
          </a:r>
          <a:endParaRPr lang="de-DE" sz="1800" kern="1200" dirty="0">
            <a:solidFill>
              <a:schemeClr val="accent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>
              <a:solidFill>
                <a:schemeClr val="accent2">
                  <a:lumMod val="75000"/>
                </a:schemeClr>
              </a:solidFill>
            </a:rPr>
            <a:t>Idiomatizität</a:t>
          </a:r>
          <a:r>
            <a:rPr lang="de-DE" sz="1800" b="1" kern="1200" dirty="0"/>
            <a:t> </a:t>
          </a:r>
          <a:r>
            <a:rPr lang="de-DE" sz="1800" b="0" kern="1200" dirty="0"/>
            <a:t>(als </a:t>
          </a:r>
          <a:r>
            <a:rPr lang="de-DE" sz="1800" b="0" kern="1200" dirty="0" err="1"/>
            <a:t>fakul-tatives</a:t>
          </a:r>
          <a:r>
            <a:rPr lang="de-DE" sz="1800" b="0" kern="1200" dirty="0"/>
            <a:t> </a:t>
          </a:r>
          <a:r>
            <a:rPr lang="de-DE" sz="1800" kern="1200" dirty="0"/>
            <a:t>Merkmal)</a:t>
          </a:r>
        </a:p>
      </dsp:txBody>
      <dsp:txXfrm>
        <a:off x="65384" y="944123"/>
        <a:ext cx="2786046" cy="1790055"/>
      </dsp:txXfrm>
    </dsp:sp>
    <dsp:sp modelId="{9B71319E-F048-48C4-8A6A-8AB6A85770DB}">
      <dsp:nvSpPr>
        <dsp:cNvPr id="0" name=""/>
        <dsp:cNvSpPr/>
      </dsp:nvSpPr>
      <dsp:spPr>
        <a:xfrm>
          <a:off x="3196864" y="1479870"/>
          <a:ext cx="614254" cy="718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3196864" y="1623582"/>
        <a:ext cx="429978" cy="431138"/>
      </dsp:txXfrm>
    </dsp:sp>
    <dsp:sp modelId="{2637F3A2-3067-41BD-8B2B-D4943855D960}">
      <dsp:nvSpPr>
        <dsp:cNvPr id="0" name=""/>
        <dsp:cNvSpPr/>
      </dsp:nvSpPr>
      <dsp:spPr>
        <a:xfrm>
          <a:off x="4066093" y="888432"/>
          <a:ext cx="2897428" cy="190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Tendenz in der Forschung: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Einsatz  distributioneller Kriterien bei der des Gegenstandsbestimmung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(Frequenz des faktischen Miteinandervorkommens)</a:t>
          </a:r>
        </a:p>
      </dsp:txBody>
      <dsp:txXfrm>
        <a:off x="4121784" y="944123"/>
        <a:ext cx="2786046" cy="1790055"/>
      </dsp:txXfrm>
    </dsp:sp>
    <dsp:sp modelId="{D43B6922-E938-4866-9C37-7143B8DDC9AE}">
      <dsp:nvSpPr>
        <dsp:cNvPr id="0" name=""/>
        <dsp:cNvSpPr/>
      </dsp:nvSpPr>
      <dsp:spPr>
        <a:xfrm>
          <a:off x="7253264" y="1479870"/>
          <a:ext cx="614254" cy="718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7253264" y="1623582"/>
        <a:ext cx="429978" cy="431138"/>
      </dsp:txXfrm>
    </dsp:sp>
    <dsp:sp modelId="{4890243F-43C2-4717-B9BC-1E62E017FEE2}">
      <dsp:nvSpPr>
        <dsp:cNvPr id="0" name=""/>
        <dsp:cNvSpPr/>
      </dsp:nvSpPr>
      <dsp:spPr>
        <a:xfrm>
          <a:off x="8122492" y="888432"/>
          <a:ext cx="2897428" cy="190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Das phraseologische Material weist eine Formenvielfalt auf und lässt sich nach verschiedenen Kriterien klassifizieren.</a:t>
          </a:r>
        </a:p>
      </dsp:txBody>
      <dsp:txXfrm>
        <a:off x="8178183" y="944123"/>
        <a:ext cx="2786046" cy="179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E9B895-739C-4C83-A814-D8661F8894C2}" type="datetimeFigureOut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22F56E-6D44-45C9-A90C-FAA9649B59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449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CAF060-EA31-4A99-B433-8DEC82F1E894}" type="slidenum">
              <a:rPr lang="de-D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3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234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44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506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95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l-GR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5995E4E-4805-4545-9FBA-F08BF22C739A}" type="slidenum">
              <a:rPr lang="el-GR" altLang="el-GR" sz="1200"/>
              <a:pPr/>
              <a:t>28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3055478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5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2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22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75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38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90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25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568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97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088" y="3086100"/>
            <a:ext cx="11263312" cy="16477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56E4BC2-B29A-4D12-B1D1-02DA9AD4ADB8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Marios Chrissou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463" y="5956300"/>
            <a:ext cx="10160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68BB545-F3CF-4DD6-BA10-A98E58BC7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8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7CDB-297F-4836-8BD5-BFC8A7329B3F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Marios Chrissou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0038-1FB1-4646-BDB9-23D53DFAE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8839200" y="600075"/>
            <a:ext cx="2906713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188" y="5956300"/>
            <a:ext cx="13287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9D0D5CA-11E3-4ACF-9646-E11F77EB297D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700" y="5951538"/>
            <a:ext cx="7896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Marios Chrissou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7338" y="5956300"/>
            <a:ext cx="11636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F014ACD-4474-4E28-8D92-B3EB6CB4B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BA7D-74D2-45FD-BC04-D457D1C60E47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7928-62C7-457C-AC07-3CDDC5F8E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77228" y="6363506"/>
            <a:ext cx="3279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PHRASEOLOGIE.</a:t>
            </a:r>
            <a:r>
              <a:rPr lang="en-US" sz="1000" baseline="0" dirty="0">
                <a:solidFill>
                  <a:schemeClr val="accent1"/>
                </a:solidFill>
              </a:rPr>
              <a:t> GRUNDBEGRIFFE, </a:t>
            </a:r>
            <a:r>
              <a:rPr lang="en-US" sz="1000" dirty="0">
                <a:solidFill>
                  <a:schemeClr val="accent1"/>
                </a:solidFill>
              </a:rPr>
              <a:t>MARIOS CHRISSOU</a:t>
            </a:r>
          </a:p>
        </p:txBody>
      </p:sp>
    </p:spTree>
    <p:extLst>
      <p:ext uri="{BB962C8B-B14F-4D97-AF65-F5344CB8AC3E}">
        <p14:creationId xmlns:p14="http://schemas.microsoft.com/office/powerpoint/2010/main" val="269189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447675" y="5141913"/>
            <a:ext cx="11290300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09E09EC-D23A-4874-A23D-05E40E7722AF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76340F2-D36B-41E6-AFE8-8EAF5323D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1442-4B40-4CD7-9B03-C370BA88A751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82C5-AB6A-4527-9985-25F079A9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3084-1DCE-4480-BD65-A75CA7799C73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Marios Chrissou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3FD2-A40B-453E-B4AA-37FDD4AA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441325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A26B-2D7A-4ACE-86BA-3E6ACE8E14C6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Marios Chrissou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1F8F-289C-40AE-9C5D-50C0538F9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276A-EA6B-4BE0-9AB5-D30B95624750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Marios Chrissou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B758-72FD-4964-9D59-3ACB17F1C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447675" y="5141913"/>
            <a:ext cx="11298238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2093FA6-7787-4271-AF2A-FA1BBA083ACF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Marios Chrissou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0E80570-9CB8-485F-AC76-5F573A05F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5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33BD-6687-4EF2-BC75-F5456DB60B54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Marios Chrissou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E33F-E9D5-4CB7-B1FE-372A8A879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9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25" y="704850"/>
            <a:ext cx="1102995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025" y="2335213"/>
            <a:ext cx="11029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713" y="59563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B431CA96-4C89-450F-83CC-542C632C644E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463" y="5956300"/>
            <a:ext cx="105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B2D20E5D-5F40-4C56-952E-80C71F35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457200"/>
            <a:ext cx="3703637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275" y="454025"/>
            <a:ext cx="3703638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00" y="457200"/>
            <a:ext cx="3703638" cy="9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89" r:id="rId7"/>
    <p:sldLayoutId id="2147483797" r:id="rId8"/>
    <p:sldLayoutId id="2147483790" r:id="rId9"/>
    <p:sldLayoutId id="2147483798" r:id="rId10"/>
    <p:sldLayoutId id="2147483799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GS116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GS3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1020763"/>
            <a:ext cx="10993438" cy="14747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400" dirty="0" err="1"/>
              <a:t>phraseologie</a:t>
            </a:r>
            <a:endParaRPr lang="de-D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10993438" cy="590550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de-DE" sz="2000" dirty="0" err="1"/>
              <a:t>grundbegriffe</a:t>
            </a:r>
            <a:endParaRPr lang="de-DE" sz="2000" dirty="0"/>
          </a:p>
        </p:txBody>
      </p:sp>
      <p:sp>
        <p:nvSpPr>
          <p:cNvPr id="5" name="Rectangle 4"/>
          <p:cNvSpPr/>
          <p:nvPr/>
        </p:nvSpPr>
        <p:spPr>
          <a:xfrm>
            <a:off x="583509" y="3227757"/>
            <a:ext cx="7714951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MARIOS CHRISSOU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chemeClr val="bg1"/>
                </a:solidFill>
              </a:rPr>
              <a:t>PHILOSOPHISCHE FAKULTÄT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chemeClr val="bg1"/>
                </a:solidFill>
              </a:rPr>
              <a:t>FACHBEREICH FÜR DEUTSCHE SPRACHE UND LITERATUR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96" y="5486078"/>
            <a:ext cx="36195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Festigkeit – strukturelle Festigkeit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in der </a:t>
            </a:r>
            <a:r>
              <a:rPr lang="de-DE" sz="2000" dirty="0" err="1"/>
              <a:t>Tempusrestriktion</a:t>
            </a:r>
            <a:r>
              <a:rPr lang="de-DE" sz="2000" dirty="0"/>
              <a:t>, z. B. </a:t>
            </a:r>
          </a:p>
          <a:p>
            <a:pPr marL="323850" lvl="1" indent="0" eaLnBrk="1" fontAlgn="auto" hangingPunct="1">
              <a:spcBef>
                <a:spcPts val="0"/>
              </a:spcBef>
              <a:buNone/>
              <a:defRPr/>
            </a:pP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Das kannst du vergessen!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in der Voranstellung des attributiven Genitivs, z. B. </a:t>
            </a:r>
          </a:p>
          <a:p>
            <a:pPr marL="323850" lvl="1" indent="0" eaLnBrk="1" fontAlgn="auto" hangingPunct="1">
              <a:spcBef>
                <a:spcPts val="0"/>
              </a:spcBef>
              <a:buNone/>
              <a:defRPr/>
            </a:pP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aus aller Herren Länder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in der Passivierungs-, Relativsatz- oder Nominalisierungstransformation, z. B.</a:t>
            </a:r>
            <a:br>
              <a:rPr lang="de-DE" sz="2000" dirty="0"/>
            </a:br>
            <a:r>
              <a:rPr lang="de-DE" sz="2000" i="1" dirty="0"/>
              <a:t>Relativsatztransformation</a:t>
            </a:r>
            <a:r>
              <a:rPr lang="de-DE" sz="2000" dirty="0"/>
              <a:t>:   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einen Korb geben  –  *Den Korb, den mir gestern Eva gab,…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360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Festigkeit – strukturelle Festigkeit</a:t>
            </a:r>
            <a:endParaRPr lang="de-DE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buNone/>
              <a:defRPr/>
            </a:pPr>
            <a:r>
              <a:rPr lang="de-DE" sz="2000" dirty="0"/>
              <a:t>Hinzu kommen. …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Strukturbesonderheiten fixierte Vergleiche (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schlafen wie ein Murmeltier</a:t>
            </a:r>
            <a:r>
              <a:rPr lang="de-DE" sz="2000" dirty="0"/>
              <a:t>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phonologische Besonderheiten im Sinne expressiver Merkmale wie Reim (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Was du heute kannst besorgen, das verschiebe nicht auf morgen</a:t>
            </a:r>
            <a:r>
              <a:rPr lang="de-DE" sz="2000" dirty="0"/>
              <a:t>) und Alliteration (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Gift und Galle spucken</a:t>
            </a:r>
            <a:r>
              <a:rPr lang="de-DE" sz="2000" dirty="0"/>
              <a:t>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lexikalische Besonderheiten (</a:t>
            </a:r>
            <a:r>
              <a:rPr lang="de-DE" sz="2000" i="1" dirty="0"/>
              <a:t>unikale Komponenten</a:t>
            </a:r>
            <a:r>
              <a:rPr lang="de-DE" sz="2000" dirty="0"/>
              <a:t>), z. B.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mit Kind und </a:t>
            </a:r>
            <a:r>
              <a:rPr lang="de-DE" sz="2000" i="1" u="sng" dirty="0">
                <a:solidFill>
                  <a:schemeClr val="accent2">
                    <a:lumMod val="75000"/>
                  </a:schemeClr>
                </a:solidFill>
              </a:rPr>
              <a:t>Kegel</a:t>
            </a:r>
            <a:r>
              <a:rPr lang="de-DE" sz="2000" dirty="0"/>
              <a:t>,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klipp</a:t>
            </a:r>
            <a:r>
              <a:rPr lang="de-DE" sz="2000" dirty="0"/>
              <a:t>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und klar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All diese Besonderheiten bilden Restriktionen auf syntagmatischer und paradigmatischer Ebene. Jedoch wird der Restriktion in der neueren Phraseologieforschung kein Ausnahmecharakter mehr zugewiesen; sie gilt als üblicher Prozess der Nomination.</a:t>
            </a:r>
          </a:p>
        </p:txBody>
      </p:sp>
    </p:spTree>
    <p:extLst>
      <p:ext uri="{BB962C8B-B14F-4D97-AF65-F5344CB8AC3E}">
        <p14:creationId xmlns:p14="http://schemas.microsoft.com/office/powerpoint/2010/main" val="51286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Festigkeit – strukturelle Festigkeit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sz="2000" dirty="0"/>
              <a:t>Die Festigkeit stellt eine relative Größe dar: Formale Veränderungen (Variation) sind möglich, ohne dass die phraseologische Bedeutung verloren geht, z. B. 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i="1" dirty="0"/>
              <a:t>seine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Hand </a:t>
            </a:r>
            <a:r>
              <a:rPr lang="de-DE" sz="2000" i="1" dirty="0"/>
              <a:t>/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Hände </a:t>
            </a:r>
            <a:r>
              <a:rPr lang="de-DE" sz="2000" i="1" dirty="0"/>
              <a:t>im Spiel haben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i="1" dirty="0" err="1"/>
              <a:t>jmdn</a:t>
            </a:r>
            <a:r>
              <a:rPr lang="de-DE" sz="2000" i="1" dirty="0"/>
              <a:t> auf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den Arm </a:t>
            </a:r>
            <a:r>
              <a:rPr lang="de-DE" sz="2000" i="1" dirty="0"/>
              <a:t>/</a:t>
            </a:r>
            <a:r>
              <a:rPr lang="de-DE" sz="2000" i="1" dirty="0">
                <a:solidFill>
                  <a:schemeClr val="accent2"/>
                </a:solidFill>
              </a:rPr>
              <a:t>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die Schippe </a:t>
            </a:r>
            <a:r>
              <a:rPr lang="de-DE" sz="2000" i="1" dirty="0"/>
              <a:t>nehmen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i="1" dirty="0" err="1"/>
              <a:t>jmdm</a:t>
            </a:r>
            <a:r>
              <a:rPr lang="de-DE" sz="2000" i="1" dirty="0"/>
              <a:t> kein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Haar</a:t>
            </a:r>
            <a:r>
              <a:rPr lang="de-DE" sz="2000" i="1" dirty="0"/>
              <a:t> /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Härchen</a:t>
            </a:r>
            <a:r>
              <a:rPr lang="de-DE" sz="2000" i="1" dirty="0"/>
              <a:t> krümmen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i="1" dirty="0"/>
              <a:t>bis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an </a:t>
            </a:r>
            <a:r>
              <a:rPr lang="de-DE" sz="2000" i="1" dirty="0"/>
              <a:t>/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über </a:t>
            </a:r>
            <a:r>
              <a:rPr lang="de-DE" sz="2000" i="1" dirty="0"/>
              <a:t>den Hals verschuldet sein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i="1" dirty="0"/>
              <a:t>ein schiefes Gesicht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machen </a:t>
            </a:r>
            <a:r>
              <a:rPr lang="de-DE" sz="2000" i="1" dirty="0"/>
              <a:t>/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ziehen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i="1" dirty="0"/>
              <a:t>ins Hintertreffen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geraten </a:t>
            </a:r>
            <a:r>
              <a:rPr lang="de-DE" sz="2000" i="1" dirty="0"/>
              <a:t>/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kommen</a:t>
            </a:r>
          </a:p>
        </p:txBody>
      </p:sp>
    </p:spTree>
    <p:extLst>
      <p:ext uri="{BB962C8B-B14F-4D97-AF65-F5344CB8AC3E}">
        <p14:creationId xmlns:p14="http://schemas.microsoft.com/office/powerpoint/2010/main" val="42749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Festigkeit – pragmatische Festigkeit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dirty="0"/>
              <a:t>Phraseologismen übernehmen häufig typische Aufgaben in Kommunikationssituationen, sie vollziehen wichtige sprachliche Handlungen zur Herstellung und Aufrechterhaltung sozialer Beziehungen. Es handelt sich um sprechaktgebundene Phraseologismen (Routineformeln) wie: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dirty="0"/>
              <a:t>Gruß- und Abschiedsformeln 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Guten Tag!</a:t>
            </a:r>
            <a:r>
              <a:rPr lang="de-DE" i="1" dirty="0"/>
              <a:t>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dirty="0"/>
              <a:t>Tischformeln 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Guten Appetit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de-DE" dirty="0"/>
              <a:t>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dirty="0"/>
              <a:t>Dankensformeln 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Besten Dank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de-DE" dirty="0"/>
              <a:t>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dirty="0"/>
              <a:t>Schelt- und </a:t>
            </a:r>
            <a:r>
              <a:rPr lang="de-DE" dirty="0" err="1"/>
              <a:t>Fluchformeln</a:t>
            </a:r>
            <a:r>
              <a:rPr lang="de-DE" dirty="0"/>
              <a:t> 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Verdammt noch mal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de-DE" dirty="0"/>
              <a:t>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dirty="0"/>
              <a:t>Wunschformeln 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Herzlichen Glückwunsch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de-DE" dirty="0"/>
              <a:t>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dirty="0"/>
              <a:t>Stimulierungsformeln 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Wie oft soll ich es noch sagen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de-DE" dirty="0"/>
              <a:t>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dirty="0"/>
              <a:t>Diskursformeln </a:t>
            </a:r>
            <a:r>
              <a:rPr lang="de-DE" i="1" dirty="0"/>
              <a:t>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…nicht wahr,  …oder nicht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73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Idiomatizität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Idiomatizität</a:t>
            </a:r>
            <a:r>
              <a:rPr lang="de-DE" sz="2000" dirty="0"/>
              <a:t> als…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semantische Umdeutung der phraseologischen Komponenten (</a:t>
            </a:r>
            <a:r>
              <a:rPr lang="de-DE" sz="2000" dirty="0" err="1"/>
              <a:t>Metaphorisierung</a:t>
            </a:r>
            <a:r>
              <a:rPr lang="de-DE" sz="2000" dirty="0"/>
              <a:t>, Metonymie, Bedeutungserweiterung und -spezialisierung)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endParaRPr lang="de-DE" sz="2000" dirty="0"/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sz="2000" dirty="0"/>
              <a:t>Idiomatische Phraseologismen (Idiome bzw. </a:t>
            </a:r>
            <a:r>
              <a:rPr lang="de-DE" sz="2000" dirty="0" err="1"/>
              <a:t>Phraseme</a:t>
            </a:r>
            <a:r>
              <a:rPr lang="de-DE" sz="2000" dirty="0"/>
              <a:t>) als…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sekundäre sprachliche Zeichen mit ganzheitlicher Bedeutung, deren Gesamtbedeutung sich nicht additiv aus den Bedeutungen der einzelnen phraseologischen Komponenten ergibt.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endParaRPr lang="de-DE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Idiomatizität 		   fakultatives Kriterium von Phraseologismen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62527" y="5612469"/>
            <a:ext cx="719031" cy="186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6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Grade der Idiomatizität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02122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6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br>
              <a:rPr lang="de-DE" dirty="0"/>
            </a:br>
            <a:r>
              <a:rPr lang="de-DE" dirty="0"/>
              <a:t>nach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distributionellen</a:t>
            </a:r>
            <a:r>
              <a:rPr lang="de-DE" dirty="0"/>
              <a:t> Kriterien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dirty="0"/>
              <a:t>Einsatz distributioneller Kriterien zur Abgrenzung der phraseologischen Lexik 		   Phraseologismen als überdurchschnittlich frequente Wortverbindungen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dirty="0"/>
              <a:t>Entscheidend dabei ist die Bestimmung der Häufigkeit des gemeinsamen Vorkommens von Lexemen, z. B. </a:t>
            </a:r>
          </a:p>
          <a:p>
            <a:pPr marL="62985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1800" dirty="0"/>
              <a:t>das Lexem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Bein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800" dirty="0"/>
              <a:t>weist statistisch signifikante Werte auf bei der Kookkurrenz mit den Lexemen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spreizen</a:t>
            </a:r>
            <a:r>
              <a:rPr lang="de-DE" sz="1800" dirty="0"/>
              <a:t>,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überschlagen</a:t>
            </a:r>
            <a:r>
              <a:rPr lang="de-DE" sz="1800" dirty="0"/>
              <a:t>,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grätschen</a:t>
            </a:r>
            <a:r>
              <a:rPr lang="de-DE" sz="1800" dirty="0"/>
              <a:t>,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kreuzen</a:t>
            </a:r>
            <a:endParaRPr lang="de-DE" sz="1800" dirty="0"/>
          </a:p>
        </p:txBody>
      </p:sp>
      <p:sp>
        <p:nvSpPr>
          <p:cNvPr id="6" name="Right Arrow 5"/>
          <p:cNvSpPr/>
          <p:nvPr/>
        </p:nvSpPr>
        <p:spPr>
          <a:xfrm>
            <a:off x="8226828" y="3231141"/>
            <a:ext cx="784397" cy="307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3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Weitere Merkmale von Phraseologismen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/>
              <a:t>Zu den Merkmalen von Phraseologismen werden in der einschlägigen Literatur oft auch folgende Merkmale genannt:</a:t>
            </a:r>
          </a:p>
          <a:p>
            <a:pPr lvl="1"/>
            <a:r>
              <a:rPr lang="de-DE" sz="2000" dirty="0"/>
              <a:t>die Expressivität</a:t>
            </a:r>
          </a:p>
          <a:p>
            <a:pPr lvl="1"/>
            <a:r>
              <a:rPr lang="de-DE" sz="2000" dirty="0"/>
              <a:t>die Vagheit</a:t>
            </a:r>
          </a:p>
          <a:p>
            <a:pPr lvl="1"/>
            <a:r>
              <a:rPr lang="de-DE" sz="2000" dirty="0"/>
              <a:t>die Komplexität</a:t>
            </a:r>
          </a:p>
          <a:p>
            <a:pPr lvl="1"/>
            <a:r>
              <a:rPr lang="de-DE" sz="2000" dirty="0"/>
              <a:t>die Nicht-Modellierbarkeit</a:t>
            </a:r>
          </a:p>
          <a:p>
            <a:pPr lvl="1"/>
            <a:r>
              <a:rPr lang="de-DE" sz="2000" dirty="0"/>
              <a:t>die Unübersetzbarkeit</a:t>
            </a:r>
          </a:p>
        </p:txBody>
      </p:sp>
    </p:spTree>
    <p:extLst>
      <p:ext uri="{BB962C8B-B14F-4D97-AF65-F5344CB8AC3E}">
        <p14:creationId xmlns:p14="http://schemas.microsoft.com/office/powerpoint/2010/main" val="104058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/>
              <a:t>Zusammenfassung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85120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2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Möglichkeiten der Klassifikation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de-DE" sz="2000" dirty="0"/>
              <a:t>Klassifikationen von Phraseologismen unterscheiden sich in verwendeten Kriterien und Umfang</a:t>
            </a:r>
          </a:p>
          <a:p>
            <a:pPr eaLnBrk="1" fontAlgn="auto" hangingPunct="1">
              <a:defRPr/>
            </a:pPr>
            <a:r>
              <a:rPr lang="de-DE" sz="2000" dirty="0"/>
              <a:t>Aufgrund der hohen Diversität formelhafter Wendungen 	     mehrere Klassifikationen des phraseologischen Materials möglich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Praktikabel: Mischklassifikationen nach semantischen, formalen und pragmatischen Kriterien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807289" y="3802063"/>
            <a:ext cx="559324" cy="197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686082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3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Möglichkeiten der Klassifikation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dirty="0"/>
              <a:t>Die gängigen Klassifikationen in der Phraseologieforschung basieren auf Kriterien, die u. a. Folgendes berücksichtigen:</a:t>
            </a:r>
          </a:p>
          <a:p>
            <a:pPr marL="63000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1800" dirty="0"/>
              <a:t>den Satzglied- bzw. Satzcharakter, z. B.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ohne Rücksicht auf Verluste</a:t>
            </a:r>
            <a:r>
              <a:rPr lang="de-DE" sz="1800" i="1" dirty="0"/>
              <a:t>, 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Gut Ding braucht Weile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63000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1800" dirty="0"/>
              <a:t>die Form, z. B. Zwillingsformeln wie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klipp und klar</a:t>
            </a:r>
            <a:r>
              <a:rPr lang="de-DE" sz="1800" i="1" dirty="0">
                <a:solidFill>
                  <a:schemeClr val="tx1"/>
                </a:solidFill>
              </a:rPr>
              <a:t>,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hin und her</a:t>
            </a:r>
            <a:r>
              <a:rPr lang="de-DE" sz="1800" i="1" dirty="0">
                <a:solidFill>
                  <a:schemeClr val="tx1"/>
                </a:solidFill>
              </a:rPr>
              <a:t>,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auf und ab</a:t>
            </a:r>
          </a:p>
          <a:p>
            <a:pPr marL="63000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1800" dirty="0"/>
              <a:t>die interne Struktur, z. B. phraseologische Reihen wie die </a:t>
            </a:r>
            <a:r>
              <a:rPr lang="de-DE" sz="1800" dirty="0" err="1"/>
              <a:t>Somatismen</a:t>
            </a:r>
            <a:r>
              <a:rPr lang="de-DE" sz="1800" dirty="0"/>
              <a:t>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ein Auge zudrücken</a:t>
            </a:r>
            <a:r>
              <a:rPr lang="de-DE" sz="1800" i="1" dirty="0"/>
              <a:t>,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Hand und Fuß haben</a:t>
            </a:r>
            <a:endParaRPr lang="de-DE" sz="1800" i="1" dirty="0"/>
          </a:p>
          <a:p>
            <a:pPr marL="63000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1800" dirty="0"/>
              <a:t>den Grad der Idiomatizität, z. B.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ein rotes Tuch sein</a:t>
            </a:r>
            <a:r>
              <a:rPr lang="de-DE" sz="1800" i="1" dirty="0">
                <a:solidFill>
                  <a:schemeClr val="tx1"/>
                </a:solidFill>
              </a:rPr>
              <a:t>,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 sich die Zähne putzen</a:t>
            </a:r>
            <a:endParaRPr lang="de-DE" sz="1800" i="1" dirty="0"/>
          </a:p>
          <a:p>
            <a:pPr marL="63000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1800" dirty="0"/>
              <a:t>die Bedeutung, z. B. Phraseologismen mit einer bestimmten Denotation, z. B.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ins Gras beißen</a:t>
            </a:r>
            <a:r>
              <a:rPr lang="de-DE" sz="1800" i="1" dirty="0"/>
              <a:t>,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den Löffel abgeben</a:t>
            </a:r>
            <a:r>
              <a:rPr lang="de-DE" sz="1800" i="1" dirty="0"/>
              <a:t>,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über den Jordan gehen </a:t>
            </a:r>
            <a:r>
              <a:rPr lang="de-DE" sz="1800" dirty="0"/>
              <a:t>für den Begriff „sterben“</a:t>
            </a:r>
          </a:p>
          <a:p>
            <a:pPr marL="63000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1800" dirty="0"/>
              <a:t>die Kommunikationssituation, z. B. Routineformeln wie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Hoch soll er leben!</a:t>
            </a:r>
            <a:r>
              <a:rPr lang="de-DE" sz="1800" i="1" dirty="0"/>
              <a:t>,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Wie oft soll ich es noch sagen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pPr marL="63000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1800" dirty="0"/>
              <a:t>distributionelle Aspekte, d. h. das häufige gemeinsame Vorkommen (</a:t>
            </a:r>
            <a:r>
              <a:rPr lang="de-DE" sz="1800" dirty="0" err="1"/>
              <a:t>Kookurrenz</a:t>
            </a:r>
            <a:r>
              <a:rPr lang="de-DE" sz="1800" dirty="0"/>
              <a:t>) von Lexemen im Sprachgebrauch.</a:t>
            </a:r>
          </a:p>
        </p:txBody>
      </p:sp>
    </p:spTree>
    <p:extLst>
      <p:ext uri="{BB962C8B-B14F-4D97-AF65-F5344CB8AC3E}">
        <p14:creationId xmlns:p14="http://schemas.microsoft.com/office/powerpoint/2010/main" val="13625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ende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47721" y="5653643"/>
            <a:ext cx="3279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PHRASEOLOGIE. GRUNDBEGRIFFE, MARIOS CHRISSOU</a:t>
            </a:r>
          </a:p>
        </p:txBody>
      </p:sp>
    </p:spTree>
    <p:extLst>
      <p:ext uri="{BB962C8B-B14F-4D97-AF65-F5344CB8AC3E}">
        <p14:creationId xmlns:p14="http://schemas.microsoft.com/office/powerpoint/2010/main" val="714324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de-DE" sz="3600" spc="600" dirty="0" err="1">
                <a:latin typeface="Calibri"/>
                <a:cs typeface="Calibri"/>
              </a:rPr>
              <a:t>χρημ</a:t>
            </a:r>
            <a:r>
              <a:rPr lang="de-DE" sz="3600" spc="600" dirty="0">
                <a:latin typeface="Calibri"/>
                <a:cs typeface="Calibri"/>
              </a:rPr>
              <a:t>ατοδοτηση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92" y="2171699"/>
            <a:ext cx="11029615" cy="2900537"/>
          </a:xfrm>
        </p:spPr>
        <p:txBody>
          <a:bodyPr anchor="t">
            <a:norm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latin typeface="Calibri" panose="020F0502020204030204" pitchFamily="34" charset="0"/>
              </a:rPr>
              <a:t>Ανοικτά Ακαδημαϊκά Μαθήματα στο Πανεπιστήμιο Αθηνών</a:t>
            </a:r>
            <a:r>
              <a:rPr lang="el-GR" sz="2000" dirty="0">
                <a:latin typeface="Calibri" panose="020F0502020204030204" pitchFamily="34" charset="0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830936"/>
            <a:ext cx="5501640" cy="13868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07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>
                <a:latin typeface="Calibri" panose="020F0502020204030204" pitchFamily="34" charset="0"/>
              </a:rPr>
              <a:t>ΣΗΜΕΙΩΜΑΤΑ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924" y="5653643"/>
            <a:ext cx="3279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PHRASEOLOGIE. GRUNDBEGRIFFE, MARIOS CHRISSOU</a:t>
            </a:r>
          </a:p>
        </p:txBody>
      </p:sp>
    </p:spTree>
    <p:extLst>
      <p:ext uri="{BB962C8B-B14F-4D97-AF65-F5344CB8AC3E}">
        <p14:creationId xmlns:p14="http://schemas.microsoft.com/office/powerpoint/2010/main" val="3653173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cap="none" dirty="0">
                <a:latin typeface="Calibri"/>
                <a:cs typeface="Calibri"/>
              </a:rPr>
              <a:t>Σημείωμα ιστορικού εκδόσεων</a:t>
            </a:r>
            <a:r>
              <a:rPr lang="en-US" sz="3600" cap="none" dirty="0">
                <a:latin typeface="Calibri"/>
                <a:cs typeface="Calibri"/>
              </a:rPr>
              <a:t> </a:t>
            </a:r>
            <a:r>
              <a:rPr lang="el-GR" sz="3600" cap="none" dirty="0">
                <a:latin typeface="Calibri"/>
                <a:cs typeface="Calibri"/>
              </a:rPr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5058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παρόν έργο αποτελεί την έκδοση 1.0.   </a:t>
            </a:r>
          </a:p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Έχουν προηγηθεί οι κάτωθι εκδόσεις:</a:t>
            </a:r>
          </a:p>
          <a:p>
            <a:pPr lvl="0"/>
            <a:r>
              <a:rPr lang="el-GR" sz="2000" dirty="0">
                <a:latin typeface="Calibri" panose="020F0502020204030204" pitchFamily="34" charset="0"/>
              </a:rPr>
              <a:t>Έκδοση διαθέσιμη εδώ. </a:t>
            </a:r>
            <a:r>
              <a:rPr lang="en-US" sz="2000" dirty="0">
                <a:latin typeface="Calibri" panose="020F0502020204030204" pitchFamily="34" charset="0"/>
                <a:ea typeface="Century Gothic"/>
                <a:cs typeface="Century Gothic"/>
                <a:hlinkClick r:id="rId3"/>
              </a:rPr>
              <a:t>http://eclass.uoa.gr/courses/GS116/</a:t>
            </a:r>
            <a:r>
              <a:rPr lang="el-GR" sz="2000" dirty="0">
                <a:latin typeface="Calibri" panose="020F0502020204030204" pitchFamily="34" charset="0"/>
                <a:ea typeface="Century Gothic"/>
                <a:cs typeface="Century Gothic"/>
              </a:rPr>
              <a:t> </a:t>
            </a:r>
            <a:endParaRPr lang="el-GR" sz="2000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98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cap="none" dirty="0">
                <a:latin typeface="Calibri" panose="020F0502020204030204" pitchFamily="34" charset="0"/>
              </a:rPr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4677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Copyright </a:t>
            </a:r>
            <a:r>
              <a:rPr lang="el-GR" sz="2000" dirty="0" err="1">
                <a:latin typeface="Calibri" panose="020F0502020204030204" pitchFamily="34" charset="0"/>
              </a:rPr>
              <a:t>Εθνικόν</a:t>
            </a:r>
            <a:r>
              <a:rPr lang="el-GR" sz="2000" dirty="0">
                <a:latin typeface="Calibri" panose="020F0502020204030204" pitchFamily="34" charset="0"/>
              </a:rPr>
              <a:t> και </a:t>
            </a:r>
            <a:r>
              <a:rPr lang="el-GR" sz="2000" dirty="0" err="1">
                <a:latin typeface="Calibri" panose="020F0502020204030204" pitchFamily="34" charset="0"/>
              </a:rPr>
              <a:t>Καποδιστριακόν</a:t>
            </a:r>
            <a:r>
              <a:rPr lang="el-GR" sz="2000" dirty="0">
                <a:latin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</a:rPr>
              <a:t>Πανεπιστήμιον</a:t>
            </a:r>
            <a:r>
              <a:rPr lang="el-GR" sz="2000" dirty="0">
                <a:latin typeface="Calibri" panose="020F0502020204030204" pitchFamily="34" charset="0"/>
              </a:rPr>
              <a:t> Αθηνών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l-GR" sz="2000" dirty="0">
                <a:latin typeface="Calibri" panose="020F0502020204030204" pitchFamily="34" charset="0"/>
              </a:rPr>
              <a:t>Μάριος </a:t>
            </a:r>
            <a:r>
              <a:rPr lang="el-GR" sz="2000" dirty="0" err="1">
                <a:latin typeface="Calibri" panose="020F0502020204030204" pitchFamily="34" charset="0"/>
              </a:rPr>
              <a:t>Χρύσου</a:t>
            </a:r>
            <a:r>
              <a:rPr lang="el-GR" sz="2000" dirty="0">
                <a:latin typeface="Calibri" panose="020F0502020204030204" pitchFamily="34" charset="0"/>
              </a:rPr>
              <a:t>. «Φρασεολογία. </a:t>
            </a:r>
            <a:r>
              <a:rPr lang="en-GB" sz="2000" dirty="0" err="1">
                <a:latin typeface="Calibri" panose="020F0502020204030204" pitchFamily="34" charset="0"/>
              </a:rPr>
              <a:t>Phraseologie</a:t>
            </a:r>
            <a:r>
              <a:rPr lang="el-GR" sz="2000" dirty="0">
                <a:latin typeface="Calibri" panose="020F0502020204030204" pitchFamily="34" charset="0"/>
              </a:rPr>
              <a:t>: </a:t>
            </a:r>
            <a:r>
              <a:rPr lang="de-DE" sz="2000" dirty="0">
                <a:latin typeface="Calibri" panose="020F0502020204030204" pitchFamily="34" charset="0"/>
              </a:rPr>
              <a:t>Phraseologismen in Lexikon und Text</a:t>
            </a:r>
            <a:r>
              <a:rPr lang="el-GR" sz="2000" dirty="0">
                <a:latin typeface="Calibri" panose="020F0502020204030204" pitchFamily="34" charset="0"/>
              </a:rPr>
              <a:t>». Έκδοση: 1.0. Αθήνα 2015. Διαθέσιμο από τη δικτυακή διεύθυνση:  </a:t>
            </a:r>
            <a:r>
              <a:rPr lang="en-US" sz="2000" dirty="0">
                <a:latin typeface="Calibri" panose="020F0502020204030204" pitchFamily="34" charset="0"/>
                <a:ea typeface="Century Gothic"/>
                <a:cs typeface="Century Gothic"/>
                <a:hlinkClick r:id="rId3"/>
              </a:rPr>
              <a:t>http://opencourses.uoa.gr/courses/GS3/</a:t>
            </a:r>
            <a:r>
              <a:rPr lang="el-GR" sz="2000" dirty="0">
                <a:latin typeface="Calibri" panose="020F0502020204030204" pitchFamily="34" charset="0"/>
                <a:ea typeface="Century Gothic"/>
                <a:cs typeface="Century Gothic"/>
              </a:rPr>
              <a:t> 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84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cap="none" dirty="0">
                <a:latin typeface="Calibri" panose="020F0502020204030204" pitchFamily="34" charset="0"/>
              </a:rPr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70270"/>
            <a:ext cx="11328400" cy="1426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Calibri" panose="020F0502020204030204" pitchFamily="34" charset="0"/>
              </a:rPr>
              <a:t>κ.λ.π</a:t>
            </a:r>
            <a:r>
              <a:rPr lang="el-GR" sz="2000" dirty="0">
                <a:latin typeface="Calibri" panose="020F0502020204030204" pitchFamily="34" charset="0"/>
              </a:rPr>
              <a:t>.,  τα οποία εμπεριέχονται σε αυτό και τα οποία αναφέρονται μαζί με τους όρους χρήσης τους στο «Σημείωμα Χρήσης Έργων Τρίτων».                   </a:t>
            </a:r>
          </a:p>
          <a:p>
            <a:pPr marL="0" indent="0">
              <a:buNone/>
            </a:pPr>
            <a:endParaRPr lang="el-GR" sz="2000" dirty="0">
              <a:latin typeface="Calibri" panose="020F0502020204030204" pitchFamily="34" charset="0"/>
            </a:endParaRP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69" y="321518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192" y="3477816"/>
            <a:ext cx="11204408" cy="3329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[1] http://creativecommons.org/licenses/by-nc-sa/4.0/ 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dirty="0">
                <a:latin typeface="Calibri" panose="020F0502020204030204" pitchFamily="34" charset="0"/>
              </a:rPr>
              <a:t>Ως </a:t>
            </a:r>
            <a:r>
              <a:rPr lang="el-GR" b="1" dirty="0">
                <a:latin typeface="Calibri" panose="020F0502020204030204" pitchFamily="34" charset="0"/>
              </a:rPr>
              <a:t>Μη Εμπορική</a:t>
            </a:r>
            <a:r>
              <a:rPr lang="el-GR" dirty="0">
                <a:latin typeface="Calibri" panose="020F0502020204030204" pitchFamily="34" charset="0"/>
              </a:rPr>
              <a:t> ορίζεται η χρήση: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Calibri" panose="020F0502020204030204" pitchFamily="34" charset="0"/>
              </a:rPr>
              <a:t>αδειοδόχο</a:t>
            </a:r>
            <a:endParaRPr lang="el-GR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</a:rPr>
              <a:t>που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</a:rPr>
              <a:t>που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</a:rPr>
              <a:t>δεν προσπορίζει στο διανομέα του έργου και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 err="1">
                <a:latin typeface="Calibri" panose="020F0502020204030204" pitchFamily="34" charset="0"/>
              </a:rPr>
              <a:t>αδειοδόχο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dirty="0">
                <a:latin typeface="Calibri" panose="020F0502020204030204" pitchFamily="34" charset="0"/>
              </a:rPr>
              <a:t>Ο δικαιούχος μπορεί να παρέχει στον </a:t>
            </a:r>
            <a:r>
              <a:rPr lang="el-GR" dirty="0" err="1">
                <a:latin typeface="Calibri" panose="020F0502020204030204" pitchFamily="34" charset="0"/>
              </a:rPr>
              <a:t>αδειοδόχο</a:t>
            </a:r>
            <a:r>
              <a:rPr lang="el-GR" dirty="0">
                <a:latin typeface="Calibri" panose="020F0502020204030204" pitchFamily="34" charset="0"/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3514926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cap="none" dirty="0">
                <a:latin typeface="Calibri" panose="020F0502020204030204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err="1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ο </a:t>
            </a:r>
            <a:r>
              <a:rPr lang="en-US" dirty="0" err="1">
                <a:latin typeface="Calibri" panose="020F0502020204030204" pitchFamily="34" charset="0"/>
              </a:rPr>
              <a:t>Σημείωμ</a:t>
            </a:r>
            <a:r>
              <a:rPr lang="en-US" dirty="0">
                <a:latin typeface="Calibri" panose="020F0502020204030204" pitchFamily="34" charset="0"/>
              </a:rPr>
              <a:t>α Αναφοράς</a:t>
            </a:r>
            <a:endParaRPr lang="el-GR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err="1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ο </a:t>
            </a:r>
            <a:r>
              <a:rPr lang="en-US" dirty="0" err="1">
                <a:latin typeface="Calibri" panose="020F0502020204030204" pitchFamily="34" charset="0"/>
              </a:rPr>
              <a:t>Σημείωμ</a:t>
            </a:r>
            <a:r>
              <a:rPr lang="en-US" dirty="0">
                <a:latin typeface="Calibri" panose="020F0502020204030204" pitchFamily="34" charset="0"/>
              </a:rPr>
              <a:t>α Αδειοδότησης</a:t>
            </a:r>
            <a:endParaRPr lang="el-GR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err="1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η </a:t>
            </a:r>
            <a:r>
              <a:rPr lang="en-US" dirty="0" err="1">
                <a:latin typeface="Calibri" panose="020F0502020204030204" pitchFamily="34" charset="0"/>
              </a:rPr>
              <a:t>δήλωση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</a:rPr>
              <a:t>ια</a:t>
            </a:r>
            <a:r>
              <a:rPr lang="en-US" dirty="0" err="1">
                <a:latin typeface="Calibri" panose="020F0502020204030204" pitchFamily="34" charset="0"/>
              </a:rPr>
              <a:t>τήρησης</a:t>
            </a:r>
            <a:r>
              <a:rPr lang="en-US" dirty="0">
                <a:latin typeface="Calibri" panose="020F0502020204030204" pitchFamily="34" charset="0"/>
              </a:rPr>
              <a:t> Σημειωμάτων</a:t>
            </a:r>
            <a:endParaRPr lang="el-GR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latin typeface="Calibri" panose="020F0502020204030204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</a:rPr>
              <a:t>μαζί με τους συνοδευόμενους </a:t>
            </a:r>
            <a:r>
              <a:rPr lang="el-GR" dirty="0" err="1">
                <a:latin typeface="Calibri" panose="020F0502020204030204" pitchFamily="34" charset="0"/>
              </a:rPr>
              <a:t>υπερσυνδέσμους</a:t>
            </a:r>
            <a:r>
              <a:rPr lang="el-GR" dirty="0">
                <a:latin typeface="Calibri" panose="020F0502020204030204" pitchFamily="34" charset="0"/>
              </a:rPr>
              <a:t>.</a:t>
            </a:r>
          </a:p>
          <a:p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82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cap="none" dirty="0">
                <a:latin typeface="Calibri" panose="020F0502020204030204" pitchFamily="34" charset="0"/>
              </a:rPr>
              <a:t>Σημείωμα χρήσης έργων τρίτων</a:t>
            </a:r>
            <a:r>
              <a:rPr lang="en-US" sz="3600" cap="none" dirty="0">
                <a:latin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</a:rPr>
              <a:t>(1/2)</a:t>
            </a:r>
            <a:r>
              <a:rPr lang="el-GR" sz="3600" dirty="0">
                <a:latin typeface="Calibri" panose="020F0502020204030204" pitchFamily="34" charset="0"/>
              </a:rPr>
              <a:t> </a:t>
            </a:r>
            <a:endParaRPr lang="el-GR" altLang="el-GR" sz="3600" dirty="0">
              <a:latin typeface="Calibri" panose="020F0502020204030204" pitchFamily="34" charset="0"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</a:rPr>
              <a:t>Εικόνες/Σχήματα/Διαγράμματα</a:t>
            </a:r>
            <a:r>
              <a:rPr lang="en-US" sz="2000" b="1" dirty="0">
                <a:latin typeface="Calibri" panose="020F0502020204030204" pitchFamily="34" charset="0"/>
              </a:rPr>
              <a:t>/</a:t>
            </a:r>
            <a:r>
              <a:rPr lang="el-GR" sz="2000" b="1" dirty="0">
                <a:latin typeface="Calibri" panose="020F0502020204030204" pitchFamily="34" charset="0"/>
              </a:rPr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06240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cap="none" dirty="0">
                <a:latin typeface="Calibri" panose="020F0502020204030204" pitchFamily="34" charset="0"/>
              </a:rPr>
              <a:t>Σημείωμα χρήσης έργων τρίτων</a:t>
            </a:r>
            <a:r>
              <a:rPr lang="en-US" sz="3600" cap="none" dirty="0">
                <a:latin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</a:rPr>
              <a:t>(2/2)</a:t>
            </a:r>
            <a:r>
              <a:rPr lang="el-GR" sz="3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</a:rPr>
              <a:t>Πίνακες</a:t>
            </a:r>
          </a:p>
        </p:txBody>
      </p:sp>
    </p:spTree>
    <p:extLst>
      <p:ext uri="{BB962C8B-B14F-4D97-AF65-F5344CB8AC3E}">
        <p14:creationId xmlns:p14="http://schemas.microsoft.com/office/powerpoint/2010/main" val="151619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Polylexikalität (Mehrgliedrigkeit)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Polylexikalität</a:t>
            </a:r>
            <a:r>
              <a:rPr lang="de-DE" sz="2000" dirty="0"/>
              <a:t> bedeutet, dass…</a:t>
            </a:r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sz="2000" dirty="0"/>
              <a:t>Phraseologismen aus mehr als einem Wort bestehen. Die enthaltenen Lexeme (Komponenten) können…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Autosemantika sein, z. B.</a:t>
            </a:r>
          </a:p>
          <a:p>
            <a:pPr marL="63000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kalter Krieg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Autosemantika und </a:t>
            </a:r>
            <a:r>
              <a:rPr lang="de-DE" sz="2000" dirty="0" err="1"/>
              <a:t>Synsemantika</a:t>
            </a:r>
            <a:r>
              <a:rPr lang="de-DE" sz="2000" dirty="0"/>
              <a:t> sein, z. B.</a:t>
            </a:r>
          </a:p>
          <a:p>
            <a:pPr marL="63000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auf Anhieb</a:t>
            </a:r>
            <a:r>
              <a:rPr lang="de-DE" sz="2000" i="1" dirty="0"/>
              <a:t>,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am Stück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err="1"/>
              <a:t>Synsemantika</a:t>
            </a:r>
            <a:r>
              <a:rPr lang="de-DE" sz="2000" dirty="0"/>
              <a:t> sein, z. B.</a:t>
            </a:r>
          </a:p>
          <a:p>
            <a:pPr marL="63000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an sich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5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festigkeit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stabilität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Festigkeit</a:t>
            </a:r>
            <a:r>
              <a:rPr lang="de-DE" sz="2000" dirty="0"/>
              <a:t> bedeutet, dass…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Phraseologismen stabile, festgeprägte Wortverbindungen sind, die im Sprachgebrauch nicht nur für einmal gebildet werden</a:t>
            </a:r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de-DE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1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festigkeit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stabilität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12598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6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festigkeit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gebräuchlichkeit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Gebräuchlichkeit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/>
              <a:t>bedeutet, dass…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ein Phraseologismus in einem synchronen Sprachquerschnitt – von </a:t>
            </a:r>
            <a:r>
              <a:rPr lang="de-DE" sz="2000" dirty="0" err="1"/>
              <a:t>areal</a:t>
            </a:r>
            <a:r>
              <a:rPr lang="de-DE" sz="2000" dirty="0"/>
              <a:t> bzw. </a:t>
            </a:r>
            <a:r>
              <a:rPr lang="de-DE" sz="2000" dirty="0" err="1"/>
              <a:t>soziolektal</a:t>
            </a:r>
            <a:r>
              <a:rPr lang="de-DE" sz="2000" dirty="0"/>
              <a:t> definierten Gruppen – verwendet wird.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Für die Ermittlung der Gebräuchlichkeit ist die Intuition des Linguisten nicht ausreichend: Datenerhebungen (z. B. Befragungen, </a:t>
            </a:r>
            <a:r>
              <a:rPr lang="de-DE" sz="2000" dirty="0" err="1"/>
              <a:t>Korpusanalysen</a:t>
            </a:r>
            <a:r>
              <a:rPr lang="de-DE" sz="2000" dirty="0"/>
              <a:t>) sind hierfür erforderlich.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7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festigkeit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– psycholinguistische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festigkeit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Psycholinguistische Festigkeit </a:t>
            </a:r>
            <a:r>
              <a:rPr lang="de-DE" sz="2000" dirty="0"/>
              <a:t>bedeutet, dass Phraseologismen …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eine mentale Festigkeit besitzen, da sie als Ganzes gespeichert werden. Sie gelten als </a:t>
            </a:r>
            <a:r>
              <a:rPr lang="de-DE" sz="2000" i="1" dirty="0"/>
              <a:t>lexikalisierte Einheiten</a:t>
            </a:r>
            <a:r>
              <a:rPr lang="de-DE" sz="2000" dirty="0"/>
              <a:t>, weil sie vorgeformt bzw. fixiert sind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nicht nach paradigmatischen-syntagmatischen Regeln gebildet, sondern als fertige Einheiten mit </a:t>
            </a:r>
            <a:r>
              <a:rPr lang="de-DE" sz="2000" dirty="0" err="1"/>
              <a:t>Einheitstatus</a:t>
            </a:r>
            <a:r>
              <a:rPr lang="de-DE" sz="2000" dirty="0"/>
              <a:t> </a:t>
            </a:r>
            <a:r>
              <a:rPr lang="de-DE" sz="2000" i="1" dirty="0" err="1"/>
              <a:t>re</a:t>
            </a:r>
            <a:r>
              <a:rPr lang="de-DE" sz="2000" dirty="0"/>
              <a:t>-produziert werden und abrufbar sind </a:t>
            </a:r>
            <a:r>
              <a:rPr lang="de-DE" sz="2000" i="1" dirty="0"/>
              <a:t>wie ein Wort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1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festigkeit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– strukturelle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festigkeit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None/>
              <a:defRPr/>
            </a:pPr>
            <a:r>
              <a:rPr lang="de-DE" sz="2000" dirty="0"/>
              <a:t>Die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strukturelle Festigkeit </a:t>
            </a:r>
            <a:r>
              <a:rPr lang="de-DE" sz="2000" dirty="0"/>
              <a:t>besteht aus…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 der Gesamtheit der Begrenzungen für die Komponenten eines Phraseologismus, die sie außerhalb der Wendung nicht kennen (Restriktionen in den syntagmatischen und paradigmatischen Transformationen)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5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Abgrenzung des </a:t>
            </a:r>
            <a:r>
              <a:rPr lang="de-DE" dirty="0" err="1"/>
              <a:t>untersuchungsbereichs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Festigkeit – strukturelle Festigkeit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164132" cy="3678238"/>
          </a:xfrm>
        </p:spPr>
        <p:txBody>
          <a:bodyPr rtlCol="0">
            <a:normAutofit/>
          </a:bodyPr>
          <a:lstStyle/>
          <a:p>
            <a:pPr marL="306000" indent="-306000" eaLnBrk="1" fontAlgn="auto" hangingPunct="1">
              <a:buFont typeface="Wingdings 2" panose="05020102010507070707" pitchFamily="18" charset="2"/>
              <a:buNone/>
              <a:defRPr/>
            </a:pPr>
            <a:r>
              <a:rPr lang="de-DE" sz="2000" dirty="0"/>
              <a:t>Dazu gehören (morpho)syntaktische Irregularitäten z. B. …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im Artikelgebrauch, z. B.</a:t>
            </a:r>
            <a:br>
              <a:rPr lang="de-DE" sz="2000" dirty="0"/>
            </a:b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vor Ort, auf Achse sein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in der Flexion, z. B.</a:t>
            </a:r>
            <a:br>
              <a:rPr lang="de-DE" sz="2000" dirty="0"/>
            </a:b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steht etwas nicht gut zu Gesicht, bei 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lieb Kind machen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in der Rektion, z. B.</a:t>
            </a:r>
            <a:br>
              <a:rPr lang="de-DE" sz="2000" dirty="0"/>
            </a:b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Bauklötze staunen,  an 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einen Narren gefressen haben,  guter Dinge sein,  mit 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ist nicht gut Kirschen essen</a:t>
            </a: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</a:rPr>
              <a:t>sich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 ins F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äustchen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lachen</a:t>
            </a:r>
          </a:p>
        </p:txBody>
      </p:sp>
    </p:spTree>
    <p:extLst>
      <p:ext uri="{BB962C8B-B14F-4D97-AF65-F5344CB8AC3E}">
        <p14:creationId xmlns:p14="http://schemas.microsoft.com/office/powerpoint/2010/main" val="42345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1613</Words>
  <Application>Microsoft Office PowerPoint</Application>
  <PresentationFormat>Ευρεία οθόνη</PresentationFormat>
  <Paragraphs>179</Paragraphs>
  <Slides>29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Gill Sans MT</vt:lpstr>
      <vt:lpstr>Wingdings</vt:lpstr>
      <vt:lpstr>Wingdings 2</vt:lpstr>
      <vt:lpstr>Dividend</vt:lpstr>
      <vt:lpstr>phraseologie</vt:lpstr>
      <vt:lpstr>Abgrenzung des untersuchungsbereichs</vt:lpstr>
      <vt:lpstr>Abgrenzung des untersuchungsbereichs: Polylexikalität (Mehrgliedrigkeit)</vt:lpstr>
      <vt:lpstr>Abgrenzung des untersuchungsbereichs: festigkeit (stabilität)</vt:lpstr>
      <vt:lpstr>Abgrenzung des untersuchungsbereichs: festigkeit (stabilität)</vt:lpstr>
      <vt:lpstr>Abgrenzung des untersuchungsbereichs: festigkeit – gebräuchlichkeit </vt:lpstr>
      <vt:lpstr>Abgrenzung des untersuchungsbereichs: festigkeit – psycholinguistische festigkeit</vt:lpstr>
      <vt:lpstr>Abgrenzung des untersuchungsbereichs: festigkeit – strukturelle festigkeit</vt:lpstr>
      <vt:lpstr>Abgrenzung des untersuchungsbereichs: Festigkeit – strukturelle Festigkeit</vt:lpstr>
      <vt:lpstr>Abgrenzung des untersuchungsbereichs: Festigkeit – strukturelle Festigkeit</vt:lpstr>
      <vt:lpstr>Abgrenzung des untersuchungsbereichs: Festigkeit – strukturelle Festigkeit</vt:lpstr>
      <vt:lpstr>Abgrenzung des untersuchungsbereichs: Festigkeit – strukturelle Festigkeit</vt:lpstr>
      <vt:lpstr>Abgrenzung des untersuchungsbereichs: Festigkeit – pragmatische Festigkeit</vt:lpstr>
      <vt:lpstr>Abgrenzung des untersuchungsbereichs: Idiomatizität</vt:lpstr>
      <vt:lpstr>Grade der Idiomatizität</vt:lpstr>
      <vt:lpstr>Abgrenzung des untersuchungsbereichs nach distributionellen Kriterien</vt:lpstr>
      <vt:lpstr>Weitere Merkmale von Phraseologismen</vt:lpstr>
      <vt:lpstr>Zusammenfassung</vt:lpstr>
      <vt:lpstr>Möglichkeiten der Klassifikation</vt:lpstr>
      <vt:lpstr>Möglichkeiten der Klassifikation</vt:lpstr>
      <vt:lpstr>ende</vt:lpstr>
      <vt:lpstr>χρηματοδοτηση</vt:lpstr>
      <vt:lpstr>ΣΗΜΕΙΩΜΑΤΑ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 </vt:lpstr>
      <vt:lpstr>Σημείωμα χρήσης έργων τρίτων (2/2)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„Ohne FleiSS kein preis“</dc:title>
  <dc:creator>User</dc:creator>
  <cp:lastModifiedBy>Marios Chrissou</cp:lastModifiedBy>
  <cp:revision>361</cp:revision>
  <dcterms:created xsi:type="dcterms:W3CDTF">2013-07-20T09:13:49Z</dcterms:created>
  <dcterms:modified xsi:type="dcterms:W3CDTF">2023-10-09T15:51:56Z</dcterms:modified>
</cp:coreProperties>
</file>