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66" r:id="rId3"/>
    <p:sldId id="265" r:id="rId4"/>
    <p:sldId id="301" r:id="rId5"/>
    <p:sldId id="302"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280" r:id="rId64"/>
    <p:sldId id="290" r:id="rId65"/>
    <p:sldId id="295" r:id="rId66"/>
    <p:sldId id="299" r:id="rId67"/>
    <p:sldId id="292" r:id="rId68"/>
    <p:sldId id="291" r:id="rId69"/>
    <p:sldId id="294" r:id="rId70"/>
    <p:sldId id="293" r:id="rId7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265"/>
            <p14:sldId id="301"/>
            <p14:sldId id="302"/>
            <p14:sldId id="304"/>
            <p14:sldId id="305"/>
            <p14:sldId id="306"/>
            <p14:sldId id="307"/>
            <p14:sldId id="308"/>
            <p14:sldId id="309"/>
            <p14:sldId id="310"/>
            <p14:sldId id="311"/>
            <p14:sldId id="312"/>
            <p14:sldId id="313"/>
            <p14:sldId id="314"/>
            <p14:sldId id="315"/>
            <p14:sldId id="316"/>
            <p14:sldId id="317"/>
            <p14:sldId id="318"/>
            <p14:sldId id="319"/>
            <p14:sldId id="320"/>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4" d="100"/>
          <a:sy n="74" d="100"/>
        </p:scale>
        <p:origin x="150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261E7-7617-4A4C-AF95-92712C69B60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F625A9A-11E4-461F-A7FA-F8B848E36958}">
      <dgm:prSet phldrT="[Text]" custT="1"/>
      <dgm:spPr/>
      <dgm:t>
        <a:bodyPr/>
        <a:lstStyle/>
        <a:p>
          <a:r>
            <a:rPr lang="el-GR" sz="2000" b="1" dirty="0" smtClean="0"/>
            <a:t>Μορφήματα</a:t>
          </a:r>
          <a:endParaRPr lang="en-US" sz="2000" b="1" dirty="0"/>
        </a:p>
      </dgm:t>
    </dgm:pt>
    <dgm:pt modelId="{D7C8B6A6-EE74-47D6-A009-41C66F66AD11}" type="parTrans" cxnId="{9BB06AF5-EB16-48E9-906C-EF79F163AE86}">
      <dgm:prSet/>
      <dgm:spPr/>
      <dgm:t>
        <a:bodyPr/>
        <a:lstStyle/>
        <a:p>
          <a:endParaRPr lang="en-US"/>
        </a:p>
      </dgm:t>
    </dgm:pt>
    <dgm:pt modelId="{645106A0-BAAD-4D1E-866D-E3D5DC13E23B}" type="sibTrans" cxnId="{9BB06AF5-EB16-48E9-906C-EF79F163AE86}">
      <dgm:prSet/>
      <dgm:spPr/>
      <dgm:t>
        <a:bodyPr/>
        <a:lstStyle/>
        <a:p>
          <a:endParaRPr lang="en-US"/>
        </a:p>
      </dgm:t>
    </dgm:pt>
    <dgm:pt modelId="{A04AF9B3-3DBD-4AAE-9071-64B2818A5404}">
      <dgm:prSet phldrT="[Text]"/>
      <dgm:spPr>
        <a:solidFill>
          <a:schemeClr val="accent2">
            <a:lumMod val="75000"/>
          </a:schemeClr>
        </a:solidFill>
      </dgm:spPr>
      <dgm:t>
        <a:bodyPr/>
        <a:lstStyle/>
        <a:p>
          <a:r>
            <a:rPr lang="el-GR" b="1" dirty="0" smtClean="0"/>
            <a:t>Αυτοδυναμία</a:t>
          </a:r>
          <a:endParaRPr lang="en-US" b="1" dirty="0"/>
        </a:p>
      </dgm:t>
    </dgm:pt>
    <dgm:pt modelId="{630F81D2-FE40-4586-B44B-D3EC6CB2FFCC}" type="parTrans" cxnId="{7C7959EA-D804-4603-8A16-A2D932FE0285}">
      <dgm:prSet/>
      <dgm:spPr/>
      <dgm:t>
        <a:bodyPr/>
        <a:lstStyle/>
        <a:p>
          <a:endParaRPr lang="en-US"/>
        </a:p>
      </dgm:t>
    </dgm:pt>
    <dgm:pt modelId="{2B242542-BDF2-4718-9CF0-61643EA510AA}" type="sibTrans" cxnId="{7C7959EA-D804-4603-8A16-A2D932FE0285}">
      <dgm:prSet/>
      <dgm:spPr/>
      <dgm:t>
        <a:bodyPr/>
        <a:lstStyle/>
        <a:p>
          <a:endParaRPr lang="en-US"/>
        </a:p>
      </dgm:t>
    </dgm:pt>
    <dgm:pt modelId="{4B72DF61-D230-4AA2-BED1-91BA26CAF0D1}">
      <dgm:prSet phldrT="[Text]"/>
      <dgm:spPr>
        <a:solidFill>
          <a:schemeClr val="accent2">
            <a:lumMod val="75000"/>
          </a:schemeClr>
        </a:solidFill>
      </dgm:spPr>
      <dgm:t>
        <a:bodyPr/>
        <a:lstStyle/>
        <a:p>
          <a:r>
            <a:rPr lang="el-GR" b="1" dirty="0" smtClean="0"/>
            <a:t>Ελεύθερα μορφήματα </a:t>
          </a:r>
        </a:p>
        <a:p>
          <a:r>
            <a:rPr lang="el-GR" i="1" dirty="0" smtClean="0"/>
            <a:t>(χθες, αύριο)</a:t>
          </a:r>
          <a:endParaRPr lang="en-US" i="1" dirty="0"/>
        </a:p>
      </dgm:t>
    </dgm:pt>
    <dgm:pt modelId="{9660D980-6AB7-45BE-A0E7-BC275C76BBDD}" type="parTrans" cxnId="{7289AE1E-4CBA-4097-BC31-666D8EA40D66}">
      <dgm:prSet/>
      <dgm:spPr/>
      <dgm:t>
        <a:bodyPr/>
        <a:lstStyle/>
        <a:p>
          <a:endParaRPr lang="en-US"/>
        </a:p>
      </dgm:t>
    </dgm:pt>
    <dgm:pt modelId="{3585E723-C711-4EC3-B149-5C53E4416FBF}" type="sibTrans" cxnId="{7289AE1E-4CBA-4097-BC31-666D8EA40D66}">
      <dgm:prSet/>
      <dgm:spPr/>
      <dgm:t>
        <a:bodyPr/>
        <a:lstStyle/>
        <a:p>
          <a:endParaRPr lang="en-US"/>
        </a:p>
      </dgm:t>
    </dgm:pt>
    <dgm:pt modelId="{DD8339EC-2967-4601-900C-8F6DE5D280D0}">
      <dgm:prSet phldrT="[Text]"/>
      <dgm:spPr>
        <a:solidFill>
          <a:schemeClr val="accent2">
            <a:lumMod val="75000"/>
          </a:schemeClr>
        </a:solidFill>
      </dgm:spPr>
      <dgm:t>
        <a:bodyPr/>
        <a:lstStyle/>
        <a:p>
          <a:r>
            <a:rPr lang="el-GR" b="1" dirty="0" smtClean="0"/>
            <a:t>Δεσμευμένα μορφήματα</a:t>
          </a:r>
        </a:p>
        <a:p>
          <a:r>
            <a:rPr lang="el-GR" i="1" dirty="0" smtClean="0"/>
            <a:t>(-εις, </a:t>
          </a:r>
          <a:r>
            <a:rPr lang="el-GR" i="1" dirty="0" err="1" smtClean="0"/>
            <a:t>παίζ</a:t>
          </a:r>
          <a:r>
            <a:rPr lang="el-GR" i="1" dirty="0" smtClean="0"/>
            <a:t>-)</a:t>
          </a:r>
          <a:endParaRPr lang="en-US" i="1" dirty="0"/>
        </a:p>
      </dgm:t>
    </dgm:pt>
    <dgm:pt modelId="{4D88CF15-497F-4FC3-9DC0-86F8D9DB1691}" type="parTrans" cxnId="{A3A75324-8B16-405C-B1FE-DF3A1C0683EB}">
      <dgm:prSet/>
      <dgm:spPr/>
      <dgm:t>
        <a:bodyPr/>
        <a:lstStyle/>
        <a:p>
          <a:endParaRPr lang="en-US"/>
        </a:p>
      </dgm:t>
    </dgm:pt>
    <dgm:pt modelId="{E0688881-DB1C-48D9-B0EB-8C1E51748C82}" type="sibTrans" cxnId="{A3A75324-8B16-405C-B1FE-DF3A1C0683EB}">
      <dgm:prSet/>
      <dgm:spPr/>
      <dgm:t>
        <a:bodyPr/>
        <a:lstStyle/>
        <a:p>
          <a:endParaRPr lang="en-US"/>
        </a:p>
      </dgm:t>
    </dgm:pt>
    <dgm:pt modelId="{4C32E665-E2B0-4CDA-BDE8-174437DE6985}">
      <dgm:prSet phldrT="[Text]"/>
      <dgm:spPr>
        <a:solidFill>
          <a:schemeClr val="accent5">
            <a:lumMod val="50000"/>
          </a:schemeClr>
        </a:solidFill>
      </dgm:spPr>
      <dgm:t>
        <a:bodyPr/>
        <a:lstStyle/>
        <a:p>
          <a:r>
            <a:rPr lang="el-GR" b="1" dirty="0" smtClean="0"/>
            <a:t>Σημασιολογική Λειτουργία</a:t>
          </a:r>
          <a:endParaRPr lang="en-US" b="1" dirty="0"/>
        </a:p>
      </dgm:t>
    </dgm:pt>
    <dgm:pt modelId="{32B0CEE3-D19F-4D9C-A892-57069C585CBE}" type="parTrans" cxnId="{67A699D5-2FE3-4751-A6DC-B24880AE6B04}">
      <dgm:prSet/>
      <dgm:spPr/>
      <dgm:t>
        <a:bodyPr/>
        <a:lstStyle/>
        <a:p>
          <a:endParaRPr lang="en-US"/>
        </a:p>
      </dgm:t>
    </dgm:pt>
    <dgm:pt modelId="{93B1BAAD-5C3B-46DB-A6A5-16C11D10FDD4}" type="sibTrans" cxnId="{67A699D5-2FE3-4751-A6DC-B24880AE6B04}">
      <dgm:prSet/>
      <dgm:spPr/>
      <dgm:t>
        <a:bodyPr/>
        <a:lstStyle/>
        <a:p>
          <a:endParaRPr lang="en-US"/>
        </a:p>
      </dgm:t>
    </dgm:pt>
    <dgm:pt modelId="{07629AFD-23B0-4472-A023-C6CD431AA6F5}">
      <dgm:prSet phldrT="[Text]"/>
      <dgm:spPr>
        <a:solidFill>
          <a:schemeClr val="accent5">
            <a:lumMod val="50000"/>
          </a:schemeClr>
        </a:solidFill>
      </dgm:spPr>
      <dgm:t>
        <a:bodyPr/>
        <a:lstStyle/>
        <a:p>
          <a:r>
            <a:rPr lang="el-GR" b="1" dirty="0" smtClean="0"/>
            <a:t>Λεξικά μορφήματα</a:t>
          </a:r>
        </a:p>
        <a:p>
          <a:r>
            <a:rPr lang="el-GR" i="1" dirty="0" smtClean="0"/>
            <a:t>(</a:t>
          </a:r>
          <a:r>
            <a:rPr lang="el-GR" i="1" dirty="0" err="1" smtClean="0"/>
            <a:t>άνθρωπ</a:t>
          </a:r>
          <a:r>
            <a:rPr lang="el-GR" i="1" dirty="0" smtClean="0"/>
            <a:t>-, </a:t>
          </a:r>
          <a:r>
            <a:rPr lang="el-GR" i="1" dirty="0" err="1" smtClean="0"/>
            <a:t>γράφ</a:t>
          </a:r>
          <a:r>
            <a:rPr lang="el-GR" i="1" dirty="0" smtClean="0"/>
            <a:t>-)</a:t>
          </a:r>
          <a:endParaRPr lang="en-US" i="1" dirty="0"/>
        </a:p>
      </dgm:t>
    </dgm:pt>
    <dgm:pt modelId="{86BF5887-A95E-4DAF-BF27-C6D492139CDE}" type="parTrans" cxnId="{1DDD82EC-7003-4250-A1E4-9B1A46ADF004}">
      <dgm:prSet/>
      <dgm:spPr/>
      <dgm:t>
        <a:bodyPr/>
        <a:lstStyle/>
        <a:p>
          <a:endParaRPr lang="en-US"/>
        </a:p>
      </dgm:t>
    </dgm:pt>
    <dgm:pt modelId="{767D44B3-F5CD-46B4-BC56-A5E05FC758AD}" type="sibTrans" cxnId="{1DDD82EC-7003-4250-A1E4-9B1A46ADF004}">
      <dgm:prSet/>
      <dgm:spPr/>
      <dgm:t>
        <a:bodyPr/>
        <a:lstStyle/>
        <a:p>
          <a:endParaRPr lang="en-US"/>
        </a:p>
      </dgm:t>
    </dgm:pt>
    <dgm:pt modelId="{527CBEAE-BBC5-4559-B1B6-96ECA2A02DB6}">
      <dgm:prSet phldrT="[Text]"/>
      <dgm:spPr>
        <a:solidFill>
          <a:schemeClr val="accent5">
            <a:lumMod val="50000"/>
          </a:schemeClr>
        </a:solidFill>
      </dgm:spPr>
      <dgm:t>
        <a:bodyPr/>
        <a:lstStyle/>
        <a:p>
          <a:r>
            <a:rPr lang="el-GR" b="1" dirty="0" smtClean="0"/>
            <a:t>Γραμματικά Μορφήματα</a:t>
          </a:r>
          <a:endParaRPr lang="en-US" b="1" dirty="0"/>
        </a:p>
      </dgm:t>
    </dgm:pt>
    <dgm:pt modelId="{4DA3AD8E-9A32-47BC-80D5-113E6CC361F5}" type="parTrans" cxnId="{1DEAAEAE-DD89-4E28-A3A3-4809583366B0}">
      <dgm:prSet/>
      <dgm:spPr/>
      <dgm:t>
        <a:bodyPr/>
        <a:lstStyle/>
        <a:p>
          <a:endParaRPr lang="en-US"/>
        </a:p>
      </dgm:t>
    </dgm:pt>
    <dgm:pt modelId="{406DD1B4-944A-4E45-9776-FB41FA6C1009}" type="sibTrans" cxnId="{1DEAAEAE-DD89-4E28-A3A3-4809583366B0}">
      <dgm:prSet/>
      <dgm:spPr/>
      <dgm:t>
        <a:bodyPr/>
        <a:lstStyle/>
        <a:p>
          <a:endParaRPr lang="en-US"/>
        </a:p>
      </dgm:t>
    </dgm:pt>
    <dgm:pt modelId="{B6488ABF-4E2F-46E9-B040-A20910958FAE}">
      <dgm:prSet phldrT="[Text]"/>
      <dgm:spPr>
        <a:solidFill>
          <a:schemeClr val="accent5">
            <a:lumMod val="50000"/>
          </a:schemeClr>
        </a:solidFill>
      </dgm:spPr>
      <dgm:t>
        <a:bodyPr/>
        <a:lstStyle/>
        <a:p>
          <a:r>
            <a:rPr lang="el-GR" b="1" dirty="0" smtClean="0"/>
            <a:t>Κλιτικά μορφήματα</a:t>
          </a:r>
        </a:p>
        <a:p>
          <a:r>
            <a:rPr lang="el-GR" i="1" dirty="0" smtClean="0"/>
            <a:t>(-ώ, -ης)</a:t>
          </a:r>
        </a:p>
      </dgm:t>
    </dgm:pt>
    <dgm:pt modelId="{EC35CCEF-BA0A-4EFD-8921-C548C0EF24BE}" type="parTrans" cxnId="{7A9E66BB-0C9C-4D33-B053-19F91B088C36}">
      <dgm:prSet/>
      <dgm:spPr/>
      <dgm:t>
        <a:bodyPr/>
        <a:lstStyle/>
        <a:p>
          <a:endParaRPr lang="en-US"/>
        </a:p>
      </dgm:t>
    </dgm:pt>
    <dgm:pt modelId="{AEA07C6A-35E6-4744-A446-A830107AC5DE}" type="sibTrans" cxnId="{7A9E66BB-0C9C-4D33-B053-19F91B088C36}">
      <dgm:prSet/>
      <dgm:spPr/>
      <dgm:t>
        <a:bodyPr/>
        <a:lstStyle/>
        <a:p>
          <a:endParaRPr lang="en-US"/>
        </a:p>
      </dgm:t>
    </dgm:pt>
    <dgm:pt modelId="{817BED87-E8E0-4A34-A305-51116FFC566C}">
      <dgm:prSet phldrT="[Text]"/>
      <dgm:spPr>
        <a:solidFill>
          <a:schemeClr val="accent5">
            <a:lumMod val="50000"/>
          </a:schemeClr>
        </a:solidFill>
      </dgm:spPr>
      <dgm:t>
        <a:bodyPr/>
        <a:lstStyle/>
        <a:p>
          <a:r>
            <a:rPr lang="el-GR" b="1" i="0" dirty="0" smtClean="0"/>
            <a:t>Προθήματα</a:t>
          </a:r>
        </a:p>
        <a:p>
          <a:r>
            <a:rPr lang="el-GR" i="1" dirty="0" smtClean="0"/>
            <a:t>(δια-, </a:t>
          </a:r>
          <a:r>
            <a:rPr lang="el-GR" i="1" dirty="0" err="1" smtClean="0"/>
            <a:t>επι</a:t>
          </a:r>
          <a:r>
            <a:rPr lang="el-GR" i="1" dirty="0" smtClean="0"/>
            <a:t>-)</a:t>
          </a:r>
          <a:endParaRPr lang="en-US" i="1" dirty="0"/>
        </a:p>
      </dgm:t>
    </dgm:pt>
    <dgm:pt modelId="{C37FE59B-A840-49A6-9CEB-CB3750941DB8}" type="parTrans" cxnId="{1896BAB1-620A-4698-9EC1-48B229C91677}">
      <dgm:prSet/>
      <dgm:spPr/>
      <dgm:t>
        <a:bodyPr/>
        <a:lstStyle/>
        <a:p>
          <a:endParaRPr lang="en-US"/>
        </a:p>
      </dgm:t>
    </dgm:pt>
    <dgm:pt modelId="{39AA17F3-1A70-4625-A7AD-5C767405D979}" type="sibTrans" cxnId="{1896BAB1-620A-4698-9EC1-48B229C91677}">
      <dgm:prSet/>
      <dgm:spPr/>
      <dgm:t>
        <a:bodyPr/>
        <a:lstStyle/>
        <a:p>
          <a:endParaRPr lang="en-US"/>
        </a:p>
      </dgm:t>
    </dgm:pt>
    <dgm:pt modelId="{F21CDBF9-ACAD-48EE-8B3D-129635A10EB1}">
      <dgm:prSet phldrT="[Text]"/>
      <dgm:spPr>
        <a:solidFill>
          <a:schemeClr val="accent5">
            <a:lumMod val="50000"/>
          </a:schemeClr>
        </a:solidFill>
      </dgm:spPr>
      <dgm:t>
        <a:bodyPr/>
        <a:lstStyle/>
        <a:p>
          <a:r>
            <a:rPr lang="el-GR" b="1" i="0" dirty="0" smtClean="0"/>
            <a:t>Επιθήματα</a:t>
          </a:r>
        </a:p>
        <a:p>
          <a:r>
            <a:rPr lang="el-GR" i="1" dirty="0" smtClean="0"/>
            <a:t>(-</a:t>
          </a:r>
          <a:r>
            <a:rPr lang="el-GR" i="1" dirty="0" err="1" smtClean="0"/>
            <a:t>ισμ</a:t>
          </a:r>
          <a:r>
            <a:rPr lang="el-GR" i="1" dirty="0" smtClean="0"/>
            <a:t>-, -</a:t>
          </a:r>
          <a:r>
            <a:rPr lang="el-GR" i="1" dirty="0" err="1" smtClean="0"/>
            <a:t>ποίησ</a:t>
          </a:r>
          <a:r>
            <a:rPr lang="el-GR" i="1" dirty="0" smtClean="0"/>
            <a:t>-)</a:t>
          </a:r>
          <a:endParaRPr lang="en-US" i="1" dirty="0"/>
        </a:p>
      </dgm:t>
    </dgm:pt>
    <dgm:pt modelId="{B868E1D5-503F-4907-8E1B-7B45B883D429}" type="parTrans" cxnId="{6A81B507-EACE-4EBB-AA0E-8F94EA0239E5}">
      <dgm:prSet/>
      <dgm:spPr/>
      <dgm:t>
        <a:bodyPr/>
        <a:lstStyle/>
        <a:p>
          <a:endParaRPr lang="en-US"/>
        </a:p>
      </dgm:t>
    </dgm:pt>
    <dgm:pt modelId="{E8660ACA-9266-440F-A14A-03644004C35D}" type="sibTrans" cxnId="{6A81B507-EACE-4EBB-AA0E-8F94EA0239E5}">
      <dgm:prSet/>
      <dgm:spPr/>
      <dgm:t>
        <a:bodyPr/>
        <a:lstStyle/>
        <a:p>
          <a:endParaRPr lang="en-US"/>
        </a:p>
      </dgm:t>
    </dgm:pt>
    <dgm:pt modelId="{E172A494-B1F5-418F-9296-EC569085C4E6}">
      <dgm:prSet phldrT="[Text]"/>
      <dgm:spPr>
        <a:solidFill>
          <a:schemeClr val="accent5">
            <a:lumMod val="50000"/>
          </a:schemeClr>
        </a:solidFill>
      </dgm:spPr>
      <dgm:t>
        <a:bodyPr/>
        <a:lstStyle/>
        <a:p>
          <a:r>
            <a:rPr lang="el-GR" b="1" dirty="0" smtClean="0"/>
            <a:t>Παραγωγικά μορφήματα</a:t>
          </a:r>
        </a:p>
      </dgm:t>
    </dgm:pt>
    <dgm:pt modelId="{2BB8A00E-6243-4BF9-B126-D642BBA8196F}" type="parTrans" cxnId="{98D1AA0F-E4DB-4732-8D3B-8C49E422CB57}">
      <dgm:prSet/>
      <dgm:spPr/>
      <dgm:t>
        <a:bodyPr/>
        <a:lstStyle/>
        <a:p>
          <a:endParaRPr lang="en-US"/>
        </a:p>
      </dgm:t>
    </dgm:pt>
    <dgm:pt modelId="{ECA819C9-F25C-4DFB-9D47-44516EC687A0}" type="sibTrans" cxnId="{98D1AA0F-E4DB-4732-8D3B-8C49E422CB57}">
      <dgm:prSet/>
      <dgm:spPr/>
      <dgm:t>
        <a:bodyPr/>
        <a:lstStyle/>
        <a:p>
          <a:endParaRPr lang="en-US"/>
        </a:p>
      </dgm:t>
    </dgm:pt>
    <dgm:pt modelId="{87348846-C506-46C0-AF2F-782259230D09}" type="pres">
      <dgm:prSet presAssocID="{65A261E7-7617-4A4C-AF95-92712C69B604}" presName="diagram" presStyleCnt="0">
        <dgm:presLayoutVars>
          <dgm:chPref val="1"/>
          <dgm:dir/>
          <dgm:animOne val="branch"/>
          <dgm:animLvl val="lvl"/>
          <dgm:resizeHandles val="exact"/>
        </dgm:presLayoutVars>
      </dgm:prSet>
      <dgm:spPr/>
      <dgm:t>
        <a:bodyPr/>
        <a:lstStyle/>
        <a:p>
          <a:endParaRPr lang="en-US"/>
        </a:p>
      </dgm:t>
    </dgm:pt>
    <dgm:pt modelId="{D174FCF9-0EC9-438F-AFA1-B6E198DC41D8}" type="pres">
      <dgm:prSet presAssocID="{CF625A9A-11E4-461F-A7FA-F8B848E36958}" presName="root1" presStyleCnt="0"/>
      <dgm:spPr/>
    </dgm:pt>
    <dgm:pt modelId="{8094A59E-5C33-4BF9-890F-D786AAF493DA}" type="pres">
      <dgm:prSet presAssocID="{CF625A9A-11E4-461F-A7FA-F8B848E36958}" presName="LevelOneTextNode" presStyleLbl="node0" presStyleIdx="0" presStyleCnt="1" custScaleX="140049">
        <dgm:presLayoutVars>
          <dgm:chPref val="3"/>
        </dgm:presLayoutVars>
      </dgm:prSet>
      <dgm:spPr/>
      <dgm:t>
        <a:bodyPr/>
        <a:lstStyle/>
        <a:p>
          <a:endParaRPr lang="en-US"/>
        </a:p>
      </dgm:t>
    </dgm:pt>
    <dgm:pt modelId="{BB2DE2CF-0573-47CA-9A3E-A71FB8233A59}" type="pres">
      <dgm:prSet presAssocID="{CF625A9A-11E4-461F-A7FA-F8B848E36958}" presName="level2hierChild" presStyleCnt="0"/>
      <dgm:spPr/>
    </dgm:pt>
    <dgm:pt modelId="{6F2795FE-3938-43DB-BA09-E20313FAA0D8}" type="pres">
      <dgm:prSet presAssocID="{630F81D2-FE40-4586-B44B-D3EC6CB2FFCC}" presName="conn2-1" presStyleLbl="parChTrans1D2" presStyleIdx="0" presStyleCnt="2"/>
      <dgm:spPr/>
      <dgm:t>
        <a:bodyPr/>
        <a:lstStyle/>
        <a:p>
          <a:endParaRPr lang="en-US"/>
        </a:p>
      </dgm:t>
    </dgm:pt>
    <dgm:pt modelId="{7184B133-22BA-4549-A0E8-C2F2FBA18180}" type="pres">
      <dgm:prSet presAssocID="{630F81D2-FE40-4586-B44B-D3EC6CB2FFCC}" presName="connTx" presStyleLbl="parChTrans1D2" presStyleIdx="0" presStyleCnt="2"/>
      <dgm:spPr/>
      <dgm:t>
        <a:bodyPr/>
        <a:lstStyle/>
        <a:p>
          <a:endParaRPr lang="en-US"/>
        </a:p>
      </dgm:t>
    </dgm:pt>
    <dgm:pt modelId="{0644FD79-AB18-4BA2-BE24-4D88A0C7AC95}" type="pres">
      <dgm:prSet presAssocID="{A04AF9B3-3DBD-4AAE-9071-64B2818A5404}" presName="root2" presStyleCnt="0"/>
      <dgm:spPr/>
    </dgm:pt>
    <dgm:pt modelId="{40019BED-2A48-4F77-8D61-AC1043B27D07}" type="pres">
      <dgm:prSet presAssocID="{A04AF9B3-3DBD-4AAE-9071-64B2818A5404}" presName="LevelTwoTextNode" presStyleLbl="node2" presStyleIdx="0" presStyleCnt="2">
        <dgm:presLayoutVars>
          <dgm:chPref val="3"/>
        </dgm:presLayoutVars>
      </dgm:prSet>
      <dgm:spPr/>
      <dgm:t>
        <a:bodyPr/>
        <a:lstStyle/>
        <a:p>
          <a:endParaRPr lang="en-US"/>
        </a:p>
      </dgm:t>
    </dgm:pt>
    <dgm:pt modelId="{23594653-7C82-4984-A6D8-7892ECA918B7}" type="pres">
      <dgm:prSet presAssocID="{A04AF9B3-3DBD-4AAE-9071-64B2818A5404}" presName="level3hierChild" presStyleCnt="0"/>
      <dgm:spPr/>
    </dgm:pt>
    <dgm:pt modelId="{B85A1628-C69D-4857-8529-32A57300DB38}" type="pres">
      <dgm:prSet presAssocID="{9660D980-6AB7-45BE-A0E7-BC275C76BBDD}" presName="conn2-1" presStyleLbl="parChTrans1D3" presStyleIdx="0" presStyleCnt="4"/>
      <dgm:spPr/>
      <dgm:t>
        <a:bodyPr/>
        <a:lstStyle/>
        <a:p>
          <a:endParaRPr lang="en-US"/>
        </a:p>
      </dgm:t>
    </dgm:pt>
    <dgm:pt modelId="{67BC70D3-7779-4B08-B09D-CA85F13B515D}" type="pres">
      <dgm:prSet presAssocID="{9660D980-6AB7-45BE-A0E7-BC275C76BBDD}" presName="connTx" presStyleLbl="parChTrans1D3" presStyleIdx="0" presStyleCnt="4"/>
      <dgm:spPr/>
      <dgm:t>
        <a:bodyPr/>
        <a:lstStyle/>
        <a:p>
          <a:endParaRPr lang="en-US"/>
        </a:p>
      </dgm:t>
    </dgm:pt>
    <dgm:pt modelId="{AE175BD4-C7D6-4C7F-8C12-72F4E25551EC}" type="pres">
      <dgm:prSet presAssocID="{4B72DF61-D230-4AA2-BED1-91BA26CAF0D1}" presName="root2" presStyleCnt="0"/>
      <dgm:spPr/>
    </dgm:pt>
    <dgm:pt modelId="{1597652A-844C-45BE-AF9E-79CA0D64D43B}" type="pres">
      <dgm:prSet presAssocID="{4B72DF61-D230-4AA2-BED1-91BA26CAF0D1}" presName="LevelTwoTextNode" presStyleLbl="node3" presStyleIdx="0" presStyleCnt="4">
        <dgm:presLayoutVars>
          <dgm:chPref val="3"/>
        </dgm:presLayoutVars>
      </dgm:prSet>
      <dgm:spPr/>
      <dgm:t>
        <a:bodyPr/>
        <a:lstStyle/>
        <a:p>
          <a:endParaRPr lang="en-US"/>
        </a:p>
      </dgm:t>
    </dgm:pt>
    <dgm:pt modelId="{FABE4300-1A1C-4D06-B9A7-52F125BA426C}" type="pres">
      <dgm:prSet presAssocID="{4B72DF61-D230-4AA2-BED1-91BA26CAF0D1}" presName="level3hierChild" presStyleCnt="0"/>
      <dgm:spPr/>
    </dgm:pt>
    <dgm:pt modelId="{B165B714-B927-40B6-A096-498AC4D40508}" type="pres">
      <dgm:prSet presAssocID="{4D88CF15-497F-4FC3-9DC0-86F8D9DB1691}" presName="conn2-1" presStyleLbl="parChTrans1D3" presStyleIdx="1" presStyleCnt="4"/>
      <dgm:spPr/>
      <dgm:t>
        <a:bodyPr/>
        <a:lstStyle/>
        <a:p>
          <a:endParaRPr lang="en-US"/>
        </a:p>
      </dgm:t>
    </dgm:pt>
    <dgm:pt modelId="{FDA5E9EA-BC6B-47F9-9A96-440F7A0B7D1D}" type="pres">
      <dgm:prSet presAssocID="{4D88CF15-497F-4FC3-9DC0-86F8D9DB1691}" presName="connTx" presStyleLbl="parChTrans1D3" presStyleIdx="1" presStyleCnt="4"/>
      <dgm:spPr/>
      <dgm:t>
        <a:bodyPr/>
        <a:lstStyle/>
        <a:p>
          <a:endParaRPr lang="en-US"/>
        </a:p>
      </dgm:t>
    </dgm:pt>
    <dgm:pt modelId="{CBA52F5B-6A84-4C24-8686-DFBD4DEF4BE7}" type="pres">
      <dgm:prSet presAssocID="{DD8339EC-2967-4601-900C-8F6DE5D280D0}" presName="root2" presStyleCnt="0"/>
      <dgm:spPr/>
    </dgm:pt>
    <dgm:pt modelId="{3A5A2A39-B8FC-4E44-832E-C53E2CE4547B}" type="pres">
      <dgm:prSet presAssocID="{DD8339EC-2967-4601-900C-8F6DE5D280D0}" presName="LevelTwoTextNode" presStyleLbl="node3" presStyleIdx="1" presStyleCnt="4">
        <dgm:presLayoutVars>
          <dgm:chPref val="3"/>
        </dgm:presLayoutVars>
      </dgm:prSet>
      <dgm:spPr/>
      <dgm:t>
        <a:bodyPr/>
        <a:lstStyle/>
        <a:p>
          <a:endParaRPr lang="en-US"/>
        </a:p>
      </dgm:t>
    </dgm:pt>
    <dgm:pt modelId="{B5EDFE58-4A89-4E70-B92B-D022A656A1D3}" type="pres">
      <dgm:prSet presAssocID="{DD8339EC-2967-4601-900C-8F6DE5D280D0}" presName="level3hierChild" presStyleCnt="0"/>
      <dgm:spPr/>
    </dgm:pt>
    <dgm:pt modelId="{339F5B06-F7C6-4C58-8395-8A1FFACE5DF9}" type="pres">
      <dgm:prSet presAssocID="{32B0CEE3-D19F-4D9C-A892-57069C585CBE}" presName="conn2-1" presStyleLbl="parChTrans1D2" presStyleIdx="1" presStyleCnt="2"/>
      <dgm:spPr/>
      <dgm:t>
        <a:bodyPr/>
        <a:lstStyle/>
        <a:p>
          <a:endParaRPr lang="en-US"/>
        </a:p>
      </dgm:t>
    </dgm:pt>
    <dgm:pt modelId="{79854B6F-FDC7-4A2B-A508-0DEE3E11E4BE}" type="pres">
      <dgm:prSet presAssocID="{32B0CEE3-D19F-4D9C-A892-57069C585CBE}" presName="connTx" presStyleLbl="parChTrans1D2" presStyleIdx="1" presStyleCnt="2"/>
      <dgm:spPr/>
      <dgm:t>
        <a:bodyPr/>
        <a:lstStyle/>
        <a:p>
          <a:endParaRPr lang="en-US"/>
        </a:p>
      </dgm:t>
    </dgm:pt>
    <dgm:pt modelId="{6AA84486-8437-4DD4-BC64-DFFF3500FBF9}" type="pres">
      <dgm:prSet presAssocID="{4C32E665-E2B0-4CDA-BDE8-174437DE6985}" presName="root2" presStyleCnt="0"/>
      <dgm:spPr/>
    </dgm:pt>
    <dgm:pt modelId="{585E5D88-A6CC-4256-9E70-A92DE8173DBB}" type="pres">
      <dgm:prSet presAssocID="{4C32E665-E2B0-4CDA-BDE8-174437DE6985}" presName="LevelTwoTextNode" presStyleLbl="node2" presStyleIdx="1" presStyleCnt="2">
        <dgm:presLayoutVars>
          <dgm:chPref val="3"/>
        </dgm:presLayoutVars>
      </dgm:prSet>
      <dgm:spPr/>
      <dgm:t>
        <a:bodyPr/>
        <a:lstStyle/>
        <a:p>
          <a:endParaRPr lang="en-US"/>
        </a:p>
      </dgm:t>
    </dgm:pt>
    <dgm:pt modelId="{09A1FE53-F931-4E66-8C0C-AF0CC3793A3A}" type="pres">
      <dgm:prSet presAssocID="{4C32E665-E2B0-4CDA-BDE8-174437DE6985}" presName="level3hierChild" presStyleCnt="0"/>
      <dgm:spPr/>
    </dgm:pt>
    <dgm:pt modelId="{2F05F53F-E4B4-4B24-95E9-AF8C349FEFB0}" type="pres">
      <dgm:prSet presAssocID="{86BF5887-A95E-4DAF-BF27-C6D492139CDE}" presName="conn2-1" presStyleLbl="parChTrans1D3" presStyleIdx="2" presStyleCnt="4"/>
      <dgm:spPr/>
      <dgm:t>
        <a:bodyPr/>
        <a:lstStyle/>
        <a:p>
          <a:endParaRPr lang="en-US"/>
        </a:p>
      </dgm:t>
    </dgm:pt>
    <dgm:pt modelId="{B28C97EA-E4E5-4C61-B257-7224C1E61E75}" type="pres">
      <dgm:prSet presAssocID="{86BF5887-A95E-4DAF-BF27-C6D492139CDE}" presName="connTx" presStyleLbl="parChTrans1D3" presStyleIdx="2" presStyleCnt="4"/>
      <dgm:spPr/>
      <dgm:t>
        <a:bodyPr/>
        <a:lstStyle/>
        <a:p>
          <a:endParaRPr lang="en-US"/>
        </a:p>
      </dgm:t>
    </dgm:pt>
    <dgm:pt modelId="{55345D3D-3235-4CBE-81E4-FF079157EC54}" type="pres">
      <dgm:prSet presAssocID="{07629AFD-23B0-4472-A023-C6CD431AA6F5}" presName="root2" presStyleCnt="0"/>
      <dgm:spPr/>
    </dgm:pt>
    <dgm:pt modelId="{2432B191-DAB1-4B39-A4CC-A5C6F3390596}" type="pres">
      <dgm:prSet presAssocID="{07629AFD-23B0-4472-A023-C6CD431AA6F5}" presName="LevelTwoTextNode" presStyleLbl="node3" presStyleIdx="2" presStyleCnt="4">
        <dgm:presLayoutVars>
          <dgm:chPref val="3"/>
        </dgm:presLayoutVars>
      </dgm:prSet>
      <dgm:spPr/>
      <dgm:t>
        <a:bodyPr/>
        <a:lstStyle/>
        <a:p>
          <a:endParaRPr lang="en-US"/>
        </a:p>
      </dgm:t>
    </dgm:pt>
    <dgm:pt modelId="{5615A76B-D8C3-4BFB-ACBF-12E2C785D534}" type="pres">
      <dgm:prSet presAssocID="{07629AFD-23B0-4472-A023-C6CD431AA6F5}" presName="level3hierChild" presStyleCnt="0"/>
      <dgm:spPr/>
    </dgm:pt>
    <dgm:pt modelId="{16A516E8-A87B-4DEC-93EA-1EDC0FF4DED8}" type="pres">
      <dgm:prSet presAssocID="{4DA3AD8E-9A32-47BC-80D5-113E6CC361F5}" presName="conn2-1" presStyleLbl="parChTrans1D3" presStyleIdx="3" presStyleCnt="4"/>
      <dgm:spPr/>
      <dgm:t>
        <a:bodyPr/>
        <a:lstStyle/>
        <a:p>
          <a:endParaRPr lang="en-US"/>
        </a:p>
      </dgm:t>
    </dgm:pt>
    <dgm:pt modelId="{F27CE4D0-BCBF-4C56-A873-5EA95B543068}" type="pres">
      <dgm:prSet presAssocID="{4DA3AD8E-9A32-47BC-80D5-113E6CC361F5}" presName="connTx" presStyleLbl="parChTrans1D3" presStyleIdx="3" presStyleCnt="4"/>
      <dgm:spPr/>
      <dgm:t>
        <a:bodyPr/>
        <a:lstStyle/>
        <a:p>
          <a:endParaRPr lang="en-US"/>
        </a:p>
      </dgm:t>
    </dgm:pt>
    <dgm:pt modelId="{1EC2EB44-F9AE-4196-B0C6-E562BC46C2BC}" type="pres">
      <dgm:prSet presAssocID="{527CBEAE-BBC5-4559-B1B6-96ECA2A02DB6}" presName="root2" presStyleCnt="0"/>
      <dgm:spPr/>
    </dgm:pt>
    <dgm:pt modelId="{3EDDADA9-49C4-4EB5-AC84-65FF4AD359A7}" type="pres">
      <dgm:prSet presAssocID="{527CBEAE-BBC5-4559-B1B6-96ECA2A02DB6}" presName="LevelTwoTextNode" presStyleLbl="node3" presStyleIdx="3" presStyleCnt="4">
        <dgm:presLayoutVars>
          <dgm:chPref val="3"/>
        </dgm:presLayoutVars>
      </dgm:prSet>
      <dgm:spPr/>
      <dgm:t>
        <a:bodyPr/>
        <a:lstStyle/>
        <a:p>
          <a:endParaRPr lang="en-US"/>
        </a:p>
      </dgm:t>
    </dgm:pt>
    <dgm:pt modelId="{1B18188D-12EE-4335-8C57-B48715399410}" type="pres">
      <dgm:prSet presAssocID="{527CBEAE-BBC5-4559-B1B6-96ECA2A02DB6}" presName="level3hierChild" presStyleCnt="0"/>
      <dgm:spPr/>
    </dgm:pt>
    <dgm:pt modelId="{19E5C366-D513-4EE2-8C4C-EAC2FD8DBF30}" type="pres">
      <dgm:prSet presAssocID="{EC35CCEF-BA0A-4EFD-8921-C548C0EF24BE}" presName="conn2-1" presStyleLbl="parChTrans1D4" presStyleIdx="0" presStyleCnt="4"/>
      <dgm:spPr/>
      <dgm:t>
        <a:bodyPr/>
        <a:lstStyle/>
        <a:p>
          <a:endParaRPr lang="en-US"/>
        </a:p>
      </dgm:t>
    </dgm:pt>
    <dgm:pt modelId="{E961663A-BD34-4685-B82D-E75443D421FE}" type="pres">
      <dgm:prSet presAssocID="{EC35CCEF-BA0A-4EFD-8921-C548C0EF24BE}" presName="connTx" presStyleLbl="parChTrans1D4" presStyleIdx="0" presStyleCnt="4"/>
      <dgm:spPr/>
      <dgm:t>
        <a:bodyPr/>
        <a:lstStyle/>
        <a:p>
          <a:endParaRPr lang="en-US"/>
        </a:p>
      </dgm:t>
    </dgm:pt>
    <dgm:pt modelId="{2D794D36-11D8-4F6A-8817-AD6C8F856857}" type="pres">
      <dgm:prSet presAssocID="{B6488ABF-4E2F-46E9-B040-A20910958FAE}" presName="root2" presStyleCnt="0"/>
      <dgm:spPr/>
    </dgm:pt>
    <dgm:pt modelId="{290A3232-F561-4402-8F79-D6D06F16782D}" type="pres">
      <dgm:prSet presAssocID="{B6488ABF-4E2F-46E9-B040-A20910958FAE}" presName="LevelTwoTextNode" presStyleLbl="node4" presStyleIdx="0" presStyleCnt="4">
        <dgm:presLayoutVars>
          <dgm:chPref val="3"/>
        </dgm:presLayoutVars>
      </dgm:prSet>
      <dgm:spPr/>
      <dgm:t>
        <a:bodyPr/>
        <a:lstStyle/>
        <a:p>
          <a:endParaRPr lang="en-US"/>
        </a:p>
      </dgm:t>
    </dgm:pt>
    <dgm:pt modelId="{92B9D0BA-B38F-4070-9065-AECAFE5BFE2F}" type="pres">
      <dgm:prSet presAssocID="{B6488ABF-4E2F-46E9-B040-A20910958FAE}" presName="level3hierChild" presStyleCnt="0"/>
      <dgm:spPr/>
    </dgm:pt>
    <dgm:pt modelId="{12043D95-8B50-40A6-9342-62A515BB3F8E}" type="pres">
      <dgm:prSet presAssocID="{2BB8A00E-6243-4BF9-B126-D642BBA8196F}" presName="conn2-1" presStyleLbl="parChTrans1D4" presStyleIdx="1" presStyleCnt="4"/>
      <dgm:spPr/>
      <dgm:t>
        <a:bodyPr/>
        <a:lstStyle/>
        <a:p>
          <a:endParaRPr lang="en-US"/>
        </a:p>
      </dgm:t>
    </dgm:pt>
    <dgm:pt modelId="{7322E7F6-6199-4822-96AF-C16C50AACA39}" type="pres">
      <dgm:prSet presAssocID="{2BB8A00E-6243-4BF9-B126-D642BBA8196F}" presName="connTx" presStyleLbl="parChTrans1D4" presStyleIdx="1" presStyleCnt="4"/>
      <dgm:spPr/>
      <dgm:t>
        <a:bodyPr/>
        <a:lstStyle/>
        <a:p>
          <a:endParaRPr lang="en-US"/>
        </a:p>
      </dgm:t>
    </dgm:pt>
    <dgm:pt modelId="{9FB88AE8-C7E0-4FDC-9708-996C36C4108F}" type="pres">
      <dgm:prSet presAssocID="{E172A494-B1F5-418F-9296-EC569085C4E6}" presName="root2" presStyleCnt="0"/>
      <dgm:spPr/>
    </dgm:pt>
    <dgm:pt modelId="{6EBEB0C1-871C-4BE6-BC87-2A168D1180C6}" type="pres">
      <dgm:prSet presAssocID="{E172A494-B1F5-418F-9296-EC569085C4E6}" presName="LevelTwoTextNode" presStyleLbl="node4" presStyleIdx="1" presStyleCnt="4">
        <dgm:presLayoutVars>
          <dgm:chPref val="3"/>
        </dgm:presLayoutVars>
      </dgm:prSet>
      <dgm:spPr/>
      <dgm:t>
        <a:bodyPr/>
        <a:lstStyle/>
        <a:p>
          <a:endParaRPr lang="en-US"/>
        </a:p>
      </dgm:t>
    </dgm:pt>
    <dgm:pt modelId="{3B3E3719-94BE-41F9-9B5E-E741FEBC1516}" type="pres">
      <dgm:prSet presAssocID="{E172A494-B1F5-418F-9296-EC569085C4E6}" presName="level3hierChild" presStyleCnt="0"/>
      <dgm:spPr/>
    </dgm:pt>
    <dgm:pt modelId="{02C284AD-0CB2-4A84-B644-796F1315B1AA}" type="pres">
      <dgm:prSet presAssocID="{C37FE59B-A840-49A6-9CEB-CB3750941DB8}" presName="conn2-1" presStyleLbl="parChTrans1D4" presStyleIdx="2" presStyleCnt="4"/>
      <dgm:spPr/>
      <dgm:t>
        <a:bodyPr/>
        <a:lstStyle/>
        <a:p>
          <a:endParaRPr lang="en-US"/>
        </a:p>
      </dgm:t>
    </dgm:pt>
    <dgm:pt modelId="{4AD8D059-92CC-4A4E-8335-9A77DCE5B84F}" type="pres">
      <dgm:prSet presAssocID="{C37FE59B-A840-49A6-9CEB-CB3750941DB8}" presName="connTx" presStyleLbl="parChTrans1D4" presStyleIdx="2" presStyleCnt="4"/>
      <dgm:spPr/>
      <dgm:t>
        <a:bodyPr/>
        <a:lstStyle/>
        <a:p>
          <a:endParaRPr lang="en-US"/>
        </a:p>
      </dgm:t>
    </dgm:pt>
    <dgm:pt modelId="{C37D2C01-E384-4962-8551-BBA69D801279}" type="pres">
      <dgm:prSet presAssocID="{817BED87-E8E0-4A34-A305-51116FFC566C}" presName="root2" presStyleCnt="0"/>
      <dgm:spPr/>
    </dgm:pt>
    <dgm:pt modelId="{45C4431C-1988-4D4E-BE94-DBD22E860C83}" type="pres">
      <dgm:prSet presAssocID="{817BED87-E8E0-4A34-A305-51116FFC566C}" presName="LevelTwoTextNode" presStyleLbl="node4" presStyleIdx="2" presStyleCnt="4">
        <dgm:presLayoutVars>
          <dgm:chPref val="3"/>
        </dgm:presLayoutVars>
      </dgm:prSet>
      <dgm:spPr/>
      <dgm:t>
        <a:bodyPr/>
        <a:lstStyle/>
        <a:p>
          <a:endParaRPr lang="en-US"/>
        </a:p>
      </dgm:t>
    </dgm:pt>
    <dgm:pt modelId="{10456EBD-1848-49C6-B854-405279A7FAB4}" type="pres">
      <dgm:prSet presAssocID="{817BED87-E8E0-4A34-A305-51116FFC566C}" presName="level3hierChild" presStyleCnt="0"/>
      <dgm:spPr/>
    </dgm:pt>
    <dgm:pt modelId="{E0C1AB5F-BEE6-41F6-BA83-EF3E89E48CD6}" type="pres">
      <dgm:prSet presAssocID="{B868E1D5-503F-4907-8E1B-7B45B883D429}" presName="conn2-1" presStyleLbl="parChTrans1D4" presStyleIdx="3" presStyleCnt="4"/>
      <dgm:spPr/>
      <dgm:t>
        <a:bodyPr/>
        <a:lstStyle/>
        <a:p>
          <a:endParaRPr lang="en-US"/>
        </a:p>
      </dgm:t>
    </dgm:pt>
    <dgm:pt modelId="{A01E62A1-81C8-4D99-BA54-54C0EA2D6397}" type="pres">
      <dgm:prSet presAssocID="{B868E1D5-503F-4907-8E1B-7B45B883D429}" presName="connTx" presStyleLbl="parChTrans1D4" presStyleIdx="3" presStyleCnt="4"/>
      <dgm:spPr/>
      <dgm:t>
        <a:bodyPr/>
        <a:lstStyle/>
        <a:p>
          <a:endParaRPr lang="en-US"/>
        </a:p>
      </dgm:t>
    </dgm:pt>
    <dgm:pt modelId="{A7C2A7D0-1C5C-49B1-8A2C-F87436FD0F63}" type="pres">
      <dgm:prSet presAssocID="{F21CDBF9-ACAD-48EE-8B3D-129635A10EB1}" presName="root2" presStyleCnt="0"/>
      <dgm:spPr/>
    </dgm:pt>
    <dgm:pt modelId="{285C7D61-D082-4E3F-8C05-F703DDE57BAC}" type="pres">
      <dgm:prSet presAssocID="{F21CDBF9-ACAD-48EE-8B3D-129635A10EB1}" presName="LevelTwoTextNode" presStyleLbl="node4" presStyleIdx="3" presStyleCnt="4">
        <dgm:presLayoutVars>
          <dgm:chPref val="3"/>
        </dgm:presLayoutVars>
      </dgm:prSet>
      <dgm:spPr/>
      <dgm:t>
        <a:bodyPr/>
        <a:lstStyle/>
        <a:p>
          <a:endParaRPr lang="en-US"/>
        </a:p>
      </dgm:t>
    </dgm:pt>
    <dgm:pt modelId="{585E2B64-6FC3-44C3-BB02-578EBB085DEB}" type="pres">
      <dgm:prSet presAssocID="{F21CDBF9-ACAD-48EE-8B3D-129635A10EB1}" presName="level3hierChild" presStyleCnt="0"/>
      <dgm:spPr/>
    </dgm:pt>
  </dgm:ptLst>
  <dgm:cxnLst>
    <dgm:cxn modelId="{6A81B507-EACE-4EBB-AA0E-8F94EA0239E5}" srcId="{E172A494-B1F5-418F-9296-EC569085C4E6}" destId="{F21CDBF9-ACAD-48EE-8B3D-129635A10EB1}" srcOrd="1" destOrd="0" parTransId="{B868E1D5-503F-4907-8E1B-7B45B883D429}" sibTransId="{E8660ACA-9266-440F-A14A-03644004C35D}"/>
    <dgm:cxn modelId="{FDB90074-3B98-4BE8-BB3E-C4817B58113B}" type="presOf" srcId="{2BB8A00E-6243-4BF9-B126-D642BBA8196F}" destId="{12043D95-8B50-40A6-9342-62A515BB3F8E}" srcOrd="0" destOrd="0" presId="urn:microsoft.com/office/officeart/2005/8/layout/hierarchy2"/>
    <dgm:cxn modelId="{BEEA7FDE-A799-4628-B586-6CB2FE610911}" type="presOf" srcId="{32B0CEE3-D19F-4D9C-A892-57069C585CBE}" destId="{79854B6F-FDC7-4A2B-A508-0DEE3E11E4BE}" srcOrd="1" destOrd="0" presId="urn:microsoft.com/office/officeart/2005/8/layout/hierarchy2"/>
    <dgm:cxn modelId="{CABBE54D-7E01-4B37-91DB-BE89EA44033C}" type="presOf" srcId="{9660D980-6AB7-45BE-A0E7-BC275C76BBDD}" destId="{67BC70D3-7779-4B08-B09D-CA85F13B515D}" srcOrd="1" destOrd="0" presId="urn:microsoft.com/office/officeart/2005/8/layout/hierarchy2"/>
    <dgm:cxn modelId="{D9D68DE2-0C06-4C04-80BB-23A36E0A1B9F}" type="presOf" srcId="{B868E1D5-503F-4907-8E1B-7B45B883D429}" destId="{E0C1AB5F-BEE6-41F6-BA83-EF3E89E48CD6}" srcOrd="0" destOrd="0" presId="urn:microsoft.com/office/officeart/2005/8/layout/hierarchy2"/>
    <dgm:cxn modelId="{764D2243-029B-4088-95F6-6F00F97ACD84}" type="presOf" srcId="{86BF5887-A95E-4DAF-BF27-C6D492139CDE}" destId="{B28C97EA-E4E5-4C61-B257-7224C1E61E75}" srcOrd="1" destOrd="0" presId="urn:microsoft.com/office/officeart/2005/8/layout/hierarchy2"/>
    <dgm:cxn modelId="{1DDD82EC-7003-4250-A1E4-9B1A46ADF004}" srcId="{4C32E665-E2B0-4CDA-BDE8-174437DE6985}" destId="{07629AFD-23B0-4472-A023-C6CD431AA6F5}" srcOrd="0" destOrd="0" parTransId="{86BF5887-A95E-4DAF-BF27-C6D492139CDE}" sibTransId="{767D44B3-F5CD-46B4-BC56-A5E05FC758AD}"/>
    <dgm:cxn modelId="{9BB06AF5-EB16-48E9-906C-EF79F163AE86}" srcId="{65A261E7-7617-4A4C-AF95-92712C69B604}" destId="{CF625A9A-11E4-461F-A7FA-F8B848E36958}" srcOrd="0" destOrd="0" parTransId="{D7C8B6A6-EE74-47D6-A009-41C66F66AD11}" sibTransId="{645106A0-BAAD-4D1E-866D-E3D5DC13E23B}"/>
    <dgm:cxn modelId="{67A699D5-2FE3-4751-A6DC-B24880AE6B04}" srcId="{CF625A9A-11E4-461F-A7FA-F8B848E36958}" destId="{4C32E665-E2B0-4CDA-BDE8-174437DE6985}" srcOrd="1" destOrd="0" parTransId="{32B0CEE3-D19F-4D9C-A892-57069C585CBE}" sibTransId="{93B1BAAD-5C3B-46DB-A6A5-16C11D10FDD4}"/>
    <dgm:cxn modelId="{CCFC4C35-2A28-48A0-B38A-BD8533E2557A}" type="presOf" srcId="{527CBEAE-BBC5-4559-B1B6-96ECA2A02DB6}" destId="{3EDDADA9-49C4-4EB5-AC84-65FF4AD359A7}" srcOrd="0" destOrd="0" presId="urn:microsoft.com/office/officeart/2005/8/layout/hierarchy2"/>
    <dgm:cxn modelId="{C1E6DAB5-F7E3-4AB4-9BEC-9EE5CECBC476}" type="presOf" srcId="{4DA3AD8E-9A32-47BC-80D5-113E6CC361F5}" destId="{16A516E8-A87B-4DEC-93EA-1EDC0FF4DED8}" srcOrd="0" destOrd="0" presId="urn:microsoft.com/office/officeart/2005/8/layout/hierarchy2"/>
    <dgm:cxn modelId="{5B354890-9978-4EA7-8777-56EF705291A6}" type="presOf" srcId="{630F81D2-FE40-4586-B44B-D3EC6CB2FFCC}" destId="{7184B133-22BA-4549-A0E8-C2F2FBA18180}" srcOrd="1" destOrd="0" presId="urn:microsoft.com/office/officeart/2005/8/layout/hierarchy2"/>
    <dgm:cxn modelId="{93392374-9DD2-46E6-B60F-D24321DCC783}" type="presOf" srcId="{07629AFD-23B0-4472-A023-C6CD431AA6F5}" destId="{2432B191-DAB1-4B39-A4CC-A5C6F3390596}" srcOrd="0" destOrd="0" presId="urn:microsoft.com/office/officeart/2005/8/layout/hierarchy2"/>
    <dgm:cxn modelId="{EC767CC7-CC9D-4BF9-9DD2-E9E7C1928C4B}" type="presOf" srcId="{C37FE59B-A840-49A6-9CEB-CB3750941DB8}" destId="{4AD8D059-92CC-4A4E-8335-9A77DCE5B84F}" srcOrd="1" destOrd="0" presId="urn:microsoft.com/office/officeart/2005/8/layout/hierarchy2"/>
    <dgm:cxn modelId="{F1114CA6-0E64-4A3B-9D26-12D54EB37E30}" type="presOf" srcId="{4D88CF15-497F-4FC3-9DC0-86F8D9DB1691}" destId="{FDA5E9EA-BC6B-47F9-9A96-440F7A0B7D1D}" srcOrd="1" destOrd="0" presId="urn:microsoft.com/office/officeart/2005/8/layout/hierarchy2"/>
    <dgm:cxn modelId="{98D1AA0F-E4DB-4732-8D3B-8C49E422CB57}" srcId="{527CBEAE-BBC5-4559-B1B6-96ECA2A02DB6}" destId="{E172A494-B1F5-418F-9296-EC569085C4E6}" srcOrd="1" destOrd="0" parTransId="{2BB8A00E-6243-4BF9-B126-D642BBA8196F}" sibTransId="{ECA819C9-F25C-4DFB-9D47-44516EC687A0}"/>
    <dgm:cxn modelId="{7C7959EA-D804-4603-8A16-A2D932FE0285}" srcId="{CF625A9A-11E4-461F-A7FA-F8B848E36958}" destId="{A04AF9B3-3DBD-4AAE-9071-64B2818A5404}" srcOrd="0" destOrd="0" parTransId="{630F81D2-FE40-4586-B44B-D3EC6CB2FFCC}" sibTransId="{2B242542-BDF2-4718-9CF0-61643EA510AA}"/>
    <dgm:cxn modelId="{7289AE1E-4CBA-4097-BC31-666D8EA40D66}" srcId="{A04AF9B3-3DBD-4AAE-9071-64B2818A5404}" destId="{4B72DF61-D230-4AA2-BED1-91BA26CAF0D1}" srcOrd="0" destOrd="0" parTransId="{9660D980-6AB7-45BE-A0E7-BC275C76BBDD}" sibTransId="{3585E723-C711-4EC3-B149-5C53E4416FBF}"/>
    <dgm:cxn modelId="{1DEAAEAE-DD89-4E28-A3A3-4809583366B0}" srcId="{4C32E665-E2B0-4CDA-BDE8-174437DE6985}" destId="{527CBEAE-BBC5-4559-B1B6-96ECA2A02DB6}" srcOrd="1" destOrd="0" parTransId="{4DA3AD8E-9A32-47BC-80D5-113E6CC361F5}" sibTransId="{406DD1B4-944A-4E45-9776-FB41FA6C1009}"/>
    <dgm:cxn modelId="{04EF5B60-A2FB-443B-86D0-72DE62028085}" type="presOf" srcId="{F21CDBF9-ACAD-48EE-8B3D-129635A10EB1}" destId="{285C7D61-D082-4E3F-8C05-F703DDE57BAC}" srcOrd="0" destOrd="0" presId="urn:microsoft.com/office/officeart/2005/8/layout/hierarchy2"/>
    <dgm:cxn modelId="{07D61256-C292-420B-9E10-09FE3EC9AC4E}" type="presOf" srcId="{86BF5887-A95E-4DAF-BF27-C6D492139CDE}" destId="{2F05F53F-E4B4-4B24-95E9-AF8C349FEFB0}" srcOrd="0" destOrd="0" presId="urn:microsoft.com/office/officeart/2005/8/layout/hierarchy2"/>
    <dgm:cxn modelId="{30130B06-9DDE-476B-A8FF-3C4A6A0E54D4}" type="presOf" srcId="{CF625A9A-11E4-461F-A7FA-F8B848E36958}" destId="{8094A59E-5C33-4BF9-890F-D786AAF493DA}" srcOrd="0" destOrd="0" presId="urn:microsoft.com/office/officeart/2005/8/layout/hierarchy2"/>
    <dgm:cxn modelId="{0E597E44-1523-4A9C-AD09-2BDB019BA4D4}" type="presOf" srcId="{C37FE59B-A840-49A6-9CEB-CB3750941DB8}" destId="{02C284AD-0CB2-4A84-B644-796F1315B1AA}" srcOrd="0" destOrd="0" presId="urn:microsoft.com/office/officeart/2005/8/layout/hierarchy2"/>
    <dgm:cxn modelId="{60F246CB-DB58-40AA-A921-54F30D58A29A}" type="presOf" srcId="{2BB8A00E-6243-4BF9-B126-D642BBA8196F}" destId="{7322E7F6-6199-4822-96AF-C16C50AACA39}" srcOrd="1" destOrd="0" presId="urn:microsoft.com/office/officeart/2005/8/layout/hierarchy2"/>
    <dgm:cxn modelId="{BF74D96B-715B-4A77-A09F-C44BA22A3BD0}" type="presOf" srcId="{4C32E665-E2B0-4CDA-BDE8-174437DE6985}" destId="{585E5D88-A6CC-4256-9E70-A92DE8173DBB}" srcOrd="0" destOrd="0" presId="urn:microsoft.com/office/officeart/2005/8/layout/hierarchy2"/>
    <dgm:cxn modelId="{2B4CA3F5-7C81-4616-8147-294442129A5C}" type="presOf" srcId="{4DA3AD8E-9A32-47BC-80D5-113E6CC361F5}" destId="{F27CE4D0-BCBF-4C56-A873-5EA95B543068}" srcOrd="1" destOrd="0" presId="urn:microsoft.com/office/officeart/2005/8/layout/hierarchy2"/>
    <dgm:cxn modelId="{B5A235A0-090B-4364-8FBC-D703B7CEAA9E}" type="presOf" srcId="{4B72DF61-D230-4AA2-BED1-91BA26CAF0D1}" destId="{1597652A-844C-45BE-AF9E-79CA0D64D43B}" srcOrd="0" destOrd="0" presId="urn:microsoft.com/office/officeart/2005/8/layout/hierarchy2"/>
    <dgm:cxn modelId="{D41E1D3A-EEE2-4411-94DB-801757B4F5E3}" type="presOf" srcId="{E172A494-B1F5-418F-9296-EC569085C4E6}" destId="{6EBEB0C1-871C-4BE6-BC87-2A168D1180C6}" srcOrd="0" destOrd="0" presId="urn:microsoft.com/office/officeart/2005/8/layout/hierarchy2"/>
    <dgm:cxn modelId="{2DB965EC-5149-471C-922D-D72298F168D2}" type="presOf" srcId="{32B0CEE3-D19F-4D9C-A892-57069C585CBE}" destId="{339F5B06-F7C6-4C58-8395-8A1FFACE5DF9}" srcOrd="0" destOrd="0" presId="urn:microsoft.com/office/officeart/2005/8/layout/hierarchy2"/>
    <dgm:cxn modelId="{A3A75324-8B16-405C-B1FE-DF3A1C0683EB}" srcId="{A04AF9B3-3DBD-4AAE-9071-64B2818A5404}" destId="{DD8339EC-2967-4601-900C-8F6DE5D280D0}" srcOrd="1" destOrd="0" parTransId="{4D88CF15-497F-4FC3-9DC0-86F8D9DB1691}" sibTransId="{E0688881-DB1C-48D9-B0EB-8C1E51748C82}"/>
    <dgm:cxn modelId="{70E9CA55-06E7-4CB3-BDB5-F6AA6314832E}" type="presOf" srcId="{65A261E7-7617-4A4C-AF95-92712C69B604}" destId="{87348846-C506-46C0-AF2F-782259230D09}" srcOrd="0" destOrd="0" presId="urn:microsoft.com/office/officeart/2005/8/layout/hierarchy2"/>
    <dgm:cxn modelId="{1896BAB1-620A-4698-9EC1-48B229C91677}" srcId="{E172A494-B1F5-418F-9296-EC569085C4E6}" destId="{817BED87-E8E0-4A34-A305-51116FFC566C}" srcOrd="0" destOrd="0" parTransId="{C37FE59B-A840-49A6-9CEB-CB3750941DB8}" sibTransId="{39AA17F3-1A70-4625-A7AD-5C767405D979}"/>
    <dgm:cxn modelId="{FAA27EDB-1940-4631-8C68-A0BFEC1E2AD6}" type="presOf" srcId="{B6488ABF-4E2F-46E9-B040-A20910958FAE}" destId="{290A3232-F561-4402-8F79-D6D06F16782D}" srcOrd="0" destOrd="0" presId="urn:microsoft.com/office/officeart/2005/8/layout/hierarchy2"/>
    <dgm:cxn modelId="{9902A9ED-D47C-4362-B049-3AAFD5DADDEA}" type="presOf" srcId="{630F81D2-FE40-4586-B44B-D3EC6CB2FFCC}" destId="{6F2795FE-3938-43DB-BA09-E20313FAA0D8}" srcOrd="0" destOrd="0" presId="urn:microsoft.com/office/officeart/2005/8/layout/hierarchy2"/>
    <dgm:cxn modelId="{AB1E3F86-1780-43B2-A840-70E4050249A6}" type="presOf" srcId="{817BED87-E8E0-4A34-A305-51116FFC566C}" destId="{45C4431C-1988-4D4E-BE94-DBD22E860C83}" srcOrd="0" destOrd="0" presId="urn:microsoft.com/office/officeart/2005/8/layout/hierarchy2"/>
    <dgm:cxn modelId="{7A9E66BB-0C9C-4D33-B053-19F91B088C36}" srcId="{527CBEAE-BBC5-4559-B1B6-96ECA2A02DB6}" destId="{B6488ABF-4E2F-46E9-B040-A20910958FAE}" srcOrd="0" destOrd="0" parTransId="{EC35CCEF-BA0A-4EFD-8921-C548C0EF24BE}" sibTransId="{AEA07C6A-35E6-4744-A446-A830107AC5DE}"/>
    <dgm:cxn modelId="{738358A2-FD42-4BB6-98E8-289C22974C37}" type="presOf" srcId="{EC35CCEF-BA0A-4EFD-8921-C548C0EF24BE}" destId="{19E5C366-D513-4EE2-8C4C-EAC2FD8DBF30}" srcOrd="0" destOrd="0" presId="urn:microsoft.com/office/officeart/2005/8/layout/hierarchy2"/>
    <dgm:cxn modelId="{82A47B44-ADAD-41E8-9091-34F88FEF39CF}" type="presOf" srcId="{EC35CCEF-BA0A-4EFD-8921-C548C0EF24BE}" destId="{E961663A-BD34-4685-B82D-E75443D421FE}" srcOrd="1" destOrd="0" presId="urn:microsoft.com/office/officeart/2005/8/layout/hierarchy2"/>
    <dgm:cxn modelId="{F7A89A13-EC9D-4243-9D0D-AF2D56FC9A9B}" type="presOf" srcId="{4D88CF15-497F-4FC3-9DC0-86F8D9DB1691}" destId="{B165B714-B927-40B6-A096-498AC4D40508}" srcOrd="0" destOrd="0" presId="urn:microsoft.com/office/officeart/2005/8/layout/hierarchy2"/>
    <dgm:cxn modelId="{40FBA036-3AB1-4B97-9250-7D6B1CD93D5E}" type="presOf" srcId="{B868E1D5-503F-4907-8E1B-7B45B883D429}" destId="{A01E62A1-81C8-4D99-BA54-54C0EA2D6397}" srcOrd="1" destOrd="0" presId="urn:microsoft.com/office/officeart/2005/8/layout/hierarchy2"/>
    <dgm:cxn modelId="{C85EC1CD-54D4-4665-A554-00577893BD12}" type="presOf" srcId="{A04AF9B3-3DBD-4AAE-9071-64B2818A5404}" destId="{40019BED-2A48-4F77-8D61-AC1043B27D07}" srcOrd="0" destOrd="0" presId="urn:microsoft.com/office/officeart/2005/8/layout/hierarchy2"/>
    <dgm:cxn modelId="{A365544F-0E41-4E85-93A1-C79B6E53051C}" type="presOf" srcId="{9660D980-6AB7-45BE-A0E7-BC275C76BBDD}" destId="{B85A1628-C69D-4857-8529-32A57300DB38}" srcOrd="0" destOrd="0" presId="urn:microsoft.com/office/officeart/2005/8/layout/hierarchy2"/>
    <dgm:cxn modelId="{2AA59D22-D703-4119-B997-0F1B69408EE6}" type="presOf" srcId="{DD8339EC-2967-4601-900C-8F6DE5D280D0}" destId="{3A5A2A39-B8FC-4E44-832E-C53E2CE4547B}" srcOrd="0" destOrd="0" presId="urn:microsoft.com/office/officeart/2005/8/layout/hierarchy2"/>
    <dgm:cxn modelId="{F8F1B113-9787-465E-A39E-BD7117E0423F}" type="presParOf" srcId="{87348846-C506-46C0-AF2F-782259230D09}" destId="{D174FCF9-0EC9-438F-AFA1-B6E198DC41D8}" srcOrd="0" destOrd="0" presId="urn:microsoft.com/office/officeart/2005/8/layout/hierarchy2"/>
    <dgm:cxn modelId="{DCE4A4AE-FE61-460C-898C-ECCB8DE2FA37}" type="presParOf" srcId="{D174FCF9-0EC9-438F-AFA1-B6E198DC41D8}" destId="{8094A59E-5C33-4BF9-890F-D786AAF493DA}" srcOrd="0" destOrd="0" presId="urn:microsoft.com/office/officeart/2005/8/layout/hierarchy2"/>
    <dgm:cxn modelId="{7C7074C1-F72C-4ED2-9830-83A91BC3110A}" type="presParOf" srcId="{D174FCF9-0EC9-438F-AFA1-B6E198DC41D8}" destId="{BB2DE2CF-0573-47CA-9A3E-A71FB8233A59}" srcOrd="1" destOrd="0" presId="urn:microsoft.com/office/officeart/2005/8/layout/hierarchy2"/>
    <dgm:cxn modelId="{37F982B4-8DB5-4463-8829-8ADD216741A4}" type="presParOf" srcId="{BB2DE2CF-0573-47CA-9A3E-A71FB8233A59}" destId="{6F2795FE-3938-43DB-BA09-E20313FAA0D8}" srcOrd="0" destOrd="0" presId="urn:microsoft.com/office/officeart/2005/8/layout/hierarchy2"/>
    <dgm:cxn modelId="{4C6F00B0-5280-4B2E-A5D6-795ED23CD772}" type="presParOf" srcId="{6F2795FE-3938-43DB-BA09-E20313FAA0D8}" destId="{7184B133-22BA-4549-A0E8-C2F2FBA18180}" srcOrd="0" destOrd="0" presId="urn:microsoft.com/office/officeart/2005/8/layout/hierarchy2"/>
    <dgm:cxn modelId="{7637AC99-503F-43E4-B2D5-37D6AD1A5C2D}" type="presParOf" srcId="{BB2DE2CF-0573-47CA-9A3E-A71FB8233A59}" destId="{0644FD79-AB18-4BA2-BE24-4D88A0C7AC95}" srcOrd="1" destOrd="0" presId="urn:microsoft.com/office/officeart/2005/8/layout/hierarchy2"/>
    <dgm:cxn modelId="{E785F087-7018-4F23-9578-2B36C07858EC}" type="presParOf" srcId="{0644FD79-AB18-4BA2-BE24-4D88A0C7AC95}" destId="{40019BED-2A48-4F77-8D61-AC1043B27D07}" srcOrd="0" destOrd="0" presId="urn:microsoft.com/office/officeart/2005/8/layout/hierarchy2"/>
    <dgm:cxn modelId="{BE308E95-00FD-46E9-BA34-FF5022FB9CC1}" type="presParOf" srcId="{0644FD79-AB18-4BA2-BE24-4D88A0C7AC95}" destId="{23594653-7C82-4984-A6D8-7892ECA918B7}" srcOrd="1" destOrd="0" presId="urn:microsoft.com/office/officeart/2005/8/layout/hierarchy2"/>
    <dgm:cxn modelId="{E0FB600B-562F-4CBB-995F-A13BC8BCED05}" type="presParOf" srcId="{23594653-7C82-4984-A6D8-7892ECA918B7}" destId="{B85A1628-C69D-4857-8529-32A57300DB38}" srcOrd="0" destOrd="0" presId="urn:microsoft.com/office/officeart/2005/8/layout/hierarchy2"/>
    <dgm:cxn modelId="{0FB5644E-4D98-4AFA-BFAE-C9A1D6B52A19}" type="presParOf" srcId="{B85A1628-C69D-4857-8529-32A57300DB38}" destId="{67BC70D3-7779-4B08-B09D-CA85F13B515D}" srcOrd="0" destOrd="0" presId="urn:microsoft.com/office/officeart/2005/8/layout/hierarchy2"/>
    <dgm:cxn modelId="{67466275-AE7A-4C77-9EE3-BCAAA67A0111}" type="presParOf" srcId="{23594653-7C82-4984-A6D8-7892ECA918B7}" destId="{AE175BD4-C7D6-4C7F-8C12-72F4E25551EC}" srcOrd="1" destOrd="0" presId="urn:microsoft.com/office/officeart/2005/8/layout/hierarchy2"/>
    <dgm:cxn modelId="{C3C0F44F-0E3B-43DE-BD4F-EB62428E8BDB}" type="presParOf" srcId="{AE175BD4-C7D6-4C7F-8C12-72F4E25551EC}" destId="{1597652A-844C-45BE-AF9E-79CA0D64D43B}" srcOrd="0" destOrd="0" presId="urn:microsoft.com/office/officeart/2005/8/layout/hierarchy2"/>
    <dgm:cxn modelId="{CF443EB2-4784-4E3E-A939-B3429BAE50EC}" type="presParOf" srcId="{AE175BD4-C7D6-4C7F-8C12-72F4E25551EC}" destId="{FABE4300-1A1C-4D06-B9A7-52F125BA426C}" srcOrd="1" destOrd="0" presId="urn:microsoft.com/office/officeart/2005/8/layout/hierarchy2"/>
    <dgm:cxn modelId="{1A1A7779-6416-47E3-B2AD-52D9DFAA45C4}" type="presParOf" srcId="{23594653-7C82-4984-A6D8-7892ECA918B7}" destId="{B165B714-B927-40B6-A096-498AC4D40508}" srcOrd="2" destOrd="0" presId="urn:microsoft.com/office/officeart/2005/8/layout/hierarchy2"/>
    <dgm:cxn modelId="{14A82293-718A-44FD-A9CC-2933035BCC55}" type="presParOf" srcId="{B165B714-B927-40B6-A096-498AC4D40508}" destId="{FDA5E9EA-BC6B-47F9-9A96-440F7A0B7D1D}" srcOrd="0" destOrd="0" presId="urn:microsoft.com/office/officeart/2005/8/layout/hierarchy2"/>
    <dgm:cxn modelId="{AEFB49AF-002C-44CA-997F-B9F8FECAB4B5}" type="presParOf" srcId="{23594653-7C82-4984-A6D8-7892ECA918B7}" destId="{CBA52F5B-6A84-4C24-8686-DFBD4DEF4BE7}" srcOrd="3" destOrd="0" presId="urn:microsoft.com/office/officeart/2005/8/layout/hierarchy2"/>
    <dgm:cxn modelId="{40389447-AF8B-4A68-89F7-1779B6F95D92}" type="presParOf" srcId="{CBA52F5B-6A84-4C24-8686-DFBD4DEF4BE7}" destId="{3A5A2A39-B8FC-4E44-832E-C53E2CE4547B}" srcOrd="0" destOrd="0" presId="urn:microsoft.com/office/officeart/2005/8/layout/hierarchy2"/>
    <dgm:cxn modelId="{497BBA1A-D0F3-4952-B10B-72F002AF8732}" type="presParOf" srcId="{CBA52F5B-6A84-4C24-8686-DFBD4DEF4BE7}" destId="{B5EDFE58-4A89-4E70-B92B-D022A656A1D3}" srcOrd="1" destOrd="0" presId="urn:microsoft.com/office/officeart/2005/8/layout/hierarchy2"/>
    <dgm:cxn modelId="{890715DA-4956-4B98-875B-3B9C614BC41D}" type="presParOf" srcId="{BB2DE2CF-0573-47CA-9A3E-A71FB8233A59}" destId="{339F5B06-F7C6-4C58-8395-8A1FFACE5DF9}" srcOrd="2" destOrd="0" presId="urn:microsoft.com/office/officeart/2005/8/layout/hierarchy2"/>
    <dgm:cxn modelId="{2306B0CD-704A-4EA2-8766-57FEC4F7720A}" type="presParOf" srcId="{339F5B06-F7C6-4C58-8395-8A1FFACE5DF9}" destId="{79854B6F-FDC7-4A2B-A508-0DEE3E11E4BE}" srcOrd="0" destOrd="0" presId="urn:microsoft.com/office/officeart/2005/8/layout/hierarchy2"/>
    <dgm:cxn modelId="{65906FCE-5D14-4328-978C-CF12A52ADC20}" type="presParOf" srcId="{BB2DE2CF-0573-47CA-9A3E-A71FB8233A59}" destId="{6AA84486-8437-4DD4-BC64-DFFF3500FBF9}" srcOrd="3" destOrd="0" presId="urn:microsoft.com/office/officeart/2005/8/layout/hierarchy2"/>
    <dgm:cxn modelId="{5345C213-3A57-4C6C-9155-5F04BC3BB965}" type="presParOf" srcId="{6AA84486-8437-4DD4-BC64-DFFF3500FBF9}" destId="{585E5D88-A6CC-4256-9E70-A92DE8173DBB}" srcOrd="0" destOrd="0" presId="urn:microsoft.com/office/officeart/2005/8/layout/hierarchy2"/>
    <dgm:cxn modelId="{450461F5-AD76-470D-9C58-3D13627FD674}" type="presParOf" srcId="{6AA84486-8437-4DD4-BC64-DFFF3500FBF9}" destId="{09A1FE53-F931-4E66-8C0C-AF0CC3793A3A}" srcOrd="1" destOrd="0" presId="urn:microsoft.com/office/officeart/2005/8/layout/hierarchy2"/>
    <dgm:cxn modelId="{15D7B561-58BD-4494-BC5C-FADC4AD37880}" type="presParOf" srcId="{09A1FE53-F931-4E66-8C0C-AF0CC3793A3A}" destId="{2F05F53F-E4B4-4B24-95E9-AF8C349FEFB0}" srcOrd="0" destOrd="0" presId="urn:microsoft.com/office/officeart/2005/8/layout/hierarchy2"/>
    <dgm:cxn modelId="{19388C94-4995-414A-ABEA-6FD59C69865B}" type="presParOf" srcId="{2F05F53F-E4B4-4B24-95E9-AF8C349FEFB0}" destId="{B28C97EA-E4E5-4C61-B257-7224C1E61E75}" srcOrd="0" destOrd="0" presId="urn:microsoft.com/office/officeart/2005/8/layout/hierarchy2"/>
    <dgm:cxn modelId="{98D7EA88-3490-483B-9109-2ACD88B45300}" type="presParOf" srcId="{09A1FE53-F931-4E66-8C0C-AF0CC3793A3A}" destId="{55345D3D-3235-4CBE-81E4-FF079157EC54}" srcOrd="1" destOrd="0" presId="urn:microsoft.com/office/officeart/2005/8/layout/hierarchy2"/>
    <dgm:cxn modelId="{FB744E30-917F-456F-AAC6-111A7F2544B3}" type="presParOf" srcId="{55345D3D-3235-4CBE-81E4-FF079157EC54}" destId="{2432B191-DAB1-4B39-A4CC-A5C6F3390596}" srcOrd="0" destOrd="0" presId="urn:microsoft.com/office/officeart/2005/8/layout/hierarchy2"/>
    <dgm:cxn modelId="{BE051833-A2A3-458C-B7A9-8D509D6B124D}" type="presParOf" srcId="{55345D3D-3235-4CBE-81E4-FF079157EC54}" destId="{5615A76B-D8C3-4BFB-ACBF-12E2C785D534}" srcOrd="1" destOrd="0" presId="urn:microsoft.com/office/officeart/2005/8/layout/hierarchy2"/>
    <dgm:cxn modelId="{3C53BF3F-88A7-4856-8EA2-E122D496DA1F}" type="presParOf" srcId="{09A1FE53-F931-4E66-8C0C-AF0CC3793A3A}" destId="{16A516E8-A87B-4DEC-93EA-1EDC0FF4DED8}" srcOrd="2" destOrd="0" presId="urn:microsoft.com/office/officeart/2005/8/layout/hierarchy2"/>
    <dgm:cxn modelId="{627A8C65-63D6-40D8-BDEA-21CCE422255C}" type="presParOf" srcId="{16A516E8-A87B-4DEC-93EA-1EDC0FF4DED8}" destId="{F27CE4D0-BCBF-4C56-A873-5EA95B543068}" srcOrd="0" destOrd="0" presId="urn:microsoft.com/office/officeart/2005/8/layout/hierarchy2"/>
    <dgm:cxn modelId="{4D181F14-6164-4681-9008-D0D00C6E6A69}" type="presParOf" srcId="{09A1FE53-F931-4E66-8C0C-AF0CC3793A3A}" destId="{1EC2EB44-F9AE-4196-B0C6-E562BC46C2BC}" srcOrd="3" destOrd="0" presId="urn:microsoft.com/office/officeart/2005/8/layout/hierarchy2"/>
    <dgm:cxn modelId="{BE96AA49-4768-4D72-9EEE-1216CCDAB3F1}" type="presParOf" srcId="{1EC2EB44-F9AE-4196-B0C6-E562BC46C2BC}" destId="{3EDDADA9-49C4-4EB5-AC84-65FF4AD359A7}" srcOrd="0" destOrd="0" presId="urn:microsoft.com/office/officeart/2005/8/layout/hierarchy2"/>
    <dgm:cxn modelId="{C7E74A68-AB06-4BE3-BDEB-29FABE471F0B}" type="presParOf" srcId="{1EC2EB44-F9AE-4196-B0C6-E562BC46C2BC}" destId="{1B18188D-12EE-4335-8C57-B48715399410}" srcOrd="1" destOrd="0" presId="urn:microsoft.com/office/officeart/2005/8/layout/hierarchy2"/>
    <dgm:cxn modelId="{7833CB86-AC47-44B2-82F9-B0637BD8B61E}" type="presParOf" srcId="{1B18188D-12EE-4335-8C57-B48715399410}" destId="{19E5C366-D513-4EE2-8C4C-EAC2FD8DBF30}" srcOrd="0" destOrd="0" presId="urn:microsoft.com/office/officeart/2005/8/layout/hierarchy2"/>
    <dgm:cxn modelId="{A615D1C9-37A6-47F3-B282-AC488FEF8B40}" type="presParOf" srcId="{19E5C366-D513-4EE2-8C4C-EAC2FD8DBF30}" destId="{E961663A-BD34-4685-B82D-E75443D421FE}" srcOrd="0" destOrd="0" presId="urn:microsoft.com/office/officeart/2005/8/layout/hierarchy2"/>
    <dgm:cxn modelId="{7291ADAD-D730-460B-A9FB-5592C015A46E}" type="presParOf" srcId="{1B18188D-12EE-4335-8C57-B48715399410}" destId="{2D794D36-11D8-4F6A-8817-AD6C8F856857}" srcOrd="1" destOrd="0" presId="urn:microsoft.com/office/officeart/2005/8/layout/hierarchy2"/>
    <dgm:cxn modelId="{7826530B-563B-468D-BE30-ADC8A2E13BC1}" type="presParOf" srcId="{2D794D36-11D8-4F6A-8817-AD6C8F856857}" destId="{290A3232-F561-4402-8F79-D6D06F16782D}" srcOrd="0" destOrd="0" presId="urn:microsoft.com/office/officeart/2005/8/layout/hierarchy2"/>
    <dgm:cxn modelId="{6C902681-E370-44AE-9427-B95E8A635AF5}" type="presParOf" srcId="{2D794D36-11D8-4F6A-8817-AD6C8F856857}" destId="{92B9D0BA-B38F-4070-9065-AECAFE5BFE2F}" srcOrd="1" destOrd="0" presId="urn:microsoft.com/office/officeart/2005/8/layout/hierarchy2"/>
    <dgm:cxn modelId="{3F43A2FE-3C26-4EDC-B83C-FEDFCB11F522}" type="presParOf" srcId="{1B18188D-12EE-4335-8C57-B48715399410}" destId="{12043D95-8B50-40A6-9342-62A515BB3F8E}" srcOrd="2" destOrd="0" presId="urn:microsoft.com/office/officeart/2005/8/layout/hierarchy2"/>
    <dgm:cxn modelId="{1E852E0E-39F4-4AF2-B2E4-B030B9D5B8A1}" type="presParOf" srcId="{12043D95-8B50-40A6-9342-62A515BB3F8E}" destId="{7322E7F6-6199-4822-96AF-C16C50AACA39}" srcOrd="0" destOrd="0" presId="urn:microsoft.com/office/officeart/2005/8/layout/hierarchy2"/>
    <dgm:cxn modelId="{B51CFA89-D5F4-4038-BFB0-13D4204E9413}" type="presParOf" srcId="{1B18188D-12EE-4335-8C57-B48715399410}" destId="{9FB88AE8-C7E0-4FDC-9708-996C36C4108F}" srcOrd="3" destOrd="0" presId="urn:microsoft.com/office/officeart/2005/8/layout/hierarchy2"/>
    <dgm:cxn modelId="{FC384D84-D290-4627-BD48-766544485F6A}" type="presParOf" srcId="{9FB88AE8-C7E0-4FDC-9708-996C36C4108F}" destId="{6EBEB0C1-871C-4BE6-BC87-2A168D1180C6}" srcOrd="0" destOrd="0" presId="urn:microsoft.com/office/officeart/2005/8/layout/hierarchy2"/>
    <dgm:cxn modelId="{1FB3F349-D247-4560-A511-C5610F4C2F81}" type="presParOf" srcId="{9FB88AE8-C7E0-4FDC-9708-996C36C4108F}" destId="{3B3E3719-94BE-41F9-9B5E-E741FEBC1516}" srcOrd="1" destOrd="0" presId="urn:microsoft.com/office/officeart/2005/8/layout/hierarchy2"/>
    <dgm:cxn modelId="{454F6511-DB84-4524-BB49-C4ECF58C48A8}" type="presParOf" srcId="{3B3E3719-94BE-41F9-9B5E-E741FEBC1516}" destId="{02C284AD-0CB2-4A84-B644-796F1315B1AA}" srcOrd="0" destOrd="0" presId="urn:microsoft.com/office/officeart/2005/8/layout/hierarchy2"/>
    <dgm:cxn modelId="{77E3BA33-9447-4BEA-9B2D-FF99592180B9}" type="presParOf" srcId="{02C284AD-0CB2-4A84-B644-796F1315B1AA}" destId="{4AD8D059-92CC-4A4E-8335-9A77DCE5B84F}" srcOrd="0" destOrd="0" presId="urn:microsoft.com/office/officeart/2005/8/layout/hierarchy2"/>
    <dgm:cxn modelId="{C99D3F3E-900D-4710-94FB-4057CCF0F146}" type="presParOf" srcId="{3B3E3719-94BE-41F9-9B5E-E741FEBC1516}" destId="{C37D2C01-E384-4962-8551-BBA69D801279}" srcOrd="1" destOrd="0" presId="urn:microsoft.com/office/officeart/2005/8/layout/hierarchy2"/>
    <dgm:cxn modelId="{060ADEA4-5D38-46B8-8618-6C78BABB7397}" type="presParOf" srcId="{C37D2C01-E384-4962-8551-BBA69D801279}" destId="{45C4431C-1988-4D4E-BE94-DBD22E860C83}" srcOrd="0" destOrd="0" presId="urn:microsoft.com/office/officeart/2005/8/layout/hierarchy2"/>
    <dgm:cxn modelId="{EE4D100A-E7E6-4724-9AFC-4DB107D0EF86}" type="presParOf" srcId="{C37D2C01-E384-4962-8551-BBA69D801279}" destId="{10456EBD-1848-49C6-B854-405279A7FAB4}" srcOrd="1" destOrd="0" presId="urn:microsoft.com/office/officeart/2005/8/layout/hierarchy2"/>
    <dgm:cxn modelId="{DCE31D7A-67D5-4CAB-94E8-9FB3F1BAFBE0}" type="presParOf" srcId="{3B3E3719-94BE-41F9-9B5E-E741FEBC1516}" destId="{E0C1AB5F-BEE6-41F6-BA83-EF3E89E48CD6}" srcOrd="2" destOrd="0" presId="urn:microsoft.com/office/officeart/2005/8/layout/hierarchy2"/>
    <dgm:cxn modelId="{42CF542C-786C-42D0-9297-530754197347}" type="presParOf" srcId="{E0C1AB5F-BEE6-41F6-BA83-EF3E89E48CD6}" destId="{A01E62A1-81C8-4D99-BA54-54C0EA2D6397}" srcOrd="0" destOrd="0" presId="urn:microsoft.com/office/officeart/2005/8/layout/hierarchy2"/>
    <dgm:cxn modelId="{4C62EAB2-EDBA-47FE-A5D4-E809256974E4}" type="presParOf" srcId="{3B3E3719-94BE-41F9-9B5E-E741FEBC1516}" destId="{A7C2A7D0-1C5C-49B1-8A2C-F87436FD0F63}" srcOrd="3" destOrd="0" presId="urn:microsoft.com/office/officeart/2005/8/layout/hierarchy2"/>
    <dgm:cxn modelId="{2D961306-9C9F-4574-AE74-ECEDCA1FD9A6}" type="presParOf" srcId="{A7C2A7D0-1C5C-49B1-8A2C-F87436FD0F63}" destId="{285C7D61-D082-4E3F-8C05-F703DDE57BAC}" srcOrd="0" destOrd="0" presId="urn:microsoft.com/office/officeart/2005/8/layout/hierarchy2"/>
    <dgm:cxn modelId="{2041477A-FF74-4953-AE71-3CB8DB27DE99}" type="presParOf" srcId="{A7C2A7D0-1C5C-49B1-8A2C-F87436FD0F63}" destId="{585E2B64-6FC3-44C3-BB02-578EBB085DE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EF5AEF6-2AFB-40C4-B889-DF0F5D8AE10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52D918A-FFB5-435B-89DC-F0A7CB8BA604}">
      <dgm:prSet phldrT="[Text]"/>
      <dgm:spPr/>
      <dgm:t>
        <a:bodyPr/>
        <a:lstStyle/>
        <a:p>
          <a:r>
            <a:rPr lang="el-GR" dirty="0" smtClean="0"/>
            <a:t>Νόημα</a:t>
          </a:r>
          <a:endParaRPr lang="en-US" dirty="0"/>
        </a:p>
      </dgm:t>
    </dgm:pt>
    <dgm:pt modelId="{07D01602-F39A-4071-83B9-43F0F6CCFCF6}" type="parTrans" cxnId="{6942EEAF-E9F6-4F96-AA50-08568BA3EF99}">
      <dgm:prSet/>
      <dgm:spPr/>
      <dgm:t>
        <a:bodyPr/>
        <a:lstStyle/>
        <a:p>
          <a:endParaRPr lang="en-US"/>
        </a:p>
      </dgm:t>
    </dgm:pt>
    <dgm:pt modelId="{D1EE9159-1796-4CAC-B55D-A09F0B9905FE}" type="sibTrans" cxnId="{6942EEAF-E9F6-4F96-AA50-08568BA3EF99}">
      <dgm:prSet/>
      <dgm:spPr/>
      <dgm:t>
        <a:bodyPr/>
        <a:lstStyle/>
        <a:p>
          <a:endParaRPr lang="en-US"/>
        </a:p>
      </dgm:t>
    </dgm:pt>
    <dgm:pt modelId="{D16BD2CD-8DB7-4058-91B8-67630055F309}">
      <dgm:prSet phldrT="[Text]"/>
      <dgm:spPr/>
      <dgm:t>
        <a:bodyPr/>
        <a:lstStyle/>
        <a:p>
          <a:r>
            <a:rPr lang="el-GR" dirty="0" smtClean="0"/>
            <a:t>Περιγραφικό [Λογικό] [Γνωστικό] [Αποφαντικό]</a:t>
          </a:r>
          <a:endParaRPr lang="en-US" dirty="0"/>
        </a:p>
      </dgm:t>
    </dgm:pt>
    <dgm:pt modelId="{E78E342A-9C4D-4F94-A1E5-8C2389D27D04}" type="parTrans" cxnId="{C61B8528-0A89-4A66-B0E8-C93DD44E98B7}">
      <dgm:prSet/>
      <dgm:spPr/>
      <dgm:t>
        <a:bodyPr/>
        <a:lstStyle/>
        <a:p>
          <a:endParaRPr lang="en-US"/>
        </a:p>
      </dgm:t>
    </dgm:pt>
    <dgm:pt modelId="{EBE4D8D3-7BBF-4D00-AD1B-D808C541E29F}" type="sibTrans" cxnId="{C61B8528-0A89-4A66-B0E8-C93DD44E98B7}">
      <dgm:prSet/>
      <dgm:spPr/>
      <dgm:t>
        <a:bodyPr/>
        <a:lstStyle/>
        <a:p>
          <a:endParaRPr lang="en-US"/>
        </a:p>
      </dgm:t>
    </dgm:pt>
    <dgm:pt modelId="{AC99027F-64C2-4899-9230-7F8EF6F41A02}">
      <dgm:prSet phldrT="[Text]"/>
      <dgm:spPr/>
      <dgm:t>
        <a:bodyPr/>
        <a:lstStyle/>
        <a:p>
          <a:r>
            <a:rPr lang="el-GR" dirty="0" smtClean="0"/>
            <a:t>Μη περιγραφικό [Εκφραστικό] [Κοινωνικό] [Συναισθηματικό]</a:t>
          </a:r>
          <a:endParaRPr lang="en-US" dirty="0"/>
        </a:p>
      </dgm:t>
    </dgm:pt>
    <dgm:pt modelId="{18D2058C-98FF-46B3-AEAE-79BEDB9527B7}" type="parTrans" cxnId="{90F194A8-C18B-46EE-8E7C-28A78B6E3A4A}">
      <dgm:prSet/>
      <dgm:spPr/>
      <dgm:t>
        <a:bodyPr/>
        <a:lstStyle/>
        <a:p>
          <a:endParaRPr lang="en-US"/>
        </a:p>
      </dgm:t>
    </dgm:pt>
    <dgm:pt modelId="{255B0DD4-8998-41F5-B9AD-807A05C83BFB}" type="sibTrans" cxnId="{90F194A8-C18B-46EE-8E7C-28A78B6E3A4A}">
      <dgm:prSet/>
      <dgm:spPr/>
      <dgm:t>
        <a:bodyPr/>
        <a:lstStyle/>
        <a:p>
          <a:endParaRPr lang="en-US"/>
        </a:p>
      </dgm:t>
    </dgm:pt>
    <dgm:pt modelId="{A3D7F8EC-DE2A-442D-A09B-19836E61AA43}" type="pres">
      <dgm:prSet presAssocID="{5EF5AEF6-2AFB-40C4-B889-DF0F5D8AE106}" presName="hierChild1" presStyleCnt="0">
        <dgm:presLayoutVars>
          <dgm:chPref val="1"/>
          <dgm:dir/>
          <dgm:animOne val="branch"/>
          <dgm:animLvl val="lvl"/>
          <dgm:resizeHandles/>
        </dgm:presLayoutVars>
      </dgm:prSet>
      <dgm:spPr/>
      <dgm:t>
        <a:bodyPr/>
        <a:lstStyle/>
        <a:p>
          <a:endParaRPr lang="en-US"/>
        </a:p>
      </dgm:t>
    </dgm:pt>
    <dgm:pt modelId="{A9790027-1EE4-40B6-AB84-BF97C8E59B74}" type="pres">
      <dgm:prSet presAssocID="{C52D918A-FFB5-435B-89DC-F0A7CB8BA604}" presName="hierRoot1" presStyleCnt="0"/>
      <dgm:spPr/>
    </dgm:pt>
    <dgm:pt modelId="{89D39AA5-23C7-4043-BF69-F98853C25ECA}" type="pres">
      <dgm:prSet presAssocID="{C52D918A-FFB5-435B-89DC-F0A7CB8BA604}" presName="composite" presStyleCnt="0"/>
      <dgm:spPr/>
    </dgm:pt>
    <dgm:pt modelId="{2BB0F601-8936-429B-9151-075F830803C8}" type="pres">
      <dgm:prSet presAssocID="{C52D918A-FFB5-435B-89DC-F0A7CB8BA604}" presName="background" presStyleLbl="node0" presStyleIdx="0" presStyleCnt="1"/>
      <dgm:spPr/>
    </dgm:pt>
    <dgm:pt modelId="{6BAA46EF-8999-4D9E-9280-0902A8F1E82D}" type="pres">
      <dgm:prSet presAssocID="{C52D918A-FFB5-435B-89DC-F0A7CB8BA604}" presName="text" presStyleLbl="fgAcc0" presStyleIdx="0" presStyleCnt="1">
        <dgm:presLayoutVars>
          <dgm:chPref val="3"/>
        </dgm:presLayoutVars>
      </dgm:prSet>
      <dgm:spPr/>
      <dgm:t>
        <a:bodyPr/>
        <a:lstStyle/>
        <a:p>
          <a:endParaRPr lang="en-US"/>
        </a:p>
      </dgm:t>
    </dgm:pt>
    <dgm:pt modelId="{DC3CC99F-509C-4C86-B2D9-B68FE2B6B3D5}" type="pres">
      <dgm:prSet presAssocID="{C52D918A-FFB5-435B-89DC-F0A7CB8BA604}" presName="hierChild2" presStyleCnt="0"/>
      <dgm:spPr/>
    </dgm:pt>
    <dgm:pt modelId="{36E22833-BA37-47AB-B393-47CFEFB1DF2E}" type="pres">
      <dgm:prSet presAssocID="{E78E342A-9C4D-4F94-A1E5-8C2389D27D04}" presName="Name10" presStyleLbl="parChTrans1D2" presStyleIdx="0" presStyleCnt="2"/>
      <dgm:spPr/>
      <dgm:t>
        <a:bodyPr/>
        <a:lstStyle/>
        <a:p>
          <a:endParaRPr lang="en-US"/>
        </a:p>
      </dgm:t>
    </dgm:pt>
    <dgm:pt modelId="{67A8CD72-04F1-49D4-A428-7EF33255FACC}" type="pres">
      <dgm:prSet presAssocID="{D16BD2CD-8DB7-4058-91B8-67630055F309}" presName="hierRoot2" presStyleCnt="0"/>
      <dgm:spPr/>
    </dgm:pt>
    <dgm:pt modelId="{0C2F85F4-F829-41AC-B165-886E045C1AC3}" type="pres">
      <dgm:prSet presAssocID="{D16BD2CD-8DB7-4058-91B8-67630055F309}" presName="composite2" presStyleCnt="0"/>
      <dgm:spPr/>
    </dgm:pt>
    <dgm:pt modelId="{073947AA-FF34-463B-A298-BFD7DF25D536}" type="pres">
      <dgm:prSet presAssocID="{D16BD2CD-8DB7-4058-91B8-67630055F309}" presName="background2" presStyleLbl="node2" presStyleIdx="0" presStyleCnt="2"/>
      <dgm:spPr/>
    </dgm:pt>
    <dgm:pt modelId="{B48609DA-B447-4C17-8040-7DBFCD3BEA62}" type="pres">
      <dgm:prSet presAssocID="{D16BD2CD-8DB7-4058-91B8-67630055F309}" presName="text2" presStyleLbl="fgAcc2" presStyleIdx="0" presStyleCnt="2">
        <dgm:presLayoutVars>
          <dgm:chPref val="3"/>
        </dgm:presLayoutVars>
      </dgm:prSet>
      <dgm:spPr/>
      <dgm:t>
        <a:bodyPr/>
        <a:lstStyle/>
        <a:p>
          <a:endParaRPr lang="en-US"/>
        </a:p>
      </dgm:t>
    </dgm:pt>
    <dgm:pt modelId="{5B617924-7D0F-46ED-AA0B-2955B5A3F7EF}" type="pres">
      <dgm:prSet presAssocID="{D16BD2CD-8DB7-4058-91B8-67630055F309}" presName="hierChild3" presStyleCnt="0"/>
      <dgm:spPr/>
    </dgm:pt>
    <dgm:pt modelId="{0BE8BCD3-0F58-45E3-95DC-31B4286F1BB1}" type="pres">
      <dgm:prSet presAssocID="{18D2058C-98FF-46B3-AEAE-79BEDB9527B7}" presName="Name10" presStyleLbl="parChTrans1D2" presStyleIdx="1" presStyleCnt="2"/>
      <dgm:spPr/>
      <dgm:t>
        <a:bodyPr/>
        <a:lstStyle/>
        <a:p>
          <a:endParaRPr lang="en-US"/>
        </a:p>
      </dgm:t>
    </dgm:pt>
    <dgm:pt modelId="{B117C9B8-B9CB-4806-BE70-B566F7889C59}" type="pres">
      <dgm:prSet presAssocID="{AC99027F-64C2-4899-9230-7F8EF6F41A02}" presName="hierRoot2" presStyleCnt="0"/>
      <dgm:spPr/>
    </dgm:pt>
    <dgm:pt modelId="{E10D4738-B175-41FD-856F-0A05B3173CF4}" type="pres">
      <dgm:prSet presAssocID="{AC99027F-64C2-4899-9230-7F8EF6F41A02}" presName="composite2" presStyleCnt="0"/>
      <dgm:spPr/>
    </dgm:pt>
    <dgm:pt modelId="{39633E22-B5EB-4240-A1CB-FB366BDC3B14}" type="pres">
      <dgm:prSet presAssocID="{AC99027F-64C2-4899-9230-7F8EF6F41A02}" presName="background2" presStyleLbl="node2" presStyleIdx="1" presStyleCnt="2"/>
      <dgm:spPr/>
    </dgm:pt>
    <dgm:pt modelId="{2A2E00A5-C962-4C49-864E-838BE9876933}" type="pres">
      <dgm:prSet presAssocID="{AC99027F-64C2-4899-9230-7F8EF6F41A02}" presName="text2" presStyleLbl="fgAcc2" presStyleIdx="1" presStyleCnt="2">
        <dgm:presLayoutVars>
          <dgm:chPref val="3"/>
        </dgm:presLayoutVars>
      </dgm:prSet>
      <dgm:spPr/>
      <dgm:t>
        <a:bodyPr/>
        <a:lstStyle/>
        <a:p>
          <a:endParaRPr lang="en-US"/>
        </a:p>
      </dgm:t>
    </dgm:pt>
    <dgm:pt modelId="{F8220E54-D72F-400F-A937-9AD4CE7AA6E0}" type="pres">
      <dgm:prSet presAssocID="{AC99027F-64C2-4899-9230-7F8EF6F41A02}" presName="hierChild3" presStyleCnt="0"/>
      <dgm:spPr/>
    </dgm:pt>
  </dgm:ptLst>
  <dgm:cxnLst>
    <dgm:cxn modelId="{C60EDC4C-D3A1-4FAD-B033-7EEEC379AFE6}" type="presOf" srcId="{C52D918A-FFB5-435B-89DC-F0A7CB8BA604}" destId="{6BAA46EF-8999-4D9E-9280-0902A8F1E82D}" srcOrd="0" destOrd="0" presId="urn:microsoft.com/office/officeart/2005/8/layout/hierarchy1"/>
    <dgm:cxn modelId="{492136E1-E4B1-4098-8A1A-57ED97DDFDCC}" type="presOf" srcId="{18D2058C-98FF-46B3-AEAE-79BEDB9527B7}" destId="{0BE8BCD3-0F58-45E3-95DC-31B4286F1BB1}" srcOrd="0" destOrd="0" presId="urn:microsoft.com/office/officeart/2005/8/layout/hierarchy1"/>
    <dgm:cxn modelId="{C61B8528-0A89-4A66-B0E8-C93DD44E98B7}" srcId="{C52D918A-FFB5-435B-89DC-F0A7CB8BA604}" destId="{D16BD2CD-8DB7-4058-91B8-67630055F309}" srcOrd="0" destOrd="0" parTransId="{E78E342A-9C4D-4F94-A1E5-8C2389D27D04}" sibTransId="{EBE4D8D3-7BBF-4D00-AD1B-D808C541E29F}"/>
    <dgm:cxn modelId="{6942EEAF-E9F6-4F96-AA50-08568BA3EF99}" srcId="{5EF5AEF6-2AFB-40C4-B889-DF0F5D8AE106}" destId="{C52D918A-FFB5-435B-89DC-F0A7CB8BA604}" srcOrd="0" destOrd="0" parTransId="{07D01602-F39A-4071-83B9-43F0F6CCFCF6}" sibTransId="{D1EE9159-1796-4CAC-B55D-A09F0B9905FE}"/>
    <dgm:cxn modelId="{90F194A8-C18B-46EE-8E7C-28A78B6E3A4A}" srcId="{C52D918A-FFB5-435B-89DC-F0A7CB8BA604}" destId="{AC99027F-64C2-4899-9230-7F8EF6F41A02}" srcOrd="1" destOrd="0" parTransId="{18D2058C-98FF-46B3-AEAE-79BEDB9527B7}" sibTransId="{255B0DD4-8998-41F5-B9AD-807A05C83BFB}"/>
    <dgm:cxn modelId="{6F3C6039-68E8-40F1-BA0F-26048CA7A112}" type="presOf" srcId="{5EF5AEF6-2AFB-40C4-B889-DF0F5D8AE106}" destId="{A3D7F8EC-DE2A-442D-A09B-19836E61AA43}" srcOrd="0" destOrd="0" presId="urn:microsoft.com/office/officeart/2005/8/layout/hierarchy1"/>
    <dgm:cxn modelId="{386D2DDF-6720-4135-B11D-3020B8A5BA70}" type="presOf" srcId="{AC99027F-64C2-4899-9230-7F8EF6F41A02}" destId="{2A2E00A5-C962-4C49-864E-838BE9876933}" srcOrd="0" destOrd="0" presId="urn:microsoft.com/office/officeart/2005/8/layout/hierarchy1"/>
    <dgm:cxn modelId="{97EF3B68-3210-4A00-AA7D-1AFE0C88F18E}" type="presOf" srcId="{E78E342A-9C4D-4F94-A1E5-8C2389D27D04}" destId="{36E22833-BA37-47AB-B393-47CFEFB1DF2E}" srcOrd="0" destOrd="0" presId="urn:microsoft.com/office/officeart/2005/8/layout/hierarchy1"/>
    <dgm:cxn modelId="{9E8D1661-FF77-46B5-86E4-72AB82DDF604}" type="presOf" srcId="{D16BD2CD-8DB7-4058-91B8-67630055F309}" destId="{B48609DA-B447-4C17-8040-7DBFCD3BEA62}" srcOrd="0" destOrd="0" presId="urn:microsoft.com/office/officeart/2005/8/layout/hierarchy1"/>
    <dgm:cxn modelId="{2168948C-B3B9-40E6-AEC0-AD25CAA8063B}" type="presParOf" srcId="{A3D7F8EC-DE2A-442D-A09B-19836E61AA43}" destId="{A9790027-1EE4-40B6-AB84-BF97C8E59B74}" srcOrd="0" destOrd="0" presId="urn:microsoft.com/office/officeart/2005/8/layout/hierarchy1"/>
    <dgm:cxn modelId="{FDFC10A4-013F-4FC1-9361-237315E62E6F}" type="presParOf" srcId="{A9790027-1EE4-40B6-AB84-BF97C8E59B74}" destId="{89D39AA5-23C7-4043-BF69-F98853C25ECA}" srcOrd="0" destOrd="0" presId="urn:microsoft.com/office/officeart/2005/8/layout/hierarchy1"/>
    <dgm:cxn modelId="{641EA66A-A135-4F18-84CB-0DA53341CC4F}" type="presParOf" srcId="{89D39AA5-23C7-4043-BF69-F98853C25ECA}" destId="{2BB0F601-8936-429B-9151-075F830803C8}" srcOrd="0" destOrd="0" presId="urn:microsoft.com/office/officeart/2005/8/layout/hierarchy1"/>
    <dgm:cxn modelId="{86F583DE-22C6-4A30-A916-C9B3B41FF0E9}" type="presParOf" srcId="{89D39AA5-23C7-4043-BF69-F98853C25ECA}" destId="{6BAA46EF-8999-4D9E-9280-0902A8F1E82D}" srcOrd="1" destOrd="0" presId="urn:microsoft.com/office/officeart/2005/8/layout/hierarchy1"/>
    <dgm:cxn modelId="{34615ED5-8A31-414F-9A5A-D8AF50A81A68}" type="presParOf" srcId="{A9790027-1EE4-40B6-AB84-BF97C8E59B74}" destId="{DC3CC99F-509C-4C86-B2D9-B68FE2B6B3D5}" srcOrd="1" destOrd="0" presId="urn:microsoft.com/office/officeart/2005/8/layout/hierarchy1"/>
    <dgm:cxn modelId="{8B7C7F57-968E-4DA9-8AC5-F0784D38B978}" type="presParOf" srcId="{DC3CC99F-509C-4C86-B2D9-B68FE2B6B3D5}" destId="{36E22833-BA37-47AB-B393-47CFEFB1DF2E}" srcOrd="0" destOrd="0" presId="urn:microsoft.com/office/officeart/2005/8/layout/hierarchy1"/>
    <dgm:cxn modelId="{FB3F12D1-B0C5-4223-B31B-A3601CF9DA5E}" type="presParOf" srcId="{DC3CC99F-509C-4C86-B2D9-B68FE2B6B3D5}" destId="{67A8CD72-04F1-49D4-A428-7EF33255FACC}" srcOrd="1" destOrd="0" presId="urn:microsoft.com/office/officeart/2005/8/layout/hierarchy1"/>
    <dgm:cxn modelId="{D3C70723-D8E0-4465-B686-9022D559D367}" type="presParOf" srcId="{67A8CD72-04F1-49D4-A428-7EF33255FACC}" destId="{0C2F85F4-F829-41AC-B165-886E045C1AC3}" srcOrd="0" destOrd="0" presId="urn:microsoft.com/office/officeart/2005/8/layout/hierarchy1"/>
    <dgm:cxn modelId="{DE79C808-3E5F-4F9C-957C-D86A851CDB53}" type="presParOf" srcId="{0C2F85F4-F829-41AC-B165-886E045C1AC3}" destId="{073947AA-FF34-463B-A298-BFD7DF25D536}" srcOrd="0" destOrd="0" presId="urn:microsoft.com/office/officeart/2005/8/layout/hierarchy1"/>
    <dgm:cxn modelId="{496D738B-089F-4A31-83BC-5B4E4AD2DE20}" type="presParOf" srcId="{0C2F85F4-F829-41AC-B165-886E045C1AC3}" destId="{B48609DA-B447-4C17-8040-7DBFCD3BEA62}" srcOrd="1" destOrd="0" presId="urn:microsoft.com/office/officeart/2005/8/layout/hierarchy1"/>
    <dgm:cxn modelId="{E3237EE5-5E3E-4A3C-8242-97E6489DC5F5}" type="presParOf" srcId="{67A8CD72-04F1-49D4-A428-7EF33255FACC}" destId="{5B617924-7D0F-46ED-AA0B-2955B5A3F7EF}" srcOrd="1" destOrd="0" presId="urn:microsoft.com/office/officeart/2005/8/layout/hierarchy1"/>
    <dgm:cxn modelId="{DD6FC720-913B-41F2-9194-C369B2020585}" type="presParOf" srcId="{DC3CC99F-509C-4C86-B2D9-B68FE2B6B3D5}" destId="{0BE8BCD3-0F58-45E3-95DC-31B4286F1BB1}" srcOrd="2" destOrd="0" presId="urn:microsoft.com/office/officeart/2005/8/layout/hierarchy1"/>
    <dgm:cxn modelId="{07E45DA0-1C3B-4584-844A-B7126D67D723}" type="presParOf" srcId="{DC3CC99F-509C-4C86-B2D9-B68FE2B6B3D5}" destId="{B117C9B8-B9CB-4806-BE70-B566F7889C59}" srcOrd="3" destOrd="0" presId="urn:microsoft.com/office/officeart/2005/8/layout/hierarchy1"/>
    <dgm:cxn modelId="{7439718A-3544-4D13-87B8-DEAE50DC5F20}" type="presParOf" srcId="{B117C9B8-B9CB-4806-BE70-B566F7889C59}" destId="{E10D4738-B175-41FD-856F-0A05B3173CF4}" srcOrd="0" destOrd="0" presId="urn:microsoft.com/office/officeart/2005/8/layout/hierarchy1"/>
    <dgm:cxn modelId="{7D0B79D3-971C-4AE0-8E48-8909ADFE46DB}" type="presParOf" srcId="{E10D4738-B175-41FD-856F-0A05B3173CF4}" destId="{39633E22-B5EB-4240-A1CB-FB366BDC3B14}" srcOrd="0" destOrd="0" presId="urn:microsoft.com/office/officeart/2005/8/layout/hierarchy1"/>
    <dgm:cxn modelId="{4C7CAAE8-EBA0-44F0-B946-E889C6CF92FB}" type="presParOf" srcId="{E10D4738-B175-41FD-856F-0A05B3173CF4}" destId="{2A2E00A5-C962-4C49-864E-838BE9876933}" srcOrd="1" destOrd="0" presId="urn:microsoft.com/office/officeart/2005/8/layout/hierarchy1"/>
    <dgm:cxn modelId="{E3D766B0-2751-4AB1-B266-ABB017786B00}" type="presParOf" srcId="{B117C9B8-B9CB-4806-BE70-B566F7889C59}" destId="{F8220E54-D72F-400F-A937-9AD4CE7AA6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A14C48-06B6-484C-BB7A-D80D073875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C184FDC-B206-4EEA-836B-ED4E3EF5E510}">
      <dgm:prSet phldrT="[Text]"/>
      <dgm:spPr/>
      <dgm:t>
        <a:bodyPr/>
        <a:lstStyle/>
        <a:p>
          <a:r>
            <a:rPr lang="el-GR" dirty="0" smtClean="0"/>
            <a:t>Λεξιλόγιο</a:t>
          </a:r>
          <a:endParaRPr lang="en-US" dirty="0"/>
        </a:p>
      </dgm:t>
    </dgm:pt>
    <dgm:pt modelId="{D323B254-3E77-4BD5-AFD5-DA273D068179}" type="parTrans" cxnId="{8104BFCF-E72C-4AF3-9A04-7DC533EE6BF6}">
      <dgm:prSet/>
      <dgm:spPr/>
      <dgm:t>
        <a:bodyPr/>
        <a:lstStyle/>
        <a:p>
          <a:endParaRPr lang="en-US"/>
        </a:p>
      </dgm:t>
    </dgm:pt>
    <dgm:pt modelId="{2838A7B5-84D7-472E-9074-9032D3736FA0}" type="sibTrans" cxnId="{8104BFCF-E72C-4AF3-9A04-7DC533EE6BF6}">
      <dgm:prSet/>
      <dgm:spPr/>
      <dgm:t>
        <a:bodyPr/>
        <a:lstStyle/>
        <a:p>
          <a:endParaRPr lang="en-US"/>
        </a:p>
      </dgm:t>
    </dgm:pt>
    <dgm:pt modelId="{17EF6D96-3385-410F-90F0-3CBB0C021258}">
      <dgm:prSet phldrT="[Text]"/>
      <dgm:spPr/>
      <dgm:t>
        <a:bodyPr/>
        <a:lstStyle/>
        <a:p>
          <a:r>
            <a:rPr lang="el-GR" dirty="0" smtClean="0"/>
            <a:t>Λειτουργικές λέξεις [Γραμματικές] [Άδειες]</a:t>
          </a:r>
          <a:endParaRPr lang="en-US" dirty="0"/>
        </a:p>
      </dgm:t>
    </dgm:pt>
    <dgm:pt modelId="{C6F8225E-0121-4965-961D-154927D8BE70}" type="parTrans" cxnId="{473D7EF3-6B00-4CCF-AD68-3B40E41235C9}">
      <dgm:prSet/>
      <dgm:spPr/>
      <dgm:t>
        <a:bodyPr/>
        <a:lstStyle/>
        <a:p>
          <a:endParaRPr lang="en-US"/>
        </a:p>
      </dgm:t>
    </dgm:pt>
    <dgm:pt modelId="{E783A7DD-EFDB-49ED-9E47-A4E555283FD0}" type="sibTrans" cxnId="{473D7EF3-6B00-4CCF-AD68-3B40E41235C9}">
      <dgm:prSet/>
      <dgm:spPr/>
      <dgm:t>
        <a:bodyPr/>
        <a:lstStyle/>
        <a:p>
          <a:endParaRPr lang="en-US"/>
        </a:p>
      </dgm:t>
    </dgm:pt>
    <dgm:pt modelId="{D39533DA-2132-419A-B93A-D12296A90263}">
      <dgm:prSet phldrT="[Text]"/>
      <dgm:spPr/>
      <dgm:t>
        <a:bodyPr/>
        <a:lstStyle/>
        <a:p>
          <a:r>
            <a:rPr lang="el-GR" dirty="0" smtClean="0"/>
            <a:t>Λέξεις περιεχομένου [Πλήρεις]</a:t>
          </a:r>
          <a:endParaRPr lang="en-US" dirty="0"/>
        </a:p>
      </dgm:t>
    </dgm:pt>
    <dgm:pt modelId="{36A646CA-6425-4A17-A94E-17D73B74D4AD}" type="parTrans" cxnId="{9B088096-15DC-461D-A3F7-BC7A2E428BEE}">
      <dgm:prSet/>
      <dgm:spPr/>
      <dgm:t>
        <a:bodyPr/>
        <a:lstStyle/>
        <a:p>
          <a:endParaRPr lang="en-US"/>
        </a:p>
      </dgm:t>
    </dgm:pt>
    <dgm:pt modelId="{94E66981-633C-4FDA-A18A-EC955287609D}" type="sibTrans" cxnId="{9B088096-15DC-461D-A3F7-BC7A2E428BEE}">
      <dgm:prSet/>
      <dgm:spPr/>
      <dgm:t>
        <a:bodyPr/>
        <a:lstStyle/>
        <a:p>
          <a:endParaRPr lang="en-US"/>
        </a:p>
      </dgm:t>
    </dgm:pt>
    <dgm:pt modelId="{09EFF9FA-01BB-4A99-8236-3755EF695967}" type="pres">
      <dgm:prSet presAssocID="{6AA14C48-06B6-484C-BB7A-D80D073875FE}" presName="hierChild1" presStyleCnt="0">
        <dgm:presLayoutVars>
          <dgm:chPref val="1"/>
          <dgm:dir/>
          <dgm:animOne val="branch"/>
          <dgm:animLvl val="lvl"/>
          <dgm:resizeHandles/>
        </dgm:presLayoutVars>
      </dgm:prSet>
      <dgm:spPr/>
      <dgm:t>
        <a:bodyPr/>
        <a:lstStyle/>
        <a:p>
          <a:endParaRPr lang="en-US"/>
        </a:p>
      </dgm:t>
    </dgm:pt>
    <dgm:pt modelId="{6D80EBB4-A933-477E-B6FF-E26C42620BD1}" type="pres">
      <dgm:prSet presAssocID="{0C184FDC-B206-4EEA-836B-ED4E3EF5E510}" presName="hierRoot1" presStyleCnt="0"/>
      <dgm:spPr/>
    </dgm:pt>
    <dgm:pt modelId="{9245FF56-231C-471B-86B1-733B4A498B82}" type="pres">
      <dgm:prSet presAssocID="{0C184FDC-B206-4EEA-836B-ED4E3EF5E510}" presName="composite" presStyleCnt="0"/>
      <dgm:spPr/>
    </dgm:pt>
    <dgm:pt modelId="{C57A160B-AA59-49DD-8B5C-6AE9CDDF57C9}" type="pres">
      <dgm:prSet presAssocID="{0C184FDC-B206-4EEA-836B-ED4E3EF5E510}" presName="background" presStyleLbl="node0" presStyleIdx="0" presStyleCnt="1"/>
      <dgm:spPr/>
    </dgm:pt>
    <dgm:pt modelId="{9ACF9A00-B2C9-4E51-AEAE-0A2B4903EB8A}" type="pres">
      <dgm:prSet presAssocID="{0C184FDC-B206-4EEA-836B-ED4E3EF5E510}" presName="text" presStyleLbl="fgAcc0" presStyleIdx="0" presStyleCnt="1">
        <dgm:presLayoutVars>
          <dgm:chPref val="3"/>
        </dgm:presLayoutVars>
      </dgm:prSet>
      <dgm:spPr/>
      <dgm:t>
        <a:bodyPr/>
        <a:lstStyle/>
        <a:p>
          <a:endParaRPr lang="en-US"/>
        </a:p>
      </dgm:t>
    </dgm:pt>
    <dgm:pt modelId="{1E5B4A4B-9BDD-4C91-AADA-C45D86AE977D}" type="pres">
      <dgm:prSet presAssocID="{0C184FDC-B206-4EEA-836B-ED4E3EF5E510}" presName="hierChild2" presStyleCnt="0"/>
      <dgm:spPr/>
    </dgm:pt>
    <dgm:pt modelId="{D3AB6233-B2D1-4969-B235-4359487CC246}" type="pres">
      <dgm:prSet presAssocID="{C6F8225E-0121-4965-961D-154927D8BE70}" presName="Name10" presStyleLbl="parChTrans1D2" presStyleIdx="0" presStyleCnt="2"/>
      <dgm:spPr/>
      <dgm:t>
        <a:bodyPr/>
        <a:lstStyle/>
        <a:p>
          <a:endParaRPr lang="en-US"/>
        </a:p>
      </dgm:t>
    </dgm:pt>
    <dgm:pt modelId="{9C0AC3AE-B3AA-4A4A-843F-B9C9B925E7DB}" type="pres">
      <dgm:prSet presAssocID="{17EF6D96-3385-410F-90F0-3CBB0C021258}" presName="hierRoot2" presStyleCnt="0"/>
      <dgm:spPr/>
    </dgm:pt>
    <dgm:pt modelId="{A222E944-D024-4A6D-BBEE-9D5D6DE0D986}" type="pres">
      <dgm:prSet presAssocID="{17EF6D96-3385-410F-90F0-3CBB0C021258}" presName="composite2" presStyleCnt="0"/>
      <dgm:spPr/>
    </dgm:pt>
    <dgm:pt modelId="{D00C0181-BAB2-4995-BB57-69B35881F555}" type="pres">
      <dgm:prSet presAssocID="{17EF6D96-3385-410F-90F0-3CBB0C021258}" presName="background2" presStyleLbl="node2" presStyleIdx="0" presStyleCnt="2"/>
      <dgm:spPr/>
    </dgm:pt>
    <dgm:pt modelId="{CD88813C-9443-4826-8156-4F87CF33260C}" type="pres">
      <dgm:prSet presAssocID="{17EF6D96-3385-410F-90F0-3CBB0C021258}" presName="text2" presStyleLbl="fgAcc2" presStyleIdx="0" presStyleCnt="2">
        <dgm:presLayoutVars>
          <dgm:chPref val="3"/>
        </dgm:presLayoutVars>
      </dgm:prSet>
      <dgm:spPr/>
      <dgm:t>
        <a:bodyPr/>
        <a:lstStyle/>
        <a:p>
          <a:endParaRPr lang="en-US"/>
        </a:p>
      </dgm:t>
    </dgm:pt>
    <dgm:pt modelId="{3361BCA9-E117-4D45-8209-87E6E3BCB4B8}" type="pres">
      <dgm:prSet presAssocID="{17EF6D96-3385-410F-90F0-3CBB0C021258}" presName="hierChild3" presStyleCnt="0"/>
      <dgm:spPr/>
    </dgm:pt>
    <dgm:pt modelId="{0C088245-9F77-4AD5-94DD-843D483FDEAC}" type="pres">
      <dgm:prSet presAssocID="{36A646CA-6425-4A17-A94E-17D73B74D4AD}" presName="Name10" presStyleLbl="parChTrans1D2" presStyleIdx="1" presStyleCnt="2"/>
      <dgm:spPr/>
      <dgm:t>
        <a:bodyPr/>
        <a:lstStyle/>
        <a:p>
          <a:endParaRPr lang="en-US"/>
        </a:p>
      </dgm:t>
    </dgm:pt>
    <dgm:pt modelId="{5B828D05-F089-4343-8BDD-50892C3D7164}" type="pres">
      <dgm:prSet presAssocID="{D39533DA-2132-419A-B93A-D12296A90263}" presName="hierRoot2" presStyleCnt="0"/>
      <dgm:spPr/>
    </dgm:pt>
    <dgm:pt modelId="{5DE4BC44-FB8C-4285-AF97-2B7EDAF567FF}" type="pres">
      <dgm:prSet presAssocID="{D39533DA-2132-419A-B93A-D12296A90263}" presName="composite2" presStyleCnt="0"/>
      <dgm:spPr/>
    </dgm:pt>
    <dgm:pt modelId="{2BAE60DF-779F-4F72-A6B4-5A527F13B642}" type="pres">
      <dgm:prSet presAssocID="{D39533DA-2132-419A-B93A-D12296A90263}" presName="background2" presStyleLbl="node2" presStyleIdx="1" presStyleCnt="2"/>
      <dgm:spPr/>
    </dgm:pt>
    <dgm:pt modelId="{BF025F81-3D46-444F-82A6-2FE770F1D3E4}" type="pres">
      <dgm:prSet presAssocID="{D39533DA-2132-419A-B93A-D12296A90263}" presName="text2" presStyleLbl="fgAcc2" presStyleIdx="1" presStyleCnt="2">
        <dgm:presLayoutVars>
          <dgm:chPref val="3"/>
        </dgm:presLayoutVars>
      </dgm:prSet>
      <dgm:spPr/>
      <dgm:t>
        <a:bodyPr/>
        <a:lstStyle/>
        <a:p>
          <a:endParaRPr lang="en-US"/>
        </a:p>
      </dgm:t>
    </dgm:pt>
    <dgm:pt modelId="{65928028-95E0-4639-9A07-E2A8F6AE4675}" type="pres">
      <dgm:prSet presAssocID="{D39533DA-2132-419A-B93A-D12296A90263}" presName="hierChild3" presStyleCnt="0"/>
      <dgm:spPr/>
    </dgm:pt>
  </dgm:ptLst>
  <dgm:cxnLst>
    <dgm:cxn modelId="{1EE12899-82F2-47AE-A86A-18F6A2B25819}" type="presOf" srcId="{C6F8225E-0121-4965-961D-154927D8BE70}" destId="{D3AB6233-B2D1-4969-B235-4359487CC246}" srcOrd="0" destOrd="0" presId="urn:microsoft.com/office/officeart/2005/8/layout/hierarchy1"/>
    <dgm:cxn modelId="{A9DA3CB2-69B1-4E54-911B-13E1768861D1}" type="presOf" srcId="{D39533DA-2132-419A-B93A-D12296A90263}" destId="{BF025F81-3D46-444F-82A6-2FE770F1D3E4}" srcOrd="0" destOrd="0" presId="urn:microsoft.com/office/officeart/2005/8/layout/hierarchy1"/>
    <dgm:cxn modelId="{4BD00480-2C50-4601-B68A-1967111246EB}" type="presOf" srcId="{0C184FDC-B206-4EEA-836B-ED4E3EF5E510}" destId="{9ACF9A00-B2C9-4E51-AEAE-0A2B4903EB8A}" srcOrd="0" destOrd="0" presId="urn:microsoft.com/office/officeart/2005/8/layout/hierarchy1"/>
    <dgm:cxn modelId="{473D7EF3-6B00-4CCF-AD68-3B40E41235C9}" srcId="{0C184FDC-B206-4EEA-836B-ED4E3EF5E510}" destId="{17EF6D96-3385-410F-90F0-3CBB0C021258}" srcOrd="0" destOrd="0" parTransId="{C6F8225E-0121-4965-961D-154927D8BE70}" sibTransId="{E783A7DD-EFDB-49ED-9E47-A4E555283FD0}"/>
    <dgm:cxn modelId="{8104BFCF-E72C-4AF3-9A04-7DC533EE6BF6}" srcId="{6AA14C48-06B6-484C-BB7A-D80D073875FE}" destId="{0C184FDC-B206-4EEA-836B-ED4E3EF5E510}" srcOrd="0" destOrd="0" parTransId="{D323B254-3E77-4BD5-AFD5-DA273D068179}" sibTransId="{2838A7B5-84D7-472E-9074-9032D3736FA0}"/>
    <dgm:cxn modelId="{9B088096-15DC-461D-A3F7-BC7A2E428BEE}" srcId="{0C184FDC-B206-4EEA-836B-ED4E3EF5E510}" destId="{D39533DA-2132-419A-B93A-D12296A90263}" srcOrd="1" destOrd="0" parTransId="{36A646CA-6425-4A17-A94E-17D73B74D4AD}" sibTransId="{94E66981-633C-4FDA-A18A-EC955287609D}"/>
    <dgm:cxn modelId="{70CEF81D-0C8A-40FE-841F-550867F7864C}" type="presOf" srcId="{17EF6D96-3385-410F-90F0-3CBB0C021258}" destId="{CD88813C-9443-4826-8156-4F87CF33260C}" srcOrd="0" destOrd="0" presId="urn:microsoft.com/office/officeart/2005/8/layout/hierarchy1"/>
    <dgm:cxn modelId="{E597EAFE-4AD8-4456-AC6D-0AB0CA103008}" type="presOf" srcId="{36A646CA-6425-4A17-A94E-17D73B74D4AD}" destId="{0C088245-9F77-4AD5-94DD-843D483FDEAC}" srcOrd="0" destOrd="0" presId="urn:microsoft.com/office/officeart/2005/8/layout/hierarchy1"/>
    <dgm:cxn modelId="{87EC0B36-158A-45BA-89E3-2F7E3DA2B903}" type="presOf" srcId="{6AA14C48-06B6-484C-BB7A-D80D073875FE}" destId="{09EFF9FA-01BB-4A99-8236-3755EF695967}" srcOrd="0" destOrd="0" presId="urn:microsoft.com/office/officeart/2005/8/layout/hierarchy1"/>
    <dgm:cxn modelId="{DFC90B48-929A-46A3-865F-C6CFA279FD36}" type="presParOf" srcId="{09EFF9FA-01BB-4A99-8236-3755EF695967}" destId="{6D80EBB4-A933-477E-B6FF-E26C42620BD1}" srcOrd="0" destOrd="0" presId="urn:microsoft.com/office/officeart/2005/8/layout/hierarchy1"/>
    <dgm:cxn modelId="{938E90DE-A7B2-49EE-8D53-8BC4F71D815B}" type="presParOf" srcId="{6D80EBB4-A933-477E-B6FF-E26C42620BD1}" destId="{9245FF56-231C-471B-86B1-733B4A498B82}" srcOrd="0" destOrd="0" presId="urn:microsoft.com/office/officeart/2005/8/layout/hierarchy1"/>
    <dgm:cxn modelId="{A556A438-7A09-4171-8B08-4CF9D5033FD0}" type="presParOf" srcId="{9245FF56-231C-471B-86B1-733B4A498B82}" destId="{C57A160B-AA59-49DD-8B5C-6AE9CDDF57C9}" srcOrd="0" destOrd="0" presId="urn:microsoft.com/office/officeart/2005/8/layout/hierarchy1"/>
    <dgm:cxn modelId="{EE57B22B-7AF2-4A9C-835D-A2F2B08DA2CF}" type="presParOf" srcId="{9245FF56-231C-471B-86B1-733B4A498B82}" destId="{9ACF9A00-B2C9-4E51-AEAE-0A2B4903EB8A}" srcOrd="1" destOrd="0" presId="urn:microsoft.com/office/officeart/2005/8/layout/hierarchy1"/>
    <dgm:cxn modelId="{8F3D54E0-30CD-4ADB-9385-45CE51167C14}" type="presParOf" srcId="{6D80EBB4-A933-477E-B6FF-E26C42620BD1}" destId="{1E5B4A4B-9BDD-4C91-AADA-C45D86AE977D}" srcOrd="1" destOrd="0" presId="urn:microsoft.com/office/officeart/2005/8/layout/hierarchy1"/>
    <dgm:cxn modelId="{EF3825AC-E420-4216-91AB-A58F1AB94D54}" type="presParOf" srcId="{1E5B4A4B-9BDD-4C91-AADA-C45D86AE977D}" destId="{D3AB6233-B2D1-4969-B235-4359487CC246}" srcOrd="0" destOrd="0" presId="urn:microsoft.com/office/officeart/2005/8/layout/hierarchy1"/>
    <dgm:cxn modelId="{A4CD6641-0923-4DDB-BE92-78AB0FEB5148}" type="presParOf" srcId="{1E5B4A4B-9BDD-4C91-AADA-C45D86AE977D}" destId="{9C0AC3AE-B3AA-4A4A-843F-B9C9B925E7DB}" srcOrd="1" destOrd="0" presId="urn:microsoft.com/office/officeart/2005/8/layout/hierarchy1"/>
    <dgm:cxn modelId="{1E7015B6-98B0-42E9-8B3F-CFD8EAF47543}" type="presParOf" srcId="{9C0AC3AE-B3AA-4A4A-843F-B9C9B925E7DB}" destId="{A222E944-D024-4A6D-BBEE-9D5D6DE0D986}" srcOrd="0" destOrd="0" presId="urn:microsoft.com/office/officeart/2005/8/layout/hierarchy1"/>
    <dgm:cxn modelId="{6E3221FB-123A-4E52-A64B-B8A62987E247}" type="presParOf" srcId="{A222E944-D024-4A6D-BBEE-9D5D6DE0D986}" destId="{D00C0181-BAB2-4995-BB57-69B35881F555}" srcOrd="0" destOrd="0" presId="urn:microsoft.com/office/officeart/2005/8/layout/hierarchy1"/>
    <dgm:cxn modelId="{DDFCD459-E270-49A1-A63B-CB2CC7564648}" type="presParOf" srcId="{A222E944-D024-4A6D-BBEE-9D5D6DE0D986}" destId="{CD88813C-9443-4826-8156-4F87CF33260C}" srcOrd="1" destOrd="0" presId="urn:microsoft.com/office/officeart/2005/8/layout/hierarchy1"/>
    <dgm:cxn modelId="{171680BF-B48D-4DF6-AB55-1AA9B0901129}" type="presParOf" srcId="{9C0AC3AE-B3AA-4A4A-843F-B9C9B925E7DB}" destId="{3361BCA9-E117-4D45-8209-87E6E3BCB4B8}" srcOrd="1" destOrd="0" presId="urn:microsoft.com/office/officeart/2005/8/layout/hierarchy1"/>
    <dgm:cxn modelId="{CCFF81B3-D519-4665-8742-27F28925F823}" type="presParOf" srcId="{1E5B4A4B-9BDD-4C91-AADA-C45D86AE977D}" destId="{0C088245-9F77-4AD5-94DD-843D483FDEAC}" srcOrd="2" destOrd="0" presId="urn:microsoft.com/office/officeart/2005/8/layout/hierarchy1"/>
    <dgm:cxn modelId="{85597E79-9E03-40B0-9DCD-739EC9AB344B}" type="presParOf" srcId="{1E5B4A4B-9BDD-4C91-AADA-C45D86AE977D}" destId="{5B828D05-F089-4343-8BDD-50892C3D7164}" srcOrd="3" destOrd="0" presId="urn:microsoft.com/office/officeart/2005/8/layout/hierarchy1"/>
    <dgm:cxn modelId="{573102B8-36B5-4487-AB95-2CD47B6E324B}" type="presParOf" srcId="{5B828D05-F089-4343-8BDD-50892C3D7164}" destId="{5DE4BC44-FB8C-4285-AF97-2B7EDAF567FF}" srcOrd="0" destOrd="0" presId="urn:microsoft.com/office/officeart/2005/8/layout/hierarchy1"/>
    <dgm:cxn modelId="{8510F98E-DC86-4D9A-BCCA-7A9402EB2F50}" type="presParOf" srcId="{5DE4BC44-FB8C-4285-AF97-2B7EDAF567FF}" destId="{2BAE60DF-779F-4F72-A6B4-5A527F13B642}" srcOrd="0" destOrd="0" presId="urn:microsoft.com/office/officeart/2005/8/layout/hierarchy1"/>
    <dgm:cxn modelId="{26A9609C-EF0B-4C1C-B8B1-5437409FB000}" type="presParOf" srcId="{5DE4BC44-FB8C-4285-AF97-2B7EDAF567FF}" destId="{BF025F81-3D46-444F-82A6-2FE770F1D3E4}" srcOrd="1" destOrd="0" presId="urn:microsoft.com/office/officeart/2005/8/layout/hierarchy1"/>
    <dgm:cxn modelId="{058B9EF0-1ACF-4E3D-BF9D-7E3A2C789658}" type="presParOf" srcId="{5B828D05-F089-4343-8BDD-50892C3D7164}" destId="{65928028-95E0-4639-9A07-E2A8F6AE46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9308A-7B13-426A-B1CE-A63CE7B575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CC0042B-2850-4306-9D08-0D62B45EA70E}">
      <dgm:prSet phldrT="[Text]"/>
      <dgm:spPr/>
      <dgm:t>
        <a:bodyPr/>
        <a:lstStyle/>
        <a:p>
          <a:r>
            <a:rPr lang="el-GR" dirty="0" smtClean="0"/>
            <a:t>Περιγραφικό νόημα της λέξης</a:t>
          </a:r>
          <a:endParaRPr lang="en-US" dirty="0"/>
        </a:p>
      </dgm:t>
    </dgm:pt>
    <dgm:pt modelId="{5F383DE1-38A4-4115-9254-F3460205C9B4}" type="parTrans" cxnId="{A382EA0E-B5E6-4C49-ABD8-F95D959BB55E}">
      <dgm:prSet/>
      <dgm:spPr/>
      <dgm:t>
        <a:bodyPr/>
        <a:lstStyle/>
        <a:p>
          <a:endParaRPr lang="en-US"/>
        </a:p>
      </dgm:t>
    </dgm:pt>
    <dgm:pt modelId="{227848CF-AD18-4A20-8A01-34FB90A0EA83}" type="sibTrans" cxnId="{A382EA0E-B5E6-4C49-ABD8-F95D959BB55E}">
      <dgm:prSet/>
      <dgm:spPr/>
      <dgm:t>
        <a:bodyPr/>
        <a:lstStyle/>
        <a:p>
          <a:endParaRPr lang="en-US"/>
        </a:p>
      </dgm:t>
    </dgm:pt>
    <dgm:pt modelId="{012A5CC8-A40B-4C23-AEB8-1A31B79DC840}">
      <dgm:prSet phldrT="[Text]"/>
      <dgm:spPr/>
      <dgm:t>
        <a:bodyPr/>
        <a:lstStyle/>
        <a:p>
          <a:r>
            <a:rPr lang="el-GR" dirty="0" smtClean="0"/>
            <a:t>Εξωτερική διάσταση</a:t>
          </a:r>
          <a:endParaRPr lang="en-US" dirty="0"/>
        </a:p>
      </dgm:t>
    </dgm:pt>
    <dgm:pt modelId="{4F557BD9-6BE7-44EA-8340-6C682F9E6C04}" type="parTrans" cxnId="{23D11316-E42B-41CE-963E-27B588819D86}">
      <dgm:prSet/>
      <dgm:spPr/>
      <dgm:t>
        <a:bodyPr/>
        <a:lstStyle/>
        <a:p>
          <a:endParaRPr lang="en-US"/>
        </a:p>
      </dgm:t>
    </dgm:pt>
    <dgm:pt modelId="{73A0CEA4-01AB-4C79-9AF0-2CA3E17488D5}" type="sibTrans" cxnId="{23D11316-E42B-41CE-963E-27B588819D86}">
      <dgm:prSet/>
      <dgm:spPr/>
      <dgm:t>
        <a:bodyPr/>
        <a:lstStyle/>
        <a:p>
          <a:endParaRPr lang="en-US"/>
        </a:p>
      </dgm:t>
    </dgm:pt>
    <dgm:pt modelId="{301D417E-448C-41D5-8369-D7CCC9BDDB7D}">
      <dgm:prSet phldrT="[Text]"/>
      <dgm:spPr/>
      <dgm:t>
        <a:bodyPr/>
        <a:lstStyle/>
        <a:p>
          <a:r>
            <a:rPr lang="el-GR" dirty="0" smtClean="0"/>
            <a:t>Δήλωση</a:t>
          </a:r>
          <a:endParaRPr lang="en-US" dirty="0"/>
        </a:p>
      </dgm:t>
    </dgm:pt>
    <dgm:pt modelId="{0743B538-2279-4344-A578-23F536B1A1CE}" type="parTrans" cxnId="{260ABDC5-A2DC-4252-A75F-B1311DDF9894}">
      <dgm:prSet/>
      <dgm:spPr/>
      <dgm:t>
        <a:bodyPr/>
        <a:lstStyle/>
        <a:p>
          <a:endParaRPr lang="en-US"/>
        </a:p>
      </dgm:t>
    </dgm:pt>
    <dgm:pt modelId="{9300A146-7ACF-4613-8307-DAE5CC0B0292}" type="sibTrans" cxnId="{260ABDC5-A2DC-4252-A75F-B1311DDF9894}">
      <dgm:prSet/>
      <dgm:spPr/>
      <dgm:t>
        <a:bodyPr/>
        <a:lstStyle/>
        <a:p>
          <a:endParaRPr lang="en-US"/>
        </a:p>
      </dgm:t>
    </dgm:pt>
    <dgm:pt modelId="{1D8EBEE7-F6EF-46F5-A23C-7BDE1435E055}">
      <dgm:prSet phldrT="[Text]"/>
      <dgm:spPr/>
      <dgm:t>
        <a:bodyPr/>
        <a:lstStyle/>
        <a:p>
          <a:r>
            <a:rPr lang="el-GR" dirty="0" smtClean="0"/>
            <a:t>Αναφορά</a:t>
          </a:r>
          <a:endParaRPr lang="en-US" dirty="0"/>
        </a:p>
      </dgm:t>
    </dgm:pt>
    <dgm:pt modelId="{11ECD53B-00AE-4145-A4E6-D451744D18BF}" type="parTrans" cxnId="{BAB51851-EA6D-4E8F-8E7D-78E3B8DDF2BD}">
      <dgm:prSet/>
      <dgm:spPr/>
      <dgm:t>
        <a:bodyPr/>
        <a:lstStyle/>
        <a:p>
          <a:endParaRPr lang="en-US"/>
        </a:p>
      </dgm:t>
    </dgm:pt>
    <dgm:pt modelId="{5E1CC388-C6B3-40B6-BE7E-89D861A1FF38}" type="sibTrans" cxnId="{BAB51851-EA6D-4E8F-8E7D-78E3B8DDF2BD}">
      <dgm:prSet/>
      <dgm:spPr/>
      <dgm:t>
        <a:bodyPr/>
        <a:lstStyle/>
        <a:p>
          <a:endParaRPr lang="en-US"/>
        </a:p>
      </dgm:t>
    </dgm:pt>
    <dgm:pt modelId="{37CD1918-2778-44A2-A629-4856572446C4}">
      <dgm:prSet phldrT="[Text]"/>
      <dgm:spPr/>
      <dgm:t>
        <a:bodyPr/>
        <a:lstStyle/>
        <a:p>
          <a:r>
            <a:rPr lang="el-GR" dirty="0" smtClean="0"/>
            <a:t>Εσωτερική διάσταση</a:t>
          </a:r>
          <a:endParaRPr lang="en-US" dirty="0"/>
        </a:p>
      </dgm:t>
    </dgm:pt>
    <dgm:pt modelId="{C2B6C49D-278B-4DA8-86F2-426E157F2E0B}" type="parTrans" cxnId="{5E441F5B-E8FB-42D7-B9DE-D00D04406EC0}">
      <dgm:prSet/>
      <dgm:spPr/>
      <dgm:t>
        <a:bodyPr/>
        <a:lstStyle/>
        <a:p>
          <a:endParaRPr lang="en-US"/>
        </a:p>
      </dgm:t>
    </dgm:pt>
    <dgm:pt modelId="{2972C0DA-7BF6-4B64-8662-1ED33DA3C940}" type="sibTrans" cxnId="{5E441F5B-E8FB-42D7-B9DE-D00D04406EC0}">
      <dgm:prSet/>
      <dgm:spPr/>
      <dgm:t>
        <a:bodyPr/>
        <a:lstStyle/>
        <a:p>
          <a:endParaRPr lang="en-US"/>
        </a:p>
      </dgm:t>
    </dgm:pt>
    <dgm:pt modelId="{070ABE90-91E0-4DE2-91D6-2228BD3B839D}">
      <dgm:prSet phldrT="[Text]"/>
      <dgm:spPr/>
      <dgm:t>
        <a:bodyPr/>
        <a:lstStyle/>
        <a:p>
          <a:r>
            <a:rPr lang="el-GR" dirty="0" smtClean="0"/>
            <a:t>Σημασία</a:t>
          </a:r>
          <a:endParaRPr lang="en-US" dirty="0"/>
        </a:p>
      </dgm:t>
    </dgm:pt>
    <dgm:pt modelId="{B86DC174-CD6C-48B2-9D48-E945350A8309}" type="parTrans" cxnId="{0EB12FD8-9C6F-4516-BDC4-558059CF8535}">
      <dgm:prSet/>
      <dgm:spPr/>
      <dgm:t>
        <a:bodyPr/>
        <a:lstStyle/>
        <a:p>
          <a:endParaRPr lang="en-US"/>
        </a:p>
      </dgm:t>
    </dgm:pt>
    <dgm:pt modelId="{9D9EFC07-C9EE-46DE-8520-0CE5C8070E60}" type="sibTrans" cxnId="{0EB12FD8-9C6F-4516-BDC4-558059CF8535}">
      <dgm:prSet/>
      <dgm:spPr/>
      <dgm:t>
        <a:bodyPr/>
        <a:lstStyle/>
        <a:p>
          <a:endParaRPr lang="en-US"/>
        </a:p>
      </dgm:t>
    </dgm:pt>
    <dgm:pt modelId="{1CA8D8C3-08E4-449F-8C03-0849FFCC4B69}" type="pres">
      <dgm:prSet presAssocID="{0DD9308A-7B13-426A-B1CE-A63CE7B575BF}" presName="hierChild1" presStyleCnt="0">
        <dgm:presLayoutVars>
          <dgm:chPref val="1"/>
          <dgm:dir/>
          <dgm:animOne val="branch"/>
          <dgm:animLvl val="lvl"/>
          <dgm:resizeHandles/>
        </dgm:presLayoutVars>
      </dgm:prSet>
      <dgm:spPr/>
      <dgm:t>
        <a:bodyPr/>
        <a:lstStyle/>
        <a:p>
          <a:endParaRPr lang="en-US"/>
        </a:p>
      </dgm:t>
    </dgm:pt>
    <dgm:pt modelId="{6C21F116-6280-4643-AC93-CD4CEBD997CA}" type="pres">
      <dgm:prSet presAssocID="{9CC0042B-2850-4306-9D08-0D62B45EA70E}" presName="hierRoot1" presStyleCnt="0"/>
      <dgm:spPr/>
    </dgm:pt>
    <dgm:pt modelId="{9C634959-F3CE-4DAC-B994-1AACFA2B27A3}" type="pres">
      <dgm:prSet presAssocID="{9CC0042B-2850-4306-9D08-0D62B45EA70E}" presName="composite" presStyleCnt="0"/>
      <dgm:spPr/>
    </dgm:pt>
    <dgm:pt modelId="{A89BB605-9041-44D0-A059-C50768686A73}" type="pres">
      <dgm:prSet presAssocID="{9CC0042B-2850-4306-9D08-0D62B45EA70E}" presName="background" presStyleLbl="node0" presStyleIdx="0" presStyleCnt="1"/>
      <dgm:spPr/>
    </dgm:pt>
    <dgm:pt modelId="{15888E50-294D-435F-A80C-71783BEC51D6}" type="pres">
      <dgm:prSet presAssocID="{9CC0042B-2850-4306-9D08-0D62B45EA70E}" presName="text" presStyleLbl="fgAcc0" presStyleIdx="0" presStyleCnt="1">
        <dgm:presLayoutVars>
          <dgm:chPref val="3"/>
        </dgm:presLayoutVars>
      </dgm:prSet>
      <dgm:spPr/>
      <dgm:t>
        <a:bodyPr/>
        <a:lstStyle/>
        <a:p>
          <a:endParaRPr lang="en-US"/>
        </a:p>
      </dgm:t>
    </dgm:pt>
    <dgm:pt modelId="{F4242616-99CE-4687-9C24-CAAF43D5A79D}" type="pres">
      <dgm:prSet presAssocID="{9CC0042B-2850-4306-9D08-0D62B45EA70E}" presName="hierChild2" presStyleCnt="0"/>
      <dgm:spPr/>
    </dgm:pt>
    <dgm:pt modelId="{5225353B-C36D-466D-B71F-C8188320CA83}" type="pres">
      <dgm:prSet presAssocID="{4F557BD9-6BE7-44EA-8340-6C682F9E6C04}" presName="Name10" presStyleLbl="parChTrans1D2" presStyleIdx="0" presStyleCnt="2"/>
      <dgm:spPr/>
      <dgm:t>
        <a:bodyPr/>
        <a:lstStyle/>
        <a:p>
          <a:endParaRPr lang="en-US"/>
        </a:p>
      </dgm:t>
    </dgm:pt>
    <dgm:pt modelId="{281170A5-576E-42B9-B579-445FB076A986}" type="pres">
      <dgm:prSet presAssocID="{012A5CC8-A40B-4C23-AEB8-1A31B79DC840}" presName="hierRoot2" presStyleCnt="0"/>
      <dgm:spPr/>
    </dgm:pt>
    <dgm:pt modelId="{61BC0C90-CBE4-4D26-9A93-3E59B3565636}" type="pres">
      <dgm:prSet presAssocID="{012A5CC8-A40B-4C23-AEB8-1A31B79DC840}" presName="composite2" presStyleCnt="0"/>
      <dgm:spPr/>
    </dgm:pt>
    <dgm:pt modelId="{A8253B81-7E21-4C72-B49B-D9011E14F02D}" type="pres">
      <dgm:prSet presAssocID="{012A5CC8-A40B-4C23-AEB8-1A31B79DC840}" presName="background2" presStyleLbl="node2" presStyleIdx="0" presStyleCnt="2"/>
      <dgm:spPr/>
    </dgm:pt>
    <dgm:pt modelId="{04E80767-1041-4CB7-A58F-5AD6B06CC2EC}" type="pres">
      <dgm:prSet presAssocID="{012A5CC8-A40B-4C23-AEB8-1A31B79DC840}" presName="text2" presStyleLbl="fgAcc2" presStyleIdx="0" presStyleCnt="2">
        <dgm:presLayoutVars>
          <dgm:chPref val="3"/>
        </dgm:presLayoutVars>
      </dgm:prSet>
      <dgm:spPr/>
      <dgm:t>
        <a:bodyPr/>
        <a:lstStyle/>
        <a:p>
          <a:endParaRPr lang="en-US"/>
        </a:p>
      </dgm:t>
    </dgm:pt>
    <dgm:pt modelId="{3A6BD7D7-28D9-412E-A74F-29C0B6E376E8}" type="pres">
      <dgm:prSet presAssocID="{012A5CC8-A40B-4C23-AEB8-1A31B79DC840}" presName="hierChild3" presStyleCnt="0"/>
      <dgm:spPr/>
    </dgm:pt>
    <dgm:pt modelId="{567E0526-5ECB-421C-B3CE-C6F4F657063C}" type="pres">
      <dgm:prSet presAssocID="{0743B538-2279-4344-A578-23F536B1A1CE}" presName="Name17" presStyleLbl="parChTrans1D3" presStyleIdx="0" presStyleCnt="3"/>
      <dgm:spPr/>
      <dgm:t>
        <a:bodyPr/>
        <a:lstStyle/>
        <a:p>
          <a:endParaRPr lang="en-US"/>
        </a:p>
      </dgm:t>
    </dgm:pt>
    <dgm:pt modelId="{208EE59C-8E29-4B95-92DA-6B74ABD4EB24}" type="pres">
      <dgm:prSet presAssocID="{301D417E-448C-41D5-8369-D7CCC9BDDB7D}" presName="hierRoot3" presStyleCnt="0"/>
      <dgm:spPr/>
    </dgm:pt>
    <dgm:pt modelId="{7C3913B8-0873-4D7C-B705-F35C98248E08}" type="pres">
      <dgm:prSet presAssocID="{301D417E-448C-41D5-8369-D7CCC9BDDB7D}" presName="composite3" presStyleCnt="0"/>
      <dgm:spPr/>
    </dgm:pt>
    <dgm:pt modelId="{9BB968E9-0ED2-4B61-862B-59B4B6EF4492}" type="pres">
      <dgm:prSet presAssocID="{301D417E-448C-41D5-8369-D7CCC9BDDB7D}" presName="background3" presStyleLbl="node3" presStyleIdx="0" presStyleCnt="3"/>
      <dgm:spPr/>
    </dgm:pt>
    <dgm:pt modelId="{6BA30215-766C-4671-8068-42F7695B955D}" type="pres">
      <dgm:prSet presAssocID="{301D417E-448C-41D5-8369-D7CCC9BDDB7D}" presName="text3" presStyleLbl="fgAcc3" presStyleIdx="0" presStyleCnt="3">
        <dgm:presLayoutVars>
          <dgm:chPref val="3"/>
        </dgm:presLayoutVars>
      </dgm:prSet>
      <dgm:spPr/>
      <dgm:t>
        <a:bodyPr/>
        <a:lstStyle/>
        <a:p>
          <a:endParaRPr lang="en-US"/>
        </a:p>
      </dgm:t>
    </dgm:pt>
    <dgm:pt modelId="{8C2EF64D-6FA2-4B2B-BAFC-CE04F52A6107}" type="pres">
      <dgm:prSet presAssocID="{301D417E-448C-41D5-8369-D7CCC9BDDB7D}" presName="hierChild4" presStyleCnt="0"/>
      <dgm:spPr/>
    </dgm:pt>
    <dgm:pt modelId="{8604E8D7-D80C-48F3-A7B9-AC4FFF64399F}" type="pres">
      <dgm:prSet presAssocID="{11ECD53B-00AE-4145-A4E6-D451744D18BF}" presName="Name17" presStyleLbl="parChTrans1D3" presStyleIdx="1" presStyleCnt="3"/>
      <dgm:spPr/>
      <dgm:t>
        <a:bodyPr/>
        <a:lstStyle/>
        <a:p>
          <a:endParaRPr lang="en-US"/>
        </a:p>
      </dgm:t>
    </dgm:pt>
    <dgm:pt modelId="{8D8DB97F-49A1-44B4-A4CE-0BC05E426274}" type="pres">
      <dgm:prSet presAssocID="{1D8EBEE7-F6EF-46F5-A23C-7BDE1435E055}" presName="hierRoot3" presStyleCnt="0"/>
      <dgm:spPr/>
    </dgm:pt>
    <dgm:pt modelId="{3B4A6B63-4DAC-47BA-80A4-5D48C40E244C}" type="pres">
      <dgm:prSet presAssocID="{1D8EBEE7-F6EF-46F5-A23C-7BDE1435E055}" presName="composite3" presStyleCnt="0"/>
      <dgm:spPr/>
    </dgm:pt>
    <dgm:pt modelId="{5E6D3CBE-D190-42CB-87C1-F1286DF760B7}" type="pres">
      <dgm:prSet presAssocID="{1D8EBEE7-F6EF-46F5-A23C-7BDE1435E055}" presName="background3" presStyleLbl="node3" presStyleIdx="1" presStyleCnt="3"/>
      <dgm:spPr/>
    </dgm:pt>
    <dgm:pt modelId="{1605AA7C-302E-4C6B-A6A6-5B831A479EFD}" type="pres">
      <dgm:prSet presAssocID="{1D8EBEE7-F6EF-46F5-A23C-7BDE1435E055}" presName="text3" presStyleLbl="fgAcc3" presStyleIdx="1" presStyleCnt="3">
        <dgm:presLayoutVars>
          <dgm:chPref val="3"/>
        </dgm:presLayoutVars>
      </dgm:prSet>
      <dgm:spPr/>
      <dgm:t>
        <a:bodyPr/>
        <a:lstStyle/>
        <a:p>
          <a:endParaRPr lang="en-US"/>
        </a:p>
      </dgm:t>
    </dgm:pt>
    <dgm:pt modelId="{B8D24572-0413-415A-BFFB-5575EB5AE434}" type="pres">
      <dgm:prSet presAssocID="{1D8EBEE7-F6EF-46F5-A23C-7BDE1435E055}" presName="hierChild4" presStyleCnt="0"/>
      <dgm:spPr/>
    </dgm:pt>
    <dgm:pt modelId="{B478E254-23F1-4C65-B0EF-98AF524039B8}" type="pres">
      <dgm:prSet presAssocID="{C2B6C49D-278B-4DA8-86F2-426E157F2E0B}" presName="Name10" presStyleLbl="parChTrans1D2" presStyleIdx="1" presStyleCnt="2"/>
      <dgm:spPr/>
      <dgm:t>
        <a:bodyPr/>
        <a:lstStyle/>
        <a:p>
          <a:endParaRPr lang="en-US"/>
        </a:p>
      </dgm:t>
    </dgm:pt>
    <dgm:pt modelId="{4DE16465-3C1F-441B-87B8-898D01C1AD0C}" type="pres">
      <dgm:prSet presAssocID="{37CD1918-2778-44A2-A629-4856572446C4}" presName="hierRoot2" presStyleCnt="0"/>
      <dgm:spPr/>
    </dgm:pt>
    <dgm:pt modelId="{92A7799B-37B1-4762-B286-70D5F83BE2DB}" type="pres">
      <dgm:prSet presAssocID="{37CD1918-2778-44A2-A629-4856572446C4}" presName="composite2" presStyleCnt="0"/>
      <dgm:spPr/>
    </dgm:pt>
    <dgm:pt modelId="{D7AFF537-9164-4521-834A-00E0233F8836}" type="pres">
      <dgm:prSet presAssocID="{37CD1918-2778-44A2-A629-4856572446C4}" presName="background2" presStyleLbl="node2" presStyleIdx="1" presStyleCnt="2"/>
      <dgm:spPr/>
    </dgm:pt>
    <dgm:pt modelId="{F7B7A1F8-C002-447F-8D8F-B4A3D6F5A87E}" type="pres">
      <dgm:prSet presAssocID="{37CD1918-2778-44A2-A629-4856572446C4}" presName="text2" presStyleLbl="fgAcc2" presStyleIdx="1" presStyleCnt="2">
        <dgm:presLayoutVars>
          <dgm:chPref val="3"/>
        </dgm:presLayoutVars>
      </dgm:prSet>
      <dgm:spPr/>
      <dgm:t>
        <a:bodyPr/>
        <a:lstStyle/>
        <a:p>
          <a:endParaRPr lang="en-US"/>
        </a:p>
      </dgm:t>
    </dgm:pt>
    <dgm:pt modelId="{5972F5DC-BFB0-4298-8B13-482A2A61C7EF}" type="pres">
      <dgm:prSet presAssocID="{37CD1918-2778-44A2-A629-4856572446C4}" presName="hierChild3" presStyleCnt="0"/>
      <dgm:spPr/>
    </dgm:pt>
    <dgm:pt modelId="{1A9B8033-CF2D-4E3D-9C7B-3EF74D4EE3B0}" type="pres">
      <dgm:prSet presAssocID="{B86DC174-CD6C-48B2-9D48-E945350A8309}" presName="Name17" presStyleLbl="parChTrans1D3" presStyleIdx="2" presStyleCnt="3"/>
      <dgm:spPr/>
      <dgm:t>
        <a:bodyPr/>
        <a:lstStyle/>
        <a:p>
          <a:endParaRPr lang="en-US"/>
        </a:p>
      </dgm:t>
    </dgm:pt>
    <dgm:pt modelId="{267C23B2-8896-47D6-AEE5-A3E33FEF6008}" type="pres">
      <dgm:prSet presAssocID="{070ABE90-91E0-4DE2-91D6-2228BD3B839D}" presName="hierRoot3" presStyleCnt="0"/>
      <dgm:spPr/>
    </dgm:pt>
    <dgm:pt modelId="{6D67DE4A-4F49-4C52-994F-521D5AEC4E15}" type="pres">
      <dgm:prSet presAssocID="{070ABE90-91E0-4DE2-91D6-2228BD3B839D}" presName="composite3" presStyleCnt="0"/>
      <dgm:spPr/>
    </dgm:pt>
    <dgm:pt modelId="{FD8D1284-BC9C-4461-BC53-FC54467D9C16}" type="pres">
      <dgm:prSet presAssocID="{070ABE90-91E0-4DE2-91D6-2228BD3B839D}" presName="background3" presStyleLbl="node3" presStyleIdx="2" presStyleCnt="3"/>
      <dgm:spPr/>
    </dgm:pt>
    <dgm:pt modelId="{C4A8111E-6CE2-4B85-A8E9-F6DDD9CB5439}" type="pres">
      <dgm:prSet presAssocID="{070ABE90-91E0-4DE2-91D6-2228BD3B839D}" presName="text3" presStyleLbl="fgAcc3" presStyleIdx="2" presStyleCnt="3">
        <dgm:presLayoutVars>
          <dgm:chPref val="3"/>
        </dgm:presLayoutVars>
      </dgm:prSet>
      <dgm:spPr/>
      <dgm:t>
        <a:bodyPr/>
        <a:lstStyle/>
        <a:p>
          <a:endParaRPr lang="en-US"/>
        </a:p>
      </dgm:t>
    </dgm:pt>
    <dgm:pt modelId="{6A379DCE-94CD-42E4-B486-7E745AFC95EC}" type="pres">
      <dgm:prSet presAssocID="{070ABE90-91E0-4DE2-91D6-2228BD3B839D}" presName="hierChild4" presStyleCnt="0"/>
      <dgm:spPr/>
    </dgm:pt>
  </dgm:ptLst>
  <dgm:cxnLst>
    <dgm:cxn modelId="{52913B52-7DB8-43EB-ABA2-BEC10E7722CE}" type="presOf" srcId="{301D417E-448C-41D5-8369-D7CCC9BDDB7D}" destId="{6BA30215-766C-4671-8068-42F7695B955D}" srcOrd="0" destOrd="0" presId="urn:microsoft.com/office/officeart/2005/8/layout/hierarchy1"/>
    <dgm:cxn modelId="{9447AD67-7163-46ED-902E-8AF1C3245223}" type="presOf" srcId="{070ABE90-91E0-4DE2-91D6-2228BD3B839D}" destId="{C4A8111E-6CE2-4B85-A8E9-F6DDD9CB5439}" srcOrd="0" destOrd="0" presId="urn:microsoft.com/office/officeart/2005/8/layout/hierarchy1"/>
    <dgm:cxn modelId="{51EC5335-F8CD-41F2-9A6F-83E173B8E093}" type="presOf" srcId="{0DD9308A-7B13-426A-B1CE-A63CE7B575BF}" destId="{1CA8D8C3-08E4-449F-8C03-0849FFCC4B69}" srcOrd="0" destOrd="0" presId="urn:microsoft.com/office/officeart/2005/8/layout/hierarchy1"/>
    <dgm:cxn modelId="{25BC7C87-91D3-40B6-9038-74A2392DAFE7}" type="presOf" srcId="{37CD1918-2778-44A2-A629-4856572446C4}" destId="{F7B7A1F8-C002-447F-8D8F-B4A3D6F5A87E}" srcOrd="0" destOrd="0" presId="urn:microsoft.com/office/officeart/2005/8/layout/hierarchy1"/>
    <dgm:cxn modelId="{23D11316-E42B-41CE-963E-27B588819D86}" srcId="{9CC0042B-2850-4306-9D08-0D62B45EA70E}" destId="{012A5CC8-A40B-4C23-AEB8-1A31B79DC840}" srcOrd="0" destOrd="0" parTransId="{4F557BD9-6BE7-44EA-8340-6C682F9E6C04}" sibTransId="{73A0CEA4-01AB-4C79-9AF0-2CA3E17488D5}"/>
    <dgm:cxn modelId="{BAB51851-EA6D-4E8F-8E7D-78E3B8DDF2BD}" srcId="{012A5CC8-A40B-4C23-AEB8-1A31B79DC840}" destId="{1D8EBEE7-F6EF-46F5-A23C-7BDE1435E055}" srcOrd="1" destOrd="0" parTransId="{11ECD53B-00AE-4145-A4E6-D451744D18BF}" sibTransId="{5E1CC388-C6B3-40B6-BE7E-89D861A1FF38}"/>
    <dgm:cxn modelId="{20A7054F-404F-427A-86C1-4B265DB7AFEE}" type="presOf" srcId="{B86DC174-CD6C-48B2-9D48-E945350A8309}" destId="{1A9B8033-CF2D-4E3D-9C7B-3EF74D4EE3B0}" srcOrd="0" destOrd="0" presId="urn:microsoft.com/office/officeart/2005/8/layout/hierarchy1"/>
    <dgm:cxn modelId="{0EB12FD8-9C6F-4516-BDC4-558059CF8535}" srcId="{37CD1918-2778-44A2-A629-4856572446C4}" destId="{070ABE90-91E0-4DE2-91D6-2228BD3B839D}" srcOrd="0" destOrd="0" parTransId="{B86DC174-CD6C-48B2-9D48-E945350A8309}" sibTransId="{9D9EFC07-C9EE-46DE-8520-0CE5C8070E60}"/>
    <dgm:cxn modelId="{6CDAF5BC-919D-457D-BE92-D2547AE348B2}" type="presOf" srcId="{9CC0042B-2850-4306-9D08-0D62B45EA70E}" destId="{15888E50-294D-435F-A80C-71783BEC51D6}" srcOrd="0" destOrd="0" presId="urn:microsoft.com/office/officeart/2005/8/layout/hierarchy1"/>
    <dgm:cxn modelId="{E9BF1ECF-14D4-4D4C-B5C5-DFC4213093D8}" type="presOf" srcId="{0743B538-2279-4344-A578-23F536B1A1CE}" destId="{567E0526-5ECB-421C-B3CE-C6F4F657063C}" srcOrd="0" destOrd="0" presId="urn:microsoft.com/office/officeart/2005/8/layout/hierarchy1"/>
    <dgm:cxn modelId="{A382EA0E-B5E6-4C49-ABD8-F95D959BB55E}" srcId="{0DD9308A-7B13-426A-B1CE-A63CE7B575BF}" destId="{9CC0042B-2850-4306-9D08-0D62B45EA70E}" srcOrd="0" destOrd="0" parTransId="{5F383DE1-38A4-4115-9254-F3460205C9B4}" sibTransId="{227848CF-AD18-4A20-8A01-34FB90A0EA83}"/>
    <dgm:cxn modelId="{497264B9-4BE6-44FC-BF22-B1C8265AB205}" type="presOf" srcId="{1D8EBEE7-F6EF-46F5-A23C-7BDE1435E055}" destId="{1605AA7C-302E-4C6B-A6A6-5B831A479EFD}" srcOrd="0" destOrd="0" presId="urn:microsoft.com/office/officeart/2005/8/layout/hierarchy1"/>
    <dgm:cxn modelId="{260ABDC5-A2DC-4252-A75F-B1311DDF9894}" srcId="{012A5CC8-A40B-4C23-AEB8-1A31B79DC840}" destId="{301D417E-448C-41D5-8369-D7CCC9BDDB7D}" srcOrd="0" destOrd="0" parTransId="{0743B538-2279-4344-A578-23F536B1A1CE}" sibTransId="{9300A146-7ACF-4613-8307-DAE5CC0B0292}"/>
    <dgm:cxn modelId="{5E441F5B-E8FB-42D7-B9DE-D00D04406EC0}" srcId="{9CC0042B-2850-4306-9D08-0D62B45EA70E}" destId="{37CD1918-2778-44A2-A629-4856572446C4}" srcOrd="1" destOrd="0" parTransId="{C2B6C49D-278B-4DA8-86F2-426E157F2E0B}" sibTransId="{2972C0DA-7BF6-4B64-8662-1ED33DA3C940}"/>
    <dgm:cxn modelId="{1D7A6EEB-A73B-4D80-8692-9493A5901113}" type="presOf" srcId="{4F557BD9-6BE7-44EA-8340-6C682F9E6C04}" destId="{5225353B-C36D-466D-B71F-C8188320CA83}" srcOrd="0" destOrd="0" presId="urn:microsoft.com/office/officeart/2005/8/layout/hierarchy1"/>
    <dgm:cxn modelId="{EB637081-9327-4EA8-A017-18CDD218EC32}" type="presOf" srcId="{11ECD53B-00AE-4145-A4E6-D451744D18BF}" destId="{8604E8D7-D80C-48F3-A7B9-AC4FFF64399F}" srcOrd="0" destOrd="0" presId="urn:microsoft.com/office/officeart/2005/8/layout/hierarchy1"/>
    <dgm:cxn modelId="{CD8F33AB-C6A2-4B2E-91C2-159B1C73EEDF}" type="presOf" srcId="{C2B6C49D-278B-4DA8-86F2-426E157F2E0B}" destId="{B478E254-23F1-4C65-B0EF-98AF524039B8}" srcOrd="0" destOrd="0" presId="urn:microsoft.com/office/officeart/2005/8/layout/hierarchy1"/>
    <dgm:cxn modelId="{6BFF4966-E660-4018-9284-8D0823AA9DC4}" type="presOf" srcId="{012A5CC8-A40B-4C23-AEB8-1A31B79DC840}" destId="{04E80767-1041-4CB7-A58F-5AD6B06CC2EC}" srcOrd="0" destOrd="0" presId="urn:microsoft.com/office/officeart/2005/8/layout/hierarchy1"/>
    <dgm:cxn modelId="{3DF21640-8E1D-4A61-8E22-060F4039B0C2}" type="presParOf" srcId="{1CA8D8C3-08E4-449F-8C03-0849FFCC4B69}" destId="{6C21F116-6280-4643-AC93-CD4CEBD997CA}" srcOrd="0" destOrd="0" presId="urn:microsoft.com/office/officeart/2005/8/layout/hierarchy1"/>
    <dgm:cxn modelId="{23806F09-02BF-4525-AD32-7063AEAF3D52}" type="presParOf" srcId="{6C21F116-6280-4643-AC93-CD4CEBD997CA}" destId="{9C634959-F3CE-4DAC-B994-1AACFA2B27A3}" srcOrd="0" destOrd="0" presId="urn:microsoft.com/office/officeart/2005/8/layout/hierarchy1"/>
    <dgm:cxn modelId="{5E9B66AD-0BEF-4C92-87D9-67BEAF91B1A4}" type="presParOf" srcId="{9C634959-F3CE-4DAC-B994-1AACFA2B27A3}" destId="{A89BB605-9041-44D0-A059-C50768686A73}" srcOrd="0" destOrd="0" presId="urn:microsoft.com/office/officeart/2005/8/layout/hierarchy1"/>
    <dgm:cxn modelId="{1D9149E6-B322-4C2D-A327-4A6D35458335}" type="presParOf" srcId="{9C634959-F3CE-4DAC-B994-1AACFA2B27A3}" destId="{15888E50-294D-435F-A80C-71783BEC51D6}" srcOrd="1" destOrd="0" presId="urn:microsoft.com/office/officeart/2005/8/layout/hierarchy1"/>
    <dgm:cxn modelId="{822B905E-39AD-4A76-9A8C-CDE8FFA2ABED}" type="presParOf" srcId="{6C21F116-6280-4643-AC93-CD4CEBD997CA}" destId="{F4242616-99CE-4687-9C24-CAAF43D5A79D}" srcOrd="1" destOrd="0" presId="urn:microsoft.com/office/officeart/2005/8/layout/hierarchy1"/>
    <dgm:cxn modelId="{33F7B18F-B5F7-40C3-856B-4E1680B0459B}" type="presParOf" srcId="{F4242616-99CE-4687-9C24-CAAF43D5A79D}" destId="{5225353B-C36D-466D-B71F-C8188320CA83}" srcOrd="0" destOrd="0" presId="urn:microsoft.com/office/officeart/2005/8/layout/hierarchy1"/>
    <dgm:cxn modelId="{6372E288-98F0-43D7-8359-922B0661FF60}" type="presParOf" srcId="{F4242616-99CE-4687-9C24-CAAF43D5A79D}" destId="{281170A5-576E-42B9-B579-445FB076A986}" srcOrd="1" destOrd="0" presId="urn:microsoft.com/office/officeart/2005/8/layout/hierarchy1"/>
    <dgm:cxn modelId="{44BCE1AC-B69D-4BCF-B342-D49779957D7C}" type="presParOf" srcId="{281170A5-576E-42B9-B579-445FB076A986}" destId="{61BC0C90-CBE4-4D26-9A93-3E59B3565636}" srcOrd="0" destOrd="0" presId="urn:microsoft.com/office/officeart/2005/8/layout/hierarchy1"/>
    <dgm:cxn modelId="{63E7BB8A-7C29-462E-AB5F-2819BE83FAEA}" type="presParOf" srcId="{61BC0C90-CBE4-4D26-9A93-3E59B3565636}" destId="{A8253B81-7E21-4C72-B49B-D9011E14F02D}" srcOrd="0" destOrd="0" presId="urn:microsoft.com/office/officeart/2005/8/layout/hierarchy1"/>
    <dgm:cxn modelId="{F96D4D4E-4F7C-412B-A87F-F9AFE126199A}" type="presParOf" srcId="{61BC0C90-CBE4-4D26-9A93-3E59B3565636}" destId="{04E80767-1041-4CB7-A58F-5AD6B06CC2EC}" srcOrd="1" destOrd="0" presId="urn:microsoft.com/office/officeart/2005/8/layout/hierarchy1"/>
    <dgm:cxn modelId="{1397431B-B4EF-4FBF-8A6E-EC5675B2A57D}" type="presParOf" srcId="{281170A5-576E-42B9-B579-445FB076A986}" destId="{3A6BD7D7-28D9-412E-A74F-29C0B6E376E8}" srcOrd="1" destOrd="0" presId="urn:microsoft.com/office/officeart/2005/8/layout/hierarchy1"/>
    <dgm:cxn modelId="{55C6E10D-29D8-477A-8DC0-C9B2A0B58CE6}" type="presParOf" srcId="{3A6BD7D7-28D9-412E-A74F-29C0B6E376E8}" destId="{567E0526-5ECB-421C-B3CE-C6F4F657063C}" srcOrd="0" destOrd="0" presId="urn:microsoft.com/office/officeart/2005/8/layout/hierarchy1"/>
    <dgm:cxn modelId="{173EAB69-A85F-4007-9ACB-EC93BB7C4E30}" type="presParOf" srcId="{3A6BD7D7-28D9-412E-A74F-29C0B6E376E8}" destId="{208EE59C-8E29-4B95-92DA-6B74ABD4EB24}" srcOrd="1" destOrd="0" presId="urn:microsoft.com/office/officeart/2005/8/layout/hierarchy1"/>
    <dgm:cxn modelId="{1E67B611-82CB-4056-926C-D75E334A51DB}" type="presParOf" srcId="{208EE59C-8E29-4B95-92DA-6B74ABD4EB24}" destId="{7C3913B8-0873-4D7C-B705-F35C98248E08}" srcOrd="0" destOrd="0" presId="urn:microsoft.com/office/officeart/2005/8/layout/hierarchy1"/>
    <dgm:cxn modelId="{89856605-A663-476A-B0E1-286896997494}" type="presParOf" srcId="{7C3913B8-0873-4D7C-B705-F35C98248E08}" destId="{9BB968E9-0ED2-4B61-862B-59B4B6EF4492}" srcOrd="0" destOrd="0" presId="urn:microsoft.com/office/officeart/2005/8/layout/hierarchy1"/>
    <dgm:cxn modelId="{871CF243-9AA6-495F-BAB4-BC667639ECF1}" type="presParOf" srcId="{7C3913B8-0873-4D7C-B705-F35C98248E08}" destId="{6BA30215-766C-4671-8068-42F7695B955D}" srcOrd="1" destOrd="0" presId="urn:microsoft.com/office/officeart/2005/8/layout/hierarchy1"/>
    <dgm:cxn modelId="{40191392-6757-4A24-AE13-8779763E9353}" type="presParOf" srcId="{208EE59C-8E29-4B95-92DA-6B74ABD4EB24}" destId="{8C2EF64D-6FA2-4B2B-BAFC-CE04F52A6107}" srcOrd="1" destOrd="0" presId="urn:microsoft.com/office/officeart/2005/8/layout/hierarchy1"/>
    <dgm:cxn modelId="{38CE77C1-238C-49AC-9A6B-225308F187AC}" type="presParOf" srcId="{3A6BD7D7-28D9-412E-A74F-29C0B6E376E8}" destId="{8604E8D7-D80C-48F3-A7B9-AC4FFF64399F}" srcOrd="2" destOrd="0" presId="urn:microsoft.com/office/officeart/2005/8/layout/hierarchy1"/>
    <dgm:cxn modelId="{F579D29A-EAEB-488E-BE1E-D09947AAB8D7}" type="presParOf" srcId="{3A6BD7D7-28D9-412E-A74F-29C0B6E376E8}" destId="{8D8DB97F-49A1-44B4-A4CE-0BC05E426274}" srcOrd="3" destOrd="0" presId="urn:microsoft.com/office/officeart/2005/8/layout/hierarchy1"/>
    <dgm:cxn modelId="{D692493C-6DE0-4F25-B3FD-0444EB985E74}" type="presParOf" srcId="{8D8DB97F-49A1-44B4-A4CE-0BC05E426274}" destId="{3B4A6B63-4DAC-47BA-80A4-5D48C40E244C}" srcOrd="0" destOrd="0" presId="urn:microsoft.com/office/officeart/2005/8/layout/hierarchy1"/>
    <dgm:cxn modelId="{ACB5F10A-10C1-45CB-AAF7-10D4493BD1F5}" type="presParOf" srcId="{3B4A6B63-4DAC-47BA-80A4-5D48C40E244C}" destId="{5E6D3CBE-D190-42CB-87C1-F1286DF760B7}" srcOrd="0" destOrd="0" presId="urn:microsoft.com/office/officeart/2005/8/layout/hierarchy1"/>
    <dgm:cxn modelId="{8625D9C2-1827-4668-AADE-C5E6274C6299}" type="presParOf" srcId="{3B4A6B63-4DAC-47BA-80A4-5D48C40E244C}" destId="{1605AA7C-302E-4C6B-A6A6-5B831A479EFD}" srcOrd="1" destOrd="0" presId="urn:microsoft.com/office/officeart/2005/8/layout/hierarchy1"/>
    <dgm:cxn modelId="{AD29A282-4B3C-4BEB-8E2D-057CB6BCD018}" type="presParOf" srcId="{8D8DB97F-49A1-44B4-A4CE-0BC05E426274}" destId="{B8D24572-0413-415A-BFFB-5575EB5AE434}" srcOrd="1" destOrd="0" presId="urn:microsoft.com/office/officeart/2005/8/layout/hierarchy1"/>
    <dgm:cxn modelId="{289065E9-AA87-4724-AC53-8F2EDDC420F6}" type="presParOf" srcId="{F4242616-99CE-4687-9C24-CAAF43D5A79D}" destId="{B478E254-23F1-4C65-B0EF-98AF524039B8}" srcOrd="2" destOrd="0" presId="urn:microsoft.com/office/officeart/2005/8/layout/hierarchy1"/>
    <dgm:cxn modelId="{161A1F73-262E-41DC-A443-A8A56AFC3CBC}" type="presParOf" srcId="{F4242616-99CE-4687-9C24-CAAF43D5A79D}" destId="{4DE16465-3C1F-441B-87B8-898D01C1AD0C}" srcOrd="3" destOrd="0" presId="urn:microsoft.com/office/officeart/2005/8/layout/hierarchy1"/>
    <dgm:cxn modelId="{5CAE2398-08F3-49FE-8DAB-A06B78BAE850}" type="presParOf" srcId="{4DE16465-3C1F-441B-87B8-898D01C1AD0C}" destId="{92A7799B-37B1-4762-B286-70D5F83BE2DB}" srcOrd="0" destOrd="0" presId="urn:microsoft.com/office/officeart/2005/8/layout/hierarchy1"/>
    <dgm:cxn modelId="{D190E137-835C-4CDC-9CA2-5D4D8940DFCE}" type="presParOf" srcId="{92A7799B-37B1-4762-B286-70D5F83BE2DB}" destId="{D7AFF537-9164-4521-834A-00E0233F8836}" srcOrd="0" destOrd="0" presId="urn:microsoft.com/office/officeart/2005/8/layout/hierarchy1"/>
    <dgm:cxn modelId="{8D5B34A8-68A0-45DD-A6BF-8EF67DF91F23}" type="presParOf" srcId="{92A7799B-37B1-4762-B286-70D5F83BE2DB}" destId="{F7B7A1F8-C002-447F-8D8F-B4A3D6F5A87E}" srcOrd="1" destOrd="0" presId="urn:microsoft.com/office/officeart/2005/8/layout/hierarchy1"/>
    <dgm:cxn modelId="{FDF02EC2-D5E8-4EC5-903B-884F81D0EC70}" type="presParOf" srcId="{4DE16465-3C1F-441B-87B8-898D01C1AD0C}" destId="{5972F5DC-BFB0-4298-8B13-482A2A61C7EF}" srcOrd="1" destOrd="0" presId="urn:microsoft.com/office/officeart/2005/8/layout/hierarchy1"/>
    <dgm:cxn modelId="{506F4ABD-6ACD-498D-9079-84184F8317AA}" type="presParOf" srcId="{5972F5DC-BFB0-4298-8B13-482A2A61C7EF}" destId="{1A9B8033-CF2D-4E3D-9C7B-3EF74D4EE3B0}" srcOrd="0" destOrd="0" presId="urn:microsoft.com/office/officeart/2005/8/layout/hierarchy1"/>
    <dgm:cxn modelId="{F34C2515-D85B-436A-B976-AA77CB310F74}" type="presParOf" srcId="{5972F5DC-BFB0-4298-8B13-482A2A61C7EF}" destId="{267C23B2-8896-47D6-AEE5-A3E33FEF6008}" srcOrd="1" destOrd="0" presId="urn:microsoft.com/office/officeart/2005/8/layout/hierarchy1"/>
    <dgm:cxn modelId="{55E4519F-E4B5-4688-8E4B-55261BBB5253}" type="presParOf" srcId="{267C23B2-8896-47D6-AEE5-A3E33FEF6008}" destId="{6D67DE4A-4F49-4C52-994F-521D5AEC4E15}" srcOrd="0" destOrd="0" presId="urn:microsoft.com/office/officeart/2005/8/layout/hierarchy1"/>
    <dgm:cxn modelId="{06EABF9A-037C-47D7-8B65-ECCE5A165259}" type="presParOf" srcId="{6D67DE4A-4F49-4C52-994F-521D5AEC4E15}" destId="{FD8D1284-BC9C-4461-BC53-FC54467D9C16}" srcOrd="0" destOrd="0" presId="urn:microsoft.com/office/officeart/2005/8/layout/hierarchy1"/>
    <dgm:cxn modelId="{EEAB3E5A-6464-438D-8656-EDB19FCB5601}" type="presParOf" srcId="{6D67DE4A-4F49-4C52-994F-521D5AEC4E15}" destId="{C4A8111E-6CE2-4B85-A8E9-F6DDD9CB5439}" srcOrd="1" destOrd="0" presId="urn:microsoft.com/office/officeart/2005/8/layout/hierarchy1"/>
    <dgm:cxn modelId="{7D43045A-7581-4ED6-9D81-6F33861B6772}" type="presParOf" srcId="{267C23B2-8896-47D6-AEE5-A3E33FEF6008}" destId="{6A379DCE-94CD-42E4-B486-7E745AFC95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D9308A-7B13-426A-B1CE-A63CE7B575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CC0042B-2850-4306-9D08-0D62B45EA70E}">
      <dgm:prSet phldrT="[Text]"/>
      <dgm:spPr/>
      <dgm:t>
        <a:bodyPr/>
        <a:lstStyle/>
        <a:p>
          <a:r>
            <a:rPr lang="el-GR" dirty="0" smtClean="0"/>
            <a:t>Περιγραφικό νόημα της λέξης</a:t>
          </a:r>
          <a:endParaRPr lang="en-US" dirty="0"/>
        </a:p>
      </dgm:t>
    </dgm:pt>
    <dgm:pt modelId="{5F383DE1-38A4-4115-9254-F3460205C9B4}" type="parTrans" cxnId="{A382EA0E-B5E6-4C49-ABD8-F95D959BB55E}">
      <dgm:prSet/>
      <dgm:spPr/>
      <dgm:t>
        <a:bodyPr/>
        <a:lstStyle/>
        <a:p>
          <a:endParaRPr lang="en-US"/>
        </a:p>
      </dgm:t>
    </dgm:pt>
    <dgm:pt modelId="{227848CF-AD18-4A20-8A01-34FB90A0EA83}" type="sibTrans" cxnId="{A382EA0E-B5E6-4C49-ABD8-F95D959BB55E}">
      <dgm:prSet/>
      <dgm:spPr/>
      <dgm:t>
        <a:bodyPr/>
        <a:lstStyle/>
        <a:p>
          <a:endParaRPr lang="en-US"/>
        </a:p>
      </dgm:t>
    </dgm:pt>
    <dgm:pt modelId="{012A5CC8-A40B-4C23-AEB8-1A31B79DC840}">
      <dgm:prSet phldrT="[Text]"/>
      <dgm:spPr/>
      <dgm:t>
        <a:bodyPr/>
        <a:lstStyle/>
        <a:p>
          <a:r>
            <a:rPr lang="el-GR" dirty="0" smtClean="0"/>
            <a:t>Εξωτερική διάσταση</a:t>
          </a:r>
          <a:endParaRPr lang="en-US" dirty="0"/>
        </a:p>
      </dgm:t>
    </dgm:pt>
    <dgm:pt modelId="{4F557BD9-6BE7-44EA-8340-6C682F9E6C04}" type="parTrans" cxnId="{23D11316-E42B-41CE-963E-27B588819D86}">
      <dgm:prSet/>
      <dgm:spPr/>
      <dgm:t>
        <a:bodyPr/>
        <a:lstStyle/>
        <a:p>
          <a:endParaRPr lang="en-US"/>
        </a:p>
      </dgm:t>
    </dgm:pt>
    <dgm:pt modelId="{73A0CEA4-01AB-4C79-9AF0-2CA3E17488D5}" type="sibTrans" cxnId="{23D11316-E42B-41CE-963E-27B588819D86}">
      <dgm:prSet/>
      <dgm:spPr/>
      <dgm:t>
        <a:bodyPr/>
        <a:lstStyle/>
        <a:p>
          <a:endParaRPr lang="en-US"/>
        </a:p>
      </dgm:t>
    </dgm:pt>
    <dgm:pt modelId="{301D417E-448C-41D5-8369-D7CCC9BDDB7D}">
      <dgm:prSet phldrT="[Text]"/>
      <dgm:spPr/>
      <dgm:t>
        <a:bodyPr/>
        <a:lstStyle/>
        <a:p>
          <a:r>
            <a:rPr lang="el-GR" dirty="0" smtClean="0"/>
            <a:t>Δήλωση</a:t>
          </a:r>
          <a:endParaRPr lang="en-US" dirty="0"/>
        </a:p>
      </dgm:t>
    </dgm:pt>
    <dgm:pt modelId="{0743B538-2279-4344-A578-23F536B1A1CE}" type="parTrans" cxnId="{260ABDC5-A2DC-4252-A75F-B1311DDF9894}">
      <dgm:prSet/>
      <dgm:spPr/>
      <dgm:t>
        <a:bodyPr/>
        <a:lstStyle/>
        <a:p>
          <a:endParaRPr lang="en-US"/>
        </a:p>
      </dgm:t>
    </dgm:pt>
    <dgm:pt modelId="{9300A146-7ACF-4613-8307-DAE5CC0B0292}" type="sibTrans" cxnId="{260ABDC5-A2DC-4252-A75F-B1311DDF9894}">
      <dgm:prSet/>
      <dgm:spPr/>
      <dgm:t>
        <a:bodyPr/>
        <a:lstStyle/>
        <a:p>
          <a:endParaRPr lang="en-US"/>
        </a:p>
      </dgm:t>
    </dgm:pt>
    <dgm:pt modelId="{1D8EBEE7-F6EF-46F5-A23C-7BDE1435E055}">
      <dgm:prSet phldrT="[Text]"/>
      <dgm:spPr/>
      <dgm:t>
        <a:bodyPr/>
        <a:lstStyle/>
        <a:p>
          <a:r>
            <a:rPr lang="el-GR" dirty="0" smtClean="0"/>
            <a:t>Αναφορά</a:t>
          </a:r>
          <a:endParaRPr lang="en-US" dirty="0"/>
        </a:p>
      </dgm:t>
    </dgm:pt>
    <dgm:pt modelId="{11ECD53B-00AE-4145-A4E6-D451744D18BF}" type="parTrans" cxnId="{BAB51851-EA6D-4E8F-8E7D-78E3B8DDF2BD}">
      <dgm:prSet/>
      <dgm:spPr/>
      <dgm:t>
        <a:bodyPr/>
        <a:lstStyle/>
        <a:p>
          <a:endParaRPr lang="en-US"/>
        </a:p>
      </dgm:t>
    </dgm:pt>
    <dgm:pt modelId="{5E1CC388-C6B3-40B6-BE7E-89D861A1FF38}" type="sibTrans" cxnId="{BAB51851-EA6D-4E8F-8E7D-78E3B8DDF2BD}">
      <dgm:prSet/>
      <dgm:spPr/>
      <dgm:t>
        <a:bodyPr/>
        <a:lstStyle/>
        <a:p>
          <a:endParaRPr lang="en-US"/>
        </a:p>
      </dgm:t>
    </dgm:pt>
    <dgm:pt modelId="{37CD1918-2778-44A2-A629-4856572446C4}">
      <dgm:prSet phldrT="[Text]"/>
      <dgm:spPr/>
      <dgm:t>
        <a:bodyPr/>
        <a:lstStyle/>
        <a:p>
          <a:r>
            <a:rPr lang="el-GR" dirty="0" smtClean="0"/>
            <a:t>Εσωτερική διάσταση</a:t>
          </a:r>
          <a:endParaRPr lang="en-US" dirty="0"/>
        </a:p>
      </dgm:t>
    </dgm:pt>
    <dgm:pt modelId="{C2B6C49D-278B-4DA8-86F2-426E157F2E0B}" type="parTrans" cxnId="{5E441F5B-E8FB-42D7-B9DE-D00D04406EC0}">
      <dgm:prSet/>
      <dgm:spPr/>
      <dgm:t>
        <a:bodyPr/>
        <a:lstStyle/>
        <a:p>
          <a:endParaRPr lang="en-US"/>
        </a:p>
      </dgm:t>
    </dgm:pt>
    <dgm:pt modelId="{2972C0DA-7BF6-4B64-8662-1ED33DA3C940}" type="sibTrans" cxnId="{5E441F5B-E8FB-42D7-B9DE-D00D04406EC0}">
      <dgm:prSet/>
      <dgm:spPr/>
      <dgm:t>
        <a:bodyPr/>
        <a:lstStyle/>
        <a:p>
          <a:endParaRPr lang="en-US"/>
        </a:p>
      </dgm:t>
    </dgm:pt>
    <dgm:pt modelId="{070ABE90-91E0-4DE2-91D6-2228BD3B839D}">
      <dgm:prSet phldrT="[Text]"/>
      <dgm:spPr/>
      <dgm:t>
        <a:bodyPr/>
        <a:lstStyle/>
        <a:p>
          <a:r>
            <a:rPr lang="el-GR" dirty="0" smtClean="0"/>
            <a:t>Σημασία</a:t>
          </a:r>
          <a:endParaRPr lang="en-US" dirty="0"/>
        </a:p>
      </dgm:t>
    </dgm:pt>
    <dgm:pt modelId="{B86DC174-CD6C-48B2-9D48-E945350A8309}" type="parTrans" cxnId="{0EB12FD8-9C6F-4516-BDC4-558059CF8535}">
      <dgm:prSet/>
      <dgm:spPr/>
      <dgm:t>
        <a:bodyPr/>
        <a:lstStyle/>
        <a:p>
          <a:endParaRPr lang="en-US"/>
        </a:p>
      </dgm:t>
    </dgm:pt>
    <dgm:pt modelId="{9D9EFC07-C9EE-46DE-8520-0CE5C8070E60}" type="sibTrans" cxnId="{0EB12FD8-9C6F-4516-BDC4-558059CF8535}">
      <dgm:prSet/>
      <dgm:spPr/>
      <dgm:t>
        <a:bodyPr/>
        <a:lstStyle/>
        <a:p>
          <a:endParaRPr lang="en-US"/>
        </a:p>
      </dgm:t>
    </dgm:pt>
    <dgm:pt modelId="{1CA8D8C3-08E4-449F-8C03-0849FFCC4B69}" type="pres">
      <dgm:prSet presAssocID="{0DD9308A-7B13-426A-B1CE-A63CE7B575BF}" presName="hierChild1" presStyleCnt="0">
        <dgm:presLayoutVars>
          <dgm:chPref val="1"/>
          <dgm:dir/>
          <dgm:animOne val="branch"/>
          <dgm:animLvl val="lvl"/>
          <dgm:resizeHandles/>
        </dgm:presLayoutVars>
      </dgm:prSet>
      <dgm:spPr/>
      <dgm:t>
        <a:bodyPr/>
        <a:lstStyle/>
        <a:p>
          <a:endParaRPr lang="en-US"/>
        </a:p>
      </dgm:t>
    </dgm:pt>
    <dgm:pt modelId="{6C21F116-6280-4643-AC93-CD4CEBD997CA}" type="pres">
      <dgm:prSet presAssocID="{9CC0042B-2850-4306-9D08-0D62B45EA70E}" presName="hierRoot1" presStyleCnt="0"/>
      <dgm:spPr/>
    </dgm:pt>
    <dgm:pt modelId="{9C634959-F3CE-4DAC-B994-1AACFA2B27A3}" type="pres">
      <dgm:prSet presAssocID="{9CC0042B-2850-4306-9D08-0D62B45EA70E}" presName="composite" presStyleCnt="0"/>
      <dgm:spPr/>
    </dgm:pt>
    <dgm:pt modelId="{A89BB605-9041-44D0-A059-C50768686A73}" type="pres">
      <dgm:prSet presAssocID="{9CC0042B-2850-4306-9D08-0D62B45EA70E}" presName="background" presStyleLbl="node0" presStyleIdx="0" presStyleCnt="1"/>
      <dgm:spPr/>
    </dgm:pt>
    <dgm:pt modelId="{15888E50-294D-435F-A80C-71783BEC51D6}" type="pres">
      <dgm:prSet presAssocID="{9CC0042B-2850-4306-9D08-0D62B45EA70E}" presName="text" presStyleLbl="fgAcc0" presStyleIdx="0" presStyleCnt="1">
        <dgm:presLayoutVars>
          <dgm:chPref val="3"/>
        </dgm:presLayoutVars>
      </dgm:prSet>
      <dgm:spPr/>
      <dgm:t>
        <a:bodyPr/>
        <a:lstStyle/>
        <a:p>
          <a:endParaRPr lang="en-US"/>
        </a:p>
      </dgm:t>
    </dgm:pt>
    <dgm:pt modelId="{F4242616-99CE-4687-9C24-CAAF43D5A79D}" type="pres">
      <dgm:prSet presAssocID="{9CC0042B-2850-4306-9D08-0D62B45EA70E}" presName="hierChild2" presStyleCnt="0"/>
      <dgm:spPr/>
    </dgm:pt>
    <dgm:pt modelId="{5225353B-C36D-466D-B71F-C8188320CA83}" type="pres">
      <dgm:prSet presAssocID="{4F557BD9-6BE7-44EA-8340-6C682F9E6C04}" presName="Name10" presStyleLbl="parChTrans1D2" presStyleIdx="0" presStyleCnt="2"/>
      <dgm:spPr/>
      <dgm:t>
        <a:bodyPr/>
        <a:lstStyle/>
        <a:p>
          <a:endParaRPr lang="en-US"/>
        </a:p>
      </dgm:t>
    </dgm:pt>
    <dgm:pt modelId="{281170A5-576E-42B9-B579-445FB076A986}" type="pres">
      <dgm:prSet presAssocID="{012A5CC8-A40B-4C23-AEB8-1A31B79DC840}" presName="hierRoot2" presStyleCnt="0"/>
      <dgm:spPr/>
    </dgm:pt>
    <dgm:pt modelId="{61BC0C90-CBE4-4D26-9A93-3E59B3565636}" type="pres">
      <dgm:prSet presAssocID="{012A5CC8-A40B-4C23-AEB8-1A31B79DC840}" presName="composite2" presStyleCnt="0"/>
      <dgm:spPr/>
    </dgm:pt>
    <dgm:pt modelId="{A8253B81-7E21-4C72-B49B-D9011E14F02D}" type="pres">
      <dgm:prSet presAssocID="{012A5CC8-A40B-4C23-AEB8-1A31B79DC840}" presName="background2" presStyleLbl="node2" presStyleIdx="0" presStyleCnt="2"/>
      <dgm:spPr/>
    </dgm:pt>
    <dgm:pt modelId="{04E80767-1041-4CB7-A58F-5AD6B06CC2EC}" type="pres">
      <dgm:prSet presAssocID="{012A5CC8-A40B-4C23-AEB8-1A31B79DC840}" presName="text2" presStyleLbl="fgAcc2" presStyleIdx="0" presStyleCnt="2">
        <dgm:presLayoutVars>
          <dgm:chPref val="3"/>
        </dgm:presLayoutVars>
      </dgm:prSet>
      <dgm:spPr/>
      <dgm:t>
        <a:bodyPr/>
        <a:lstStyle/>
        <a:p>
          <a:endParaRPr lang="en-US"/>
        </a:p>
      </dgm:t>
    </dgm:pt>
    <dgm:pt modelId="{3A6BD7D7-28D9-412E-A74F-29C0B6E376E8}" type="pres">
      <dgm:prSet presAssocID="{012A5CC8-A40B-4C23-AEB8-1A31B79DC840}" presName="hierChild3" presStyleCnt="0"/>
      <dgm:spPr/>
    </dgm:pt>
    <dgm:pt modelId="{567E0526-5ECB-421C-B3CE-C6F4F657063C}" type="pres">
      <dgm:prSet presAssocID="{0743B538-2279-4344-A578-23F536B1A1CE}" presName="Name17" presStyleLbl="parChTrans1D3" presStyleIdx="0" presStyleCnt="3"/>
      <dgm:spPr/>
      <dgm:t>
        <a:bodyPr/>
        <a:lstStyle/>
        <a:p>
          <a:endParaRPr lang="en-US"/>
        </a:p>
      </dgm:t>
    </dgm:pt>
    <dgm:pt modelId="{208EE59C-8E29-4B95-92DA-6B74ABD4EB24}" type="pres">
      <dgm:prSet presAssocID="{301D417E-448C-41D5-8369-D7CCC9BDDB7D}" presName="hierRoot3" presStyleCnt="0"/>
      <dgm:spPr/>
    </dgm:pt>
    <dgm:pt modelId="{7C3913B8-0873-4D7C-B705-F35C98248E08}" type="pres">
      <dgm:prSet presAssocID="{301D417E-448C-41D5-8369-D7CCC9BDDB7D}" presName="composite3" presStyleCnt="0"/>
      <dgm:spPr/>
    </dgm:pt>
    <dgm:pt modelId="{9BB968E9-0ED2-4B61-862B-59B4B6EF4492}" type="pres">
      <dgm:prSet presAssocID="{301D417E-448C-41D5-8369-D7CCC9BDDB7D}" presName="background3" presStyleLbl="node3" presStyleIdx="0" presStyleCnt="3"/>
      <dgm:spPr/>
    </dgm:pt>
    <dgm:pt modelId="{6BA30215-766C-4671-8068-42F7695B955D}" type="pres">
      <dgm:prSet presAssocID="{301D417E-448C-41D5-8369-D7CCC9BDDB7D}" presName="text3" presStyleLbl="fgAcc3" presStyleIdx="0" presStyleCnt="3">
        <dgm:presLayoutVars>
          <dgm:chPref val="3"/>
        </dgm:presLayoutVars>
      </dgm:prSet>
      <dgm:spPr/>
      <dgm:t>
        <a:bodyPr/>
        <a:lstStyle/>
        <a:p>
          <a:endParaRPr lang="en-US"/>
        </a:p>
      </dgm:t>
    </dgm:pt>
    <dgm:pt modelId="{8C2EF64D-6FA2-4B2B-BAFC-CE04F52A6107}" type="pres">
      <dgm:prSet presAssocID="{301D417E-448C-41D5-8369-D7CCC9BDDB7D}" presName="hierChild4" presStyleCnt="0"/>
      <dgm:spPr/>
    </dgm:pt>
    <dgm:pt modelId="{8604E8D7-D80C-48F3-A7B9-AC4FFF64399F}" type="pres">
      <dgm:prSet presAssocID="{11ECD53B-00AE-4145-A4E6-D451744D18BF}" presName="Name17" presStyleLbl="parChTrans1D3" presStyleIdx="1" presStyleCnt="3"/>
      <dgm:spPr/>
      <dgm:t>
        <a:bodyPr/>
        <a:lstStyle/>
        <a:p>
          <a:endParaRPr lang="en-US"/>
        </a:p>
      </dgm:t>
    </dgm:pt>
    <dgm:pt modelId="{8D8DB97F-49A1-44B4-A4CE-0BC05E426274}" type="pres">
      <dgm:prSet presAssocID="{1D8EBEE7-F6EF-46F5-A23C-7BDE1435E055}" presName="hierRoot3" presStyleCnt="0"/>
      <dgm:spPr/>
    </dgm:pt>
    <dgm:pt modelId="{3B4A6B63-4DAC-47BA-80A4-5D48C40E244C}" type="pres">
      <dgm:prSet presAssocID="{1D8EBEE7-F6EF-46F5-A23C-7BDE1435E055}" presName="composite3" presStyleCnt="0"/>
      <dgm:spPr/>
    </dgm:pt>
    <dgm:pt modelId="{5E6D3CBE-D190-42CB-87C1-F1286DF760B7}" type="pres">
      <dgm:prSet presAssocID="{1D8EBEE7-F6EF-46F5-A23C-7BDE1435E055}" presName="background3" presStyleLbl="node3" presStyleIdx="1" presStyleCnt="3"/>
      <dgm:spPr/>
    </dgm:pt>
    <dgm:pt modelId="{1605AA7C-302E-4C6B-A6A6-5B831A479EFD}" type="pres">
      <dgm:prSet presAssocID="{1D8EBEE7-F6EF-46F5-A23C-7BDE1435E055}" presName="text3" presStyleLbl="fgAcc3" presStyleIdx="1" presStyleCnt="3">
        <dgm:presLayoutVars>
          <dgm:chPref val="3"/>
        </dgm:presLayoutVars>
      </dgm:prSet>
      <dgm:spPr/>
      <dgm:t>
        <a:bodyPr/>
        <a:lstStyle/>
        <a:p>
          <a:endParaRPr lang="en-US"/>
        </a:p>
      </dgm:t>
    </dgm:pt>
    <dgm:pt modelId="{B8D24572-0413-415A-BFFB-5575EB5AE434}" type="pres">
      <dgm:prSet presAssocID="{1D8EBEE7-F6EF-46F5-A23C-7BDE1435E055}" presName="hierChild4" presStyleCnt="0"/>
      <dgm:spPr/>
    </dgm:pt>
    <dgm:pt modelId="{B478E254-23F1-4C65-B0EF-98AF524039B8}" type="pres">
      <dgm:prSet presAssocID="{C2B6C49D-278B-4DA8-86F2-426E157F2E0B}" presName="Name10" presStyleLbl="parChTrans1D2" presStyleIdx="1" presStyleCnt="2"/>
      <dgm:spPr/>
      <dgm:t>
        <a:bodyPr/>
        <a:lstStyle/>
        <a:p>
          <a:endParaRPr lang="en-US"/>
        </a:p>
      </dgm:t>
    </dgm:pt>
    <dgm:pt modelId="{4DE16465-3C1F-441B-87B8-898D01C1AD0C}" type="pres">
      <dgm:prSet presAssocID="{37CD1918-2778-44A2-A629-4856572446C4}" presName="hierRoot2" presStyleCnt="0"/>
      <dgm:spPr/>
    </dgm:pt>
    <dgm:pt modelId="{92A7799B-37B1-4762-B286-70D5F83BE2DB}" type="pres">
      <dgm:prSet presAssocID="{37CD1918-2778-44A2-A629-4856572446C4}" presName="composite2" presStyleCnt="0"/>
      <dgm:spPr/>
    </dgm:pt>
    <dgm:pt modelId="{D7AFF537-9164-4521-834A-00E0233F8836}" type="pres">
      <dgm:prSet presAssocID="{37CD1918-2778-44A2-A629-4856572446C4}" presName="background2" presStyleLbl="node2" presStyleIdx="1" presStyleCnt="2"/>
      <dgm:spPr/>
    </dgm:pt>
    <dgm:pt modelId="{F7B7A1F8-C002-447F-8D8F-B4A3D6F5A87E}" type="pres">
      <dgm:prSet presAssocID="{37CD1918-2778-44A2-A629-4856572446C4}" presName="text2" presStyleLbl="fgAcc2" presStyleIdx="1" presStyleCnt="2">
        <dgm:presLayoutVars>
          <dgm:chPref val="3"/>
        </dgm:presLayoutVars>
      </dgm:prSet>
      <dgm:spPr/>
      <dgm:t>
        <a:bodyPr/>
        <a:lstStyle/>
        <a:p>
          <a:endParaRPr lang="en-US"/>
        </a:p>
      </dgm:t>
    </dgm:pt>
    <dgm:pt modelId="{5972F5DC-BFB0-4298-8B13-482A2A61C7EF}" type="pres">
      <dgm:prSet presAssocID="{37CD1918-2778-44A2-A629-4856572446C4}" presName="hierChild3" presStyleCnt="0"/>
      <dgm:spPr/>
    </dgm:pt>
    <dgm:pt modelId="{1A9B8033-CF2D-4E3D-9C7B-3EF74D4EE3B0}" type="pres">
      <dgm:prSet presAssocID="{B86DC174-CD6C-48B2-9D48-E945350A8309}" presName="Name17" presStyleLbl="parChTrans1D3" presStyleIdx="2" presStyleCnt="3"/>
      <dgm:spPr/>
      <dgm:t>
        <a:bodyPr/>
        <a:lstStyle/>
        <a:p>
          <a:endParaRPr lang="en-US"/>
        </a:p>
      </dgm:t>
    </dgm:pt>
    <dgm:pt modelId="{267C23B2-8896-47D6-AEE5-A3E33FEF6008}" type="pres">
      <dgm:prSet presAssocID="{070ABE90-91E0-4DE2-91D6-2228BD3B839D}" presName="hierRoot3" presStyleCnt="0"/>
      <dgm:spPr/>
    </dgm:pt>
    <dgm:pt modelId="{6D67DE4A-4F49-4C52-994F-521D5AEC4E15}" type="pres">
      <dgm:prSet presAssocID="{070ABE90-91E0-4DE2-91D6-2228BD3B839D}" presName="composite3" presStyleCnt="0"/>
      <dgm:spPr/>
    </dgm:pt>
    <dgm:pt modelId="{FD8D1284-BC9C-4461-BC53-FC54467D9C16}" type="pres">
      <dgm:prSet presAssocID="{070ABE90-91E0-4DE2-91D6-2228BD3B839D}" presName="background3" presStyleLbl="node3" presStyleIdx="2" presStyleCnt="3"/>
      <dgm:spPr/>
    </dgm:pt>
    <dgm:pt modelId="{C4A8111E-6CE2-4B85-A8E9-F6DDD9CB5439}" type="pres">
      <dgm:prSet presAssocID="{070ABE90-91E0-4DE2-91D6-2228BD3B839D}" presName="text3" presStyleLbl="fgAcc3" presStyleIdx="2" presStyleCnt="3">
        <dgm:presLayoutVars>
          <dgm:chPref val="3"/>
        </dgm:presLayoutVars>
      </dgm:prSet>
      <dgm:spPr/>
      <dgm:t>
        <a:bodyPr/>
        <a:lstStyle/>
        <a:p>
          <a:endParaRPr lang="en-US"/>
        </a:p>
      </dgm:t>
    </dgm:pt>
    <dgm:pt modelId="{6A379DCE-94CD-42E4-B486-7E745AFC95EC}" type="pres">
      <dgm:prSet presAssocID="{070ABE90-91E0-4DE2-91D6-2228BD3B839D}" presName="hierChild4" presStyleCnt="0"/>
      <dgm:spPr/>
    </dgm:pt>
  </dgm:ptLst>
  <dgm:cxnLst>
    <dgm:cxn modelId="{749B7A88-A8CD-4AAD-B0A0-B50CD2DE5774}" type="presOf" srcId="{0DD9308A-7B13-426A-B1CE-A63CE7B575BF}" destId="{1CA8D8C3-08E4-449F-8C03-0849FFCC4B69}" srcOrd="0" destOrd="0" presId="urn:microsoft.com/office/officeart/2005/8/layout/hierarchy1"/>
    <dgm:cxn modelId="{772A5BDD-CB61-40C1-A9EF-767FA24E681D}" type="presOf" srcId="{11ECD53B-00AE-4145-A4E6-D451744D18BF}" destId="{8604E8D7-D80C-48F3-A7B9-AC4FFF64399F}" srcOrd="0" destOrd="0" presId="urn:microsoft.com/office/officeart/2005/8/layout/hierarchy1"/>
    <dgm:cxn modelId="{52F315E7-7340-470A-94F4-48F2404775B8}" type="presOf" srcId="{0743B538-2279-4344-A578-23F536B1A1CE}" destId="{567E0526-5ECB-421C-B3CE-C6F4F657063C}" srcOrd="0" destOrd="0" presId="urn:microsoft.com/office/officeart/2005/8/layout/hierarchy1"/>
    <dgm:cxn modelId="{23D11316-E42B-41CE-963E-27B588819D86}" srcId="{9CC0042B-2850-4306-9D08-0D62B45EA70E}" destId="{012A5CC8-A40B-4C23-AEB8-1A31B79DC840}" srcOrd="0" destOrd="0" parTransId="{4F557BD9-6BE7-44EA-8340-6C682F9E6C04}" sibTransId="{73A0CEA4-01AB-4C79-9AF0-2CA3E17488D5}"/>
    <dgm:cxn modelId="{0B84D33F-B065-48AD-A4B2-3E458601E9D6}" type="presOf" srcId="{B86DC174-CD6C-48B2-9D48-E945350A8309}" destId="{1A9B8033-CF2D-4E3D-9C7B-3EF74D4EE3B0}" srcOrd="0" destOrd="0" presId="urn:microsoft.com/office/officeart/2005/8/layout/hierarchy1"/>
    <dgm:cxn modelId="{BAB51851-EA6D-4E8F-8E7D-78E3B8DDF2BD}" srcId="{012A5CC8-A40B-4C23-AEB8-1A31B79DC840}" destId="{1D8EBEE7-F6EF-46F5-A23C-7BDE1435E055}" srcOrd="1" destOrd="0" parTransId="{11ECD53B-00AE-4145-A4E6-D451744D18BF}" sibTransId="{5E1CC388-C6B3-40B6-BE7E-89D861A1FF38}"/>
    <dgm:cxn modelId="{4EF96D06-250C-4DA4-B6CB-510636D4F067}" type="presOf" srcId="{070ABE90-91E0-4DE2-91D6-2228BD3B839D}" destId="{C4A8111E-6CE2-4B85-A8E9-F6DDD9CB5439}" srcOrd="0" destOrd="0" presId="urn:microsoft.com/office/officeart/2005/8/layout/hierarchy1"/>
    <dgm:cxn modelId="{0EB12FD8-9C6F-4516-BDC4-558059CF8535}" srcId="{37CD1918-2778-44A2-A629-4856572446C4}" destId="{070ABE90-91E0-4DE2-91D6-2228BD3B839D}" srcOrd="0" destOrd="0" parTransId="{B86DC174-CD6C-48B2-9D48-E945350A8309}" sibTransId="{9D9EFC07-C9EE-46DE-8520-0CE5C8070E60}"/>
    <dgm:cxn modelId="{DB4DB344-88C7-49F4-813B-3B9544CBF6E0}" type="presOf" srcId="{012A5CC8-A40B-4C23-AEB8-1A31B79DC840}" destId="{04E80767-1041-4CB7-A58F-5AD6B06CC2EC}" srcOrd="0" destOrd="0" presId="urn:microsoft.com/office/officeart/2005/8/layout/hierarchy1"/>
    <dgm:cxn modelId="{A382EA0E-B5E6-4C49-ABD8-F95D959BB55E}" srcId="{0DD9308A-7B13-426A-B1CE-A63CE7B575BF}" destId="{9CC0042B-2850-4306-9D08-0D62B45EA70E}" srcOrd="0" destOrd="0" parTransId="{5F383DE1-38A4-4115-9254-F3460205C9B4}" sibTransId="{227848CF-AD18-4A20-8A01-34FB90A0EA83}"/>
    <dgm:cxn modelId="{5B2C3795-4AEC-4F4A-A7FF-5C08CC8A6AE8}" type="presOf" srcId="{C2B6C49D-278B-4DA8-86F2-426E157F2E0B}" destId="{B478E254-23F1-4C65-B0EF-98AF524039B8}" srcOrd="0" destOrd="0" presId="urn:microsoft.com/office/officeart/2005/8/layout/hierarchy1"/>
    <dgm:cxn modelId="{254BB0BE-DD13-4CB9-89B4-78F956C8F3ED}" type="presOf" srcId="{9CC0042B-2850-4306-9D08-0D62B45EA70E}" destId="{15888E50-294D-435F-A80C-71783BEC51D6}" srcOrd="0" destOrd="0" presId="urn:microsoft.com/office/officeart/2005/8/layout/hierarchy1"/>
    <dgm:cxn modelId="{AE5B17C5-18EC-46D0-A538-2F5F9D418AA9}" type="presOf" srcId="{301D417E-448C-41D5-8369-D7CCC9BDDB7D}" destId="{6BA30215-766C-4671-8068-42F7695B955D}" srcOrd="0" destOrd="0" presId="urn:microsoft.com/office/officeart/2005/8/layout/hierarchy1"/>
    <dgm:cxn modelId="{260ABDC5-A2DC-4252-A75F-B1311DDF9894}" srcId="{012A5CC8-A40B-4C23-AEB8-1A31B79DC840}" destId="{301D417E-448C-41D5-8369-D7CCC9BDDB7D}" srcOrd="0" destOrd="0" parTransId="{0743B538-2279-4344-A578-23F536B1A1CE}" sibTransId="{9300A146-7ACF-4613-8307-DAE5CC0B0292}"/>
    <dgm:cxn modelId="{5E441F5B-E8FB-42D7-B9DE-D00D04406EC0}" srcId="{9CC0042B-2850-4306-9D08-0D62B45EA70E}" destId="{37CD1918-2778-44A2-A629-4856572446C4}" srcOrd="1" destOrd="0" parTransId="{C2B6C49D-278B-4DA8-86F2-426E157F2E0B}" sibTransId="{2972C0DA-7BF6-4B64-8662-1ED33DA3C940}"/>
    <dgm:cxn modelId="{915C2B63-7898-45D0-B66A-3EFABD1E0EAA}" type="presOf" srcId="{4F557BD9-6BE7-44EA-8340-6C682F9E6C04}" destId="{5225353B-C36D-466D-B71F-C8188320CA83}" srcOrd="0" destOrd="0" presId="urn:microsoft.com/office/officeart/2005/8/layout/hierarchy1"/>
    <dgm:cxn modelId="{65CAD03E-776A-4972-B04D-23AB6A103E69}" type="presOf" srcId="{1D8EBEE7-F6EF-46F5-A23C-7BDE1435E055}" destId="{1605AA7C-302E-4C6B-A6A6-5B831A479EFD}" srcOrd="0" destOrd="0" presId="urn:microsoft.com/office/officeart/2005/8/layout/hierarchy1"/>
    <dgm:cxn modelId="{6D876A45-DEC2-4E95-A079-7A8EAC140866}" type="presOf" srcId="{37CD1918-2778-44A2-A629-4856572446C4}" destId="{F7B7A1F8-C002-447F-8D8F-B4A3D6F5A87E}" srcOrd="0" destOrd="0" presId="urn:microsoft.com/office/officeart/2005/8/layout/hierarchy1"/>
    <dgm:cxn modelId="{13C20067-51FB-4635-95AF-9AC595BC804E}" type="presParOf" srcId="{1CA8D8C3-08E4-449F-8C03-0849FFCC4B69}" destId="{6C21F116-6280-4643-AC93-CD4CEBD997CA}" srcOrd="0" destOrd="0" presId="urn:microsoft.com/office/officeart/2005/8/layout/hierarchy1"/>
    <dgm:cxn modelId="{8C4C281F-0B2A-4EEB-8A8C-40E4E7D51F56}" type="presParOf" srcId="{6C21F116-6280-4643-AC93-CD4CEBD997CA}" destId="{9C634959-F3CE-4DAC-B994-1AACFA2B27A3}" srcOrd="0" destOrd="0" presId="urn:microsoft.com/office/officeart/2005/8/layout/hierarchy1"/>
    <dgm:cxn modelId="{7EBD8D5E-7C83-417E-93BF-1D89E60E6221}" type="presParOf" srcId="{9C634959-F3CE-4DAC-B994-1AACFA2B27A3}" destId="{A89BB605-9041-44D0-A059-C50768686A73}" srcOrd="0" destOrd="0" presId="urn:microsoft.com/office/officeart/2005/8/layout/hierarchy1"/>
    <dgm:cxn modelId="{F32EBA4C-8893-4370-90E0-85E97FBE0776}" type="presParOf" srcId="{9C634959-F3CE-4DAC-B994-1AACFA2B27A3}" destId="{15888E50-294D-435F-A80C-71783BEC51D6}" srcOrd="1" destOrd="0" presId="urn:microsoft.com/office/officeart/2005/8/layout/hierarchy1"/>
    <dgm:cxn modelId="{1B75BB4B-90DF-4C2A-B50D-5EBA2FF99713}" type="presParOf" srcId="{6C21F116-6280-4643-AC93-CD4CEBD997CA}" destId="{F4242616-99CE-4687-9C24-CAAF43D5A79D}" srcOrd="1" destOrd="0" presId="urn:microsoft.com/office/officeart/2005/8/layout/hierarchy1"/>
    <dgm:cxn modelId="{E5EE378F-27A7-4826-9676-D7DBA86ACCD2}" type="presParOf" srcId="{F4242616-99CE-4687-9C24-CAAF43D5A79D}" destId="{5225353B-C36D-466D-B71F-C8188320CA83}" srcOrd="0" destOrd="0" presId="urn:microsoft.com/office/officeart/2005/8/layout/hierarchy1"/>
    <dgm:cxn modelId="{704A5F7A-29B0-4E18-B012-E1A657B7B6E7}" type="presParOf" srcId="{F4242616-99CE-4687-9C24-CAAF43D5A79D}" destId="{281170A5-576E-42B9-B579-445FB076A986}" srcOrd="1" destOrd="0" presId="urn:microsoft.com/office/officeart/2005/8/layout/hierarchy1"/>
    <dgm:cxn modelId="{49299F6F-B4BA-4CC3-868C-2FAC23D1AD30}" type="presParOf" srcId="{281170A5-576E-42B9-B579-445FB076A986}" destId="{61BC0C90-CBE4-4D26-9A93-3E59B3565636}" srcOrd="0" destOrd="0" presId="urn:microsoft.com/office/officeart/2005/8/layout/hierarchy1"/>
    <dgm:cxn modelId="{6C354D06-DAAA-4131-BD03-C87E978A83EF}" type="presParOf" srcId="{61BC0C90-CBE4-4D26-9A93-3E59B3565636}" destId="{A8253B81-7E21-4C72-B49B-D9011E14F02D}" srcOrd="0" destOrd="0" presId="urn:microsoft.com/office/officeart/2005/8/layout/hierarchy1"/>
    <dgm:cxn modelId="{986DB9D4-41B5-4C6C-A0B0-5FD85B6E3031}" type="presParOf" srcId="{61BC0C90-CBE4-4D26-9A93-3E59B3565636}" destId="{04E80767-1041-4CB7-A58F-5AD6B06CC2EC}" srcOrd="1" destOrd="0" presId="urn:microsoft.com/office/officeart/2005/8/layout/hierarchy1"/>
    <dgm:cxn modelId="{EABCFEF1-5ABB-4A98-9AE0-32D99B89C543}" type="presParOf" srcId="{281170A5-576E-42B9-B579-445FB076A986}" destId="{3A6BD7D7-28D9-412E-A74F-29C0B6E376E8}" srcOrd="1" destOrd="0" presId="urn:microsoft.com/office/officeart/2005/8/layout/hierarchy1"/>
    <dgm:cxn modelId="{AD420D23-4546-4F7F-9A44-3BBA4C64C007}" type="presParOf" srcId="{3A6BD7D7-28D9-412E-A74F-29C0B6E376E8}" destId="{567E0526-5ECB-421C-B3CE-C6F4F657063C}" srcOrd="0" destOrd="0" presId="urn:microsoft.com/office/officeart/2005/8/layout/hierarchy1"/>
    <dgm:cxn modelId="{F673FC89-11A0-4B6F-AB52-2BB6A4BBFF55}" type="presParOf" srcId="{3A6BD7D7-28D9-412E-A74F-29C0B6E376E8}" destId="{208EE59C-8E29-4B95-92DA-6B74ABD4EB24}" srcOrd="1" destOrd="0" presId="urn:microsoft.com/office/officeart/2005/8/layout/hierarchy1"/>
    <dgm:cxn modelId="{07F35C70-F47C-4417-AAFE-FE5A48426FFE}" type="presParOf" srcId="{208EE59C-8E29-4B95-92DA-6B74ABD4EB24}" destId="{7C3913B8-0873-4D7C-B705-F35C98248E08}" srcOrd="0" destOrd="0" presId="urn:microsoft.com/office/officeart/2005/8/layout/hierarchy1"/>
    <dgm:cxn modelId="{926A09D9-3B2D-4890-8BBA-6B7C670D9BCE}" type="presParOf" srcId="{7C3913B8-0873-4D7C-B705-F35C98248E08}" destId="{9BB968E9-0ED2-4B61-862B-59B4B6EF4492}" srcOrd="0" destOrd="0" presId="urn:microsoft.com/office/officeart/2005/8/layout/hierarchy1"/>
    <dgm:cxn modelId="{9E9CFD01-3FA7-4D94-9F9E-9FBBB9C71730}" type="presParOf" srcId="{7C3913B8-0873-4D7C-B705-F35C98248E08}" destId="{6BA30215-766C-4671-8068-42F7695B955D}" srcOrd="1" destOrd="0" presId="urn:microsoft.com/office/officeart/2005/8/layout/hierarchy1"/>
    <dgm:cxn modelId="{5F98B2B1-0CD0-4861-8FA8-392C92A43C69}" type="presParOf" srcId="{208EE59C-8E29-4B95-92DA-6B74ABD4EB24}" destId="{8C2EF64D-6FA2-4B2B-BAFC-CE04F52A6107}" srcOrd="1" destOrd="0" presId="urn:microsoft.com/office/officeart/2005/8/layout/hierarchy1"/>
    <dgm:cxn modelId="{0FD6D387-EF04-40D6-A580-4450BE076B4B}" type="presParOf" srcId="{3A6BD7D7-28D9-412E-A74F-29C0B6E376E8}" destId="{8604E8D7-D80C-48F3-A7B9-AC4FFF64399F}" srcOrd="2" destOrd="0" presId="urn:microsoft.com/office/officeart/2005/8/layout/hierarchy1"/>
    <dgm:cxn modelId="{2CDA93E4-1AB4-4869-AA0F-88870FF4C280}" type="presParOf" srcId="{3A6BD7D7-28D9-412E-A74F-29C0B6E376E8}" destId="{8D8DB97F-49A1-44B4-A4CE-0BC05E426274}" srcOrd="3" destOrd="0" presId="urn:microsoft.com/office/officeart/2005/8/layout/hierarchy1"/>
    <dgm:cxn modelId="{DA726EA0-F9EB-4CAE-927A-314423710268}" type="presParOf" srcId="{8D8DB97F-49A1-44B4-A4CE-0BC05E426274}" destId="{3B4A6B63-4DAC-47BA-80A4-5D48C40E244C}" srcOrd="0" destOrd="0" presId="urn:microsoft.com/office/officeart/2005/8/layout/hierarchy1"/>
    <dgm:cxn modelId="{06DA0961-6033-4BA1-A7D6-918F36DDA9E3}" type="presParOf" srcId="{3B4A6B63-4DAC-47BA-80A4-5D48C40E244C}" destId="{5E6D3CBE-D190-42CB-87C1-F1286DF760B7}" srcOrd="0" destOrd="0" presId="urn:microsoft.com/office/officeart/2005/8/layout/hierarchy1"/>
    <dgm:cxn modelId="{6BF91892-8D2D-4FEB-A87C-3BE82894BE29}" type="presParOf" srcId="{3B4A6B63-4DAC-47BA-80A4-5D48C40E244C}" destId="{1605AA7C-302E-4C6B-A6A6-5B831A479EFD}" srcOrd="1" destOrd="0" presId="urn:microsoft.com/office/officeart/2005/8/layout/hierarchy1"/>
    <dgm:cxn modelId="{8571D4F8-AF26-4703-87D2-45489D6FA03C}" type="presParOf" srcId="{8D8DB97F-49A1-44B4-A4CE-0BC05E426274}" destId="{B8D24572-0413-415A-BFFB-5575EB5AE434}" srcOrd="1" destOrd="0" presId="urn:microsoft.com/office/officeart/2005/8/layout/hierarchy1"/>
    <dgm:cxn modelId="{5BC47462-73DC-45BF-83AC-0B907CBEC114}" type="presParOf" srcId="{F4242616-99CE-4687-9C24-CAAF43D5A79D}" destId="{B478E254-23F1-4C65-B0EF-98AF524039B8}" srcOrd="2" destOrd="0" presId="urn:microsoft.com/office/officeart/2005/8/layout/hierarchy1"/>
    <dgm:cxn modelId="{FD708E28-F4E0-485B-ADFC-3A78A2E1BB3F}" type="presParOf" srcId="{F4242616-99CE-4687-9C24-CAAF43D5A79D}" destId="{4DE16465-3C1F-441B-87B8-898D01C1AD0C}" srcOrd="3" destOrd="0" presId="urn:microsoft.com/office/officeart/2005/8/layout/hierarchy1"/>
    <dgm:cxn modelId="{95B2F1A1-78CE-4D47-8576-78267D85DAB7}" type="presParOf" srcId="{4DE16465-3C1F-441B-87B8-898D01C1AD0C}" destId="{92A7799B-37B1-4762-B286-70D5F83BE2DB}" srcOrd="0" destOrd="0" presId="urn:microsoft.com/office/officeart/2005/8/layout/hierarchy1"/>
    <dgm:cxn modelId="{EFD97C83-1513-49CB-BBA6-50D32D0F2D04}" type="presParOf" srcId="{92A7799B-37B1-4762-B286-70D5F83BE2DB}" destId="{D7AFF537-9164-4521-834A-00E0233F8836}" srcOrd="0" destOrd="0" presId="urn:microsoft.com/office/officeart/2005/8/layout/hierarchy1"/>
    <dgm:cxn modelId="{EC232ACD-72A1-45BC-8CD5-B7629D3FDD03}" type="presParOf" srcId="{92A7799B-37B1-4762-B286-70D5F83BE2DB}" destId="{F7B7A1F8-C002-447F-8D8F-B4A3D6F5A87E}" srcOrd="1" destOrd="0" presId="urn:microsoft.com/office/officeart/2005/8/layout/hierarchy1"/>
    <dgm:cxn modelId="{6B494D74-4A1F-40F3-A097-FD64747E8981}" type="presParOf" srcId="{4DE16465-3C1F-441B-87B8-898D01C1AD0C}" destId="{5972F5DC-BFB0-4298-8B13-482A2A61C7EF}" srcOrd="1" destOrd="0" presId="urn:microsoft.com/office/officeart/2005/8/layout/hierarchy1"/>
    <dgm:cxn modelId="{E004F9BA-8CE1-456E-A242-92021714C602}" type="presParOf" srcId="{5972F5DC-BFB0-4298-8B13-482A2A61C7EF}" destId="{1A9B8033-CF2D-4E3D-9C7B-3EF74D4EE3B0}" srcOrd="0" destOrd="0" presId="urn:microsoft.com/office/officeart/2005/8/layout/hierarchy1"/>
    <dgm:cxn modelId="{02279768-736A-4470-AFCB-452547973A45}" type="presParOf" srcId="{5972F5DC-BFB0-4298-8B13-482A2A61C7EF}" destId="{267C23B2-8896-47D6-AEE5-A3E33FEF6008}" srcOrd="1" destOrd="0" presId="urn:microsoft.com/office/officeart/2005/8/layout/hierarchy1"/>
    <dgm:cxn modelId="{82B107F4-46FD-4232-A217-0CE0D7906BD6}" type="presParOf" srcId="{267C23B2-8896-47D6-AEE5-A3E33FEF6008}" destId="{6D67DE4A-4F49-4C52-994F-521D5AEC4E15}" srcOrd="0" destOrd="0" presId="urn:microsoft.com/office/officeart/2005/8/layout/hierarchy1"/>
    <dgm:cxn modelId="{18CE4EF0-78A9-4FDE-9343-5CA28CD1674F}" type="presParOf" srcId="{6D67DE4A-4F49-4C52-994F-521D5AEC4E15}" destId="{FD8D1284-BC9C-4461-BC53-FC54467D9C16}" srcOrd="0" destOrd="0" presId="urn:microsoft.com/office/officeart/2005/8/layout/hierarchy1"/>
    <dgm:cxn modelId="{1E4240D0-47B3-4944-960B-109EA9004E96}" type="presParOf" srcId="{6D67DE4A-4F49-4C52-994F-521D5AEC4E15}" destId="{C4A8111E-6CE2-4B85-A8E9-F6DDD9CB5439}" srcOrd="1" destOrd="0" presId="urn:microsoft.com/office/officeart/2005/8/layout/hierarchy1"/>
    <dgm:cxn modelId="{057D72B6-5F76-462A-841A-54B32D689E0A}" type="presParOf" srcId="{267C23B2-8896-47D6-AEE5-A3E33FEF6008}" destId="{6A379DCE-94CD-42E4-B486-7E745AFC95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D9308A-7B13-426A-B1CE-A63CE7B575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CC0042B-2850-4306-9D08-0D62B45EA70E}">
      <dgm:prSet phldrT="[Text]"/>
      <dgm:spPr/>
      <dgm:t>
        <a:bodyPr/>
        <a:lstStyle/>
        <a:p>
          <a:r>
            <a:rPr lang="el-GR" dirty="0" smtClean="0"/>
            <a:t>Περιγραφικό νόημα της λέξης</a:t>
          </a:r>
          <a:endParaRPr lang="en-US" dirty="0"/>
        </a:p>
      </dgm:t>
    </dgm:pt>
    <dgm:pt modelId="{5F383DE1-38A4-4115-9254-F3460205C9B4}" type="parTrans" cxnId="{A382EA0E-B5E6-4C49-ABD8-F95D959BB55E}">
      <dgm:prSet/>
      <dgm:spPr/>
      <dgm:t>
        <a:bodyPr/>
        <a:lstStyle/>
        <a:p>
          <a:endParaRPr lang="en-US"/>
        </a:p>
      </dgm:t>
    </dgm:pt>
    <dgm:pt modelId="{227848CF-AD18-4A20-8A01-34FB90A0EA83}" type="sibTrans" cxnId="{A382EA0E-B5E6-4C49-ABD8-F95D959BB55E}">
      <dgm:prSet/>
      <dgm:spPr/>
      <dgm:t>
        <a:bodyPr/>
        <a:lstStyle/>
        <a:p>
          <a:endParaRPr lang="en-US"/>
        </a:p>
      </dgm:t>
    </dgm:pt>
    <dgm:pt modelId="{012A5CC8-A40B-4C23-AEB8-1A31B79DC840}">
      <dgm:prSet phldrT="[Text]"/>
      <dgm:spPr/>
      <dgm:t>
        <a:bodyPr/>
        <a:lstStyle/>
        <a:p>
          <a:r>
            <a:rPr lang="el-GR" dirty="0" smtClean="0"/>
            <a:t>Εξωτερική διάσταση</a:t>
          </a:r>
          <a:endParaRPr lang="en-US" dirty="0"/>
        </a:p>
      </dgm:t>
    </dgm:pt>
    <dgm:pt modelId="{4F557BD9-6BE7-44EA-8340-6C682F9E6C04}" type="parTrans" cxnId="{23D11316-E42B-41CE-963E-27B588819D86}">
      <dgm:prSet/>
      <dgm:spPr/>
      <dgm:t>
        <a:bodyPr/>
        <a:lstStyle/>
        <a:p>
          <a:endParaRPr lang="en-US"/>
        </a:p>
      </dgm:t>
    </dgm:pt>
    <dgm:pt modelId="{73A0CEA4-01AB-4C79-9AF0-2CA3E17488D5}" type="sibTrans" cxnId="{23D11316-E42B-41CE-963E-27B588819D86}">
      <dgm:prSet/>
      <dgm:spPr/>
      <dgm:t>
        <a:bodyPr/>
        <a:lstStyle/>
        <a:p>
          <a:endParaRPr lang="en-US"/>
        </a:p>
      </dgm:t>
    </dgm:pt>
    <dgm:pt modelId="{301D417E-448C-41D5-8369-D7CCC9BDDB7D}">
      <dgm:prSet phldrT="[Text]"/>
      <dgm:spPr/>
      <dgm:t>
        <a:bodyPr/>
        <a:lstStyle/>
        <a:p>
          <a:r>
            <a:rPr lang="el-GR" dirty="0" smtClean="0"/>
            <a:t>Δήλωση</a:t>
          </a:r>
          <a:endParaRPr lang="en-US" dirty="0"/>
        </a:p>
      </dgm:t>
    </dgm:pt>
    <dgm:pt modelId="{0743B538-2279-4344-A578-23F536B1A1CE}" type="parTrans" cxnId="{260ABDC5-A2DC-4252-A75F-B1311DDF9894}">
      <dgm:prSet/>
      <dgm:spPr/>
      <dgm:t>
        <a:bodyPr/>
        <a:lstStyle/>
        <a:p>
          <a:endParaRPr lang="en-US"/>
        </a:p>
      </dgm:t>
    </dgm:pt>
    <dgm:pt modelId="{9300A146-7ACF-4613-8307-DAE5CC0B0292}" type="sibTrans" cxnId="{260ABDC5-A2DC-4252-A75F-B1311DDF9894}">
      <dgm:prSet/>
      <dgm:spPr/>
      <dgm:t>
        <a:bodyPr/>
        <a:lstStyle/>
        <a:p>
          <a:endParaRPr lang="en-US"/>
        </a:p>
      </dgm:t>
    </dgm:pt>
    <dgm:pt modelId="{1D8EBEE7-F6EF-46F5-A23C-7BDE1435E055}">
      <dgm:prSet phldrT="[Text]"/>
      <dgm:spPr/>
      <dgm:t>
        <a:bodyPr/>
        <a:lstStyle/>
        <a:p>
          <a:r>
            <a:rPr lang="el-GR" dirty="0" smtClean="0"/>
            <a:t>Αναφορά</a:t>
          </a:r>
          <a:endParaRPr lang="en-US" dirty="0"/>
        </a:p>
      </dgm:t>
    </dgm:pt>
    <dgm:pt modelId="{11ECD53B-00AE-4145-A4E6-D451744D18BF}" type="parTrans" cxnId="{BAB51851-EA6D-4E8F-8E7D-78E3B8DDF2BD}">
      <dgm:prSet/>
      <dgm:spPr/>
      <dgm:t>
        <a:bodyPr/>
        <a:lstStyle/>
        <a:p>
          <a:endParaRPr lang="en-US"/>
        </a:p>
      </dgm:t>
    </dgm:pt>
    <dgm:pt modelId="{5E1CC388-C6B3-40B6-BE7E-89D861A1FF38}" type="sibTrans" cxnId="{BAB51851-EA6D-4E8F-8E7D-78E3B8DDF2BD}">
      <dgm:prSet/>
      <dgm:spPr/>
      <dgm:t>
        <a:bodyPr/>
        <a:lstStyle/>
        <a:p>
          <a:endParaRPr lang="en-US"/>
        </a:p>
      </dgm:t>
    </dgm:pt>
    <dgm:pt modelId="{37CD1918-2778-44A2-A629-4856572446C4}">
      <dgm:prSet phldrT="[Text]"/>
      <dgm:spPr/>
      <dgm:t>
        <a:bodyPr/>
        <a:lstStyle/>
        <a:p>
          <a:r>
            <a:rPr lang="el-GR" dirty="0" smtClean="0"/>
            <a:t>Εσωτερική διάσταση</a:t>
          </a:r>
          <a:endParaRPr lang="en-US" dirty="0"/>
        </a:p>
      </dgm:t>
    </dgm:pt>
    <dgm:pt modelId="{C2B6C49D-278B-4DA8-86F2-426E157F2E0B}" type="parTrans" cxnId="{5E441F5B-E8FB-42D7-B9DE-D00D04406EC0}">
      <dgm:prSet/>
      <dgm:spPr/>
      <dgm:t>
        <a:bodyPr/>
        <a:lstStyle/>
        <a:p>
          <a:endParaRPr lang="en-US"/>
        </a:p>
      </dgm:t>
    </dgm:pt>
    <dgm:pt modelId="{2972C0DA-7BF6-4B64-8662-1ED33DA3C940}" type="sibTrans" cxnId="{5E441F5B-E8FB-42D7-B9DE-D00D04406EC0}">
      <dgm:prSet/>
      <dgm:spPr/>
      <dgm:t>
        <a:bodyPr/>
        <a:lstStyle/>
        <a:p>
          <a:endParaRPr lang="en-US"/>
        </a:p>
      </dgm:t>
    </dgm:pt>
    <dgm:pt modelId="{070ABE90-91E0-4DE2-91D6-2228BD3B839D}">
      <dgm:prSet phldrT="[Text]"/>
      <dgm:spPr/>
      <dgm:t>
        <a:bodyPr/>
        <a:lstStyle/>
        <a:p>
          <a:r>
            <a:rPr lang="el-GR" dirty="0" smtClean="0"/>
            <a:t>Σημασία</a:t>
          </a:r>
          <a:endParaRPr lang="en-US" dirty="0"/>
        </a:p>
      </dgm:t>
    </dgm:pt>
    <dgm:pt modelId="{B86DC174-CD6C-48B2-9D48-E945350A8309}" type="parTrans" cxnId="{0EB12FD8-9C6F-4516-BDC4-558059CF8535}">
      <dgm:prSet/>
      <dgm:spPr/>
      <dgm:t>
        <a:bodyPr/>
        <a:lstStyle/>
        <a:p>
          <a:endParaRPr lang="en-US"/>
        </a:p>
      </dgm:t>
    </dgm:pt>
    <dgm:pt modelId="{9D9EFC07-C9EE-46DE-8520-0CE5C8070E60}" type="sibTrans" cxnId="{0EB12FD8-9C6F-4516-BDC4-558059CF8535}">
      <dgm:prSet/>
      <dgm:spPr/>
      <dgm:t>
        <a:bodyPr/>
        <a:lstStyle/>
        <a:p>
          <a:endParaRPr lang="en-US"/>
        </a:p>
      </dgm:t>
    </dgm:pt>
    <dgm:pt modelId="{1CA8D8C3-08E4-449F-8C03-0849FFCC4B69}" type="pres">
      <dgm:prSet presAssocID="{0DD9308A-7B13-426A-B1CE-A63CE7B575BF}" presName="hierChild1" presStyleCnt="0">
        <dgm:presLayoutVars>
          <dgm:chPref val="1"/>
          <dgm:dir/>
          <dgm:animOne val="branch"/>
          <dgm:animLvl val="lvl"/>
          <dgm:resizeHandles/>
        </dgm:presLayoutVars>
      </dgm:prSet>
      <dgm:spPr/>
      <dgm:t>
        <a:bodyPr/>
        <a:lstStyle/>
        <a:p>
          <a:endParaRPr lang="en-US"/>
        </a:p>
      </dgm:t>
    </dgm:pt>
    <dgm:pt modelId="{6C21F116-6280-4643-AC93-CD4CEBD997CA}" type="pres">
      <dgm:prSet presAssocID="{9CC0042B-2850-4306-9D08-0D62B45EA70E}" presName="hierRoot1" presStyleCnt="0"/>
      <dgm:spPr/>
    </dgm:pt>
    <dgm:pt modelId="{9C634959-F3CE-4DAC-B994-1AACFA2B27A3}" type="pres">
      <dgm:prSet presAssocID="{9CC0042B-2850-4306-9D08-0D62B45EA70E}" presName="composite" presStyleCnt="0"/>
      <dgm:spPr/>
    </dgm:pt>
    <dgm:pt modelId="{A89BB605-9041-44D0-A059-C50768686A73}" type="pres">
      <dgm:prSet presAssocID="{9CC0042B-2850-4306-9D08-0D62B45EA70E}" presName="background" presStyleLbl="node0" presStyleIdx="0" presStyleCnt="1"/>
      <dgm:spPr/>
    </dgm:pt>
    <dgm:pt modelId="{15888E50-294D-435F-A80C-71783BEC51D6}" type="pres">
      <dgm:prSet presAssocID="{9CC0042B-2850-4306-9D08-0D62B45EA70E}" presName="text" presStyleLbl="fgAcc0" presStyleIdx="0" presStyleCnt="1">
        <dgm:presLayoutVars>
          <dgm:chPref val="3"/>
        </dgm:presLayoutVars>
      </dgm:prSet>
      <dgm:spPr/>
      <dgm:t>
        <a:bodyPr/>
        <a:lstStyle/>
        <a:p>
          <a:endParaRPr lang="en-US"/>
        </a:p>
      </dgm:t>
    </dgm:pt>
    <dgm:pt modelId="{F4242616-99CE-4687-9C24-CAAF43D5A79D}" type="pres">
      <dgm:prSet presAssocID="{9CC0042B-2850-4306-9D08-0D62B45EA70E}" presName="hierChild2" presStyleCnt="0"/>
      <dgm:spPr/>
    </dgm:pt>
    <dgm:pt modelId="{5225353B-C36D-466D-B71F-C8188320CA83}" type="pres">
      <dgm:prSet presAssocID="{4F557BD9-6BE7-44EA-8340-6C682F9E6C04}" presName="Name10" presStyleLbl="parChTrans1D2" presStyleIdx="0" presStyleCnt="2"/>
      <dgm:spPr/>
      <dgm:t>
        <a:bodyPr/>
        <a:lstStyle/>
        <a:p>
          <a:endParaRPr lang="en-US"/>
        </a:p>
      </dgm:t>
    </dgm:pt>
    <dgm:pt modelId="{281170A5-576E-42B9-B579-445FB076A986}" type="pres">
      <dgm:prSet presAssocID="{012A5CC8-A40B-4C23-AEB8-1A31B79DC840}" presName="hierRoot2" presStyleCnt="0"/>
      <dgm:spPr/>
    </dgm:pt>
    <dgm:pt modelId="{61BC0C90-CBE4-4D26-9A93-3E59B3565636}" type="pres">
      <dgm:prSet presAssocID="{012A5CC8-A40B-4C23-AEB8-1A31B79DC840}" presName="composite2" presStyleCnt="0"/>
      <dgm:spPr/>
    </dgm:pt>
    <dgm:pt modelId="{A8253B81-7E21-4C72-B49B-D9011E14F02D}" type="pres">
      <dgm:prSet presAssocID="{012A5CC8-A40B-4C23-AEB8-1A31B79DC840}" presName="background2" presStyleLbl="node2" presStyleIdx="0" presStyleCnt="2"/>
      <dgm:spPr/>
    </dgm:pt>
    <dgm:pt modelId="{04E80767-1041-4CB7-A58F-5AD6B06CC2EC}" type="pres">
      <dgm:prSet presAssocID="{012A5CC8-A40B-4C23-AEB8-1A31B79DC840}" presName="text2" presStyleLbl="fgAcc2" presStyleIdx="0" presStyleCnt="2">
        <dgm:presLayoutVars>
          <dgm:chPref val="3"/>
        </dgm:presLayoutVars>
      </dgm:prSet>
      <dgm:spPr/>
      <dgm:t>
        <a:bodyPr/>
        <a:lstStyle/>
        <a:p>
          <a:endParaRPr lang="en-US"/>
        </a:p>
      </dgm:t>
    </dgm:pt>
    <dgm:pt modelId="{3A6BD7D7-28D9-412E-A74F-29C0B6E376E8}" type="pres">
      <dgm:prSet presAssocID="{012A5CC8-A40B-4C23-AEB8-1A31B79DC840}" presName="hierChild3" presStyleCnt="0"/>
      <dgm:spPr/>
    </dgm:pt>
    <dgm:pt modelId="{567E0526-5ECB-421C-B3CE-C6F4F657063C}" type="pres">
      <dgm:prSet presAssocID="{0743B538-2279-4344-A578-23F536B1A1CE}" presName="Name17" presStyleLbl="parChTrans1D3" presStyleIdx="0" presStyleCnt="3"/>
      <dgm:spPr/>
      <dgm:t>
        <a:bodyPr/>
        <a:lstStyle/>
        <a:p>
          <a:endParaRPr lang="en-US"/>
        </a:p>
      </dgm:t>
    </dgm:pt>
    <dgm:pt modelId="{208EE59C-8E29-4B95-92DA-6B74ABD4EB24}" type="pres">
      <dgm:prSet presAssocID="{301D417E-448C-41D5-8369-D7CCC9BDDB7D}" presName="hierRoot3" presStyleCnt="0"/>
      <dgm:spPr/>
    </dgm:pt>
    <dgm:pt modelId="{7C3913B8-0873-4D7C-B705-F35C98248E08}" type="pres">
      <dgm:prSet presAssocID="{301D417E-448C-41D5-8369-D7CCC9BDDB7D}" presName="composite3" presStyleCnt="0"/>
      <dgm:spPr/>
    </dgm:pt>
    <dgm:pt modelId="{9BB968E9-0ED2-4B61-862B-59B4B6EF4492}" type="pres">
      <dgm:prSet presAssocID="{301D417E-448C-41D5-8369-D7CCC9BDDB7D}" presName="background3" presStyleLbl="node3" presStyleIdx="0" presStyleCnt="3"/>
      <dgm:spPr/>
    </dgm:pt>
    <dgm:pt modelId="{6BA30215-766C-4671-8068-42F7695B955D}" type="pres">
      <dgm:prSet presAssocID="{301D417E-448C-41D5-8369-D7CCC9BDDB7D}" presName="text3" presStyleLbl="fgAcc3" presStyleIdx="0" presStyleCnt="3">
        <dgm:presLayoutVars>
          <dgm:chPref val="3"/>
        </dgm:presLayoutVars>
      </dgm:prSet>
      <dgm:spPr/>
      <dgm:t>
        <a:bodyPr/>
        <a:lstStyle/>
        <a:p>
          <a:endParaRPr lang="en-US"/>
        </a:p>
      </dgm:t>
    </dgm:pt>
    <dgm:pt modelId="{8C2EF64D-6FA2-4B2B-BAFC-CE04F52A6107}" type="pres">
      <dgm:prSet presAssocID="{301D417E-448C-41D5-8369-D7CCC9BDDB7D}" presName="hierChild4" presStyleCnt="0"/>
      <dgm:spPr/>
    </dgm:pt>
    <dgm:pt modelId="{8604E8D7-D80C-48F3-A7B9-AC4FFF64399F}" type="pres">
      <dgm:prSet presAssocID="{11ECD53B-00AE-4145-A4E6-D451744D18BF}" presName="Name17" presStyleLbl="parChTrans1D3" presStyleIdx="1" presStyleCnt="3"/>
      <dgm:spPr/>
      <dgm:t>
        <a:bodyPr/>
        <a:lstStyle/>
        <a:p>
          <a:endParaRPr lang="en-US"/>
        </a:p>
      </dgm:t>
    </dgm:pt>
    <dgm:pt modelId="{8D8DB97F-49A1-44B4-A4CE-0BC05E426274}" type="pres">
      <dgm:prSet presAssocID="{1D8EBEE7-F6EF-46F5-A23C-7BDE1435E055}" presName="hierRoot3" presStyleCnt="0"/>
      <dgm:spPr/>
    </dgm:pt>
    <dgm:pt modelId="{3B4A6B63-4DAC-47BA-80A4-5D48C40E244C}" type="pres">
      <dgm:prSet presAssocID="{1D8EBEE7-F6EF-46F5-A23C-7BDE1435E055}" presName="composite3" presStyleCnt="0"/>
      <dgm:spPr/>
    </dgm:pt>
    <dgm:pt modelId="{5E6D3CBE-D190-42CB-87C1-F1286DF760B7}" type="pres">
      <dgm:prSet presAssocID="{1D8EBEE7-F6EF-46F5-A23C-7BDE1435E055}" presName="background3" presStyleLbl="node3" presStyleIdx="1" presStyleCnt="3"/>
      <dgm:spPr/>
    </dgm:pt>
    <dgm:pt modelId="{1605AA7C-302E-4C6B-A6A6-5B831A479EFD}" type="pres">
      <dgm:prSet presAssocID="{1D8EBEE7-F6EF-46F5-A23C-7BDE1435E055}" presName="text3" presStyleLbl="fgAcc3" presStyleIdx="1" presStyleCnt="3">
        <dgm:presLayoutVars>
          <dgm:chPref val="3"/>
        </dgm:presLayoutVars>
      </dgm:prSet>
      <dgm:spPr/>
      <dgm:t>
        <a:bodyPr/>
        <a:lstStyle/>
        <a:p>
          <a:endParaRPr lang="en-US"/>
        </a:p>
      </dgm:t>
    </dgm:pt>
    <dgm:pt modelId="{B8D24572-0413-415A-BFFB-5575EB5AE434}" type="pres">
      <dgm:prSet presAssocID="{1D8EBEE7-F6EF-46F5-A23C-7BDE1435E055}" presName="hierChild4" presStyleCnt="0"/>
      <dgm:spPr/>
    </dgm:pt>
    <dgm:pt modelId="{B478E254-23F1-4C65-B0EF-98AF524039B8}" type="pres">
      <dgm:prSet presAssocID="{C2B6C49D-278B-4DA8-86F2-426E157F2E0B}" presName="Name10" presStyleLbl="parChTrans1D2" presStyleIdx="1" presStyleCnt="2"/>
      <dgm:spPr/>
      <dgm:t>
        <a:bodyPr/>
        <a:lstStyle/>
        <a:p>
          <a:endParaRPr lang="en-US"/>
        </a:p>
      </dgm:t>
    </dgm:pt>
    <dgm:pt modelId="{4DE16465-3C1F-441B-87B8-898D01C1AD0C}" type="pres">
      <dgm:prSet presAssocID="{37CD1918-2778-44A2-A629-4856572446C4}" presName="hierRoot2" presStyleCnt="0"/>
      <dgm:spPr/>
    </dgm:pt>
    <dgm:pt modelId="{92A7799B-37B1-4762-B286-70D5F83BE2DB}" type="pres">
      <dgm:prSet presAssocID="{37CD1918-2778-44A2-A629-4856572446C4}" presName="composite2" presStyleCnt="0"/>
      <dgm:spPr/>
    </dgm:pt>
    <dgm:pt modelId="{D7AFF537-9164-4521-834A-00E0233F8836}" type="pres">
      <dgm:prSet presAssocID="{37CD1918-2778-44A2-A629-4856572446C4}" presName="background2" presStyleLbl="node2" presStyleIdx="1" presStyleCnt="2"/>
      <dgm:spPr/>
    </dgm:pt>
    <dgm:pt modelId="{F7B7A1F8-C002-447F-8D8F-B4A3D6F5A87E}" type="pres">
      <dgm:prSet presAssocID="{37CD1918-2778-44A2-A629-4856572446C4}" presName="text2" presStyleLbl="fgAcc2" presStyleIdx="1" presStyleCnt="2">
        <dgm:presLayoutVars>
          <dgm:chPref val="3"/>
        </dgm:presLayoutVars>
      </dgm:prSet>
      <dgm:spPr/>
      <dgm:t>
        <a:bodyPr/>
        <a:lstStyle/>
        <a:p>
          <a:endParaRPr lang="en-US"/>
        </a:p>
      </dgm:t>
    </dgm:pt>
    <dgm:pt modelId="{5972F5DC-BFB0-4298-8B13-482A2A61C7EF}" type="pres">
      <dgm:prSet presAssocID="{37CD1918-2778-44A2-A629-4856572446C4}" presName="hierChild3" presStyleCnt="0"/>
      <dgm:spPr/>
    </dgm:pt>
    <dgm:pt modelId="{1A9B8033-CF2D-4E3D-9C7B-3EF74D4EE3B0}" type="pres">
      <dgm:prSet presAssocID="{B86DC174-CD6C-48B2-9D48-E945350A8309}" presName="Name17" presStyleLbl="parChTrans1D3" presStyleIdx="2" presStyleCnt="3"/>
      <dgm:spPr/>
      <dgm:t>
        <a:bodyPr/>
        <a:lstStyle/>
        <a:p>
          <a:endParaRPr lang="en-US"/>
        </a:p>
      </dgm:t>
    </dgm:pt>
    <dgm:pt modelId="{267C23B2-8896-47D6-AEE5-A3E33FEF6008}" type="pres">
      <dgm:prSet presAssocID="{070ABE90-91E0-4DE2-91D6-2228BD3B839D}" presName="hierRoot3" presStyleCnt="0"/>
      <dgm:spPr/>
    </dgm:pt>
    <dgm:pt modelId="{6D67DE4A-4F49-4C52-994F-521D5AEC4E15}" type="pres">
      <dgm:prSet presAssocID="{070ABE90-91E0-4DE2-91D6-2228BD3B839D}" presName="composite3" presStyleCnt="0"/>
      <dgm:spPr/>
    </dgm:pt>
    <dgm:pt modelId="{FD8D1284-BC9C-4461-BC53-FC54467D9C16}" type="pres">
      <dgm:prSet presAssocID="{070ABE90-91E0-4DE2-91D6-2228BD3B839D}" presName="background3" presStyleLbl="node3" presStyleIdx="2" presStyleCnt="3"/>
      <dgm:spPr/>
    </dgm:pt>
    <dgm:pt modelId="{C4A8111E-6CE2-4B85-A8E9-F6DDD9CB5439}" type="pres">
      <dgm:prSet presAssocID="{070ABE90-91E0-4DE2-91D6-2228BD3B839D}" presName="text3" presStyleLbl="fgAcc3" presStyleIdx="2" presStyleCnt="3">
        <dgm:presLayoutVars>
          <dgm:chPref val="3"/>
        </dgm:presLayoutVars>
      </dgm:prSet>
      <dgm:spPr/>
      <dgm:t>
        <a:bodyPr/>
        <a:lstStyle/>
        <a:p>
          <a:endParaRPr lang="en-US"/>
        </a:p>
      </dgm:t>
    </dgm:pt>
    <dgm:pt modelId="{6A379DCE-94CD-42E4-B486-7E745AFC95EC}" type="pres">
      <dgm:prSet presAssocID="{070ABE90-91E0-4DE2-91D6-2228BD3B839D}" presName="hierChild4" presStyleCnt="0"/>
      <dgm:spPr/>
    </dgm:pt>
  </dgm:ptLst>
  <dgm:cxnLst>
    <dgm:cxn modelId="{5C28208A-4F2A-4599-9BC2-1B10E5A6215E}" type="presOf" srcId="{4F557BD9-6BE7-44EA-8340-6C682F9E6C04}" destId="{5225353B-C36D-466D-B71F-C8188320CA83}" srcOrd="0" destOrd="0" presId="urn:microsoft.com/office/officeart/2005/8/layout/hierarchy1"/>
    <dgm:cxn modelId="{4836A12A-8D0F-40C8-BBCA-2386FC627519}" type="presOf" srcId="{070ABE90-91E0-4DE2-91D6-2228BD3B839D}" destId="{C4A8111E-6CE2-4B85-A8E9-F6DDD9CB5439}" srcOrd="0" destOrd="0" presId="urn:microsoft.com/office/officeart/2005/8/layout/hierarchy1"/>
    <dgm:cxn modelId="{23D11316-E42B-41CE-963E-27B588819D86}" srcId="{9CC0042B-2850-4306-9D08-0D62B45EA70E}" destId="{012A5CC8-A40B-4C23-AEB8-1A31B79DC840}" srcOrd="0" destOrd="0" parTransId="{4F557BD9-6BE7-44EA-8340-6C682F9E6C04}" sibTransId="{73A0CEA4-01AB-4C79-9AF0-2CA3E17488D5}"/>
    <dgm:cxn modelId="{669F291A-27CB-4454-9F0A-2BFFA2F76A7C}" type="presOf" srcId="{C2B6C49D-278B-4DA8-86F2-426E157F2E0B}" destId="{B478E254-23F1-4C65-B0EF-98AF524039B8}" srcOrd="0" destOrd="0" presId="urn:microsoft.com/office/officeart/2005/8/layout/hierarchy1"/>
    <dgm:cxn modelId="{BAB51851-EA6D-4E8F-8E7D-78E3B8DDF2BD}" srcId="{012A5CC8-A40B-4C23-AEB8-1A31B79DC840}" destId="{1D8EBEE7-F6EF-46F5-A23C-7BDE1435E055}" srcOrd="1" destOrd="0" parTransId="{11ECD53B-00AE-4145-A4E6-D451744D18BF}" sibTransId="{5E1CC388-C6B3-40B6-BE7E-89D861A1FF38}"/>
    <dgm:cxn modelId="{09CA5851-C4FF-483E-B9FB-504335D46ECA}" type="presOf" srcId="{37CD1918-2778-44A2-A629-4856572446C4}" destId="{F7B7A1F8-C002-447F-8D8F-B4A3D6F5A87E}" srcOrd="0" destOrd="0" presId="urn:microsoft.com/office/officeart/2005/8/layout/hierarchy1"/>
    <dgm:cxn modelId="{728494DB-F3C1-4252-8BDF-390DEA3BE1B0}" type="presOf" srcId="{1D8EBEE7-F6EF-46F5-A23C-7BDE1435E055}" destId="{1605AA7C-302E-4C6B-A6A6-5B831A479EFD}" srcOrd="0" destOrd="0" presId="urn:microsoft.com/office/officeart/2005/8/layout/hierarchy1"/>
    <dgm:cxn modelId="{0EB12FD8-9C6F-4516-BDC4-558059CF8535}" srcId="{37CD1918-2778-44A2-A629-4856572446C4}" destId="{070ABE90-91E0-4DE2-91D6-2228BD3B839D}" srcOrd="0" destOrd="0" parTransId="{B86DC174-CD6C-48B2-9D48-E945350A8309}" sibTransId="{9D9EFC07-C9EE-46DE-8520-0CE5C8070E60}"/>
    <dgm:cxn modelId="{F1D4EEF5-92D1-4EE5-86B8-CB35A22BC5DB}" type="presOf" srcId="{012A5CC8-A40B-4C23-AEB8-1A31B79DC840}" destId="{04E80767-1041-4CB7-A58F-5AD6B06CC2EC}" srcOrd="0" destOrd="0" presId="urn:microsoft.com/office/officeart/2005/8/layout/hierarchy1"/>
    <dgm:cxn modelId="{575DBAC9-7095-4945-A0F0-189EF5A47304}" type="presOf" srcId="{0DD9308A-7B13-426A-B1CE-A63CE7B575BF}" destId="{1CA8D8C3-08E4-449F-8C03-0849FFCC4B69}" srcOrd="0" destOrd="0" presId="urn:microsoft.com/office/officeart/2005/8/layout/hierarchy1"/>
    <dgm:cxn modelId="{A382EA0E-B5E6-4C49-ABD8-F95D959BB55E}" srcId="{0DD9308A-7B13-426A-B1CE-A63CE7B575BF}" destId="{9CC0042B-2850-4306-9D08-0D62B45EA70E}" srcOrd="0" destOrd="0" parTransId="{5F383DE1-38A4-4115-9254-F3460205C9B4}" sibTransId="{227848CF-AD18-4A20-8A01-34FB90A0EA83}"/>
    <dgm:cxn modelId="{2F462F37-4430-4A65-BC44-AA02C27D65B3}" type="presOf" srcId="{0743B538-2279-4344-A578-23F536B1A1CE}" destId="{567E0526-5ECB-421C-B3CE-C6F4F657063C}" srcOrd="0" destOrd="0" presId="urn:microsoft.com/office/officeart/2005/8/layout/hierarchy1"/>
    <dgm:cxn modelId="{675D1C71-59D4-4151-B72A-256715395F50}" type="presOf" srcId="{11ECD53B-00AE-4145-A4E6-D451744D18BF}" destId="{8604E8D7-D80C-48F3-A7B9-AC4FFF64399F}" srcOrd="0" destOrd="0" presId="urn:microsoft.com/office/officeart/2005/8/layout/hierarchy1"/>
    <dgm:cxn modelId="{260ABDC5-A2DC-4252-A75F-B1311DDF9894}" srcId="{012A5CC8-A40B-4C23-AEB8-1A31B79DC840}" destId="{301D417E-448C-41D5-8369-D7CCC9BDDB7D}" srcOrd="0" destOrd="0" parTransId="{0743B538-2279-4344-A578-23F536B1A1CE}" sibTransId="{9300A146-7ACF-4613-8307-DAE5CC0B0292}"/>
    <dgm:cxn modelId="{5E441F5B-E8FB-42D7-B9DE-D00D04406EC0}" srcId="{9CC0042B-2850-4306-9D08-0D62B45EA70E}" destId="{37CD1918-2778-44A2-A629-4856572446C4}" srcOrd="1" destOrd="0" parTransId="{C2B6C49D-278B-4DA8-86F2-426E157F2E0B}" sibTransId="{2972C0DA-7BF6-4B64-8662-1ED33DA3C940}"/>
    <dgm:cxn modelId="{E9177531-9D9B-4422-970A-2507E49606F1}" type="presOf" srcId="{9CC0042B-2850-4306-9D08-0D62B45EA70E}" destId="{15888E50-294D-435F-A80C-71783BEC51D6}" srcOrd="0" destOrd="0" presId="urn:microsoft.com/office/officeart/2005/8/layout/hierarchy1"/>
    <dgm:cxn modelId="{2B917FC0-52B7-4D58-AF00-34E0774CB281}" type="presOf" srcId="{301D417E-448C-41D5-8369-D7CCC9BDDB7D}" destId="{6BA30215-766C-4671-8068-42F7695B955D}" srcOrd="0" destOrd="0" presId="urn:microsoft.com/office/officeart/2005/8/layout/hierarchy1"/>
    <dgm:cxn modelId="{200C5580-E471-45D9-BF03-4480B11D3FAF}" type="presOf" srcId="{B86DC174-CD6C-48B2-9D48-E945350A8309}" destId="{1A9B8033-CF2D-4E3D-9C7B-3EF74D4EE3B0}" srcOrd="0" destOrd="0" presId="urn:microsoft.com/office/officeart/2005/8/layout/hierarchy1"/>
    <dgm:cxn modelId="{AD11E70E-15B0-4D73-8AA1-FC0BCD875FB5}" type="presParOf" srcId="{1CA8D8C3-08E4-449F-8C03-0849FFCC4B69}" destId="{6C21F116-6280-4643-AC93-CD4CEBD997CA}" srcOrd="0" destOrd="0" presId="urn:microsoft.com/office/officeart/2005/8/layout/hierarchy1"/>
    <dgm:cxn modelId="{28F5DDA2-A895-4AD8-838A-36831AA23B03}" type="presParOf" srcId="{6C21F116-6280-4643-AC93-CD4CEBD997CA}" destId="{9C634959-F3CE-4DAC-B994-1AACFA2B27A3}" srcOrd="0" destOrd="0" presId="urn:microsoft.com/office/officeart/2005/8/layout/hierarchy1"/>
    <dgm:cxn modelId="{F293F2B3-9A7E-4578-8344-A38AB4CC966D}" type="presParOf" srcId="{9C634959-F3CE-4DAC-B994-1AACFA2B27A3}" destId="{A89BB605-9041-44D0-A059-C50768686A73}" srcOrd="0" destOrd="0" presId="urn:microsoft.com/office/officeart/2005/8/layout/hierarchy1"/>
    <dgm:cxn modelId="{C4304E8D-3E30-46EF-8323-BC1847688953}" type="presParOf" srcId="{9C634959-F3CE-4DAC-B994-1AACFA2B27A3}" destId="{15888E50-294D-435F-A80C-71783BEC51D6}" srcOrd="1" destOrd="0" presId="urn:microsoft.com/office/officeart/2005/8/layout/hierarchy1"/>
    <dgm:cxn modelId="{D4320447-56DE-40E8-89D8-57918A211B3F}" type="presParOf" srcId="{6C21F116-6280-4643-AC93-CD4CEBD997CA}" destId="{F4242616-99CE-4687-9C24-CAAF43D5A79D}" srcOrd="1" destOrd="0" presId="urn:microsoft.com/office/officeart/2005/8/layout/hierarchy1"/>
    <dgm:cxn modelId="{57D7086A-8328-4DC3-B50A-B7EA72C743E0}" type="presParOf" srcId="{F4242616-99CE-4687-9C24-CAAF43D5A79D}" destId="{5225353B-C36D-466D-B71F-C8188320CA83}" srcOrd="0" destOrd="0" presId="urn:microsoft.com/office/officeart/2005/8/layout/hierarchy1"/>
    <dgm:cxn modelId="{2BCACC01-DBE2-42D8-8DF4-412419D1852C}" type="presParOf" srcId="{F4242616-99CE-4687-9C24-CAAF43D5A79D}" destId="{281170A5-576E-42B9-B579-445FB076A986}" srcOrd="1" destOrd="0" presId="urn:microsoft.com/office/officeart/2005/8/layout/hierarchy1"/>
    <dgm:cxn modelId="{431BC63E-A3DE-4040-8DC7-639767EF7909}" type="presParOf" srcId="{281170A5-576E-42B9-B579-445FB076A986}" destId="{61BC0C90-CBE4-4D26-9A93-3E59B3565636}" srcOrd="0" destOrd="0" presId="urn:microsoft.com/office/officeart/2005/8/layout/hierarchy1"/>
    <dgm:cxn modelId="{512FFC3F-7611-4942-87D0-65302E4E80AE}" type="presParOf" srcId="{61BC0C90-CBE4-4D26-9A93-3E59B3565636}" destId="{A8253B81-7E21-4C72-B49B-D9011E14F02D}" srcOrd="0" destOrd="0" presId="urn:microsoft.com/office/officeart/2005/8/layout/hierarchy1"/>
    <dgm:cxn modelId="{11522AA3-449A-41F4-B527-40E32906AF2C}" type="presParOf" srcId="{61BC0C90-CBE4-4D26-9A93-3E59B3565636}" destId="{04E80767-1041-4CB7-A58F-5AD6B06CC2EC}" srcOrd="1" destOrd="0" presId="urn:microsoft.com/office/officeart/2005/8/layout/hierarchy1"/>
    <dgm:cxn modelId="{0ACD1C90-C59E-4520-9878-13A1C3AEA147}" type="presParOf" srcId="{281170A5-576E-42B9-B579-445FB076A986}" destId="{3A6BD7D7-28D9-412E-A74F-29C0B6E376E8}" srcOrd="1" destOrd="0" presId="urn:microsoft.com/office/officeart/2005/8/layout/hierarchy1"/>
    <dgm:cxn modelId="{E61DD855-A42D-4799-B332-D2D1FFA9E3D1}" type="presParOf" srcId="{3A6BD7D7-28D9-412E-A74F-29C0B6E376E8}" destId="{567E0526-5ECB-421C-B3CE-C6F4F657063C}" srcOrd="0" destOrd="0" presId="urn:microsoft.com/office/officeart/2005/8/layout/hierarchy1"/>
    <dgm:cxn modelId="{DB434739-D916-426A-AEF2-E1563F2DF8C6}" type="presParOf" srcId="{3A6BD7D7-28D9-412E-A74F-29C0B6E376E8}" destId="{208EE59C-8E29-4B95-92DA-6B74ABD4EB24}" srcOrd="1" destOrd="0" presId="urn:microsoft.com/office/officeart/2005/8/layout/hierarchy1"/>
    <dgm:cxn modelId="{1751B0A4-CD57-4B15-B27C-92681583635C}" type="presParOf" srcId="{208EE59C-8E29-4B95-92DA-6B74ABD4EB24}" destId="{7C3913B8-0873-4D7C-B705-F35C98248E08}" srcOrd="0" destOrd="0" presId="urn:microsoft.com/office/officeart/2005/8/layout/hierarchy1"/>
    <dgm:cxn modelId="{E5601264-3F9C-4D6C-B2A3-C682D9F9A66C}" type="presParOf" srcId="{7C3913B8-0873-4D7C-B705-F35C98248E08}" destId="{9BB968E9-0ED2-4B61-862B-59B4B6EF4492}" srcOrd="0" destOrd="0" presId="urn:microsoft.com/office/officeart/2005/8/layout/hierarchy1"/>
    <dgm:cxn modelId="{2F0384DF-9691-44C7-A8C0-4AB68AF74B15}" type="presParOf" srcId="{7C3913B8-0873-4D7C-B705-F35C98248E08}" destId="{6BA30215-766C-4671-8068-42F7695B955D}" srcOrd="1" destOrd="0" presId="urn:microsoft.com/office/officeart/2005/8/layout/hierarchy1"/>
    <dgm:cxn modelId="{B8DE6371-0DDE-4CAB-B22B-F14754D444FF}" type="presParOf" srcId="{208EE59C-8E29-4B95-92DA-6B74ABD4EB24}" destId="{8C2EF64D-6FA2-4B2B-BAFC-CE04F52A6107}" srcOrd="1" destOrd="0" presId="urn:microsoft.com/office/officeart/2005/8/layout/hierarchy1"/>
    <dgm:cxn modelId="{A7FB02E7-1E5F-4EC8-AE93-88EFCD50A386}" type="presParOf" srcId="{3A6BD7D7-28D9-412E-A74F-29C0B6E376E8}" destId="{8604E8D7-D80C-48F3-A7B9-AC4FFF64399F}" srcOrd="2" destOrd="0" presId="urn:microsoft.com/office/officeart/2005/8/layout/hierarchy1"/>
    <dgm:cxn modelId="{1F21FD8A-FBE0-45FA-AC12-DD48F7933C78}" type="presParOf" srcId="{3A6BD7D7-28D9-412E-A74F-29C0B6E376E8}" destId="{8D8DB97F-49A1-44B4-A4CE-0BC05E426274}" srcOrd="3" destOrd="0" presId="urn:microsoft.com/office/officeart/2005/8/layout/hierarchy1"/>
    <dgm:cxn modelId="{69B9981C-1992-436F-A0AF-7A70D7B0B18C}" type="presParOf" srcId="{8D8DB97F-49A1-44B4-A4CE-0BC05E426274}" destId="{3B4A6B63-4DAC-47BA-80A4-5D48C40E244C}" srcOrd="0" destOrd="0" presId="urn:microsoft.com/office/officeart/2005/8/layout/hierarchy1"/>
    <dgm:cxn modelId="{90EF8493-9695-4907-9C74-BE4DFD47F9F4}" type="presParOf" srcId="{3B4A6B63-4DAC-47BA-80A4-5D48C40E244C}" destId="{5E6D3CBE-D190-42CB-87C1-F1286DF760B7}" srcOrd="0" destOrd="0" presId="urn:microsoft.com/office/officeart/2005/8/layout/hierarchy1"/>
    <dgm:cxn modelId="{158E3DA2-1B4A-471E-B4F4-5AEEC1E34E03}" type="presParOf" srcId="{3B4A6B63-4DAC-47BA-80A4-5D48C40E244C}" destId="{1605AA7C-302E-4C6B-A6A6-5B831A479EFD}" srcOrd="1" destOrd="0" presId="urn:microsoft.com/office/officeart/2005/8/layout/hierarchy1"/>
    <dgm:cxn modelId="{79990023-75DB-4C6B-9863-7CEBFE697928}" type="presParOf" srcId="{8D8DB97F-49A1-44B4-A4CE-0BC05E426274}" destId="{B8D24572-0413-415A-BFFB-5575EB5AE434}" srcOrd="1" destOrd="0" presId="urn:microsoft.com/office/officeart/2005/8/layout/hierarchy1"/>
    <dgm:cxn modelId="{F034D359-D1D7-4816-94DB-F397BA05E5AE}" type="presParOf" srcId="{F4242616-99CE-4687-9C24-CAAF43D5A79D}" destId="{B478E254-23F1-4C65-B0EF-98AF524039B8}" srcOrd="2" destOrd="0" presId="urn:microsoft.com/office/officeart/2005/8/layout/hierarchy1"/>
    <dgm:cxn modelId="{8EE52D17-D58B-4B44-A702-A87E4EE29CED}" type="presParOf" srcId="{F4242616-99CE-4687-9C24-CAAF43D5A79D}" destId="{4DE16465-3C1F-441B-87B8-898D01C1AD0C}" srcOrd="3" destOrd="0" presId="urn:microsoft.com/office/officeart/2005/8/layout/hierarchy1"/>
    <dgm:cxn modelId="{365718F8-731A-4B5C-B52D-DEA519A73585}" type="presParOf" srcId="{4DE16465-3C1F-441B-87B8-898D01C1AD0C}" destId="{92A7799B-37B1-4762-B286-70D5F83BE2DB}" srcOrd="0" destOrd="0" presId="urn:microsoft.com/office/officeart/2005/8/layout/hierarchy1"/>
    <dgm:cxn modelId="{A1B9AD02-CF63-4768-985E-D748C483128A}" type="presParOf" srcId="{92A7799B-37B1-4762-B286-70D5F83BE2DB}" destId="{D7AFF537-9164-4521-834A-00E0233F8836}" srcOrd="0" destOrd="0" presId="urn:microsoft.com/office/officeart/2005/8/layout/hierarchy1"/>
    <dgm:cxn modelId="{471E80EE-5D51-4A79-AF1A-1B1032CDB5E5}" type="presParOf" srcId="{92A7799B-37B1-4762-B286-70D5F83BE2DB}" destId="{F7B7A1F8-C002-447F-8D8F-B4A3D6F5A87E}" srcOrd="1" destOrd="0" presId="urn:microsoft.com/office/officeart/2005/8/layout/hierarchy1"/>
    <dgm:cxn modelId="{95BD72BB-48F6-40B6-B400-56EE7B3F40E8}" type="presParOf" srcId="{4DE16465-3C1F-441B-87B8-898D01C1AD0C}" destId="{5972F5DC-BFB0-4298-8B13-482A2A61C7EF}" srcOrd="1" destOrd="0" presId="urn:microsoft.com/office/officeart/2005/8/layout/hierarchy1"/>
    <dgm:cxn modelId="{FF5A23CB-6422-4398-94CB-8C55105F18BD}" type="presParOf" srcId="{5972F5DC-BFB0-4298-8B13-482A2A61C7EF}" destId="{1A9B8033-CF2D-4E3D-9C7B-3EF74D4EE3B0}" srcOrd="0" destOrd="0" presId="urn:microsoft.com/office/officeart/2005/8/layout/hierarchy1"/>
    <dgm:cxn modelId="{BF55139D-37EF-465D-9DD6-B55B1BA7F4DD}" type="presParOf" srcId="{5972F5DC-BFB0-4298-8B13-482A2A61C7EF}" destId="{267C23B2-8896-47D6-AEE5-A3E33FEF6008}" srcOrd="1" destOrd="0" presId="urn:microsoft.com/office/officeart/2005/8/layout/hierarchy1"/>
    <dgm:cxn modelId="{5D33BF15-F940-413B-95A7-D1F325E6073A}" type="presParOf" srcId="{267C23B2-8896-47D6-AEE5-A3E33FEF6008}" destId="{6D67DE4A-4F49-4C52-994F-521D5AEC4E15}" srcOrd="0" destOrd="0" presId="urn:microsoft.com/office/officeart/2005/8/layout/hierarchy1"/>
    <dgm:cxn modelId="{5841D2A2-5352-40E0-8D23-7C2F7C1E50A0}" type="presParOf" srcId="{6D67DE4A-4F49-4C52-994F-521D5AEC4E15}" destId="{FD8D1284-BC9C-4461-BC53-FC54467D9C16}" srcOrd="0" destOrd="0" presId="urn:microsoft.com/office/officeart/2005/8/layout/hierarchy1"/>
    <dgm:cxn modelId="{1E2A2243-A116-493F-952F-0052E0E12ACF}" type="presParOf" srcId="{6D67DE4A-4F49-4C52-994F-521D5AEC4E15}" destId="{C4A8111E-6CE2-4B85-A8E9-F6DDD9CB5439}" srcOrd="1" destOrd="0" presId="urn:microsoft.com/office/officeart/2005/8/layout/hierarchy1"/>
    <dgm:cxn modelId="{5FC44398-A14F-4C99-9AB9-133AEDE44BCB}" type="presParOf" srcId="{267C23B2-8896-47D6-AEE5-A3E33FEF6008}" destId="{6A379DCE-94CD-42E4-B486-7E745AFC95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BB1896-DF35-4AC1-ADD8-287161666CC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64D8AE3-8B6E-48BF-837B-A9072E28B51C}">
      <dgm:prSet phldrT="[Text]"/>
      <dgm:spPr/>
      <dgm:t>
        <a:bodyPr/>
        <a:lstStyle/>
        <a:p>
          <a:r>
            <a:rPr lang="el-GR" dirty="0" err="1" smtClean="0"/>
            <a:t>Εξωγλωσσικοί</a:t>
          </a:r>
          <a:r>
            <a:rPr lang="el-GR" dirty="0" smtClean="0"/>
            <a:t> παράγοντες γλωσσικής ποικιλίας</a:t>
          </a:r>
          <a:endParaRPr lang="en-US" dirty="0"/>
        </a:p>
      </dgm:t>
    </dgm:pt>
    <dgm:pt modelId="{DEB7BB30-153B-406E-A369-5389A79705DA}" type="parTrans" cxnId="{A3292DF7-E412-4C01-90E3-9649D8C7AEF4}">
      <dgm:prSet/>
      <dgm:spPr/>
      <dgm:t>
        <a:bodyPr/>
        <a:lstStyle/>
        <a:p>
          <a:endParaRPr lang="en-US"/>
        </a:p>
      </dgm:t>
    </dgm:pt>
    <dgm:pt modelId="{DE829AEF-6863-48CF-BBB8-F5E5756F7C1D}" type="sibTrans" cxnId="{A3292DF7-E412-4C01-90E3-9649D8C7AEF4}">
      <dgm:prSet/>
      <dgm:spPr/>
      <dgm:t>
        <a:bodyPr/>
        <a:lstStyle/>
        <a:p>
          <a:endParaRPr lang="en-US"/>
        </a:p>
      </dgm:t>
    </dgm:pt>
    <dgm:pt modelId="{73972D13-3B83-4EA8-B690-5958AD12E3D6}" type="asst">
      <dgm:prSet phldrT="[Text]"/>
      <dgm:spPr/>
      <dgm:t>
        <a:bodyPr/>
        <a:lstStyle/>
        <a:p>
          <a:r>
            <a:rPr lang="el-GR" dirty="0" smtClean="0"/>
            <a:t>Δημογραφικοί</a:t>
          </a:r>
          <a:endParaRPr lang="en-US" dirty="0"/>
        </a:p>
      </dgm:t>
    </dgm:pt>
    <dgm:pt modelId="{4D27C79B-A9D1-4126-8020-3EEFCE63259E}" type="parTrans" cxnId="{86B54993-B7D3-4B4A-8FD3-2E9C23EEE11F}">
      <dgm:prSet/>
      <dgm:spPr/>
      <dgm:t>
        <a:bodyPr/>
        <a:lstStyle/>
        <a:p>
          <a:endParaRPr lang="en-US"/>
        </a:p>
      </dgm:t>
    </dgm:pt>
    <dgm:pt modelId="{9D79FA83-E86F-48C6-BACC-7A279BBE51BF}" type="sibTrans" cxnId="{86B54993-B7D3-4B4A-8FD3-2E9C23EEE11F}">
      <dgm:prSet/>
      <dgm:spPr/>
      <dgm:t>
        <a:bodyPr/>
        <a:lstStyle/>
        <a:p>
          <a:endParaRPr lang="en-US"/>
        </a:p>
      </dgm:t>
    </dgm:pt>
    <dgm:pt modelId="{52F886F1-715B-4D78-BB76-7997EF3C4FA9}" type="asst">
      <dgm:prSet phldrT="[Text]"/>
      <dgm:spPr/>
      <dgm:t>
        <a:bodyPr/>
        <a:lstStyle/>
        <a:p>
          <a:r>
            <a:rPr lang="el-GR" dirty="0" smtClean="0"/>
            <a:t>Θεωρητικά εξαρτημένοι</a:t>
          </a:r>
          <a:endParaRPr lang="en-US" dirty="0"/>
        </a:p>
      </dgm:t>
    </dgm:pt>
    <dgm:pt modelId="{9FA390F9-83C6-4449-9F17-0CF0F0BA1222}" type="parTrans" cxnId="{68F7A454-E35D-49ED-A713-DBE236B4A997}">
      <dgm:prSet/>
      <dgm:spPr/>
      <dgm:t>
        <a:bodyPr/>
        <a:lstStyle/>
        <a:p>
          <a:endParaRPr lang="en-US"/>
        </a:p>
      </dgm:t>
    </dgm:pt>
    <dgm:pt modelId="{106EA2FB-B14B-4FEA-8C27-3F4005562631}" type="sibTrans" cxnId="{68F7A454-E35D-49ED-A713-DBE236B4A997}">
      <dgm:prSet/>
      <dgm:spPr/>
      <dgm:t>
        <a:bodyPr/>
        <a:lstStyle/>
        <a:p>
          <a:endParaRPr lang="en-US"/>
        </a:p>
      </dgm:t>
    </dgm:pt>
    <dgm:pt modelId="{B5EF3A5A-9868-4DC3-925F-A3351901F7D6}" type="asst">
      <dgm:prSet phldrT="[Text]"/>
      <dgm:spPr/>
      <dgm:t>
        <a:bodyPr/>
        <a:lstStyle/>
        <a:p>
          <a:r>
            <a:rPr lang="el-GR" dirty="0" smtClean="0"/>
            <a:t>Φύλο</a:t>
          </a:r>
          <a:endParaRPr lang="en-US" dirty="0"/>
        </a:p>
      </dgm:t>
    </dgm:pt>
    <dgm:pt modelId="{BBF80A70-116F-421C-8A0E-10258A15EFA9}" type="parTrans" cxnId="{9C6E6FAF-9C75-4D3E-B0A8-6E52C2F19F72}">
      <dgm:prSet/>
      <dgm:spPr/>
      <dgm:t>
        <a:bodyPr/>
        <a:lstStyle/>
        <a:p>
          <a:endParaRPr lang="en-US"/>
        </a:p>
      </dgm:t>
    </dgm:pt>
    <dgm:pt modelId="{03F1F482-1482-459C-8822-674B4FE6572F}" type="sibTrans" cxnId="{9C6E6FAF-9C75-4D3E-B0A8-6E52C2F19F72}">
      <dgm:prSet/>
      <dgm:spPr/>
      <dgm:t>
        <a:bodyPr/>
        <a:lstStyle/>
        <a:p>
          <a:endParaRPr lang="en-US"/>
        </a:p>
      </dgm:t>
    </dgm:pt>
    <dgm:pt modelId="{5363F9FD-AAB1-4394-8F36-7394E0491C1A}" type="asst">
      <dgm:prSet phldrT="[Text]"/>
      <dgm:spPr/>
      <dgm:t>
        <a:bodyPr/>
        <a:lstStyle/>
        <a:p>
          <a:r>
            <a:rPr lang="el-GR" dirty="0" smtClean="0"/>
            <a:t>Ηλικία</a:t>
          </a:r>
          <a:endParaRPr lang="en-US" dirty="0"/>
        </a:p>
      </dgm:t>
    </dgm:pt>
    <dgm:pt modelId="{3C38226A-03A1-4684-BE7A-82B54896D6A7}" type="parTrans" cxnId="{7BFA7292-8763-4F25-AF41-9E8000C0867F}">
      <dgm:prSet/>
      <dgm:spPr/>
      <dgm:t>
        <a:bodyPr/>
        <a:lstStyle/>
        <a:p>
          <a:endParaRPr lang="en-US"/>
        </a:p>
      </dgm:t>
    </dgm:pt>
    <dgm:pt modelId="{ADF6DB3D-92F0-46BC-8049-57E55836D0C1}" type="sibTrans" cxnId="{7BFA7292-8763-4F25-AF41-9E8000C0867F}">
      <dgm:prSet/>
      <dgm:spPr/>
      <dgm:t>
        <a:bodyPr/>
        <a:lstStyle/>
        <a:p>
          <a:endParaRPr lang="en-US"/>
        </a:p>
      </dgm:t>
    </dgm:pt>
    <dgm:pt modelId="{06D073BF-738C-4B4B-9B33-1C0302DDD551}" type="asst">
      <dgm:prSet phldrT="[Text]"/>
      <dgm:spPr/>
      <dgm:t>
        <a:bodyPr/>
        <a:lstStyle/>
        <a:p>
          <a:r>
            <a:rPr lang="el-GR" dirty="0" smtClean="0"/>
            <a:t>Κοινωνική Τάξη</a:t>
          </a:r>
          <a:endParaRPr lang="en-US" dirty="0"/>
        </a:p>
      </dgm:t>
    </dgm:pt>
    <dgm:pt modelId="{B7CA314F-14BE-4176-BC07-CB4CD5B8746A}" type="parTrans" cxnId="{D8943DA9-37E0-4866-AF74-169271ED36B3}">
      <dgm:prSet/>
      <dgm:spPr/>
      <dgm:t>
        <a:bodyPr/>
        <a:lstStyle/>
        <a:p>
          <a:endParaRPr lang="en-US"/>
        </a:p>
      </dgm:t>
    </dgm:pt>
    <dgm:pt modelId="{6291A680-7B9E-4C80-A207-EFA7D564345C}" type="sibTrans" cxnId="{D8943DA9-37E0-4866-AF74-169271ED36B3}">
      <dgm:prSet/>
      <dgm:spPr/>
      <dgm:t>
        <a:bodyPr/>
        <a:lstStyle/>
        <a:p>
          <a:endParaRPr lang="en-US"/>
        </a:p>
      </dgm:t>
    </dgm:pt>
    <dgm:pt modelId="{F713CBB3-195F-4D27-AD23-3BC2783A1AB6}" type="asst">
      <dgm:prSet phldrT="[Text]"/>
      <dgm:spPr/>
      <dgm:t>
        <a:bodyPr/>
        <a:lstStyle/>
        <a:p>
          <a:r>
            <a:rPr lang="el-GR" dirty="0" smtClean="0"/>
            <a:t>Κοινωνικό Δίκτυο</a:t>
          </a:r>
          <a:endParaRPr lang="en-US" dirty="0"/>
        </a:p>
      </dgm:t>
    </dgm:pt>
    <dgm:pt modelId="{B26FE96D-0819-4EBD-9C8E-75BCD0AEAE46}" type="parTrans" cxnId="{4A78B316-4A87-4D1B-8020-7386D549CDC5}">
      <dgm:prSet/>
      <dgm:spPr/>
      <dgm:t>
        <a:bodyPr/>
        <a:lstStyle/>
        <a:p>
          <a:endParaRPr lang="en-US"/>
        </a:p>
      </dgm:t>
    </dgm:pt>
    <dgm:pt modelId="{4969D56C-29B4-414E-9385-2F1311A4A38B}" type="sibTrans" cxnId="{4A78B316-4A87-4D1B-8020-7386D549CDC5}">
      <dgm:prSet/>
      <dgm:spPr/>
      <dgm:t>
        <a:bodyPr/>
        <a:lstStyle/>
        <a:p>
          <a:endParaRPr lang="en-US"/>
        </a:p>
      </dgm:t>
    </dgm:pt>
    <dgm:pt modelId="{8058DA94-6B94-456D-8047-C266CC912139}" type="asst">
      <dgm:prSet phldrT="[Text]"/>
      <dgm:spPr/>
      <dgm:t>
        <a:bodyPr/>
        <a:lstStyle/>
        <a:p>
          <a:r>
            <a:rPr lang="el-GR" dirty="0" smtClean="0"/>
            <a:t>Υφολογική διαστρωμάτωση</a:t>
          </a:r>
          <a:endParaRPr lang="en-US" dirty="0"/>
        </a:p>
      </dgm:t>
    </dgm:pt>
    <dgm:pt modelId="{155603F5-25ED-4A4C-8F6C-6CDAE6FE6C48}" type="parTrans" cxnId="{B5BE3B17-352A-4992-AC60-56DF183B18B7}">
      <dgm:prSet/>
      <dgm:spPr/>
      <dgm:t>
        <a:bodyPr/>
        <a:lstStyle/>
        <a:p>
          <a:endParaRPr lang="en-US"/>
        </a:p>
      </dgm:t>
    </dgm:pt>
    <dgm:pt modelId="{85067520-8DB9-4E3C-9A8F-022F9B2D8B25}" type="sibTrans" cxnId="{B5BE3B17-352A-4992-AC60-56DF183B18B7}">
      <dgm:prSet/>
      <dgm:spPr/>
      <dgm:t>
        <a:bodyPr/>
        <a:lstStyle/>
        <a:p>
          <a:endParaRPr lang="en-US"/>
        </a:p>
      </dgm:t>
    </dgm:pt>
    <dgm:pt modelId="{FFA580D5-9F6D-4879-97C1-EB2ACCE405BC}" type="pres">
      <dgm:prSet presAssocID="{D3BB1896-DF35-4AC1-ADD8-287161666CC8}" presName="hierChild1" presStyleCnt="0">
        <dgm:presLayoutVars>
          <dgm:chPref val="1"/>
          <dgm:dir/>
          <dgm:animOne val="branch"/>
          <dgm:animLvl val="lvl"/>
          <dgm:resizeHandles/>
        </dgm:presLayoutVars>
      </dgm:prSet>
      <dgm:spPr/>
      <dgm:t>
        <a:bodyPr/>
        <a:lstStyle/>
        <a:p>
          <a:endParaRPr lang="en-US"/>
        </a:p>
      </dgm:t>
    </dgm:pt>
    <dgm:pt modelId="{E1E3BC9D-2EA7-4692-8113-1BB21ABB33F6}" type="pres">
      <dgm:prSet presAssocID="{964D8AE3-8B6E-48BF-837B-A9072E28B51C}" presName="hierRoot1" presStyleCnt="0"/>
      <dgm:spPr/>
    </dgm:pt>
    <dgm:pt modelId="{395B11D1-E1EE-4888-904D-C124E5B07973}" type="pres">
      <dgm:prSet presAssocID="{964D8AE3-8B6E-48BF-837B-A9072E28B51C}" presName="composite" presStyleCnt="0"/>
      <dgm:spPr/>
    </dgm:pt>
    <dgm:pt modelId="{EE9EE865-3E20-4D00-8ADC-52A917F84536}" type="pres">
      <dgm:prSet presAssocID="{964D8AE3-8B6E-48BF-837B-A9072E28B51C}" presName="background" presStyleLbl="node0" presStyleIdx="0" presStyleCnt="1"/>
      <dgm:spPr/>
    </dgm:pt>
    <dgm:pt modelId="{C6884E28-FAED-4DCB-99D8-07A2A274A78A}" type="pres">
      <dgm:prSet presAssocID="{964D8AE3-8B6E-48BF-837B-A9072E28B51C}" presName="text" presStyleLbl="fgAcc0" presStyleIdx="0" presStyleCnt="1">
        <dgm:presLayoutVars>
          <dgm:chPref val="3"/>
        </dgm:presLayoutVars>
      </dgm:prSet>
      <dgm:spPr/>
      <dgm:t>
        <a:bodyPr/>
        <a:lstStyle/>
        <a:p>
          <a:endParaRPr lang="en-US"/>
        </a:p>
      </dgm:t>
    </dgm:pt>
    <dgm:pt modelId="{32C6CB37-A40D-4977-A625-5D0D865D7FBA}" type="pres">
      <dgm:prSet presAssocID="{964D8AE3-8B6E-48BF-837B-A9072E28B51C}" presName="hierChild2" presStyleCnt="0"/>
      <dgm:spPr/>
    </dgm:pt>
    <dgm:pt modelId="{6AF65341-D632-4533-A207-3FA88841FB55}" type="pres">
      <dgm:prSet presAssocID="{4D27C79B-A9D1-4126-8020-3EEFCE63259E}" presName="Name10" presStyleLbl="parChTrans1D2" presStyleIdx="0" presStyleCnt="2"/>
      <dgm:spPr/>
      <dgm:t>
        <a:bodyPr/>
        <a:lstStyle/>
        <a:p>
          <a:endParaRPr lang="en-US"/>
        </a:p>
      </dgm:t>
    </dgm:pt>
    <dgm:pt modelId="{CFA97E0D-C97F-4A5A-934B-53D9BA7FC16D}" type="pres">
      <dgm:prSet presAssocID="{73972D13-3B83-4EA8-B690-5958AD12E3D6}" presName="hierRoot2" presStyleCnt="0"/>
      <dgm:spPr/>
    </dgm:pt>
    <dgm:pt modelId="{3FD10386-F9E8-430A-846C-F30FB3BFA769}" type="pres">
      <dgm:prSet presAssocID="{73972D13-3B83-4EA8-B690-5958AD12E3D6}" presName="composite2" presStyleCnt="0"/>
      <dgm:spPr/>
    </dgm:pt>
    <dgm:pt modelId="{F97A78AD-83B0-4C8B-A247-E47E470899E9}" type="pres">
      <dgm:prSet presAssocID="{73972D13-3B83-4EA8-B690-5958AD12E3D6}" presName="background2" presStyleLbl="asst1" presStyleIdx="0" presStyleCnt="7"/>
      <dgm:spPr/>
    </dgm:pt>
    <dgm:pt modelId="{D34776B8-6368-456A-B49F-30291795D1F1}" type="pres">
      <dgm:prSet presAssocID="{73972D13-3B83-4EA8-B690-5958AD12E3D6}" presName="text2" presStyleLbl="fgAcc2" presStyleIdx="0" presStyleCnt="2">
        <dgm:presLayoutVars>
          <dgm:chPref val="3"/>
        </dgm:presLayoutVars>
      </dgm:prSet>
      <dgm:spPr/>
      <dgm:t>
        <a:bodyPr/>
        <a:lstStyle/>
        <a:p>
          <a:endParaRPr lang="en-US"/>
        </a:p>
      </dgm:t>
    </dgm:pt>
    <dgm:pt modelId="{20F39B7A-BE11-4ED9-BDC4-1E9A87FFE5C8}" type="pres">
      <dgm:prSet presAssocID="{73972D13-3B83-4EA8-B690-5958AD12E3D6}" presName="hierChild3" presStyleCnt="0"/>
      <dgm:spPr/>
    </dgm:pt>
    <dgm:pt modelId="{C317AC74-D63B-4D72-94FA-574C21CE71A9}" type="pres">
      <dgm:prSet presAssocID="{BBF80A70-116F-421C-8A0E-10258A15EFA9}" presName="Name17" presStyleLbl="parChTrans1D3" presStyleIdx="0" presStyleCnt="5"/>
      <dgm:spPr/>
      <dgm:t>
        <a:bodyPr/>
        <a:lstStyle/>
        <a:p>
          <a:endParaRPr lang="en-US"/>
        </a:p>
      </dgm:t>
    </dgm:pt>
    <dgm:pt modelId="{D6CD9573-65F1-4135-B35B-3DA7C7E93D5A}" type="pres">
      <dgm:prSet presAssocID="{B5EF3A5A-9868-4DC3-925F-A3351901F7D6}" presName="hierRoot3" presStyleCnt="0"/>
      <dgm:spPr/>
    </dgm:pt>
    <dgm:pt modelId="{1B80E7BB-F51A-476E-8DB0-0F4BEB0C6899}" type="pres">
      <dgm:prSet presAssocID="{B5EF3A5A-9868-4DC3-925F-A3351901F7D6}" presName="composite3" presStyleCnt="0"/>
      <dgm:spPr/>
    </dgm:pt>
    <dgm:pt modelId="{E73A4D75-94B2-422E-AA19-8541B4424122}" type="pres">
      <dgm:prSet presAssocID="{B5EF3A5A-9868-4DC3-925F-A3351901F7D6}" presName="background3" presStyleLbl="asst1" presStyleIdx="1" presStyleCnt="7"/>
      <dgm:spPr/>
    </dgm:pt>
    <dgm:pt modelId="{5335D006-5CD9-4F33-A13F-A65AE9DBC6DB}" type="pres">
      <dgm:prSet presAssocID="{B5EF3A5A-9868-4DC3-925F-A3351901F7D6}" presName="text3" presStyleLbl="fgAcc3" presStyleIdx="0" presStyleCnt="5">
        <dgm:presLayoutVars>
          <dgm:chPref val="3"/>
        </dgm:presLayoutVars>
      </dgm:prSet>
      <dgm:spPr/>
      <dgm:t>
        <a:bodyPr/>
        <a:lstStyle/>
        <a:p>
          <a:endParaRPr lang="en-US"/>
        </a:p>
      </dgm:t>
    </dgm:pt>
    <dgm:pt modelId="{9627A894-8250-4ABA-A53D-72DE7367DDF6}" type="pres">
      <dgm:prSet presAssocID="{B5EF3A5A-9868-4DC3-925F-A3351901F7D6}" presName="hierChild4" presStyleCnt="0"/>
      <dgm:spPr/>
    </dgm:pt>
    <dgm:pt modelId="{1EA1162A-53D5-42D2-86B2-47488E29F753}" type="pres">
      <dgm:prSet presAssocID="{3C38226A-03A1-4684-BE7A-82B54896D6A7}" presName="Name17" presStyleLbl="parChTrans1D3" presStyleIdx="1" presStyleCnt="5"/>
      <dgm:spPr/>
      <dgm:t>
        <a:bodyPr/>
        <a:lstStyle/>
        <a:p>
          <a:endParaRPr lang="en-US"/>
        </a:p>
      </dgm:t>
    </dgm:pt>
    <dgm:pt modelId="{AE8BFEFE-155A-401B-9EB6-41DD41E1787E}" type="pres">
      <dgm:prSet presAssocID="{5363F9FD-AAB1-4394-8F36-7394E0491C1A}" presName="hierRoot3" presStyleCnt="0"/>
      <dgm:spPr/>
    </dgm:pt>
    <dgm:pt modelId="{B9783881-C48C-4237-8630-E2B9ED3F897B}" type="pres">
      <dgm:prSet presAssocID="{5363F9FD-AAB1-4394-8F36-7394E0491C1A}" presName="composite3" presStyleCnt="0"/>
      <dgm:spPr/>
    </dgm:pt>
    <dgm:pt modelId="{F09B69A2-F64C-4908-A3C5-E925DD35AE83}" type="pres">
      <dgm:prSet presAssocID="{5363F9FD-AAB1-4394-8F36-7394E0491C1A}" presName="background3" presStyleLbl="asst1" presStyleIdx="2" presStyleCnt="7"/>
      <dgm:spPr/>
    </dgm:pt>
    <dgm:pt modelId="{88A0875A-260A-445C-9FF7-B366521BB375}" type="pres">
      <dgm:prSet presAssocID="{5363F9FD-AAB1-4394-8F36-7394E0491C1A}" presName="text3" presStyleLbl="fgAcc3" presStyleIdx="1" presStyleCnt="5">
        <dgm:presLayoutVars>
          <dgm:chPref val="3"/>
        </dgm:presLayoutVars>
      </dgm:prSet>
      <dgm:spPr/>
      <dgm:t>
        <a:bodyPr/>
        <a:lstStyle/>
        <a:p>
          <a:endParaRPr lang="en-US"/>
        </a:p>
      </dgm:t>
    </dgm:pt>
    <dgm:pt modelId="{4F079F2D-011A-4343-B66F-F975D2AE3794}" type="pres">
      <dgm:prSet presAssocID="{5363F9FD-AAB1-4394-8F36-7394E0491C1A}" presName="hierChild4" presStyleCnt="0"/>
      <dgm:spPr/>
    </dgm:pt>
    <dgm:pt modelId="{8E7D68A3-76A4-442C-AB49-62519AAC8D69}" type="pres">
      <dgm:prSet presAssocID="{9FA390F9-83C6-4449-9F17-0CF0F0BA1222}" presName="Name10" presStyleLbl="parChTrans1D2" presStyleIdx="1" presStyleCnt="2"/>
      <dgm:spPr/>
      <dgm:t>
        <a:bodyPr/>
        <a:lstStyle/>
        <a:p>
          <a:endParaRPr lang="en-US"/>
        </a:p>
      </dgm:t>
    </dgm:pt>
    <dgm:pt modelId="{B1276F78-BF76-4660-BC80-DB4566C93441}" type="pres">
      <dgm:prSet presAssocID="{52F886F1-715B-4D78-BB76-7997EF3C4FA9}" presName="hierRoot2" presStyleCnt="0"/>
      <dgm:spPr/>
    </dgm:pt>
    <dgm:pt modelId="{EB548830-93C3-48B6-B6C3-2C8FC269A18B}" type="pres">
      <dgm:prSet presAssocID="{52F886F1-715B-4D78-BB76-7997EF3C4FA9}" presName="composite2" presStyleCnt="0"/>
      <dgm:spPr/>
    </dgm:pt>
    <dgm:pt modelId="{3AB2ACD5-C32D-4063-BF92-877451FDB1B8}" type="pres">
      <dgm:prSet presAssocID="{52F886F1-715B-4D78-BB76-7997EF3C4FA9}" presName="background2" presStyleLbl="asst1" presStyleIdx="3" presStyleCnt="7"/>
      <dgm:spPr/>
    </dgm:pt>
    <dgm:pt modelId="{2BC4428B-B305-4EA4-93DB-3E9B2BCAE764}" type="pres">
      <dgm:prSet presAssocID="{52F886F1-715B-4D78-BB76-7997EF3C4FA9}" presName="text2" presStyleLbl="fgAcc2" presStyleIdx="1" presStyleCnt="2">
        <dgm:presLayoutVars>
          <dgm:chPref val="3"/>
        </dgm:presLayoutVars>
      </dgm:prSet>
      <dgm:spPr/>
      <dgm:t>
        <a:bodyPr/>
        <a:lstStyle/>
        <a:p>
          <a:endParaRPr lang="en-US"/>
        </a:p>
      </dgm:t>
    </dgm:pt>
    <dgm:pt modelId="{63E3433F-A467-4733-AB8E-DDAC4A864394}" type="pres">
      <dgm:prSet presAssocID="{52F886F1-715B-4D78-BB76-7997EF3C4FA9}" presName="hierChild3" presStyleCnt="0"/>
      <dgm:spPr/>
    </dgm:pt>
    <dgm:pt modelId="{AE7FCBBC-B655-4935-AD40-8F774CBCC966}" type="pres">
      <dgm:prSet presAssocID="{B7CA314F-14BE-4176-BC07-CB4CD5B8746A}" presName="Name17" presStyleLbl="parChTrans1D3" presStyleIdx="2" presStyleCnt="5"/>
      <dgm:spPr/>
      <dgm:t>
        <a:bodyPr/>
        <a:lstStyle/>
        <a:p>
          <a:endParaRPr lang="en-US"/>
        </a:p>
      </dgm:t>
    </dgm:pt>
    <dgm:pt modelId="{45AFC7EA-C92B-4E79-989D-40455BFC5EE2}" type="pres">
      <dgm:prSet presAssocID="{06D073BF-738C-4B4B-9B33-1C0302DDD551}" presName="hierRoot3" presStyleCnt="0"/>
      <dgm:spPr/>
    </dgm:pt>
    <dgm:pt modelId="{0986F1D1-5364-4A83-B05E-8EB63E7517D3}" type="pres">
      <dgm:prSet presAssocID="{06D073BF-738C-4B4B-9B33-1C0302DDD551}" presName="composite3" presStyleCnt="0"/>
      <dgm:spPr/>
    </dgm:pt>
    <dgm:pt modelId="{36436A2E-418F-4681-8051-4FA73C714280}" type="pres">
      <dgm:prSet presAssocID="{06D073BF-738C-4B4B-9B33-1C0302DDD551}" presName="background3" presStyleLbl="asst1" presStyleIdx="4" presStyleCnt="7"/>
      <dgm:spPr/>
    </dgm:pt>
    <dgm:pt modelId="{2CD6944B-E024-4D19-B9B6-9D6D980E7F47}" type="pres">
      <dgm:prSet presAssocID="{06D073BF-738C-4B4B-9B33-1C0302DDD551}" presName="text3" presStyleLbl="fgAcc3" presStyleIdx="2" presStyleCnt="5">
        <dgm:presLayoutVars>
          <dgm:chPref val="3"/>
        </dgm:presLayoutVars>
      </dgm:prSet>
      <dgm:spPr/>
      <dgm:t>
        <a:bodyPr/>
        <a:lstStyle/>
        <a:p>
          <a:endParaRPr lang="en-US"/>
        </a:p>
      </dgm:t>
    </dgm:pt>
    <dgm:pt modelId="{759CA7F1-239A-4684-AC22-C70472EF372F}" type="pres">
      <dgm:prSet presAssocID="{06D073BF-738C-4B4B-9B33-1C0302DDD551}" presName="hierChild4" presStyleCnt="0"/>
      <dgm:spPr/>
    </dgm:pt>
    <dgm:pt modelId="{FE548230-3DA5-401D-A93D-ABC8ABD992AC}" type="pres">
      <dgm:prSet presAssocID="{B26FE96D-0819-4EBD-9C8E-75BCD0AEAE46}" presName="Name17" presStyleLbl="parChTrans1D3" presStyleIdx="3" presStyleCnt="5"/>
      <dgm:spPr/>
      <dgm:t>
        <a:bodyPr/>
        <a:lstStyle/>
        <a:p>
          <a:endParaRPr lang="en-US"/>
        </a:p>
      </dgm:t>
    </dgm:pt>
    <dgm:pt modelId="{6CB9E4D5-54D9-4952-8D15-B78A16046A5A}" type="pres">
      <dgm:prSet presAssocID="{F713CBB3-195F-4D27-AD23-3BC2783A1AB6}" presName="hierRoot3" presStyleCnt="0"/>
      <dgm:spPr/>
    </dgm:pt>
    <dgm:pt modelId="{0CEAFC73-BCAF-407E-B171-FFB6B14206D0}" type="pres">
      <dgm:prSet presAssocID="{F713CBB3-195F-4D27-AD23-3BC2783A1AB6}" presName="composite3" presStyleCnt="0"/>
      <dgm:spPr/>
    </dgm:pt>
    <dgm:pt modelId="{4F6D6161-83A4-4EB1-841D-31B2B3B4FF4C}" type="pres">
      <dgm:prSet presAssocID="{F713CBB3-195F-4D27-AD23-3BC2783A1AB6}" presName="background3" presStyleLbl="asst1" presStyleIdx="5" presStyleCnt="7"/>
      <dgm:spPr/>
    </dgm:pt>
    <dgm:pt modelId="{D7EA4EF6-EB7E-48FE-AC26-61E68349970B}" type="pres">
      <dgm:prSet presAssocID="{F713CBB3-195F-4D27-AD23-3BC2783A1AB6}" presName="text3" presStyleLbl="fgAcc3" presStyleIdx="3" presStyleCnt="5">
        <dgm:presLayoutVars>
          <dgm:chPref val="3"/>
        </dgm:presLayoutVars>
      </dgm:prSet>
      <dgm:spPr/>
      <dgm:t>
        <a:bodyPr/>
        <a:lstStyle/>
        <a:p>
          <a:endParaRPr lang="en-US"/>
        </a:p>
      </dgm:t>
    </dgm:pt>
    <dgm:pt modelId="{CF0CFAF4-243D-4201-AC14-6502847CDA6C}" type="pres">
      <dgm:prSet presAssocID="{F713CBB3-195F-4D27-AD23-3BC2783A1AB6}" presName="hierChild4" presStyleCnt="0"/>
      <dgm:spPr/>
    </dgm:pt>
    <dgm:pt modelId="{F08D039B-2131-4E8A-889E-A03DE7B00518}" type="pres">
      <dgm:prSet presAssocID="{155603F5-25ED-4A4C-8F6C-6CDAE6FE6C48}" presName="Name17" presStyleLbl="parChTrans1D3" presStyleIdx="4" presStyleCnt="5"/>
      <dgm:spPr/>
      <dgm:t>
        <a:bodyPr/>
        <a:lstStyle/>
        <a:p>
          <a:endParaRPr lang="en-US"/>
        </a:p>
      </dgm:t>
    </dgm:pt>
    <dgm:pt modelId="{5759D66A-9144-4CC5-9930-D49D3AAAB371}" type="pres">
      <dgm:prSet presAssocID="{8058DA94-6B94-456D-8047-C266CC912139}" presName="hierRoot3" presStyleCnt="0"/>
      <dgm:spPr/>
    </dgm:pt>
    <dgm:pt modelId="{E3C9E342-83D6-4378-B146-DAC296551552}" type="pres">
      <dgm:prSet presAssocID="{8058DA94-6B94-456D-8047-C266CC912139}" presName="composite3" presStyleCnt="0"/>
      <dgm:spPr/>
    </dgm:pt>
    <dgm:pt modelId="{425CD117-CD31-41C6-B3AF-BED45D6B3EBF}" type="pres">
      <dgm:prSet presAssocID="{8058DA94-6B94-456D-8047-C266CC912139}" presName="background3" presStyleLbl="asst1" presStyleIdx="6" presStyleCnt="7"/>
      <dgm:spPr/>
    </dgm:pt>
    <dgm:pt modelId="{9C387E93-04E7-4261-BDEA-85DA22028362}" type="pres">
      <dgm:prSet presAssocID="{8058DA94-6B94-456D-8047-C266CC912139}" presName="text3" presStyleLbl="fgAcc3" presStyleIdx="4" presStyleCnt="5">
        <dgm:presLayoutVars>
          <dgm:chPref val="3"/>
        </dgm:presLayoutVars>
      </dgm:prSet>
      <dgm:spPr/>
      <dgm:t>
        <a:bodyPr/>
        <a:lstStyle/>
        <a:p>
          <a:endParaRPr lang="en-US"/>
        </a:p>
      </dgm:t>
    </dgm:pt>
    <dgm:pt modelId="{B0E7B9AF-156B-4803-919A-8E64CA6154CC}" type="pres">
      <dgm:prSet presAssocID="{8058DA94-6B94-456D-8047-C266CC912139}" presName="hierChild4" presStyleCnt="0"/>
      <dgm:spPr/>
    </dgm:pt>
  </dgm:ptLst>
  <dgm:cxnLst>
    <dgm:cxn modelId="{6426EBF5-075D-45DD-9CAA-040D6CDD95E1}" type="presOf" srcId="{964D8AE3-8B6E-48BF-837B-A9072E28B51C}" destId="{C6884E28-FAED-4DCB-99D8-07A2A274A78A}" srcOrd="0" destOrd="0" presId="urn:microsoft.com/office/officeart/2005/8/layout/hierarchy1"/>
    <dgm:cxn modelId="{DFCEDBE6-291E-4665-8265-1A0065D29656}" type="presOf" srcId="{06D073BF-738C-4B4B-9B33-1C0302DDD551}" destId="{2CD6944B-E024-4D19-B9B6-9D6D980E7F47}" srcOrd="0" destOrd="0" presId="urn:microsoft.com/office/officeart/2005/8/layout/hierarchy1"/>
    <dgm:cxn modelId="{D8943DA9-37E0-4866-AF74-169271ED36B3}" srcId="{52F886F1-715B-4D78-BB76-7997EF3C4FA9}" destId="{06D073BF-738C-4B4B-9B33-1C0302DDD551}" srcOrd="0" destOrd="0" parTransId="{B7CA314F-14BE-4176-BC07-CB4CD5B8746A}" sibTransId="{6291A680-7B9E-4C80-A207-EFA7D564345C}"/>
    <dgm:cxn modelId="{212AE479-8448-46BB-A291-02DC1EC116AF}" type="presOf" srcId="{3C38226A-03A1-4684-BE7A-82B54896D6A7}" destId="{1EA1162A-53D5-42D2-86B2-47488E29F753}" srcOrd="0" destOrd="0" presId="urn:microsoft.com/office/officeart/2005/8/layout/hierarchy1"/>
    <dgm:cxn modelId="{D51EE8C5-18E4-4C2F-BDEB-E05F9E51A794}" type="presOf" srcId="{D3BB1896-DF35-4AC1-ADD8-287161666CC8}" destId="{FFA580D5-9F6D-4879-97C1-EB2ACCE405BC}" srcOrd="0" destOrd="0" presId="urn:microsoft.com/office/officeart/2005/8/layout/hierarchy1"/>
    <dgm:cxn modelId="{7BFA7292-8763-4F25-AF41-9E8000C0867F}" srcId="{73972D13-3B83-4EA8-B690-5958AD12E3D6}" destId="{5363F9FD-AAB1-4394-8F36-7394E0491C1A}" srcOrd="1" destOrd="0" parTransId="{3C38226A-03A1-4684-BE7A-82B54896D6A7}" sibTransId="{ADF6DB3D-92F0-46BC-8049-57E55836D0C1}"/>
    <dgm:cxn modelId="{7CEE0481-826B-477F-BDB1-8F5319693EBB}" type="presOf" srcId="{52F886F1-715B-4D78-BB76-7997EF3C4FA9}" destId="{2BC4428B-B305-4EA4-93DB-3E9B2BCAE764}" srcOrd="0" destOrd="0" presId="urn:microsoft.com/office/officeart/2005/8/layout/hierarchy1"/>
    <dgm:cxn modelId="{68F7A454-E35D-49ED-A713-DBE236B4A997}" srcId="{964D8AE3-8B6E-48BF-837B-A9072E28B51C}" destId="{52F886F1-715B-4D78-BB76-7997EF3C4FA9}" srcOrd="1" destOrd="0" parTransId="{9FA390F9-83C6-4449-9F17-0CF0F0BA1222}" sibTransId="{106EA2FB-B14B-4FEA-8C27-3F4005562631}"/>
    <dgm:cxn modelId="{16CE76A2-4A8E-4F4F-AF8E-31ACF6DD8485}" type="presOf" srcId="{73972D13-3B83-4EA8-B690-5958AD12E3D6}" destId="{D34776B8-6368-456A-B49F-30291795D1F1}" srcOrd="0" destOrd="0" presId="urn:microsoft.com/office/officeart/2005/8/layout/hierarchy1"/>
    <dgm:cxn modelId="{A32567FA-AA64-44EE-AF7E-DBB6036B8EF1}" type="presOf" srcId="{F713CBB3-195F-4D27-AD23-3BC2783A1AB6}" destId="{D7EA4EF6-EB7E-48FE-AC26-61E68349970B}" srcOrd="0" destOrd="0" presId="urn:microsoft.com/office/officeart/2005/8/layout/hierarchy1"/>
    <dgm:cxn modelId="{312A09A4-C16E-4142-82D9-7E4FA69993EA}" type="presOf" srcId="{155603F5-25ED-4A4C-8F6C-6CDAE6FE6C48}" destId="{F08D039B-2131-4E8A-889E-A03DE7B00518}" srcOrd="0" destOrd="0" presId="urn:microsoft.com/office/officeart/2005/8/layout/hierarchy1"/>
    <dgm:cxn modelId="{0A0AFADF-92F3-49A6-9EF8-625A83B967AC}" type="presOf" srcId="{B5EF3A5A-9868-4DC3-925F-A3351901F7D6}" destId="{5335D006-5CD9-4F33-A13F-A65AE9DBC6DB}" srcOrd="0" destOrd="0" presId="urn:microsoft.com/office/officeart/2005/8/layout/hierarchy1"/>
    <dgm:cxn modelId="{DB6512C7-264C-46DE-99C4-16B439298F26}" type="presOf" srcId="{9FA390F9-83C6-4449-9F17-0CF0F0BA1222}" destId="{8E7D68A3-76A4-442C-AB49-62519AAC8D69}" srcOrd="0" destOrd="0" presId="urn:microsoft.com/office/officeart/2005/8/layout/hierarchy1"/>
    <dgm:cxn modelId="{9C6E6FAF-9C75-4D3E-B0A8-6E52C2F19F72}" srcId="{73972D13-3B83-4EA8-B690-5958AD12E3D6}" destId="{B5EF3A5A-9868-4DC3-925F-A3351901F7D6}" srcOrd="0" destOrd="0" parTransId="{BBF80A70-116F-421C-8A0E-10258A15EFA9}" sibTransId="{03F1F482-1482-459C-8822-674B4FE6572F}"/>
    <dgm:cxn modelId="{C1EE0067-EA5A-423E-8F0C-4C5471A1BDAC}" type="presOf" srcId="{5363F9FD-AAB1-4394-8F36-7394E0491C1A}" destId="{88A0875A-260A-445C-9FF7-B366521BB375}" srcOrd="0" destOrd="0" presId="urn:microsoft.com/office/officeart/2005/8/layout/hierarchy1"/>
    <dgm:cxn modelId="{D1365DC4-A417-4077-9278-07AB8DD8EA24}" type="presOf" srcId="{8058DA94-6B94-456D-8047-C266CC912139}" destId="{9C387E93-04E7-4261-BDEA-85DA22028362}" srcOrd="0" destOrd="0" presId="urn:microsoft.com/office/officeart/2005/8/layout/hierarchy1"/>
    <dgm:cxn modelId="{F7AC1EE2-73AC-4EC7-A830-570772297B82}" type="presOf" srcId="{B26FE96D-0819-4EBD-9C8E-75BCD0AEAE46}" destId="{FE548230-3DA5-401D-A93D-ABC8ABD992AC}" srcOrd="0" destOrd="0" presId="urn:microsoft.com/office/officeart/2005/8/layout/hierarchy1"/>
    <dgm:cxn modelId="{A3292DF7-E412-4C01-90E3-9649D8C7AEF4}" srcId="{D3BB1896-DF35-4AC1-ADD8-287161666CC8}" destId="{964D8AE3-8B6E-48BF-837B-A9072E28B51C}" srcOrd="0" destOrd="0" parTransId="{DEB7BB30-153B-406E-A369-5389A79705DA}" sibTransId="{DE829AEF-6863-48CF-BBB8-F5E5756F7C1D}"/>
    <dgm:cxn modelId="{9DA124A8-A468-4B57-86D8-FDD338039F29}" type="presOf" srcId="{BBF80A70-116F-421C-8A0E-10258A15EFA9}" destId="{C317AC74-D63B-4D72-94FA-574C21CE71A9}" srcOrd="0" destOrd="0" presId="urn:microsoft.com/office/officeart/2005/8/layout/hierarchy1"/>
    <dgm:cxn modelId="{51407F28-E6AC-4084-AFCD-1CED2D927475}" type="presOf" srcId="{B7CA314F-14BE-4176-BC07-CB4CD5B8746A}" destId="{AE7FCBBC-B655-4935-AD40-8F774CBCC966}" srcOrd="0" destOrd="0" presId="urn:microsoft.com/office/officeart/2005/8/layout/hierarchy1"/>
    <dgm:cxn modelId="{4A78B316-4A87-4D1B-8020-7386D549CDC5}" srcId="{52F886F1-715B-4D78-BB76-7997EF3C4FA9}" destId="{F713CBB3-195F-4D27-AD23-3BC2783A1AB6}" srcOrd="1" destOrd="0" parTransId="{B26FE96D-0819-4EBD-9C8E-75BCD0AEAE46}" sibTransId="{4969D56C-29B4-414E-9385-2F1311A4A38B}"/>
    <dgm:cxn modelId="{EE52FFD4-42FF-4DA3-BB16-FADF56385A04}" type="presOf" srcId="{4D27C79B-A9D1-4126-8020-3EEFCE63259E}" destId="{6AF65341-D632-4533-A207-3FA88841FB55}" srcOrd="0" destOrd="0" presId="urn:microsoft.com/office/officeart/2005/8/layout/hierarchy1"/>
    <dgm:cxn modelId="{B5BE3B17-352A-4992-AC60-56DF183B18B7}" srcId="{52F886F1-715B-4D78-BB76-7997EF3C4FA9}" destId="{8058DA94-6B94-456D-8047-C266CC912139}" srcOrd="2" destOrd="0" parTransId="{155603F5-25ED-4A4C-8F6C-6CDAE6FE6C48}" sibTransId="{85067520-8DB9-4E3C-9A8F-022F9B2D8B25}"/>
    <dgm:cxn modelId="{86B54993-B7D3-4B4A-8FD3-2E9C23EEE11F}" srcId="{964D8AE3-8B6E-48BF-837B-A9072E28B51C}" destId="{73972D13-3B83-4EA8-B690-5958AD12E3D6}" srcOrd="0" destOrd="0" parTransId="{4D27C79B-A9D1-4126-8020-3EEFCE63259E}" sibTransId="{9D79FA83-E86F-48C6-BACC-7A279BBE51BF}"/>
    <dgm:cxn modelId="{A66D17E8-7936-4644-9CB3-35CD2F32177F}" type="presParOf" srcId="{FFA580D5-9F6D-4879-97C1-EB2ACCE405BC}" destId="{E1E3BC9D-2EA7-4692-8113-1BB21ABB33F6}" srcOrd="0" destOrd="0" presId="urn:microsoft.com/office/officeart/2005/8/layout/hierarchy1"/>
    <dgm:cxn modelId="{19F8870E-1F2B-464C-A0AE-A5E09931C02D}" type="presParOf" srcId="{E1E3BC9D-2EA7-4692-8113-1BB21ABB33F6}" destId="{395B11D1-E1EE-4888-904D-C124E5B07973}" srcOrd="0" destOrd="0" presId="urn:microsoft.com/office/officeart/2005/8/layout/hierarchy1"/>
    <dgm:cxn modelId="{358D1F34-239D-4EDF-9C04-03822C077ECC}" type="presParOf" srcId="{395B11D1-E1EE-4888-904D-C124E5B07973}" destId="{EE9EE865-3E20-4D00-8ADC-52A917F84536}" srcOrd="0" destOrd="0" presId="urn:microsoft.com/office/officeart/2005/8/layout/hierarchy1"/>
    <dgm:cxn modelId="{AEE5B5CA-6FE2-4A08-880D-3A29C2AFBA27}" type="presParOf" srcId="{395B11D1-E1EE-4888-904D-C124E5B07973}" destId="{C6884E28-FAED-4DCB-99D8-07A2A274A78A}" srcOrd="1" destOrd="0" presId="urn:microsoft.com/office/officeart/2005/8/layout/hierarchy1"/>
    <dgm:cxn modelId="{FA2FF42E-2986-49DC-BDC2-A9A1B2CFC542}" type="presParOf" srcId="{E1E3BC9D-2EA7-4692-8113-1BB21ABB33F6}" destId="{32C6CB37-A40D-4977-A625-5D0D865D7FBA}" srcOrd="1" destOrd="0" presId="urn:microsoft.com/office/officeart/2005/8/layout/hierarchy1"/>
    <dgm:cxn modelId="{44CE50F3-7EE9-4802-AC60-072DF0F87D74}" type="presParOf" srcId="{32C6CB37-A40D-4977-A625-5D0D865D7FBA}" destId="{6AF65341-D632-4533-A207-3FA88841FB55}" srcOrd="0" destOrd="0" presId="urn:microsoft.com/office/officeart/2005/8/layout/hierarchy1"/>
    <dgm:cxn modelId="{E4220325-D766-4815-9E42-45B2827E0303}" type="presParOf" srcId="{32C6CB37-A40D-4977-A625-5D0D865D7FBA}" destId="{CFA97E0D-C97F-4A5A-934B-53D9BA7FC16D}" srcOrd="1" destOrd="0" presId="urn:microsoft.com/office/officeart/2005/8/layout/hierarchy1"/>
    <dgm:cxn modelId="{444432DE-1CE4-48E3-908F-FBCA82D45CF4}" type="presParOf" srcId="{CFA97E0D-C97F-4A5A-934B-53D9BA7FC16D}" destId="{3FD10386-F9E8-430A-846C-F30FB3BFA769}" srcOrd="0" destOrd="0" presId="urn:microsoft.com/office/officeart/2005/8/layout/hierarchy1"/>
    <dgm:cxn modelId="{B6E85B5E-231F-4BFB-B880-2EDA0EED07C1}" type="presParOf" srcId="{3FD10386-F9E8-430A-846C-F30FB3BFA769}" destId="{F97A78AD-83B0-4C8B-A247-E47E470899E9}" srcOrd="0" destOrd="0" presId="urn:microsoft.com/office/officeart/2005/8/layout/hierarchy1"/>
    <dgm:cxn modelId="{736F5CE6-5D61-419F-B7B8-1A507652CC55}" type="presParOf" srcId="{3FD10386-F9E8-430A-846C-F30FB3BFA769}" destId="{D34776B8-6368-456A-B49F-30291795D1F1}" srcOrd="1" destOrd="0" presId="urn:microsoft.com/office/officeart/2005/8/layout/hierarchy1"/>
    <dgm:cxn modelId="{0F52024F-150F-4933-9632-2C3A30F9005C}" type="presParOf" srcId="{CFA97E0D-C97F-4A5A-934B-53D9BA7FC16D}" destId="{20F39B7A-BE11-4ED9-BDC4-1E9A87FFE5C8}" srcOrd="1" destOrd="0" presId="urn:microsoft.com/office/officeart/2005/8/layout/hierarchy1"/>
    <dgm:cxn modelId="{B2D06ED7-C5A4-486E-9814-1BDCAC997AC8}" type="presParOf" srcId="{20F39B7A-BE11-4ED9-BDC4-1E9A87FFE5C8}" destId="{C317AC74-D63B-4D72-94FA-574C21CE71A9}" srcOrd="0" destOrd="0" presId="urn:microsoft.com/office/officeart/2005/8/layout/hierarchy1"/>
    <dgm:cxn modelId="{D374D48B-6B8E-4662-BB2F-23B945C6AB0E}" type="presParOf" srcId="{20F39B7A-BE11-4ED9-BDC4-1E9A87FFE5C8}" destId="{D6CD9573-65F1-4135-B35B-3DA7C7E93D5A}" srcOrd="1" destOrd="0" presId="urn:microsoft.com/office/officeart/2005/8/layout/hierarchy1"/>
    <dgm:cxn modelId="{E8D1C775-CAA5-4658-88D9-622C7C24C463}" type="presParOf" srcId="{D6CD9573-65F1-4135-B35B-3DA7C7E93D5A}" destId="{1B80E7BB-F51A-476E-8DB0-0F4BEB0C6899}" srcOrd="0" destOrd="0" presId="urn:microsoft.com/office/officeart/2005/8/layout/hierarchy1"/>
    <dgm:cxn modelId="{9436C8AB-1DAA-4E98-B04B-BE191CA0DC22}" type="presParOf" srcId="{1B80E7BB-F51A-476E-8DB0-0F4BEB0C6899}" destId="{E73A4D75-94B2-422E-AA19-8541B4424122}" srcOrd="0" destOrd="0" presId="urn:microsoft.com/office/officeart/2005/8/layout/hierarchy1"/>
    <dgm:cxn modelId="{DF6506E4-40BB-4E0F-BC2B-1DECFE7540DB}" type="presParOf" srcId="{1B80E7BB-F51A-476E-8DB0-0F4BEB0C6899}" destId="{5335D006-5CD9-4F33-A13F-A65AE9DBC6DB}" srcOrd="1" destOrd="0" presId="urn:microsoft.com/office/officeart/2005/8/layout/hierarchy1"/>
    <dgm:cxn modelId="{8D78EA8D-16B4-4F64-924A-06C8C2A7A851}" type="presParOf" srcId="{D6CD9573-65F1-4135-B35B-3DA7C7E93D5A}" destId="{9627A894-8250-4ABA-A53D-72DE7367DDF6}" srcOrd="1" destOrd="0" presId="urn:microsoft.com/office/officeart/2005/8/layout/hierarchy1"/>
    <dgm:cxn modelId="{2F88C53B-75B7-4A74-9D6A-9812066C6D49}" type="presParOf" srcId="{20F39B7A-BE11-4ED9-BDC4-1E9A87FFE5C8}" destId="{1EA1162A-53D5-42D2-86B2-47488E29F753}" srcOrd="2" destOrd="0" presId="urn:microsoft.com/office/officeart/2005/8/layout/hierarchy1"/>
    <dgm:cxn modelId="{0C8D202F-961D-4B81-8549-B0F0E6733E6B}" type="presParOf" srcId="{20F39B7A-BE11-4ED9-BDC4-1E9A87FFE5C8}" destId="{AE8BFEFE-155A-401B-9EB6-41DD41E1787E}" srcOrd="3" destOrd="0" presId="urn:microsoft.com/office/officeart/2005/8/layout/hierarchy1"/>
    <dgm:cxn modelId="{0A074524-E1F6-4C4B-9EC0-4C71C6187FD9}" type="presParOf" srcId="{AE8BFEFE-155A-401B-9EB6-41DD41E1787E}" destId="{B9783881-C48C-4237-8630-E2B9ED3F897B}" srcOrd="0" destOrd="0" presId="urn:microsoft.com/office/officeart/2005/8/layout/hierarchy1"/>
    <dgm:cxn modelId="{089E3D76-F2CE-46DF-91BD-48B800637549}" type="presParOf" srcId="{B9783881-C48C-4237-8630-E2B9ED3F897B}" destId="{F09B69A2-F64C-4908-A3C5-E925DD35AE83}" srcOrd="0" destOrd="0" presId="urn:microsoft.com/office/officeart/2005/8/layout/hierarchy1"/>
    <dgm:cxn modelId="{8B457D90-0C83-48A8-AC50-4F7B4ABB401F}" type="presParOf" srcId="{B9783881-C48C-4237-8630-E2B9ED3F897B}" destId="{88A0875A-260A-445C-9FF7-B366521BB375}" srcOrd="1" destOrd="0" presId="urn:microsoft.com/office/officeart/2005/8/layout/hierarchy1"/>
    <dgm:cxn modelId="{C1E2E3DC-D4E6-4126-9015-F20E16F3F552}" type="presParOf" srcId="{AE8BFEFE-155A-401B-9EB6-41DD41E1787E}" destId="{4F079F2D-011A-4343-B66F-F975D2AE3794}" srcOrd="1" destOrd="0" presId="urn:microsoft.com/office/officeart/2005/8/layout/hierarchy1"/>
    <dgm:cxn modelId="{B1ADAA84-83CA-4A40-8183-759662E80209}" type="presParOf" srcId="{32C6CB37-A40D-4977-A625-5D0D865D7FBA}" destId="{8E7D68A3-76A4-442C-AB49-62519AAC8D69}" srcOrd="2" destOrd="0" presId="urn:microsoft.com/office/officeart/2005/8/layout/hierarchy1"/>
    <dgm:cxn modelId="{99BFB63D-5946-4539-BEDA-BA86C621C31B}" type="presParOf" srcId="{32C6CB37-A40D-4977-A625-5D0D865D7FBA}" destId="{B1276F78-BF76-4660-BC80-DB4566C93441}" srcOrd="3" destOrd="0" presId="urn:microsoft.com/office/officeart/2005/8/layout/hierarchy1"/>
    <dgm:cxn modelId="{8FE71987-27F6-47D3-9E9B-1F26FE9DB0B0}" type="presParOf" srcId="{B1276F78-BF76-4660-BC80-DB4566C93441}" destId="{EB548830-93C3-48B6-B6C3-2C8FC269A18B}" srcOrd="0" destOrd="0" presId="urn:microsoft.com/office/officeart/2005/8/layout/hierarchy1"/>
    <dgm:cxn modelId="{92322823-313E-4101-B90A-F194A5B2DF90}" type="presParOf" srcId="{EB548830-93C3-48B6-B6C3-2C8FC269A18B}" destId="{3AB2ACD5-C32D-4063-BF92-877451FDB1B8}" srcOrd="0" destOrd="0" presId="urn:microsoft.com/office/officeart/2005/8/layout/hierarchy1"/>
    <dgm:cxn modelId="{563D4ADC-9AE1-4DCE-9EDA-BC100A4F0923}" type="presParOf" srcId="{EB548830-93C3-48B6-B6C3-2C8FC269A18B}" destId="{2BC4428B-B305-4EA4-93DB-3E9B2BCAE764}" srcOrd="1" destOrd="0" presId="urn:microsoft.com/office/officeart/2005/8/layout/hierarchy1"/>
    <dgm:cxn modelId="{DE8B9EA0-DF35-418F-AD64-28FD354F5855}" type="presParOf" srcId="{B1276F78-BF76-4660-BC80-DB4566C93441}" destId="{63E3433F-A467-4733-AB8E-DDAC4A864394}" srcOrd="1" destOrd="0" presId="urn:microsoft.com/office/officeart/2005/8/layout/hierarchy1"/>
    <dgm:cxn modelId="{A5059A87-43F8-473B-B0D3-4D08FC93042A}" type="presParOf" srcId="{63E3433F-A467-4733-AB8E-DDAC4A864394}" destId="{AE7FCBBC-B655-4935-AD40-8F774CBCC966}" srcOrd="0" destOrd="0" presId="urn:microsoft.com/office/officeart/2005/8/layout/hierarchy1"/>
    <dgm:cxn modelId="{EC73162F-56A4-480C-BCD2-3185843FD31D}" type="presParOf" srcId="{63E3433F-A467-4733-AB8E-DDAC4A864394}" destId="{45AFC7EA-C92B-4E79-989D-40455BFC5EE2}" srcOrd="1" destOrd="0" presId="urn:microsoft.com/office/officeart/2005/8/layout/hierarchy1"/>
    <dgm:cxn modelId="{1CFB3E07-D6A7-419A-8B49-34DBC0F8B856}" type="presParOf" srcId="{45AFC7EA-C92B-4E79-989D-40455BFC5EE2}" destId="{0986F1D1-5364-4A83-B05E-8EB63E7517D3}" srcOrd="0" destOrd="0" presId="urn:microsoft.com/office/officeart/2005/8/layout/hierarchy1"/>
    <dgm:cxn modelId="{9C1FF6BC-FD7B-45A2-B92D-3BFFA530127F}" type="presParOf" srcId="{0986F1D1-5364-4A83-B05E-8EB63E7517D3}" destId="{36436A2E-418F-4681-8051-4FA73C714280}" srcOrd="0" destOrd="0" presId="urn:microsoft.com/office/officeart/2005/8/layout/hierarchy1"/>
    <dgm:cxn modelId="{9DB6A2CE-6FDD-48B5-AAD2-2A7AC5AD1A08}" type="presParOf" srcId="{0986F1D1-5364-4A83-B05E-8EB63E7517D3}" destId="{2CD6944B-E024-4D19-B9B6-9D6D980E7F47}" srcOrd="1" destOrd="0" presId="urn:microsoft.com/office/officeart/2005/8/layout/hierarchy1"/>
    <dgm:cxn modelId="{C07F1FA4-B21A-491A-9641-DCB6E148135F}" type="presParOf" srcId="{45AFC7EA-C92B-4E79-989D-40455BFC5EE2}" destId="{759CA7F1-239A-4684-AC22-C70472EF372F}" srcOrd="1" destOrd="0" presId="urn:microsoft.com/office/officeart/2005/8/layout/hierarchy1"/>
    <dgm:cxn modelId="{DCA47214-9783-4FEF-9D72-AFD1A1427C6A}" type="presParOf" srcId="{63E3433F-A467-4733-AB8E-DDAC4A864394}" destId="{FE548230-3DA5-401D-A93D-ABC8ABD992AC}" srcOrd="2" destOrd="0" presId="urn:microsoft.com/office/officeart/2005/8/layout/hierarchy1"/>
    <dgm:cxn modelId="{B49A5D51-14D8-4A05-BED4-0B69922F1B85}" type="presParOf" srcId="{63E3433F-A467-4733-AB8E-DDAC4A864394}" destId="{6CB9E4D5-54D9-4952-8D15-B78A16046A5A}" srcOrd="3" destOrd="0" presId="urn:microsoft.com/office/officeart/2005/8/layout/hierarchy1"/>
    <dgm:cxn modelId="{E8B71BDB-B44A-44F6-ACA7-9DBAE32F3EC3}" type="presParOf" srcId="{6CB9E4D5-54D9-4952-8D15-B78A16046A5A}" destId="{0CEAFC73-BCAF-407E-B171-FFB6B14206D0}" srcOrd="0" destOrd="0" presId="urn:microsoft.com/office/officeart/2005/8/layout/hierarchy1"/>
    <dgm:cxn modelId="{E28A8258-EF9F-4D71-A666-4ED03A3F8097}" type="presParOf" srcId="{0CEAFC73-BCAF-407E-B171-FFB6B14206D0}" destId="{4F6D6161-83A4-4EB1-841D-31B2B3B4FF4C}" srcOrd="0" destOrd="0" presId="urn:microsoft.com/office/officeart/2005/8/layout/hierarchy1"/>
    <dgm:cxn modelId="{519F0273-AFB9-4B9C-BE39-13DDBC5AE640}" type="presParOf" srcId="{0CEAFC73-BCAF-407E-B171-FFB6B14206D0}" destId="{D7EA4EF6-EB7E-48FE-AC26-61E68349970B}" srcOrd="1" destOrd="0" presId="urn:microsoft.com/office/officeart/2005/8/layout/hierarchy1"/>
    <dgm:cxn modelId="{EE5B715F-9458-4B69-AAF5-3A79E981D3D6}" type="presParOf" srcId="{6CB9E4D5-54D9-4952-8D15-B78A16046A5A}" destId="{CF0CFAF4-243D-4201-AC14-6502847CDA6C}" srcOrd="1" destOrd="0" presId="urn:microsoft.com/office/officeart/2005/8/layout/hierarchy1"/>
    <dgm:cxn modelId="{088515F7-8788-4940-B5B5-B339B232310D}" type="presParOf" srcId="{63E3433F-A467-4733-AB8E-DDAC4A864394}" destId="{F08D039B-2131-4E8A-889E-A03DE7B00518}" srcOrd="4" destOrd="0" presId="urn:microsoft.com/office/officeart/2005/8/layout/hierarchy1"/>
    <dgm:cxn modelId="{76BCFBE4-53BB-4BD2-A987-AFA592EACDCE}" type="presParOf" srcId="{63E3433F-A467-4733-AB8E-DDAC4A864394}" destId="{5759D66A-9144-4CC5-9930-D49D3AAAB371}" srcOrd="5" destOrd="0" presId="urn:microsoft.com/office/officeart/2005/8/layout/hierarchy1"/>
    <dgm:cxn modelId="{7F6FD1EF-161B-4F54-AADC-F0F539AA757E}" type="presParOf" srcId="{5759D66A-9144-4CC5-9930-D49D3AAAB371}" destId="{E3C9E342-83D6-4378-B146-DAC296551552}" srcOrd="0" destOrd="0" presId="urn:microsoft.com/office/officeart/2005/8/layout/hierarchy1"/>
    <dgm:cxn modelId="{E0C8B01B-E2A7-4AFF-97E2-80518319965E}" type="presParOf" srcId="{E3C9E342-83D6-4378-B146-DAC296551552}" destId="{425CD117-CD31-41C6-B3AF-BED45D6B3EBF}" srcOrd="0" destOrd="0" presId="urn:microsoft.com/office/officeart/2005/8/layout/hierarchy1"/>
    <dgm:cxn modelId="{2A69370B-6AAF-4C9E-BEC7-8A74A0D8481C}" type="presParOf" srcId="{E3C9E342-83D6-4378-B146-DAC296551552}" destId="{9C387E93-04E7-4261-BDEA-85DA22028362}" srcOrd="1" destOrd="0" presId="urn:microsoft.com/office/officeart/2005/8/layout/hierarchy1"/>
    <dgm:cxn modelId="{681BEEC7-A53A-4FBA-A685-CA785238C217}" type="presParOf" srcId="{5759D66A-9144-4CC5-9930-D49D3AAAB371}" destId="{B0E7B9AF-156B-4803-919A-8E64CA6154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4674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34873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18913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95591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89650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775593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25467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439216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979929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0099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75603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5580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28413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15052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402490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138425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748257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433686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251592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88140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980495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980892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78779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76824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472313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918557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352444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917384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099048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6895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379153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4286045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847358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925977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261496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539590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803281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1032514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847932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93877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79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53553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67609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Β</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Β</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Β</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Β</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Β</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Β</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στη Γλωσσολογία Β</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opencourses.uoa.gr/courses/ILL10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hyperlink" Target="http://worldin90days.blogspot.gr/2010/09/cosmology-of-sexual-paradox-and-fall_03.htm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datasciencecmu.wordpress.com/category/04_social-network-analysis" TargetMode="External"/><Relationship Id="rId4" Type="http://schemas.openxmlformats.org/officeDocument/2006/relationships/hyperlink" Target="https://datasciencecmu.files.wordpress.com/2014/03/4.p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Εισαγωγή στη </a:t>
            </a:r>
            <a:r>
              <a:rPr lang="el-GR" dirty="0">
                <a:solidFill>
                  <a:srgbClr val="5075BC"/>
                </a:solidFill>
              </a:rPr>
              <a:t>Γ</a:t>
            </a:r>
            <a:r>
              <a:rPr lang="el-GR" dirty="0" smtClean="0">
                <a:solidFill>
                  <a:srgbClr val="5075BC"/>
                </a:solidFill>
              </a:rPr>
              <a:t>λωσσολογία</a:t>
            </a:r>
            <a:endParaRPr lang="el-GR" dirty="0">
              <a:solidFill>
                <a:srgbClr val="5075BC"/>
              </a:solidFill>
            </a:endParaRPr>
          </a:p>
        </p:txBody>
      </p:sp>
      <p:sp>
        <p:nvSpPr>
          <p:cNvPr id="3" name="Υπότιτλος 2"/>
          <p:cNvSpPr>
            <a:spLocks noGrp="1"/>
          </p:cNvSpPr>
          <p:nvPr>
            <p:ph type="subTitle" idx="1"/>
          </p:nvPr>
        </p:nvSpPr>
        <p:spPr>
          <a:xfrm>
            <a:off x="683568" y="3384822"/>
            <a:ext cx="7776864" cy="2708473"/>
          </a:xfrm>
        </p:spPr>
        <p:txBody>
          <a:bodyPr>
            <a:noAutofit/>
          </a:bodyPr>
          <a:lstStyle/>
          <a:p>
            <a:r>
              <a:rPr lang="el-GR" sz="2800" dirty="0" smtClean="0"/>
              <a:t>Εισαγωγή </a:t>
            </a:r>
            <a:r>
              <a:rPr lang="el-GR" sz="2800" smtClean="0"/>
              <a:t>στη Γ</a:t>
            </a:r>
            <a:r>
              <a:rPr lang="el-GR" sz="2800"/>
              <a:t>λ</a:t>
            </a:r>
            <a:r>
              <a:rPr lang="el-GR" sz="2800" smtClean="0"/>
              <a:t>ωσσολογία </a:t>
            </a:r>
            <a:r>
              <a:rPr lang="el-GR" sz="2800" dirty="0" smtClean="0"/>
              <a:t>- Μέρος </a:t>
            </a:r>
            <a:r>
              <a:rPr lang="el-GR" sz="2800" dirty="0" smtClean="0"/>
              <a:t>Β’</a:t>
            </a:r>
            <a:endParaRPr lang="en-US" sz="2800" dirty="0" smtClean="0"/>
          </a:p>
          <a:p>
            <a:endParaRPr lang="el-GR" sz="2800" dirty="0"/>
          </a:p>
          <a:p>
            <a:r>
              <a:rPr lang="el-GR" sz="2800" dirty="0"/>
              <a:t>Γεώργιος Μικρός</a:t>
            </a:r>
          </a:p>
          <a:p>
            <a:r>
              <a:rPr lang="el-GR" sz="2800" dirty="0"/>
              <a:t>Φιλοσοφική Σχολή</a:t>
            </a:r>
          </a:p>
          <a:p>
            <a:r>
              <a:rPr lang="el-GR" sz="2800" dirty="0"/>
              <a:t>Τμήμα Ιταλικής Γλώσσας και Φιλολογίας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Ομωνυμία (2)</a:t>
            </a:r>
            <a:endParaRPr lang="el-GR" dirty="0"/>
          </a:p>
        </p:txBody>
      </p:sp>
      <p:sp>
        <p:nvSpPr>
          <p:cNvPr id="5" name="Θέση περιεχομένου 4"/>
          <p:cNvSpPr>
            <a:spLocks noGrp="1"/>
          </p:cNvSpPr>
          <p:nvPr>
            <p:ph idx="1"/>
          </p:nvPr>
        </p:nvSpPr>
        <p:spPr/>
        <p:txBody>
          <a:bodyPr>
            <a:noAutofit/>
          </a:bodyPr>
          <a:lstStyle/>
          <a:p>
            <a:pPr marL="457200" lvl="1" indent="0">
              <a:buNone/>
            </a:pPr>
            <a:r>
              <a:rPr lang="el-GR" sz="2400" dirty="0" smtClean="0"/>
              <a:t>Μερική </a:t>
            </a:r>
            <a:r>
              <a:rPr lang="el-GR" sz="2400" dirty="0"/>
              <a:t>ομωνυμία: είναι μια σύμπτωση μερικών γραμματικών τύπων και συνολική ταύτιση δύο λεξημάτων. Π.χ.</a:t>
            </a:r>
          </a:p>
          <a:p>
            <a:pPr lvl="2"/>
            <a:r>
              <a:rPr lang="el-GR" dirty="0"/>
              <a:t>Έχω ένα καλό /</a:t>
            </a:r>
            <a:r>
              <a:rPr lang="en-US" dirty="0"/>
              <a:t>filo/</a:t>
            </a:r>
            <a:r>
              <a:rPr lang="el-GR" dirty="0"/>
              <a:t>: α) «φίλο», β) «φύλλο»</a:t>
            </a:r>
          </a:p>
          <a:p>
            <a:pPr lvl="2"/>
            <a:r>
              <a:rPr lang="el-GR" dirty="0"/>
              <a:t>Μου έδειξε ένα /</a:t>
            </a:r>
            <a:r>
              <a:rPr lang="en-US" dirty="0"/>
              <a:t>milo/</a:t>
            </a:r>
            <a:r>
              <a:rPr lang="el-GR" dirty="0"/>
              <a:t>: α) «μήλο», β) «μύλο»</a:t>
            </a:r>
          </a:p>
          <a:p>
            <a:pPr marL="0" indent="0">
              <a:buNone/>
            </a:pPr>
            <a:endParaRPr lang="el-GR" sz="2800" dirty="0"/>
          </a:p>
        </p:txBody>
      </p:sp>
    </p:spTree>
    <p:extLst>
      <p:ext uri="{BB962C8B-B14F-4D97-AF65-F5344CB8AC3E}">
        <p14:creationId xmlns:p14="http://schemas.microsoft.com/office/powerpoint/2010/main" val="341186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Πολυσημία (1)</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a:t>Σε ένα λέξημα συνυπάρχουν πολλά διαφορετικά νοήματα που ωστόσο όλα σχετίζονται σημασιολογικά μεταξύ τους έτσι ώστε να μπορεί να θεωρηθεί ότι το ένα νόημα αποτελεί επέκταση του άλλου. Π.χ.</a:t>
            </a:r>
          </a:p>
          <a:p>
            <a:pPr lvl="1"/>
            <a:r>
              <a:rPr lang="el-GR" sz="2400" dirty="0"/>
              <a:t>Σημασία: α) «έννοια», β) «σπουδαιότητα»</a:t>
            </a:r>
          </a:p>
          <a:p>
            <a:pPr lvl="1"/>
            <a:r>
              <a:rPr lang="el-GR" sz="2400" dirty="0"/>
              <a:t>Φύλλο: α) «το φύλλο του δέντρου», β) «το φύλλο του χαρτιού», γ) «το φύλλο της τράπουλας», δ) «το φύλλο που χρησιμοποιούμε στη μαγειρική».</a:t>
            </a:r>
          </a:p>
          <a:p>
            <a:pPr lvl="1"/>
            <a:r>
              <a:rPr lang="el-GR" sz="2400" dirty="0"/>
              <a:t>Γλώσσα: α) «ο μυς του στόματος», β) «το γλωσσικό φαινόμενο» γ) «το ψάρι».</a:t>
            </a:r>
          </a:p>
          <a:p>
            <a:pPr marL="0" indent="0">
              <a:buNone/>
            </a:pPr>
            <a:endParaRPr lang="el-GR" sz="2400" dirty="0"/>
          </a:p>
        </p:txBody>
      </p:sp>
    </p:spTree>
    <p:extLst>
      <p:ext uri="{BB962C8B-B14F-4D97-AF65-F5344CB8AC3E}">
        <p14:creationId xmlns:p14="http://schemas.microsoft.com/office/powerpoint/2010/main" val="252676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Πολυσημία (2)</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smtClean="0"/>
              <a:t>Υπάρχουν </a:t>
            </a:r>
            <a:r>
              <a:rPr lang="el-GR" sz="2400" dirty="0"/>
              <a:t>πολλές περιπτώσεις που η διάκριση μεταξύ πολύσημων και ομώνυμων λέξεων δεν είναι εύκολη καθώς ετυμολογικά μπορεί να δικαιολογείται η πολυσημία, αλλά στην συγχρονική χρήση να υφίσταται πλέον ομωνυμία, π.χ.</a:t>
            </a:r>
          </a:p>
          <a:p>
            <a:pPr lvl="1"/>
            <a:r>
              <a:rPr lang="el-GR" sz="2400" dirty="0"/>
              <a:t>Θείος: α) «θεϊκός» β) «αδελφός της μητέρας ή του πατέρα».</a:t>
            </a:r>
            <a:endParaRPr lang="en-US" sz="2400" dirty="0"/>
          </a:p>
          <a:p>
            <a:pPr marL="0" indent="0">
              <a:buNone/>
            </a:pPr>
            <a:endParaRPr lang="el-GR" sz="2400" dirty="0"/>
          </a:p>
        </p:txBody>
      </p:sp>
    </p:spTree>
    <p:extLst>
      <p:ext uri="{BB962C8B-B14F-4D97-AF65-F5344CB8AC3E}">
        <p14:creationId xmlns:p14="http://schemas.microsoft.com/office/powerpoint/2010/main" val="3730236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Συνωνυμία</a:t>
            </a:r>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dirty="0"/>
              <a:t>Δύο διαφορετικά λεξήματα έχουν το ίδιο περιγραφικό, κοινωνικό, εκφραστικό και συναισθηματικό νόημα. Διακρίνονται σε:</a:t>
            </a:r>
          </a:p>
          <a:p>
            <a:pPr lvl="1"/>
            <a:r>
              <a:rPr lang="el-GR" sz="2400" dirty="0"/>
              <a:t>Απόλυτα συνώνυμα: Έχουν ακριβώς την ίδια κατανομή, απαντούν δηλαδή στα ίδια περιβάλλοντα με το ίδιο ακριβώς νόημα κάθε φορά. Είναι εξαιρετικά σπάνιο να βρει κανείς απόλυτα συνώνυμα σε μια γλώσσα λόγω του ότι κάτι τέτοιο αντιβαίνει την αρχή της οικονομίας όλων των γλωσσικών συστημάτων. </a:t>
            </a:r>
          </a:p>
          <a:p>
            <a:pPr lvl="1"/>
            <a:r>
              <a:rPr lang="el-GR" sz="2400" dirty="0"/>
              <a:t>Μερική συνωνυμία: Δύο λέξεις είναι συνώνυμες σε κάποια περιβάλλοντα χρήσης άλλα όχι σε άλλα. Π.χ. α) Η κοπέλα είναι </a:t>
            </a:r>
            <a:r>
              <a:rPr lang="el-GR" sz="2400" i="1" dirty="0"/>
              <a:t>όμορφη / ωραία </a:t>
            </a:r>
            <a:r>
              <a:rPr lang="el-GR" sz="2400" dirty="0"/>
              <a:t>β) </a:t>
            </a:r>
            <a:r>
              <a:rPr lang="el-GR" sz="2400" i="1" dirty="0"/>
              <a:t>Ωραίος / όμορφος </a:t>
            </a:r>
            <a:r>
              <a:rPr lang="el-GR" sz="2400" dirty="0"/>
              <a:t>είσαι και εσύ!</a:t>
            </a:r>
          </a:p>
          <a:p>
            <a:pPr marL="0" indent="0">
              <a:buNone/>
            </a:pPr>
            <a:endParaRPr lang="el-GR" sz="2400" dirty="0"/>
          </a:p>
        </p:txBody>
      </p:sp>
    </p:spTree>
    <p:extLst>
      <p:ext uri="{BB962C8B-B14F-4D97-AF65-F5344CB8AC3E}">
        <p14:creationId xmlns:p14="http://schemas.microsoft.com/office/powerpoint/2010/main" val="149095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788024" y="1475420"/>
            <a:ext cx="4176464" cy="5400600"/>
          </a:xfrm>
        </p:spPr>
        <p:txBody>
          <a:bodyPr>
            <a:noAutofit/>
          </a:bodyPr>
          <a:lstStyle/>
          <a:p>
            <a:pPr lvl="1"/>
            <a:r>
              <a:rPr lang="el-GR" sz="2400" dirty="0"/>
              <a:t>Δήλωση (</a:t>
            </a:r>
            <a:r>
              <a:rPr lang="en-US" sz="2400" dirty="0"/>
              <a:t>denotation)</a:t>
            </a:r>
            <a:r>
              <a:rPr lang="el-GR" sz="2400" dirty="0"/>
              <a:t>: εξετάζει το λεξικό νόημα από την σχέση που αυτό έχει με πράγματα του εξωτερικού, αντικειμενικού κόσμου. Ειδικότερα, ο όρος «δήλωση» καλύπτει την γενική αναφορά της λέξης σε όλη την τάξη (το σύνολο) των στοιχείων που καλύπτει, π.χ. Η γάτα είναι φιλικό ζώο</a:t>
            </a:r>
            <a:r>
              <a:rPr lang="el-GR" sz="2400" dirty="0" smtClean="0"/>
              <a:t>.</a:t>
            </a:r>
            <a:endParaRPr lang="el-GR" sz="2400" dirty="0"/>
          </a:p>
        </p:txBody>
      </p:sp>
      <p:sp>
        <p:nvSpPr>
          <p:cNvPr id="4" name="Τίτλος 3"/>
          <p:cNvSpPr>
            <a:spLocks noGrp="1"/>
          </p:cNvSpPr>
          <p:nvPr>
            <p:ph type="title"/>
          </p:nvPr>
        </p:nvSpPr>
        <p:spPr>
          <a:xfrm>
            <a:off x="467544" y="188640"/>
            <a:ext cx="8229600" cy="1144800"/>
          </a:xfrm>
        </p:spPr>
        <p:txBody>
          <a:bodyPr>
            <a:normAutofit/>
          </a:bodyPr>
          <a:lstStyle/>
          <a:p>
            <a:r>
              <a:rPr lang="el-GR" dirty="0" smtClean="0"/>
              <a:t>Δήλωση, αναφορά, σημασία (1)</a:t>
            </a:r>
            <a:endParaRPr lang="el-GR" dirty="0"/>
          </a:p>
        </p:txBody>
      </p:sp>
      <p:graphicFrame>
        <p:nvGraphicFramePr>
          <p:cNvPr id="5" name="Content Placeholder 7" descr="Περιγραφικό νόημα της λέξης" title="Σχεδιάγραμμα"/>
          <p:cNvGraphicFramePr>
            <a:graphicFrameLocks noGrp="1"/>
          </p:cNvGraphicFramePr>
          <p:nvPr>
            <p:ph sz="half" idx="2"/>
            <p:extLst>
              <p:ext uri="{D42A27DB-BD31-4B8C-83A1-F6EECF244321}">
                <p14:modId xmlns:p14="http://schemas.microsoft.com/office/powerpoint/2010/main" val="2999007774"/>
              </p:ext>
            </p:extLst>
          </p:nvPr>
        </p:nvGraphicFramePr>
        <p:xfrm>
          <a:off x="179513" y="1916833"/>
          <a:ext cx="4392487" cy="3240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825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788024" y="1475420"/>
            <a:ext cx="4176464" cy="5400600"/>
          </a:xfrm>
        </p:spPr>
        <p:txBody>
          <a:bodyPr>
            <a:noAutofit/>
          </a:bodyPr>
          <a:lstStyle/>
          <a:p>
            <a:pPr lvl="1"/>
            <a:r>
              <a:rPr lang="el-GR" sz="2400" dirty="0" smtClean="0"/>
              <a:t>Αναφορά </a:t>
            </a:r>
            <a:r>
              <a:rPr lang="el-GR" sz="2400" dirty="0"/>
              <a:t>(</a:t>
            </a:r>
            <a:r>
              <a:rPr lang="en-US" sz="2400" dirty="0"/>
              <a:t>reference)</a:t>
            </a:r>
            <a:r>
              <a:rPr lang="el-GR" sz="2400" dirty="0"/>
              <a:t>: Ο όρος καλύπτει τις περιπτώσεις που αναφέρονται σε συγκεκριμένους αντιπροσώπους της τάξης και που μπορεί να αλλάζουν από τη μία περίπτωση στην άλλη, π.χ. Η γάτα της Μαρίας με δάγκωσε</a:t>
            </a:r>
            <a:r>
              <a:rPr lang="el-GR" sz="2400" dirty="0" smtClean="0"/>
              <a:t>.</a:t>
            </a:r>
            <a:endParaRPr lang="el-GR" sz="2400" dirty="0"/>
          </a:p>
        </p:txBody>
      </p:sp>
      <p:sp>
        <p:nvSpPr>
          <p:cNvPr id="4" name="Τίτλος 3"/>
          <p:cNvSpPr>
            <a:spLocks noGrp="1"/>
          </p:cNvSpPr>
          <p:nvPr>
            <p:ph type="title"/>
          </p:nvPr>
        </p:nvSpPr>
        <p:spPr>
          <a:xfrm>
            <a:off x="467544" y="188640"/>
            <a:ext cx="8229600" cy="1144800"/>
          </a:xfrm>
        </p:spPr>
        <p:txBody>
          <a:bodyPr>
            <a:normAutofit/>
          </a:bodyPr>
          <a:lstStyle/>
          <a:p>
            <a:r>
              <a:rPr lang="el-GR" dirty="0" smtClean="0"/>
              <a:t>Δήλωση, αναφορά, σημασία (2)</a:t>
            </a:r>
            <a:endParaRPr lang="el-GR" dirty="0"/>
          </a:p>
        </p:txBody>
      </p:sp>
      <p:graphicFrame>
        <p:nvGraphicFramePr>
          <p:cNvPr id="5" name="Content Placeholder 7" descr="Περιγραφικό νόημα της λέξης" title="Σχεδιάγραμμα"/>
          <p:cNvGraphicFramePr>
            <a:graphicFrameLocks noGrp="1"/>
          </p:cNvGraphicFramePr>
          <p:nvPr>
            <p:ph sz="half" idx="2"/>
            <p:extLst>
              <p:ext uri="{D42A27DB-BD31-4B8C-83A1-F6EECF244321}">
                <p14:modId xmlns:p14="http://schemas.microsoft.com/office/powerpoint/2010/main" val="2999007774"/>
              </p:ext>
            </p:extLst>
          </p:nvPr>
        </p:nvGraphicFramePr>
        <p:xfrm>
          <a:off x="179513" y="1916833"/>
          <a:ext cx="4392487" cy="3240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775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788024" y="1475420"/>
            <a:ext cx="4176464" cy="5400600"/>
          </a:xfrm>
        </p:spPr>
        <p:txBody>
          <a:bodyPr>
            <a:noAutofit/>
          </a:bodyPr>
          <a:lstStyle/>
          <a:p>
            <a:pPr lvl="1"/>
            <a:r>
              <a:rPr lang="el-GR" sz="2400" dirty="0" smtClean="0"/>
              <a:t>Σημασία </a:t>
            </a:r>
            <a:r>
              <a:rPr lang="el-GR" sz="2400" dirty="0"/>
              <a:t>(</a:t>
            </a:r>
            <a:r>
              <a:rPr lang="en-US" sz="2400" dirty="0"/>
              <a:t>sense)</a:t>
            </a:r>
            <a:r>
              <a:rPr lang="el-GR" sz="2400" dirty="0"/>
              <a:t>: Ενώ η δήλωση και η αναφορά τοποθετούν την λέξη στον εξωτερικό κόσμο, η σημασία την τοποθετεί μέσα στην ίδια την γλώσσα και την ορίζει με βάση το δίκτυο των σημασιολογικών σχέσεων που αναπτύσσει με τις άλλες λέξεις και φράσεις.</a:t>
            </a:r>
            <a:endParaRPr lang="en-US" sz="2400" dirty="0"/>
          </a:p>
          <a:p>
            <a:endParaRPr lang="el-GR" sz="2400" dirty="0"/>
          </a:p>
        </p:txBody>
      </p:sp>
      <p:sp>
        <p:nvSpPr>
          <p:cNvPr id="4" name="Τίτλος 3"/>
          <p:cNvSpPr>
            <a:spLocks noGrp="1"/>
          </p:cNvSpPr>
          <p:nvPr>
            <p:ph type="title"/>
          </p:nvPr>
        </p:nvSpPr>
        <p:spPr>
          <a:xfrm>
            <a:off x="467544" y="188640"/>
            <a:ext cx="8229600" cy="1144800"/>
          </a:xfrm>
        </p:spPr>
        <p:txBody>
          <a:bodyPr>
            <a:normAutofit/>
          </a:bodyPr>
          <a:lstStyle/>
          <a:p>
            <a:r>
              <a:rPr lang="el-GR" dirty="0" smtClean="0"/>
              <a:t>Δήλωση, αναφορά, σημασία (3)</a:t>
            </a:r>
            <a:endParaRPr lang="el-GR" dirty="0"/>
          </a:p>
        </p:txBody>
      </p:sp>
      <p:graphicFrame>
        <p:nvGraphicFramePr>
          <p:cNvPr id="5" name="Content Placeholder 7" descr="Περιγραφικό νόημα της λέξης" title="Σχεδιάγραμμα"/>
          <p:cNvGraphicFramePr>
            <a:graphicFrameLocks noGrp="1"/>
          </p:cNvGraphicFramePr>
          <p:nvPr>
            <p:ph sz="half" idx="2"/>
            <p:extLst>
              <p:ext uri="{D42A27DB-BD31-4B8C-83A1-F6EECF244321}">
                <p14:modId xmlns:p14="http://schemas.microsoft.com/office/powerpoint/2010/main" val="2999007774"/>
              </p:ext>
            </p:extLst>
          </p:nvPr>
        </p:nvGraphicFramePr>
        <p:xfrm>
          <a:off x="179513" y="1916833"/>
          <a:ext cx="4392487" cy="3240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210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Σημασιολογικές σχέσεις</a:t>
            </a:r>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400" dirty="0"/>
              <a:t>Συνωνυμία: Η σχέση που υφίσταται μεταξύ δύο λέξεων ή φράσεων που έχουν την ίδια σημασία.</a:t>
            </a:r>
          </a:p>
          <a:p>
            <a:r>
              <a:rPr lang="el-GR" sz="2400" dirty="0" err="1"/>
              <a:t>Υπωνυμία</a:t>
            </a:r>
            <a:r>
              <a:rPr lang="el-GR" sz="2400" dirty="0"/>
              <a:t>: Η σχέση που υφίσταται όταν η σημασία μιας λέξης η φράσης συμπεριλαμβάνεται μέσα στην έννοια μιας άλλης, π.χ. η λέξη «γάτα» είναι </a:t>
            </a:r>
            <a:r>
              <a:rPr lang="el-GR" sz="2400" dirty="0" err="1"/>
              <a:t>υπώνυμο</a:t>
            </a:r>
            <a:r>
              <a:rPr lang="el-GR" sz="2400" dirty="0"/>
              <a:t> της λέξης «ζώο». Η αντίθετη σχέση ονομάζεται «</a:t>
            </a:r>
            <a:r>
              <a:rPr lang="el-GR" sz="2400" dirty="0" err="1"/>
              <a:t>υπερωνυμία</a:t>
            </a:r>
            <a:r>
              <a:rPr lang="el-GR" sz="2400" dirty="0"/>
              <a:t>».</a:t>
            </a:r>
          </a:p>
          <a:p>
            <a:r>
              <a:rPr lang="el-GR" sz="2400" dirty="0"/>
              <a:t>Αντωνυμία: Η σχέση που υφίσταται μεταξύ δύο λέξεων ή φράσεων όταν έχουν αντίθετο νόημα, π.χ. «παντρεμένος» ~ «ανύπαντρος».</a:t>
            </a:r>
            <a:endParaRPr lang="en-US" sz="2400" dirty="0"/>
          </a:p>
          <a:p>
            <a:pPr marL="0" indent="0">
              <a:buNone/>
            </a:pPr>
            <a:endParaRPr lang="el-GR" sz="2400" dirty="0"/>
          </a:p>
        </p:txBody>
      </p:sp>
    </p:spTree>
    <p:extLst>
      <p:ext uri="{BB962C8B-B14F-4D97-AF65-F5344CB8AC3E}">
        <p14:creationId xmlns:p14="http://schemas.microsoft.com/office/powerpoint/2010/main" val="188875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Κοινωνιογλωσσολογία</a:t>
            </a:r>
            <a:endParaRPr lang="el-GR" dirty="0">
              <a:solidFill>
                <a:srgbClr val="5075BC"/>
              </a:solidFill>
            </a:endParaRPr>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16383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Ορισμός</a:t>
            </a:r>
          </a:p>
        </p:txBody>
      </p:sp>
      <p:sp>
        <p:nvSpPr>
          <p:cNvPr id="5" name="Θέση περιεχομένου 4"/>
          <p:cNvSpPr>
            <a:spLocks noGrp="1"/>
          </p:cNvSpPr>
          <p:nvPr>
            <p:ph idx="1"/>
          </p:nvPr>
        </p:nvSpPr>
        <p:spPr>
          <a:xfrm>
            <a:off x="464156" y="1268760"/>
            <a:ext cx="8356316" cy="4813995"/>
          </a:xfrm>
        </p:spPr>
        <p:txBody>
          <a:bodyPr>
            <a:noAutofit/>
          </a:bodyPr>
          <a:lstStyle/>
          <a:p>
            <a:pPr marL="0" indent="0">
              <a:lnSpc>
                <a:spcPct val="90000"/>
              </a:lnSpc>
              <a:buNone/>
            </a:pPr>
            <a:r>
              <a:rPr lang="el-GR" sz="2400" dirty="0"/>
              <a:t>Η κοινωνιογλωσσολογία αποτελεί τον επιστημονικό εκείνο κλάδο που εξετάζει τον τρόπο με τον οποία </a:t>
            </a:r>
            <a:r>
              <a:rPr lang="el-GR" sz="2400" dirty="0" err="1"/>
              <a:t>διεπιδρά</a:t>
            </a:r>
            <a:r>
              <a:rPr lang="el-GR" sz="2400" dirty="0"/>
              <a:t> </a:t>
            </a:r>
            <a:r>
              <a:rPr lang="el-GR" sz="2400" dirty="0" smtClean="0"/>
              <a:t>η </a:t>
            </a:r>
            <a:r>
              <a:rPr lang="el-GR" sz="2400" dirty="0"/>
              <a:t>κοινωνία και η γλώσσα.</a:t>
            </a:r>
            <a:r>
              <a:rPr lang="en-GB" sz="2400" dirty="0"/>
              <a:t> </a:t>
            </a:r>
            <a:endParaRPr lang="el-GR" sz="2400" dirty="0"/>
          </a:p>
          <a:p>
            <a:pPr marL="0" indent="0">
              <a:lnSpc>
                <a:spcPct val="90000"/>
              </a:lnSpc>
              <a:buNone/>
            </a:pPr>
            <a:r>
              <a:rPr lang="el-GR" sz="2400" dirty="0"/>
              <a:t>Η </a:t>
            </a:r>
            <a:r>
              <a:rPr lang="el-GR" sz="2400" dirty="0" err="1"/>
              <a:t>κοινωνιο</a:t>
            </a:r>
            <a:r>
              <a:rPr lang="el-GR" sz="2400" dirty="0"/>
              <a:t>-γλωσσολογία ευρύτερα ενσωματώνει δύο γενικές κατηγορίες </a:t>
            </a:r>
            <a:r>
              <a:rPr lang="el-GR" sz="2400" dirty="0" smtClean="0"/>
              <a:t>μελετών:</a:t>
            </a:r>
          </a:p>
          <a:p>
            <a:pPr>
              <a:lnSpc>
                <a:spcPct val="90000"/>
              </a:lnSpc>
            </a:pPr>
            <a:r>
              <a:rPr lang="el-GR" sz="2400" dirty="0" smtClean="0"/>
              <a:t>Η </a:t>
            </a:r>
            <a:r>
              <a:rPr lang="el-GR" sz="2400" dirty="0"/>
              <a:t>πρώτη αφορά στις μελέτες εκείνες οι οποίες δίνουν βάρος στα γλωσσολογικά συμπεράσματα τους και χρησιμοποιούν στοιχεία κοινωνιολογικής θεωρίας μόνο όταν αυτά βοηθούν την γλωσσολογική περιγραφή. </a:t>
            </a:r>
            <a:endParaRPr lang="el-GR" sz="2400" dirty="0" smtClean="0"/>
          </a:p>
          <a:p>
            <a:pPr>
              <a:lnSpc>
                <a:spcPct val="90000"/>
              </a:lnSpc>
            </a:pPr>
            <a:r>
              <a:rPr lang="el-GR" sz="2400" dirty="0" smtClean="0"/>
              <a:t>Η </a:t>
            </a:r>
            <a:r>
              <a:rPr lang="el-GR" sz="2400" dirty="0"/>
              <a:t>δεύτερη αφορά στις μελέτες εκείνες οι οποίες δίνουν βάρος στα κοινωνιολογικά συμπεράσματα που προκύπτουν από την εξέταση της γλώσσας στο κοινωνικό περιβάλλον. Στις μελέτες αυτές η γλωσσική χρήση χρησιμοποιείται ως ερευνητικό εργαλείο διερεύνησης υποθέσεων κοινωνιολογικής θεωρίας. </a:t>
            </a:r>
            <a:endParaRPr lang="en-GB" sz="2400" dirty="0"/>
          </a:p>
          <a:p>
            <a:pPr marL="0" indent="0">
              <a:buNone/>
            </a:pPr>
            <a:endParaRPr lang="el-GR" sz="2400" dirty="0"/>
          </a:p>
        </p:txBody>
      </p:sp>
    </p:spTree>
    <p:extLst>
      <p:ext uri="{BB962C8B-B14F-4D97-AF65-F5344CB8AC3E}">
        <p14:creationId xmlns:p14="http://schemas.microsoft.com/office/powerpoint/2010/main" val="407841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Μορφολογία</a:t>
            </a:r>
            <a:endParaRPr lang="el-GR" dirty="0">
              <a:solidFill>
                <a:srgbClr val="5075BC"/>
              </a:solidFill>
            </a:endParaRPr>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Η τυπολογία κατά </a:t>
            </a:r>
            <a:r>
              <a:rPr lang="en-US" dirty="0"/>
              <a:t>Chambers</a:t>
            </a:r>
            <a:endParaRPr lang="el-GR" dirty="0"/>
          </a:p>
        </p:txBody>
      </p:sp>
      <p:pic>
        <p:nvPicPr>
          <p:cNvPr id="6" name="Picture 4" descr="Η τυπολογία κατά Chambers" title="Σχεδιάγραμμα"/>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70683" y="1628800"/>
            <a:ext cx="8388350"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3027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a:t>H </a:t>
            </a:r>
            <a:r>
              <a:rPr lang="el-GR" dirty="0"/>
              <a:t>τυπολογία κατά </a:t>
            </a:r>
            <a:r>
              <a:rPr lang="en-US" dirty="0" err="1"/>
              <a:t>Trudgill</a:t>
            </a:r>
            <a:endParaRPr lang="el-GR" dirty="0"/>
          </a:p>
        </p:txBody>
      </p:sp>
      <p:graphicFrame>
        <p:nvGraphicFramePr>
          <p:cNvPr id="5" name="Object 4" descr="Η τυπολογία κατά Trudgill" title="Διάγραμμα"/>
          <p:cNvGraphicFramePr>
            <a:graphicFrameLocks noChangeAspect="1"/>
          </p:cNvGraphicFramePr>
          <p:nvPr>
            <p:extLst>
              <p:ext uri="{D42A27DB-BD31-4B8C-83A1-F6EECF244321}">
                <p14:modId xmlns:p14="http://schemas.microsoft.com/office/powerpoint/2010/main" val="3808535408"/>
              </p:ext>
            </p:extLst>
          </p:nvPr>
        </p:nvGraphicFramePr>
        <p:xfrm>
          <a:off x="1733536" y="1525708"/>
          <a:ext cx="5676928" cy="4351564"/>
        </p:xfrm>
        <a:graphic>
          <a:graphicData uri="http://schemas.openxmlformats.org/presentationml/2006/ole">
            <mc:AlternateContent xmlns:mc="http://schemas.openxmlformats.org/markup-compatibility/2006">
              <mc:Choice xmlns:v="urn:schemas-microsoft-com:vml" Requires="v">
                <p:oleObj spid="_x0000_s1078" r:id="rId3" imgW="5420678" imgH="4154805" progId="ABCSnap">
                  <p:embed/>
                </p:oleObj>
              </mc:Choice>
              <mc:Fallback>
                <p:oleObj r:id="rId3" imgW="5420678" imgH="4154805" progId="ABCSnap">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36" y="1525708"/>
                        <a:ext cx="5676928" cy="4351564"/>
                      </a:xfrm>
                      <a:prstGeom prst="rect">
                        <a:avLst/>
                      </a:prstGeom>
                      <a:noFill/>
                    </p:spPr>
                  </p:pic>
                </p:oleObj>
              </mc:Fallback>
            </mc:AlternateContent>
          </a:graphicData>
        </a:graphic>
      </p:graphicFrame>
    </p:spTree>
    <p:extLst>
      <p:ext uri="{BB962C8B-B14F-4D97-AF65-F5344CB8AC3E}">
        <p14:creationId xmlns:p14="http://schemas.microsoft.com/office/powerpoint/2010/main" val="2359436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363272" cy="1143000"/>
          </a:xfrm>
        </p:spPr>
        <p:txBody>
          <a:bodyPr>
            <a:normAutofit fontScale="90000"/>
          </a:bodyPr>
          <a:lstStyle/>
          <a:p>
            <a:r>
              <a:rPr lang="el-GR" dirty="0"/>
              <a:t>(</a:t>
            </a:r>
            <a:r>
              <a:rPr lang="el-GR" dirty="0" err="1"/>
              <a:t>Κοινωνιο</a:t>
            </a:r>
            <a:r>
              <a:rPr lang="el-GR" dirty="0"/>
              <a:t>)γλωσσολογική μεταβλητή</a:t>
            </a:r>
            <a:r>
              <a:rPr lang="en-US" dirty="0"/>
              <a:t> (1)</a:t>
            </a:r>
            <a:endParaRPr lang="el-GR" dirty="0"/>
          </a:p>
        </p:txBody>
      </p:sp>
      <p:sp>
        <p:nvSpPr>
          <p:cNvPr id="5" name="Θέση περιεχομένου 4"/>
          <p:cNvSpPr>
            <a:spLocks noGrp="1"/>
          </p:cNvSpPr>
          <p:nvPr>
            <p:ph idx="1"/>
          </p:nvPr>
        </p:nvSpPr>
        <p:spPr>
          <a:xfrm>
            <a:off x="464156" y="1556792"/>
            <a:ext cx="4467884" cy="4525963"/>
          </a:xfrm>
        </p:spPr>
        <p:txBody>
          <a:bodyPr>
            <a:noAutofit/>
          </a:bodyPr>
          <a:lstStyle/>
          <a:p>
            <a:pPr marL="0" indent="0">
              <a:buNone/>
            </a:pPr>
            <a:r>
              <a:rPr lang="el-GR" sz="2400" dirty="0"/>
              <a:t>Κριτήρια επιλογής: </a:t>
            </a:r>
            <a:endParaRPr lang="el-GR" sz="2400" dirty="0" smtClean="0"/>
          </a:p>
          <a:p>
            <a:r>
              <a:rPr lang="el-GR" sz="2400" dirty="0" smtClean="0"/>
              <a:t>το </a:t>
            </a:r>
            <a:r>
              <a:rPr lang="el-GR" sz="2400" dirty="0"/>
              <a:t>γλωσσικό στοιχείο που θα οριστεί ως γλωσσική μεταβλητή θα πρέπει να παρουσιάζει υψηλή συχνότητα εμφάνισης στη διάρκεια μια ελεύθερης συζήτησης και δεν θα χρειάζονται ειδικοί μέθοδοι για να αποσπαστεί (κατευθυνόμενες ερωτήσεις, δομημένα περιβάλλοντα εκφώνησης  κ.ά.). </a:t>
            </a:r>
          </a:p>
        </p:txBody>
      </p:sp>
      <p:sp>
        <p:nvSpPr>
          <p:cNvPr id="8" name="Content Placeholder 5"/>
          <p:cNvSpPr txBox="1">
            <a:spLocks/>
          </p:cNvSpPr>
          <p:nvPr/>
        </p:nvSpPr>
        <p:spPr>
          <a:xfrm>
            <a:off x="5508104" y="1338680"/>
            <a:ext cx="3862554" cy="480427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168" lvl="1" indent="0" algn="ctr">
              <a:buFont typeface="Arial" pitchFamily="34" charset="0"/>
              <a:buNone/>
            </a:pPr>
            <a:r>
              <a:rPr lang="el-GR" sz="7100" b="1" dirty="0" smtClean="0">
                <a:solidFill>
                  <a:srgbClr val="FF0000"/>
                </a:solidFill>
              </a:rPr>
              <a:t>Ισπανικά</a:t>
            </a:r>
            <a:endParaRPr lang="el-GR" sz="7100" b="1" dirty="0">
              <a:solidFill>
                <a:srgbClr val="FF0000"/>
              </a:solidFill>
            </a:endParaRPr>
          </a:p>
          <a:p>
            <a:pPr marL="201168" lvl="1" indent="0">
              <a:buFont typeface="Arial" pitchFamily="34" charset="0"/>
              <a:buNone/>
            </a:pPr>
            <a:r>
              <a:rPr lang="el-GR" sz="7100" b="1" dirty="0" smtClean="0"/>
              <a:t>[</a:t>
            </a:r>
            <a:r>
              <a:rPr lang="en-US" sz="7100" b="1" dirty="0" smtClean="0"/>
              <a:t>ɾ</a:t>
            </a:r>
            <a:r>
              <a:rPr lang="el-GR" sz="7100" b="1" dirty="0" smtClean="0"/>
              <a:t>]</a:t>
            </a:r>
            <a:r>
              <a:rPr lang="el-GR" sz="7100" dirty="0" smtClean="0"/>
              <a:t> - </a:t>
            </a:r>
            <a:r>
              <a:rPr lang="el-GR" sz="7100" dirty="0" err="1" smtClean="0"/>
              <a:t>τριβόμενο</a:t>
            </a:r>
            <a:r>
              <a:rPr lang="el-GR" sz="7100" dirty="0" smtClean="0"/>
              <a:t> π.χ. [</a:t>
            </a:r>
            <a:r>
              <a:rPr lang="en-US" sz="7100" dirty="0" err="1" smtClean="0"/>
              <a:t>eɾaɾ</a:t>
            </a:r>
            <a:r>
              <a:rPr lang="el-GR" sz="7100" dirty="0" smtClean="0"/>
              <a:t>], πετώ </a:t>
            </a:r>
            <a:endParaRPr lang="el-GR" sz="7100" dirty="0"/>
          </a:p>
          <a:p>
            <a:pPr marL="201168" lvl="1" indent="0">
              <a:buFont typeface="Arial" pitchFamily="34" charset="0"/>
              <a:buNone/>
            </a:pPr>
            <a:r>
              <a:rPr lang="el-GR" sz="7100" b="1" dirty="0" smtClean="0"/>
              <a:t>[</a:t>
            </a:r>
            <a:r>
              <a:rPr lang="en-US" sz="7100" b="1" dirty="0" smtClean="0"/>
              <a:t>l</a:t>
            </a:r>
            <a:r>
              <a:rPr lang="el-GR" sz="7100" b="1" dirty="0" smtClean="0"/>
              <a:t>]</a:t>
            </a:r>
            <a:r>
              <a:rPr lang="el-GR" sz="7100" dirty="0" smtClean="0"/>
              <a:t> - υγρό πλευρικό π.χ.[</a:t>
            </a:r>
            <a:r>
              <a:rPr lang="en-US" sz="7100" dirty="0" smtClean="0"/>
              <a:t>a</a:t>
            </a:r>
            <a:r>
              <a:rPr lang="el-GR" sz="7100" dirty="0" smtClean="0"/>
              <a:t>β</a:t>
            </a:r>
            <a:r>
              <a:rPr lang="en-US" sz="7100" dirty="0" err="1" smtClean="0"/>
              <a:t>lal</a:t>
            </a:r>
            <a:r>
              <a:rPr lang="en-US" sz="7100" dirty="0" smtClean="0"/>
              <a:t>]</a:t>
            </a:r>
            <a:r>
              <a:rPr lang="el-GR" sz="7100" dirty="0" smtClean="0"/>
              <a:t>, μιλώ </a:t>
            </a:r>
            <a:endParaRPr lang="el-GR" sz="7100" dirty="0"/>
          </a:p>
          <a:p>
            <a:pPr marL="201168" lvl="1" indent="0">
              <a:buFont typeface="Arial" pitchFamily="34" charset="0"/>
              <a:buNone/>
            </a:pPr>
            <a:r>
              <a:rPr lang="el-GR" sz="7100" b="1" dirty="0" smtClean="0"/>
              <a:t>[</a:t>
            </a:r>
            <a:r>
              <a:rPr lang="en-US" sz="7100" b="1" dirty="0" smtClean="0"/>
              <a:t>r</a:t>
            </a:r>
            <a:r>
              <a:rPr lang="el-GR" sz="7100" b="1" dirty="0" smtClean="0"/>
              <a:t>]</a:t>
            </a:r>
            <a:r>
              <a:rPr lang="el-GR" sz="7100" dirty="0" smtClean="0"/>
              <a:t> - παλλόμενο π.χ. [</a:t>
            </a:r>
            <a:r>
              <a:rPr lang="en-US" sz="7100" dirty="0" err="1" smtClean="0"/>
              <a:t>por</a:t>
            </a:r>
            <a:r>
              <a:rPr lang="el-GR" sz="7100" dirty="0" smtClean="0"/>
              <a:t>], για </a:t>
            </a:r>
            <a:endParaRPr lang="el-GR" sz="7100" dirty="0"/>
          </a:p>
          <a:p>
            <a:pPr marL="201168" lvl="1" indent="0">
              <a:buFont typeface="Arial" pitchFamily="34" charset="0"/>
              <a:buNone/>
            </a:pPr>
            <a:r>
              <a:rPr lang="el-GR" sz="7100" b="1" dirty="0" smtClean="0">
                <a:sym typeface="Symbol" panose="05050102010706020507" pitchFamily="18" charset="2"/>
              </a:rPr>
              <a:t></a:t>
            </a:r>
            <a:r>
              <a:rPr lang="el-GR" sz="7100" dirty="0" smtClean="0"/>
              <a:t> - αποβαλλόμενο π.χ. [</a:t>
            </a:r>
            <a:r>
              <a:rPr lang="en-US" sz="7100" dirty="0" smtClean="0"/>
              <a:t>p</a:t>
            </a:r>
            <a:r>
              <a:rPr lang="el-GR" sz="7100" dirty="0" smtClean="0"/>
              <a:t>ό</a:t>
            </a:r>
            <a:r>
              <a:rPr lang="en-US" sz="7100" dirty="0" err="1" smtClean="0"/>
              <a:t>ke</a:t>
            </a:r>
            <a:r>
              <a:rPr lang="el-GR" sz="7100" dirty="0" smtClean="0"/>
              <a:t>], γιατί.</a:t>
            </a:r>
          </a:p>
          <a:p>
            <a:pPr marL="201168" lvl="1" indent="0" algn="ctr">
              <a:buFont typeface="Arial" pitchFamily="34" charset="0"/>
              <a:buNone/>
            </a:pPr>
            <a:r>
              <a:rPr lang="el-GR" sz="7100" b="1" dirty="0" smtClean="0">
                <a:solidFill>
                  <a:srgbClr val="FF0000"/>
                </a:solidFill>
              </a:rPr>
              <a:t>Νέα Ελληνικά</a:t>
            </a:r>
          </a:p>
          <a:p>
            <a:pPr marL="201168" lvl="1" indent="0" algn="ctr">
              <a:buFont typeface="Arial" pitchFamily="34" charset="0"/>
              <a:buNone/>
            </a:pPr>
            <a:r>
              <a:rPr lang="el-GR" sz="7100" b="1" dirty="0" smtClean="0"/>
              <a:t>[</a:t>
            </a:r>
            <a:r>
              <a:rPr lang="en-US" sz="7100" b="1" dirty="0" smtClean="0"/>
              <a:t>b]</a:t>
            </a:r>
            <a:r>
              <a:rPr lang="en-US" sz="7100" dirty="0" smtClean="0"/>
              <a:t> – </a:t>
            </a:r>
            <a:r>
              <a:rPr lang="el-GR" sz="7100" dirty="0" smtClean="0"/>
              <a:t>κλειστό, π.χ. [</a:t>
            </a:r>
            <a:r>
              <a:rPr lang="en-US" sz="7100" dirty="0" err="1" smtClean="0"/>
              <a:t>kabos</a:t>
            </a:r>
            <a:r>
              <a:rPr lang="en-US" sz="7100" dirty="0" smtClean="0"/>
              <a:t>], </a:t>
            </a:r>
            <a:r>
              <a:rPr lang="el-GR" sz="7100" dirty="0" smtClean="0"/>
              <a:t>κάμπος</a:t>
            </a:r>
          </a:p>
          <a:p>
            <a:pPr marL="201168" lvl="1" indent="0">
              <a:buFont typeface="Arial" pitchFamily="34" charset="0"/>
              <a:buNone/>
            </a:pPr>
            <a:r>
              <a:rPr lang="el-GR" sz="7100" b="1" dirty="0" smtClean="0"/>
              <a:t>[</a:t>
            </a:r>
            <a:r>
              <a:rPr lang="en-US" sz="7100" b="1" baseline="30000" dirty="0" err="1" smtClean="0"/>
              <a:t>m̯</a:t>
            </a:r>
            <a:r>
              <a:rPr lang="en-US" sz="7100" b="1" dirty="0" err="1" smtClean="0"/>
              <a:t>b</a:t>
            </a:r>
            <a:r>
              <a:rPr lang="el-GR" sz="7100" b="1" dirty="0" smtClean="0"/>
              <a:t>]</a:t>
            </a:r>
            <a:r>
              <a:rPr lang="el-GR" sz="7100" dirty="0" smtClean="0"/>
              <a:t> – </a:t>
            </a:r>
            <a:r>
              <a:rPr lang="el-GR" sz="7100" dirty="0" err="1" smtClean="0"/>
              <a:t>προερρινοποιημένο</a:t>
            </a:r>
            <a:endParaRPr lang="el-GR" sz="7100" dirty="0"/>
          </a:p>
          <a:p>
            <a:pPr marL="201168" lvl="1" indent="0">
              <a:buFont typeface="Arial" pitchFamily="34" charset="0"/>
              <a:buNone/>
            </a:pPr>
            <a:r>
              <a:rPr lang="el-GR" sz="7100" dirty="0" smtClean="0"/>
              <a:t>κλειστό, [</a:t>
            </a:r>
            <a:r>
              <a:rPr lang="en-US" sz="7100" dirty="0" err="1" smtClean="0"/>
              <a:t>ka</a:t>
            </a:r>
            <a:r>
              <a:rPr lang="en-US" sz="7100" baseline="30000" dirty="0" smtClean="0"/>
              <a:t> </a:t>
            </a:r>
            <a:r>
              <a:rPr lang="en-US" sz="7100" baseline="30000" dirty="0" err="1" smtClean="0"/>
              <a:t>m̯</a:t>
            </a:r>
            <a:r>
              <a:rPr lang="en-US" sz="7100" dirty="0" err="1" smtClean="0"/>
              <a:t>bos</a:t>
            </a:r>
            <a:r>
              <a:rPr lang="en-US" sz="7100" dirty="0" smtClean="0"/>
              <a:t>]</a:t>
            </a:r>
            <a:r>
              <a:rPr lang="el-GR" sz="7100" dirty="0" smtClean="0"/>
              <a:t>, κάμπος</a:t>
            </a:r>
            <a:endParaRPr lang="en-US" sz="7100" dirty="0" smtClean="0"/>
          </a:p>
          <a:p>
            <a:endParaRPr lang="en-US" sz="1800" dirty="0"/>
          </a:p>
        </p:txBody>
      </p:sp>
    </p:spTree>
    <p:extLst>
      <p:ext uri="{BB962C8B-B14F-4D97-AF65-F5344CB8AC3E}">
        <p14:creationId xmlns:p14="http://schemas.microsoft.com/office/powerpoint/2010/main" val="3282330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363272" cy="1143000"/>
          </a:xfrm>
        </p:spPr>
        <p:txBody>
          <a:bodyPr>
            <a:normAutofit fontScale="90000"/>
          </a:bodyPr>
          <a:lstStyle/>
          <a:p>
            <a:r>
              <a:rPr lang="el-GR" dirty="0"/>
              <a:t>(</a:t>
            </a:r>
            <a:r>
              <a:rPr lang="el-GR" dirty="0" err="1"/>
              <a:t>Κοινωνιο</a:t>
            </a:r>
            <a:r>
              <a:rPr lang="el-GR" dirty="0"/>
              <a:t>)γλωσσολογική μεταβλητή</a:t>
            </a:r>
            <a:r>
              <a:rPr lang="en-US" dirty="0"/>
              <a:t> </a:t>
            </a:r>
            <a:r>
              <a:rPr lang="en-US" dirty="0" smtClean="0"/>
              <a:t>(</a:t>
            </a:r>
            <a:r>
              <a:rPr lang="el-GR" dirty="0" smtClean="0"/>
              <a:t>2</a:t>
            </a:r>
            <a:r>
              <a:rPr lang="en-US" dirty="0" smtClean="0"/>
              <a:t>)</a:t>
            </a:r>
            <a:endParaRPr lang="el-GR" dirty="0"/>
          </a:p>
        </p:txBody>
      </p:sp>
      <p:sp>
        <p:nvSpPr>
          <p:cNvPr id="5" name="Θέση περιεχομένου 4"/>
          <p:cNvSpPr>
            <a:spLocks noGrp="1"/>
          </p:cNvSpPr>
          <p:nvPr>
            <p:ph idx="1"/>
          </p:nvPr>
        </p:nvSpPr>
        <p:spPr>
          <a:xfrm>
            <a:off x="464156" y="1556792"/>
            <a:ext cx="4467884" cy="4525963"/>
          </a:xfrm>
        </p:spPr>
        <p:txBody>
          <a:bodyPr>
            <a:noAutofit/>
          </a:bodyPr>
          <a:lstStyle/>
          <a:p>
            <a:r>
              <a:rPr lang="el-GR" sz="2400" dirty="0"/>
              <a:t>θα πρέπει να αποτελεί δομική οντότητα στο σύστημα της ερευνώμενης γλώσσας γιατί έτσι ενισχύεται το γλωσσολογικό ενδιαφέρον της ανάλυσης.</a:t>
            </a:r>
          </a:p>
          <a:p>
            <a:pPr marL="0" indent="0">
              <a:buNone/>
            </a:pPr>
            <a:endParaRPr lang="el-GR" sz="2400" dirty="0"/>
          </a:p>
        </p:txBody>
      </p:sp>
      <p:sp>
        <p:nvSpPr>
          <p:cNvPr id="8" name="Content Placeholder 5"/>
          <p:cNvSpPr txBox="1">
            <a:spLocks/>
          </p:cNvSpPr>
          <p:nvPr/>
        </p:nvSpPr>
        <p:spPr>
          <a:xfrm>
            <a:off x="5508104" y="1338680"/>
            <a:ext cx="3862554" cy="480427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168" lvl="1" indent="0" algn="ctr">
              <a:buFont typeface="Arial" pitchFamily="34" charset="0"/>
              <a:buNone/>
            </a:pPr>
            <a:r>
              <a:rPr lang="el-GR" sz="7100" b="1" dirty="0" smtClean="0">
                <a:solidFill>
                  <a:srgbClr val="FF0000"/>
                </a:solidFill>
              </a:rPr>
              <a:t>Ισπανικά</a:t>
            </a:r>
            <a:endParaRPr lang="el-GR" sz="7100" b="1" dirty="0">
              <a:solidFill>
                <a:srgbClr val="FF0000"/>
              </a:solidFill>
            </a:endParaRPr>
          </a:p>
          <a:p>
            <a:pPr marL="201168" lvl="1" indent="0">
              <a:buFont typeface="Arial" pitchFamily="34" charset="0"/>
              <a:buNone/>
            </a:pPr>
            <a:r>
              <a:rPr lang="el-GR" sz="7100" b="1" dirty="0" smtClean="0"/>
              <a:t>[</a:t>
            </a:r>
            <a:r>
              <a:rPr lang="en-US" sz="7100" b="1" dirty="0" smtClean="0"/>
              <a:t>ɾ</a:t>
            </a:r>
            <a:r>
              <a:rPr lang="el-GR" sz="7100" b="1" dirty="0" smtClean="0"/>
              <a:t>]</a:t>
            </a:r>
            <a:r>
              <a:rPr lang="el-GR" sz="7100" dirty="0" smtClean="0"/>
              <a:t> - </a:t>
            </a:r>
            <a:r>
              <a:rPr lang="el-GR" sz="7100" dirty="0" err="1" smtClean="0"/>
              <a:t>τριβόμενο</a:t>
            </a:r>
            <a:r>
              <a:rPr lang="el-GR" sz="7100" dirty="0" smtClean="0"/>
              <a:t> π.χ. [</a:t>
            </a:r>
            <a:r>
              <a:rPr lang="en-US" sz="7100" dirty="0" err="1" smtClean="0"/>
              <a:t>eɾaɾ</a:t>
            </a:r>
            <a:r>
              <a:rPr lang="el-GR" sz="7100" dirty="0" smtClean="0"/>
              <a:t>], πετώ </a:t>
            </a:r>
            <a:endParaRPr lang="el-GR" sz="7100" dirty="0"/>
          </a:p>
          <a:p>
            <a:pPr marL="201168" lvl="1" indent="0">
              <a:buFont typeface="Arial" pitchFamily="34" charset="0"/>
              <a:buNone/>
            </a:pPr>
            <a:r>
              <a:rPr lang="el-GR" sz="7100" b="1" dirty="0" smtClean="0"/>
              <a:t>[</a:t>
            </a:r>
            <a:r>
              <a:rPr lang="en-US" sz="7100" b="1" dirty="0" smtClean="0"/>
              <a:t>l</a:t>
            </a:r>
            <a:r>
              <a:rPr lang="el-GR" sz="7100" b="1" dirty="0" smtClean="0"/>
              <a:t>]</a:t>
            </a:r>
            <a:r>
              <a:rPr lang="el-GR" sz="7100" dirty="0" smtClean="0"/>
              <a:t> - υγρό πλευρικό π.χ.[</a:t>
            </a:r>
            <a:r>
              <a:rPr lang="en-US" sz="7100" dirty="0" smtClean="0"/>
              <a:t>a</a:t>
            </a:r>
            <a:r>
              <a:rPr lang="el-GR" sz="7100" dirty="0" smtClean="0"/>
              <a:t>β</a:t>
            </a:r>
            <a:r>
              <a:rPr lang="en-US" sz="7100" dirty="0" err="1" smtClean="0"/>
              <a:t>lal</a:t>
            </a:r>
            <a:r>
              <a:rPr lang="en-US" sz="7100" dirty="0" smtClean="0"/>
              <a:t>]</a:t>
            </a:r>
            <a:r>
              <a:rPr lang="el-GR" sz="7100" dirty="0" smtClean="0"/>
              <a:t>, μιλώ </a:t>
            </a:r>
            <a:endParaRPr lang="el-GR" sz="7100" dirty="0"/>
          </a:p>
          <a:p>
            <a:pPr marL="201168" lvl="1" indent="0">
              <a:buFont typeface="Arial" pitchFamily="34" charset="0"/>
              <a:buNone/>
            </a:pPr>
            <a:r>
              <a:rPr lang="el-GR" sz="7100" b="1" dirty="0" smtClean="0"/>
              <a:t>[</a:t>
            </a:r>
            <a:r>
              <a:rPr lang="en-US" sz="7100" b="1" dirty="0" smtClean="0"/>
              <a:t>r</a:t>
            </a:r>
            <a:r>
              <a:rPr lang="el-GR" sz="7100" b="1" dirty="0" smtClean="0"/>
              <a:t>]</a:t>
            </a:r>
            <a:r>
              <a:rPr lang="el-GR" sz="7100" dirty="0" smtClean="0"/>
              <a:t> - παλλόμενο π.χ. [</a:t>
            </a:r>
            <a:r>
              <a:rPr lang="en-US" sz="7100" dirty="0" err="1" smtClean="0"/>
              <a:t>por</a:t>
            </a:r>
            <a:r>
              <a:rPr lang="el-GR" sz="7100" dirty="0" smtClean="0"/>
              <a:t>], για </a:t>
            </a:r>
            <a:endParaRPr lang="el-GR" sz="7100" dirty="0"/>
          </a:p>
          <a:p>
            <a:pPr marL="201168" lvl="1" indent="0">
              <a:buFont typeface="Arial" pitchFamily="34" charset="0"/>
              <a:buNone/>
            </a:pPr>
            <a:r>
              <a:rPr lang="el-GR" sz="7100" b="1" dirty="0" smtClean="0">
                <a:sym typeface="Symbol" panose="05050102010706020507" pitchFamily="18" charset="2"/>
              </a:rPr>
              <a:t></a:t>
            </a:r>
            <a:r>
              <a:rPr lang="el-GR" sz="7100" dirty="0" smtClean="0"/>
              <a:t> - αποβαλλόμενο π.χ. [</a:t>
            </a:r>
            <a:r>
              <a:rPr lang="en-US" sz="7100" dirty="0" smtClean="0"/>
              <a:t>p</a:t>
            </a:r>
            <a:r>
              <a:rPr lang="el-GR" sz="7100" dirty="0" smtClean="0"/>
              <a:t>ό</a:t>
            </a:r>
            <a:r>
              <a:rPr lang="en-US" sz="7100" dirty="0" err="1" smtClean="0"/>
              <a:t>ke</a:t>
            </a:r>
            <a:r>
              <a:rPr lang="el-GR" sz="7100" dirty="0" smtClean="0"/>
              <a:t>], γιατί.</a:t>
            </a:r>
          </a:p>
          <a:p>
            <a:pPr marL="201168" lvl="1" indent="0" algn="ctr">
              <a:buFont typeface="Arial" pitchFamily="34" charset="0"/>
              <a:buNone/>
            </a:pPr>
            <a:r>
              <a:rPr lang="el-GR" sz="7100" b="1" dirty="0" smtClean="0">
                <a:solidFill>
                  <a:srgbClr val="FF0000"/>
                </a:solidFill>
              </a:rPr>
              <a:t>Νέα Ελληνικά</a:t>
            </a:r>
          </a:p>
          <a:p>
            <a:pPr marL="201168" lvl="1" indent="0" algn="ctr">
              <a:buFont typeface="Arial" pitchFamily="34" charset="0"/>
              <a:buNone/>
            </a:pPr>
            <a:r>
              <a:rPr lang="el-GR" sz="7100" b="1" dirty="0" smtClean="0"/>
              <a:t>[</a:t>
            </a:r>
            <a:r>
              <a:rPr lang="en-US" sz="7100" b="1" dirty="0" smtClean="0"/>
              <a:t>b]</a:t>
            </a:r>
            <a:r>
              <a:rPr lang="en-US" sz="7100" dirty="0" smtClean="0"/>
              <a:t> – </a:t>
            </a:r>
            <a:r>
              <a:rPr lang="el-GR" sz="7100" dirty="0" smtClean="0"/>
              <a:t>κλειστό, π.χ. [</a:t>
            </a:r>
            <a:r>
              <a:rPr lang="en-US" sz="7100" dirty="0" err="1" smtClean="0"/>
              <a:t>kabos</a:t>
            </a:r>
            <a:r>
              <a:rPr lang="en-US" sz="7100" dirty="0" smtClean="0"/>
              <a:t>], </a:t>
            </a:r>
            <a:r>
              <a:rPr lang="el-GR" sz="7100" dirty="0" smtClean="0"/>
              <a:t>κάμπος</a:t>
            </a:r>
          </a:p>
          <a:p>
            <a:pPr marL="201168" lvl="1" indent="0">
              <a:buFont typeface="Arial" pitchFamily="34" charset="0"/>
              <a:buNone/>
            </a:pPr>
            <a:r>
              <a:rPr lang="el-GR" sz="7100" b="1" dirty="0" smtClean="0"/>
              <a:t>[</a:t>
            </a:r>
            <a:r>
              <a:rPr lang="en-US" sz="7100" b="1" baseline="30000" dirty="0" err="1" smtClean="0"/>
              <a:t>m̯</a:t>
            </a:r>
            <a:r>
              <a:rPr lang="en-US" sz="7100" b="1" dirty="0" err="1" smtClean="0"/>
              <a:t>b</a:t>
            </a:r>
            <a:r>
              <a:rPr lang="el-GR" sz="7100" b="1" dirty="0" smtClean="0"/>
              <a:t>]</a:t>
            </a:r>
            <a:r>
              <a:rPr lang="el-GR" sz="7100" dirty="0" smtClean="0"/>
              <a:t> – </a:t>
            </a:r>
            <a:r>
              <a:rPr lang="el-GR" sz="7100" dirty="0" err="1" smtClean="0"/>
              <a:t>προερρινοποιημένο</a:t>
            </a:r>
            <a:endParaRPr lang="el-GR" sz="7100" dirty="0"/>
          </a:p>
          <a:p>
            <a:pPr marL="201168" lvl="1" indent="0">
              <a:buFont typeface="Arial" pitchFamily="34" charset="0"/>
              <a:buNone/>
            </a:pPr>
            <a:r>
              <a:rPr lang="el-GR" sz="7100" dirty="0" smtClean="0"/>
              <a:t>κλειστό, [</a:t>
            </a:r>
            <a:r>
              <a:rPr lang="en-US" sz="7100" dirty="0" err="1" smtClean="0"/>
              <a:t>ka</a:t>
            </a:r>
            <a:r>
              <a:rPr lang="en-US" sz="7100" baseline="30000" dirty="0" smtClean="0"/>
              <a:t> </a:t>
            </a:r>
            <a:r>
              <a:rPr lang="en-US" sz="7100" baseline="30000" dirty="0" err="1" smtClean="0"/>
              <a:t>m̯</a:t>
            </a:r>
            <a:r>
              <a:rPr lang="en-US" sz="7100" dirty="0" err="1" smtClean="0"/>
              <a:t>bos</a:t>
            </a:r>
            <a:r>
              <a:rPr lang="en-US" sz="7100" dirty="0" smtClean="0"/>
              <a:t>]</a:t>
            </a:r>
            <a:r>
              <a:rPr lang="el-GR" sz="7100" dirty="0" smtClean="0"/>
              <a:t>, κάμπος</a:t>
            </a:r>
            <a:endParaRPr lang="en-US" sz="7100" dirty="0" smtClean="0"/>
          </a:p>
          <a:p>
            <a:endParaRPr lang="en-US" sz="1800" dirty="0"/>
          </a:p>
        </p:txBody>
      </p:sp>
    </p:spTree>
    <p:extLst>
      <p:ext uri="{BB962C8B-B14F-4D97-AF65-F5344CB8AC3E}">
        <p14:creationId xmlns:p14="http://schemas.microsoft.com/office/powerpoint/2010/main" val="1562394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363272" cy="1143000"/>
          </a:xfrm>
        </p:spPr>
        <p:txBody>
          <a:bodyPr>
            <a:normAutofit fontScale="90000"/>
          </a:bodyPr>
          <a:lstStyle/>
          <a:p>
            <a:r>
              <a:rPr lang="el-GR" dirty="0"/>
              <a:t>(</a:t>
            </a:r>
            <a:r>
              <a:rPr lang="el-GR" dirty="0" err="1"/>
              <a:t>Κοινωνιο</a:t>
            </a:r>
            <a:r>
              <a:rPr lang="el-GR" dirty="0"/>
              <a:t>)γλωσσολογική μεταβλητή</a:t>
            </a:r>
            <a:r>
              <a:rPr lang="en-US" dirty="0"/>
              <a:t> </a:t>
            </a:r>
            <a:r>
              <a:rPr lang="en-US" dirty="0" smtClean="0"/>
              <a:t>(</a:t>
            </a:r>
            <a:r>
              <a:rPr lang="el-GR" dirty="0"/>
              <a:t>3</a:t>
            </a:r>
            <a:r>
              <a:rPr lang="en-US" dirty="0" smtClean="0"/>
              <a:t>)</a:t>
            </a:r>
            <a:endParaRPr lang="el-GR" dirty="0"/>
          </a:p>
        </p:txBody>
      </p:sp>
      <p:sp>
        <p:nvSpPr>
          <p:cNvPr id="5" name="Θέση περιεχομένου 4"/>
          <p:cNvSpPr>
            <a:spLocks noGrp="1"/>
          </p:cNvSpPr>
          <p:nvPr>
            <p:ph idx="1"/>
          </p:nvPr>
        </p:nvSpPr>
        <p:spPr>
          <a:xfrm>
            <a:off x="464156" y="1556792"/>
            <a:ext cx="4467884" cy="4525963"/>
          </a:xfrm>
        </p:spPr>
        <p:txBody>
          <a:bodyPr>
            <a:noAutofit/>
          </a:bodyPr>
          <a:lstStyle/>
          <a:p>
            <a:r>
              <a:rPr lang="el-GR" sz="2400" dirty="0"/>
              <a:t>η κατανομή του θα πρέπει να είναι έντονα διαβαθμισμένη παρουσιάζοντας ασύμμετρη διασπορά στα </a:t>
            </a:r>
            <a:r>
              <a:rPr lang="el-GR" sz="2400" dirty="0" err="1"/>
              <a:t>διαστρωματωμένα</a:t>
            </a:r>
            <a:r>
              <a:rPr lang="el-GR" sz="2400" dirty="0"/>
              <a:t> τμήματα της κοινωνικής δομής (τάξη, ηλικία, φύλο ομιλητών κ.ά.). </a:t>
            </a:r>
          </a:p>
          <a:p>
            <a:pPr marL="0" indent="0">
              <a:buNone/>
            </a:pPr>
            <a:endParaRPr lang="el-GR" sz="2400" dirty="0"/>
          </a:p>
        </p:txBody>
      </p:sp>
      <p:sp>
        <p:nvSpPr>
          <p:cNvPr id="8" name="Content Placeholder 5"/>
          <p:cNvSpPr txBox="1">
            <a:spLocks/>
          </p:cNvSpPr>
          <p:nvPr/>
        </p:nvSpPr>
        <p:spPr>
          <a:xfrm>
            <a:off x="5508104" y="1338680"/>
            <a:ext cx="3862554" cy="480427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168" lvl="1" indent="0" algn="ctr">
              <a:buFont typeface="Arial" pitchFamily="34" charset="0"/>
              <a:buNone/>
            </a:pPr>
            <a:r>
              <a:rPr lang="el-GR" sz="7100" b="1" dirty="0" smtClean="0">
                <a:solidFill>
                  <a:srgbClr val="FF0000"/>
                </a:solidFill>
              </a:rPr>
              <a:t>Ισπανικά</a:t>
            </a:r>
            <a:endParaRPr lang="el-GR" sz="7100" b="1" dirty="0">
              <a:solidFill>
                <a:srgbClr val="FF0000"/>
              </a:solidFill>
            </a:endParaRPr>
          </a:p>
          <a:p>
            <a:pPr marL="201168" lvl="1" indent="0">
              <a:buFont typeface="Arial" pitchFamily="34" charset="0"/>
              <a:buNone/>
            </a:pPr>
            <a:r>
              <a:rPr lang="el-GR" sz="7100" b="1" dirty="0" smtClean="0"/>
              <a:t>[</a:t>
            </a:r>
            <a:r>
              <a:rPr lang="en-US" sz="7100" b="1" dirty="0" smtClean="0"/>
              <a:t>ɾ</a:t>
            </a:r>
            <a:r>
              <a:rPr lang="el-GR" sz="7100" b="1" dirty="0" smtClean="0"/>
              <a:t>]</a:t>
            </a:r>
            <a:r>
              <a:rPr lang="el-GR" sz="7100" dirty="0" smtClean="0"/>
              <a:t> - </a:t>
            </a:r>
            <a:r>
              <a:rPr lang="el-GR" sz="7100" dirty="0" err="1" smtClean="0"/>
              <a:t>τριβόμενο</a:t>
            </a:r>
            <a:r>
              <a:rPr lang="el-GR" sz="7100" dirty="0" smtClean="0"/>
              <a:t> π.χ. [</a:t>
            </a:r>
            <a:r>
              <a:rPr lang="en-US" sz="7100" dirty="0" err="1" smtClean="0"/>
              <a:t>eɾaɾ</a:t>
            </a:r>
            <a:r>
              <a:rPr lang="el-GR" sz="7100" dirty="0" smtClean="0"/>
              <a:t>], πετώ </a:t>
            </a:r>
            <a:endParaRPr lang="el-GR" sz="7100" dirty="0"/>
          </a:p>
          <a:p>
            <a:pPr marL="201168" lvl="1" indent="0">
              <a:buFont typeface="Arial" pitchFamily="34" charset="0"/>
              <a:buNone/>
            </a:pPr>
            <a:r>
              <a:rPr lang="el-GR" sz="7100" b="1" dirty="0" smtClean="0"/>
              <a:t>[</a:t>
            </a:r>
            <a:r>
              <a:rPr lang="en-US" sz="7100" b="1" dirty="0" smtClean="0"/>
              <a:t>l</a:t>
            </a:r>
            <a:r>
              <a:rPr lang="el-GR" sz="7100" b="1" dirty="0" smtClean="0"/>
              <a:t>]</a:t>
            </a:r>
            <a:r>
              <a:rPr lang="el-GR" sz="7100" dirty="0" smtClean="0"/>
              <a:t> - υγρό πλευρικό π.χ.[</a:t>
            </a:r>
            <a:r>
              <a:rPr lang="en-US" sz="7100" dirty="0" smtClean="0"/>
              <a:t>a</a:t>
            </a:r>
            <a:r>
              <a:rPr lang="el-GR" sz="7100" dirty="0" smtClean="0"/>
              <a:t>β</a:t>
            </a:r>
            <a:r>
              <a:rPr lang="en-US" sz="7100" dirty="0" err="1" smtClean="0"/>
              <a:t>lal</a:t>
            </a:r>
            <a:r>
              <a:rPr lang="en-US" sz="7100" dirty="0" smtClean="0"/>
              <a:t>]</a:t>
            </a:r>
            <a:r>
              <a:rPr lang="el-GR" sz="7100" dirty="0" smtClean="0"/>
              <a:t>, μιλώ </a:t>
            </a:r>
            <a:endParaRPr lang="el-GR" sz="7100" dirty="0"/>
          </a:p>
          <a:p>
            <a:pPr marL="201168" lvl="1" indent="0">
              <a:buFont typeface="Arial" pitchFamily="34" charset="0"/>
              <a:buNone/>
            </a:pPr>
            <a:r>
              <a:rPr lang="el-GR" sz="7100" b="1" dirty="0" smtClean="0"/>
              <a:t>[</a:t>
            </a:r>
            <a:r>
              <a:rPr lang="en-US" sz="7100" b="1" dirty="0" smtClean="0"/>
              <a:t>r</a:t>
            </a:r>
            <a:r>
              <a:rPr lang="el-GR" sz="7100" b="1" dirty="0" smtClean="0"/>
              <a:t>]</a:t>
            </a:r>
            <a:r>
              <a:rPr lang="el-GR" sz="7100" dirty="0" smtClean="0"/>
              <a:t> - παλλόμενο π.χ. [</a:t>
            </a:r>
            <a:r>
              <a:rPr lang="en-US" sz="7100" dirty="0" err="1" smtClean="0"/>
              <a:t>por</a:t>
            </a:r>
            <a:r>
              <a:rPr lang="el-GR" sz="7100" dirty="0" smtClean="0"/>
              <a:t>], για </a:t>
            </a:r>
            <a:endParaRPr lang="el-GR" sz="7100" dirty="0"/>
          </a:p>
          <a:p>
            <a:pPr marL="201168" lvl="1" indent="0">
              <a:buFont typeface="Arial" pitchFamily="34" charset="0"/>
              <a:buNone/>
            </a:pPr>
            <a:r>
              <a:rPr lang="el-GR" sz="7100" b="1" dirty="0" smtClean="0">
                <a:sym typeface="Symbol" panose="05050102010706020507" pitchFamily="18" charset="2"/>
              </a:rPr>
              <a:t></a:t>
            </a:r>
            <a:r>
              <a:rPr lang="el-GR" sz="7100" dirty="0" smtClean="0"/>
              <a:t> - αποβαλλόμενο π.χ. [</a:t>
            </a:r>
            <a:r>
              <a:rPr lang="en-US" sz="7100" dirty="0" smtClean="0"/>
              <a:t>p</a:t>
            </a:r>
            <a:r>
              <a:rPr lang="el-GR" sz="7100" dirty="0" smtClean="0"/>
              <a:t>ό</a:t>
            </a:r>
            <a:r>
              <a:rPr lang="en-US" sz="7100" dirty="0" err="1" smtClean="0"/>
              <a:t>ke</a:t>
            </a:r>
            <a:r>
              <a:rPr lang="el-GR" sz="7100" dirty="0" smtClean="0"/>
              <a:t>], γιατί.</a:t>
            </a:r>
          </a:p>
          <a:p>
            <a:pPr marL="201168" lvl="1" indent="0" algn="ctr">
              <a:buFont typeface="Arial" pitchFamily="34" charset="0"/>
              <a:buNone/>
            </a:pPr>
            <a:r>
              <a:rPr lang="el-GR" sz="7100" b="1" dirty="0" smtClean="0">
                <a:solidFill>
                  <a:srgbClr val="FF0000"/>
                </a:solidFill>
              </a:rPr>
              <a:t>Νέα Ελληνικά</a:t>
            </a:r>
          </a:p>
          <a:p>
            <a:pPr marL="201168" lvl="1" indent="0" algn="ctr">
              <a:buFont typeface="Arial" pitchFamily="34" charset="0"/>
              <a:buNone/>
            </a:pPr>
            <a:r>
              <a:rPr lang="el-GR" sz="7100" b="1" dirty="0" smtClean="0"/>
              <a:t>[</a:t>
            </a:r>
            <a:r>
              <a:rPr lang="en-US" sz="7100" b="1" dirty="0" smtClean="0"/>
              <a:t>b]</a:t>
            </a:r>
            <a:r>
              <a:rPr lang="en-US" sz="7100" dirty="0" smtClean="0"/>
              <a:t> – </a:t>
            </a:r>
            <a:r>
              <a:rPr lang="el-GR" sz="7100" dirty="0" smtClean="0"/>
              <a:t>κλειστό, π.χ. [</a:t>
            </a:r>
            <a:r>
              <a:rPr lang="en-US" sz="7100" dirty="0" err="1" smtClean="0"/>
              <a:t>kabos</a:t>
            </a:r>
            <a:r>
              <a:rPr lang="en-US" sz="7100" dirty="0" smtClean="0"/>
              <a:t>], </a:t>
            </a:r>
            <a:r>
              <a:rPr lang="el-GR" sz="7100" dirty="0" smtClean="0"/>
              <a:t>κάμπος</a:t>
            </a:r>
          </a:p>
          <a:p>
            <a:pPr marL="201168" lvl="1" indent="0">
              <a:buFont typeface="Arial" pitchFamily="34" charset="0"/>
              <a:buNone/>
            </a:pPr>
            <a:r>
              <a:rPr lang="el-GR" sz="7100" b="1" dirty="0" smtClean="0"/>
              <a:t>[</a:t>
            </a:r>
            <a:r>
              <a:rPr lang="en-US" sz="7100" b="1" baseline="30000" dirty="0" err="1" smtClean="0"/>
              <a:t>m̯</a:t>
            </a:r>
            <a:r>
              <a:rPr lang="en-US" sz="7100" b="1" dirty="0" err="1" smtClean="0"/>
              <a:t>b</a:t>
            </a:r>
            <a:r>
              <a:rPr lang="el-GR" sz="7100" b="1" dirty="0" smtClean="0"/>
              <a:t>]</a:t>
            </a:r>
            <a:r>
              <a:rPr lang="el-GR" sz="7100" dirty="0" smtClean="0"/>
              <a:t> – </a:t>
            </a:r>
            <a:r>
              <a:rPr lang="el-GR" sz="7100" dirty="0" err="1" smtClean="0"/>
              <a:t>προερρινοποιημένο</a:t>
            </a:r>
            <a:endParaRPr lang="el-GR" sz="7100" dirty="0"/>
          </a:p>
          <a:p>
            <a:pPr marL="201168" lvl="1" indent="0">
              <a:buFont typeface="Arial" pitchFamily="34" charset="0"/>
              <a:buNone/>
            </a:pPr>
            <a:r>
              <a:rPr lang="el-GR" sz="7100" dirty="0" smtClean="0"/>
              <a:t>κλειστό, [</a:t>
            </a:r>
            <a:r>
              <a:rPr lang="en-US" sz="7100" dirty="0" err="1" smtClean="0"/>
              <a:t>ka</a:t>
            </a:r>
            <a:r>
              <a:rPr lang="en-US" sz="7100" baseline="30000" dirty="0" smtClean="0"/>
              <a:t> </a:t>
            </a:r>
            <a:r>
              <a:rPr lang="en-US" sz="7100" baseline="30000" dirty="0" err="1" smtClean="0"/>
              <a:t>m̯</a:t>
            </a:r>
            <a:r>
              <a:rPr lang="en-US" sz="7100" dirty="0" err="1" smtClean="0"/>
              <a:t>bos</a:t>
            </a:r>
            <a:r>
              <a:rPr lang="en-US" sz="7100" dirty="0" smtClean="0"/>
              <a:t>]</a:t>
            </a:r>
            <a:r>
              <a:rPr lang="el-GR" sz="7100" dirty="0" smtClean="0"/>
              <a:t>, κάμπος</a:t>
            </a:r>
            <a:endParaRPr lang="en-US" sz="7100" dirty="0" smtClean="0"/>
          </a:p>
          <a:p>
            <a:endParaRPr lang="en-US" sz="1800" dirty="0"/>
          </a:p>
        </p:txBody>
      </p:sp>
    </p:spTree>
    <p:extLst>
      <p:ext uri="{BB962C8B-B14F-4D97-AF65-F5344CB8AC3E}">
        <p14:creationId xmlns:p14="http://schemas.microsoft.com/office/powerpoint/2010/main" val="2337060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363272" cy="1143000"/>
          </a:xfrm>
        </p:spPr>
        <p:txBody>
          <a:bodyPr>
            <a:normAutofit fontScale="90000"/>
          </a:bodyPr>
          <a:lstStyle/>
          <a:p>
            <a:r>
              <a:rPr lang="el-GR" dirty="0"/>
              <a:t>(</a:t>
            </a:r>
            <a:r>
              <a:rPr lang="el-GR" dirty="0" err="1"/>
              <a:t>Κοινωνιο</a:t>
            </a:r>
            <a:r>
              <a:rPr lang="el-GR" dirty="0"/>
              <a:t>)γλωσσολογική μεταβλητή</a:t>
            </a:r>
            <a:r>
              <a:rPr lang="en-US" dirty="0"/>
              <a:t> </a:t>
            </a:r>
            <a:r>
              <a:rPr lang="en-US" dirty="0" smtClean="0"/>
              <a:t>(</a:t>
            </a:r>
            <a:r>
              <a:rPr lang="el-GR" dirty="0" smtClean="0"/>
              <a:t>4</a:t>
            </a:r>
            <a:r>
              <a:rPr lang="en-US" dirty="0" smtClean="0"/>
              <a:t>)</a:t>
            </a:r>
            <a:endParaRPr lang="el-GR" dirty="0"/>
          </a:p>
        </p:txBody>
      </p:sp>
      <p:sp>
        <p:nvSpPr>
          <p:cNvPr id="5" name="Θέση περιεχομένου 4"/>
          <p:cNvSpPr>
            <a:spLocks noGrp="1"/>
          </p:cNvSpPr>
          <p:nvPr>
            <p:ph idx="1"/>
          </p:nvPr>
        </p:nvSpPr>
        <p:spPr>
          <a:xfrm>
            <a:off x="464156" y="1556792"/>
            <a:ext cx="5043948" cy="4525963"/>
          </a:xfrm>
        </p:spPr>
        <p:txBody>
          <a:bodyPr>
            <a:noAutofit/>
          </a:bodyPr>
          <a:lstStyle/>
          <a:p>
            <a:pPr marL="0" indent="0">
              <a:buNone/>
            </a:pPr>
            <a:r>
              <a:rPr lang="el-GR" sz="2400" dirty="0"/>
              <a:t>Συνθήκες οι οποίες θα πρέπει να ικανοποιήσει μια έρευνα που θα στηριχθεί στην έννοια της γλωσσικής μεταβλητής: </a:t>
            </a:r>
            <a:endParaRPr lang="el-GR" sz="2400" dirty="0" smtClean="0"/>
          </a:p>
        </p:txBody>
      </p:sp>
      <p:sp>
        <p:nvSpPr>
          <p:cNvPr id="7" name="Content Placeholder 5"/>
          <p:cNvSpPr txBox="1">
            <a:spLocks/>
          </p:cNvSpPr>
          <p:nvPr/>
        </p:nvSpPr>
        <p:spPr>
          <a:xfrm>
            <a:off x="5508104" y="1338680"/>
            <a:ext cx="3862554" cy="480427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168" lvl="1" indent="0" algn="ctr">
              <a:buFont typeface="Arial" pitchFamily="34" charset="0"/>
              <a:buNone/>
            </a:pPr>
            <a:r>
              <a:rPr lang="el-GR" sz="7100" b="1" dirty="0" smtClean="0">
                <a:solidFill>
                  <a:srgbClr val="FF0000"/>
                </a:solidFill>
              </a:rPr>
              <a:t>Ισπανικά</a:t>
            </a:r>
            <a:endParaRPr lang="el-GR" sz="7100" b="1" dirty="0">
              <a:solidFill>
                <a:srgbClr val="FF0000"/>
              </a:solidFill>
            </a:endParaRPr>
          </a:p>
          <a:p>
            <a:pPr marL="201168" lvl="1" indent="0">
              <a:buFont typeface="Arial" pitchFamily="34" charset="0"/>
              <a:buNone/>
            </a:pPr>
            <a:r>
              <a:rPr lang="el-GR" sz="7100" b="1" dirty="0" smtClean="0"/>
              <a:t>[</a:t>
            </a:r>
            <a:r>
              <a:rPr lang="en-US" sz="7100" b="1" dirty="0" smtClean="0"/>
              <a:t>ɾ</a:t>
            </a:r>
            <a:r>
              <a:rPr lang="el-GR" sz="7100" b="1" dirty="0" smtClean="0"/>
              <a:t>]</a:t>
            </a:r>
            <a:r>
              <a:rPr lang="el-GR" sz="7100" dirty="0" smtClean="0"/>
              <a:t> - </a:t>
            </a:r>
            <a:r>
              <a:rPr lang="el-GR" sz="7100" dirty="0" err="1" smtClean="0"/>
              <a:t>τριβόμενο</a:t>
            </a:r>
            <a:r>
              <a:rPr lang="el-GR" sz="7100" dirty="0" smtClean="0"/>
              <a:t> π.χ. [</a:t>
            </a:r>
            <a:r>
              <a:rPr lang="en-US" sz="7100" dirty="0" err="1" smtClean="0"/>
              <a:t>eɾaɾ</a:t>
            </a:r>
            <a:r>
              <a:rPr lang="el-GR" sz="7100" dirty="0" smtClean="0"/>
              <a:t>], πετώ </a:t>
            </a:r>
            <a:endParaRPr lang="el-GR" sz="7100" dirty="0"/>
          </a:p>
          <a:p>
            <a:pPr marL="201168" lvl="1" indent="0">
              <a:buFont typeface="Arial" pitchFamily="34" charset="0"/>
              <a:buNone/>
            </a:pPr>
            <a:r>
              <a:rPr lang="el-GR" sz="7100" b="1" dirty="0" smtClean="0"/>
              <a:t>[</a:t>
            </a:r>
            <a:r>
              <a:rPr lang="en-US" sz="7100" b="1" dirty="0" smtClean="0"/>
              <a:t>l</a:t>
            </a:r>
            <a:r>
              <a:rPr lang="el-GR" sz="7100" b="1" dirty="0" smtClean="0"/>
              <a:t>]</a:t>
            </a:r>
            <a:r>
              <a:rPr lang="el-GR" sz="7100" dirty="0" smtClean="0"/>
              <a:t> - υγρό πλευρικό π.χ.[</a:t>
            </a:r>
            <a:r>
              <a:rPr lang="en-US" sz="7100" dirty="0" smtClean="0"/>
              <a:t>a</a:t>
            </a:r>
            <a:r>
              <a:rPr lang="el-GR" sz="7100" dirty="0" smtClean="0"/>
              <a:t>β</a:t>
            </a:r>
            <a:r>
              <a:rPr lang="en-US" sz="7100" dirty="0" err="1" smtClean="0"/>
              <a:t>lal</a:t>
            </a:r>
            <a:r>
              <a:rPr lang="en-US" sz="7100" dirty="0" smtClean="0"/>
              <a:t>]</a:t>
            </a:r>
            <a:r>
              <a:rPr lang="el-GR" sz="7100" dirty="0" smtClean="0"/>
              <a:t>, μιλώ </a:t>
            </a:r>
            <a:endParaRPr lang="el-GR" sz="7100" dirty="0"/>
          </a:p>
          <a:p>
            <a:pPr marL="201168" lvl="1" indent="0">
              <a:buFont typeface="Arial" pitchFamily="34" charset="0"/>
              <a:buNone/>
            </a:pPr>
            <a:r>
              <a:rPr lang="el-GR" sz="7100" b="1" dirty="0" smtClean="0"/>
              <a:t>[</a:t>
            </a:r>
            <a:r>
              <a:rPr lang="en-US" sz="7100" b="1" dirty="0" smtClean="0"/>
              <a:t>r</a:t>
            </a:r>
            <a:r>
              <a:rPr lang="el-GR" sz="7100" b="1" dirty="0" smtClean="0"/>
              <a:t>]</a:t>
            </a:r>
            <a:r>
              <a:rPr lang="el-GR" sz="7100" dirty="0" smtClean="0"/>
              <a:t> - παλλόμενο π.χ. [</a:t>
            </a:r>
            <a:r>
              <a:rPr lang="en-US" sz="7100" dirty="0" err="1" smtClean="0"/>
              <a:t>por</a:t>
            </a:r>
            <a:r>
              <a:rPr lang="el-GR" sz="7100" dirty="0" smtClean="0"/>
              <a:t>], για </a:t>
            </a:r>
            <a:endParaRPr lang="el-GR" sz="7100" dirty="0"/>
          </a:p>
          <a:p>
            <a:pPr marL="201168" lvl="1" indent="0">
              <a:buFont typeface="Arial" pitchFamily="34" charset="0"/>
              <a:buNone/>
            </a:pPr>
            <a:r>
              <a:rPr lang="el-GR" sz="7100" b="1" dirty="0" smtClean="0">
                <a:sym typeface="Symbol" panose="05050102010706020507" pitchFamily="18" charset="2"/>
              </a:rPr>
              <a:t></a:t>
            </a:r>
            <a:r>
              <a:rPr lang="el-GR" sz="7100" dirty="0" smtClean="0"/>
              <a:t> - αποβαλλόμενο π.χ. [</a:t>
            </a:r>
            <a:r>
              <a:rPr lang="en-US" sz="7100" dirty="0" smtClean="0"/>
              <a:t>p</a:t>
            </a:r>
            <a:r>
              <a:rPr lang="el-GR" sz="7100" dirty="0" smtClean="0"/>
              <a:t>ό</a:t>
            </a:r>
            <a:r>
              <a:rPr lang="en-US" sz="7100" dirty="0" err="1" smtClean="0"/>
              <a:t>ke</a:t>
            </a:r>
            <a:r>
              <a:rPr lang="el-GR" sz="7100" dirty="0" smtClean="0"/>
              <a:t>], γιατί.</a:t>
            </a:r>
          </a:p>
          <a:p>
            <a:pPr marL="201168" lvl="1" indent="0" algn="ctr">
              <a:buFont typeface="Arial" pitchFamily="34" charset="0"/>
              <a:buNone/>
            </a:pPr>
            <a:r>
              <a:rPr lang="el-GR" sz="7100" b="1" dirty="0" smtClean="0">
                <a:solidFill>
                  <a:srgbClr val="FF0000"/>
                </a:solidFill>
              </a:rPr>
              <a:t>Νέα Ελληνικά</a:t>
            </a:r>
          </a:p>
          <a:p>
            <a:pPr marL="201168" lvl="1" indent="0" algn="ctr">
              <a:buFont typeface="Arial" pitchFamily="34" charset="0"/>
              <a:buNone/>
            </a:pPr>
            <a:r>
              <a:rPr lang="el-GR" sz="7100" b="1" dirty="0" smtClean="0"/>
              <a:t>[</a:t>
            </a:r>
            <a:r>
              <a:rPr lang="en-US" sz="7100" b="1" dirty="0" smtClean="0"/>
              <a:t>b]</a:t>
            </a:r>
            <a:r>
              <a:rPr lang="en-US" sz="7100" dirty="0" smtClean="0"/>
              <a:t> – </a:t>
            </a:r>
            <a:r>
              <a:rPr lang="el-GR" sz="7100" dirty="0" smtClean="0"/>
              <a:t>κλειστό, π.χ. [</a:t>
            </a:r>
            <a:r>
              <a:rPr lang="en-US" sz="7100" dirty="0" err="1" smtClean="0"/>
              <a:t>kabos</a:t>
            </a:r>
            <a:r>
              <a:rPr lang="en-US" sz="7100" dirty="0" smtClean="0"/>
              <a:t>], </a:t>
            </a:r>
            <a:r>
              <a:rPr lang="el-GR" sz="7100" dirty="0" smtClean="0"/>
              <a:t>κάμπος</a:t>
            </a:r>
          </a:p>
          <a:p>
            <a:pPr marL="201168" lvl="1" indent="0">
              <a:buFont typeface="Arial" pitchFamily="34" charset="0"/>
              <a:buNone/>
            </a:pPr>
            <a:r>
              <a:rPr lang="el-GR" sz="7100" b="1" dirty="0" smtClean="0"/>
              <a:t>[</a:t>
            </a:r>
            <a:r>
              <a:rPr lang="en-US" sz="7100" b="1" baseline="30000" dirty="0" err="1" smtClean="0"/>
              <a:t>m̯</a:t>
            </a:r>
            <a:r>
              <a:rPr lang="en-US" sz="7100" b="1" dirty="0" err="1" smtClean="0"/>
              <a:t>b</a:t>
            </a:r>
            <a:r>
              <a:rPr lang="el-GR" sz="7100" b="1" dirty="0" smtClean="0"/>
              <a:t>]</a:t>
            </a:r>
            <a:r>
              <a:rPr lang="el-GR" sz="7100" dirty="0" smtClean="0"/>
              <a:t> – </a:t>
            </a:r>
            <a:r>
              <a:rPr lang="el-GR" sz="7100" dirty="0" err="1" smtClean="0"/>
              <a:t>προερρινοποιημένο</a:t>
            </a:r>
            <a:endParaRPr lang="el-GR" sz="7100" dirty="0"/>
          </a:p>
          <a:p>
            <a:pPr marL="201168" lvl="1" indent="0">
              <a:buFont typeface="Arial" pitchFamily="34" charset="0"/>
              <a:buNone/>
            </a:pPr>
            <a:r>
              <a:rPr lang="el-GR" sz="7100" dirty="0" smtClean="0"/>
              <a:t>κλειστό, [</a:t>
            </a:r>
            <a:r>
              <a:rPr lang="en-US" sz="7100" dirty="0" err="1" smtClean="0"/>
              <a:t>ka</a:t>
            </a:r>
            <a:r>
              <a:rPr lang="en-US" sz="7100" baseline="30000" dirty="0" smtClean="0"/>
              <a:t> </a:t>
            </a:r>
            <a:r>
              <a:rPr lang="en-US" sz="7100" baseline="30000" dirty="0" err="1" smtClean="0"/>
              <a:t>m̯</a:t>
            </a:r>
            <a:r>
              <a:rPr lang="en-US" sz="7100" dirty="0" err="1" smtClean="0"/>
              <a:t>bos</a:t>
            </a:r>
            <a:r>
              <a:rPr lang="en-US" sz="7100" dirty="0" smtClean="0"/>
              <a:t>]</a:t>
            </a:r>
            <a:r>
              <a:rPr lang="el-GR" sz="7100" dirty="0" smtClean="0"/>
              <a:t>, κάμπος</a:t>
            </a:r>
            <a:endParaRPr lang="en-US" sz="7100" dirty="0" smtClean="0"/>
          </a:p>
          <a:p>
            <a:endParaRPr lang="en-US" sz="1800" dirty="0"/>
          </a:p>
        </p:txBody>
      </p:sp>
    </p:spTree>
    <p:extLst>
      <p:ext uri="{BB962C8B-B14F-4D97-AF65-F5344CB8AC3E}">
        <p14:creationId xmlns:p14="http://schemas.microsoft.com/office/powerpoint/2010/main" val="1751272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435280" cy="1143000"/>
          </a:xfrm>
        </p:spPr>
        <p:txBody>
          <a:bodyPr>
            <a:normAutofit fontScale="90000"/>
          </a:bodyPr>
          <a:lstStyle/>
          <a:p>
            <a:r>
              <a:rPr lang="el-GR" dirty="0"/>
              <a:t>(</a:t>
            </a:r>
            <a:r>
              <a:rPr lang="el-GR" dirty="0" err="1"/>
              <a:t>Κοινωνιο</a:t>
            </a:r>
            <a:r>
              <a:rPr lang="el-GR" dirty="0"/>
              <a:t>)γλωσσολογική μεταβλητή</a:t>
            </a:r>
            <a:r>
              <a:rPr lang="en-US" dirty="0"/>
              <a:t> </a:t>
            </a:r>
            <a:r>
              <a:rPr lang="en-US" dirty="0" smtClean="0"/>
              <a:t>(</a:t>
            </a:r>
            <a:r>
              <a:rPr lang="el-GR" dirty="0" smtClean="0"/>
              <a:t>5</a:t>
            </a:r>
            <a:r>
              <a:rPr lang="en-US" dirty="0" smtClean="0"/>
              <a:t>)</a:t>
            </a:r>
            <a:endParaRPr lang="el-GR" dirty="0"/>
          </a:p>
        </p:txBody>
      </p:sp>
      <p:sp>
        <p:nvSpPr>
          <p:cNvPr id="5" name="Θέση περιεχομένου 4"/>
          <p:cNvSpPr>
            <a:spLocks noGrp="1"/>
          </p:cNvSpPr>
          <p:nvPr>
            <p:ph idx="1"/>
          </p:nvPr>
        </p:nvSpPr>
        <p:spPr>
          <a:xfrm>
            <a:off x="-20978" y="1340768"/>
            <a:ext cx="5652120" cy="4525963"/>
          </a:xfrm>
        </p:spPr>
        <p:txBody>
          <a:bodyPr>
            <a:noAutofit/>
          </a:bodyPr>
          <a:lstStyle/>
          <a:p>
            <a:r>
              <a:rPr lang="el-GR" sz="2400" dirty="0" smtClean="0"/>
              <a:t>Για </a:t>
            </a:r>
            <a:r>
              <a:rPr lang="el-GR" sz="2400" dirty="0"/>
              <a:t>κάθε γλωσσική μεταβλητή θα πρέπει να δηλωθεί το σύνολο των γλωσσικών περιβαλλόντων στα οποία ποικίλλει. Η γλωσσική μεταβλητή εξαρτάται και από γλωσσικούς παράγοντες, όπως το φωνητικό περιβάλλον στο οποίο βρίσκεται η μεταβλητή, η γραμματική κατηγορία της λέξης στην οποία βρίσκεται, τα μορφολογικά όρια, η συντακτική λειτουργία της κ.ά. Δηλαδή θα πρέπει να δηλωθεί τι είδους γραμματική πληροφορία, με την ευρεία έννοια του όρου, αξιοποιεί η </a:t>
            </a:r>
            <a:r>
              <a:rPr lang="el-GR" sz="2400" dirty="0" smtClean="0"/>
              <a:t>μεταβλητή.</a:t>
            </a:r>
          </a:p>
        </p:txBody>
      </p:sp>
      <p:sp>
        <p:nvSpPr>
          <p:cNvPr id="6" name="Content Placeholder 5"/>
          <p:cNvSpPr txBox="1">
            <a:spLocks/>
          </p:cNvSpPr>
          <p:nvPr/>
        </p:nvSpPr>
        <p:spPr>
          <a:xfrm>
            <a:off x="5508104" y="1338680"/>
            <a:ext cx="3862554" cy="480427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168" lvl="1" indent="0" algn="ctr">
              <a:buFont typeface="Arial" pitchFamily="34" charset="0"/>
              <a:buNone/>
            </a:pPr>
            <a:r>
              <a:rPr lang="el-GR" sz="7100" b="1" dirty="0" smtClean="0">
                <a:solidFill>
                  <a:srgbClr val="FF0000"/>
                </a:solidFill>
              </a:rPr>
              <a:t>Ισπανικά</a:t>
            </a:r>
            <a:endParaRPr lang="el-GR" sz="7100" b="1" dirty="0">
              <a:solidFill>
                <a:srgbClr val="FF0000"/>
              </a:solidFill>
            </a:endParaRPr>
          </a:p>
          <a:p>
            <a:pPr marL="201168" lvl="1" indent="0">
              <a:buFont typeface="Arial" pitchFamily="34" charset="0"/>
              <a:buNone/>
            </a:pPr>
            <a:r>
              <a:rPr lang="el-GR" sz="7100" b="1" dirty="0" smtClean="0"/>
              <a:t>[</a:t>
            </a:r>
            <a:r>
              <a:rPr lang="en-US" sz="7100" b="1" dirty="0" smtClean="0"/>
              <a:t>ɾ</a:t>
            </a:r>
            <a:r>
              <a:rPr lang="el-GR" sz="7100" b="1" dirty="0" smtClean="0"/>
              <a:t>]</a:t>
            </a:r>
            <a:r>
              <a:rPr lang="el-GR" sz="7100" dirty="0" smtClean="0"/>
              <a:t> - </a:t>
            </a:r>
            <a:r>
              <a:rPr lang="el-GR" sz="7100" dirty="0" err="1" smtClean="0"/>
              <a:t>τριβόμενο</a:t>
            </a:r>
            <a:r>
              <a:rPr lang="el-GR" sz="7100" dirty="0" smtClean="0"/>
              <a:t> π.χ. [</a:t>
            </a:r>
            <a:r>
              <a:rPr lang="en-US" sz="7100" dirty="0" err="1" smtClean="0"/>
              <a:t>eɾaɾ</a:t>
            </a:r>
            <a:r>
              <a:rPr lang="el-GR" sz="7100" dirty="0" smtClean="0"/>
              <a:t>], πετώ </a:t>
            </a:r>
            <a:endParaRPr lang="el-GR" sz="7100" dirty="0"/>
          </a:p>
          <a:p>
            <a:pPr marL="201168" lvl="1" indent="0">
              <a:buFont typeface="Arial" pitchFamily="34" charset="0"/>
              <a:buNone/>
            </a:pPr>
            <a:r>
              <a:rPr lang="el-GR" sz="7100" b="1" dirty="0" smtClean="0"/>
              <a:t>[</a:t>
            </a:r>
            <a:r>
              <a:rPr lang="en-US" sz="7100" b="1" dirty="0" smtClean="0"/>
              <a:t>l</a:t>
            </a:r>
            <a:r>
              <a:rPr lang="el-GR" sz="7100" b="1" dirty="0" smtClean="0"/>
              <a:t>]</a:t>
            </a:r>
            <a:r>
              <a:rPr lang="el-GR" sz="7100" dirty="0" smtClean="0"/>
              <a:t> - υγρό πλευρικό π.χ.[</a:t>
            </a:r>
            <a:r>
              <a:rPr lang="en-US" sz="7100" dirty="0" smtClean="0"/>
              <a:t>a</a:t>
            </a:r>
            <a:r>
              <a:rPr lang="el-GR" sz="7100" dirty="0" smtClean="0"/>
              <a:t>β</a:t>
            </a:r>
            <a:r>
              <a:rPr lang="en-US" sz="7100" dirty="0" err="1" smtClean="0"/>
              <a:t>lal</a:t>
            </a:r>
            <a:r>
              <a:rPr lang="en-US" sz="7100" dirty="0" smtClean="0"/>
              <a:t>]</a:t>
            </a:r>
            <a:r>
              <a:rPr lang="el-GR" sz="7100" dirty="0" smtClean="0"/>
              <a:t>, μιλώ </a:t>
            </a:r>
            <a:endParaRPr lang="el-GR" sz="7100" dirty="0"/>
          </a:p>
          <a:p>
            <a:pPr marL="201168" lvl="1" indent="0">
              <a:buFont typeface="Arial" pitchFamily="34" charset="0"/>
              <a:buNone/>
            </a:pPr>
            <a:r>
              <a:rPr lang="el-GR" sz="7100" b="1" dirty="0" smtClean="0"/>
              <a:t>[</a:t>
            </a:r>
            <a:r>
              <a:rPr lang="en-US" sz="7100" b="1" dirty="0" smtClean="0"/>
              <a:t>r</a:t>
            </a:r>
            <a:r>
              <a:rPr lang="el-GR" sz="7100" b="1" dirty="0" smtClean="0"/>
              <a:t>]</a:t>
            </a:r>
            <a:r>
              <a:rPr lang="el-GR" sz="7100" dirty="0" smtClean="0"/>
              <a:t> - παλλόμενο π.χ. [</a:t>
            </a:r>
            <a:r>
              <a:rPr lang="en-US" sz="7100" dirty="0" err="1" smtClean="0"/>
              <a:t>por</a:t>
            </a:r>
            <a:r>
              <a:rPr lang="el-GR" sz="7100" dirty="0" smtClean="0"/>
              <a:t>], για </a:t>
            </a:r>
            <a:endParaRPr lang="el-GR" sz="7100" dirty="0"/>
          </a:p>
          <a:p>
            <a:pPr marL="201168" lvl="1" indent="0">
              <a:buFont typeface="Arial" pitchFamily="34" charset="0"/>
              <a:buNone/>
            </a:pPr>
            <a:r>
              <a:rPr lang="el-GR" sz="7100" b="1" dirty="0" smtClean="0">
                <a:sym typeface="Symbol" panose="05050102010706020507" pitchFamily="18" charset="2"/>
              </a:rPr>
              <a:t></a:t>
            </a:r>
            <a:r>
              <a:rPr lang="el-GR" sz="7100" dirty="0" smtClean="0"/>
              <a:t> - αποβαλλόμενο π.χ. [</a:t>
            </a:r>
            <a:r>
              <a:rPr lang="en-US" sz="7100" dirty="0" smtClean="0"/>
              <a:t>p</a:t>
            </a:r>
            <a:r>
              <a:rPr lang="el-GR" sz="7100" dirty="0" smtClean="0"/>
              <a:t>ό</a:t>
            </a:r>
            <a:r>
              <a:rPr lang="en-US" sz="7100" dirty="0" err="1" smtClean="0"/>
              <a:t>ke</a:t>
            </a:r>
            <a:r>
              <a:rPr lang="el-GR" sz="7100" dirty="0" smtClean="0"/>
              <a:t>], γιατί.</a:t>
            </a:r>
          </a:p>
          <a:p>
            <a:pPr marL="201168" lvl="1" indent="0" algn="ctr">
              <a:buFont typeface="Arial" pitchFamily="34" charset="0"/>
              <a:buNone/>
            </a:pPr>
            <a:r>
              <a:rPr lang="el-GR" sz="7100" b="1" dirty="0" smtClean="0">
                <a:solidFill>
                  <a:srgbClr val="FF0000"/>
                </a:solidFill>
              </a:rPr>
              <a:t>Νέα Ελληνικά</a:t>
            </a:r>
          </a:p>
          <a:p>
            <a:pPr marL="201168" lvl="1" indent="0" algn="ctr">
              <a:buFont typeface="Arial" pitchFamily="34" charset="0"/>
              <a:buNone/>
            </a:pPr>
            <a:r>
              <a:rPr lang="el-GR" sz="7100" b="1" dirty="0" smtClean="0"/>
              <a:t>[</a:t>
            </a:r>
            <a:r>
              <a:rPr lang="en-US" sz="7100" b="1" dirty="0" smtClean="0"/>
              <a:t>b]</a:t>
            </a:r>
            <a:r>
              <a:rPr lang="en-US" sz="7100" dirty="0" smtClean="0"/>
              <a:t> – </a:t>
            </a:r>
            <a:r>
              <a:rPr lang="el-GR" sz="7100" dirty="0" smtClean="0"/>
              <a:t>κλειστό, π.χ. [</a:t>
            </a:r>
            <a:r>
              <a:rPr lang="en-US" sz="7100" dirty="0" err="1" smtClean="0"/>
              <a:t>kabos</a:t>
            </a:r>
            <a:r>
              <a:rPr lang="en-US" sz="7100" dirty="0" smtClean="0"/>
              <a:t>], </a:t>
            </a:r>
            <a:r>
              <a:rPr lang="el-GR" sz="7100" dirty="0" smtClean="0"/>
              <a:t>κάμπος</a:t>
            </a:r>
          </a:p>
          <a:p>
            <a:pPr marL="201168" lvl="1" indent="0">
              <a:buFont typeface="Arial" pitchFamily="34" charset="0"/>
              <a:buNone/>
            </a:pPr>
            <a:r>
              <a:rPr lang="el-GR" sz="7100" b="1" dirty="0" smtClean="0"/>
              <a:t>[</a:t>
            </a:r>
            <a:r>
              <a:rPr lang="en-US" sz="7100" b="1" baseline="30000" dirty="0" err="1" smtClean="0"/>
              <a:t>m̯</a:t>
            </a:r>
            <a:r>
              <a:rPr lang="en-US" sz="7100" b="1" dirty="0" err="1" smtClean="0"/>
              <a:t>b</a:t>
            </a:r>
            <a:r>
              <a:rPr lang="el-GR" sz="7100" b="1" dirty="0" smtClean="0"/>
              <a:t>]</a:t>
            </a:r>
            <a:r>
              <a:rPr lang="el-GR" sz="7100" dirty="0" smtClean="0"/>
              <a:t> – </a:t>
            </a:r>
            <a:r>
              <a:rPr lang="el-GR" sz="7100" dirty="0" err="1" smtClean="0"/>
              <a:t>προερρινοποιημένο</a:t>
            </a:r>
            <a:endParaRPr lang="el-GR" sz="7100" dirty="0"/>
          </a:p>
          <a:p>
            <a:pPr marL="201168" lvl="1" indent="0">
              <a:buFont typeface="Arial" pitchFamily="34" charset="0"/>
              <a:buNone/>
            </a:pPr>
            <a:r>
              <a:rPr lang="el-GR" sz="7100" dirty="0" smtClean="0"/>
              <a:t>κλειστό, [</a:t>
            </a:r>
            <a:r>
              <a:rPr lang="en-US" sz="7100" dirty="0" err="1" smtClean="0"/>
              <a:t>ka</a:t>
            </a:r>
            <a:r>
              <a:rPr lang="en-US" sz="7100" baseline="30000" dirty="0" smtClean="0"/>
              <a:t> </a:t>
            </a:r>
            <a:r>
              <a:rPr lang="en-US" sz="7100" baseline="30000" dirty="0" err="1" smtClean="0"/>
              <a:t>m̯</a:t>
            </a:r>
            <a:r>
              <a:rPr lang="en-US" sz="7100" dirty="0" err="1" smtClean="0"/>
              <a:t>bos</a:t>
            </a:r>
            <a:r>
              <a:rPr lang="en-US" sz="7100" dirty="0" smtClean="0"/>
              <a:t>]</a:t>
            </a:r>
            <a:r>
              <a:rPr lang="el-GR" sz="7100" dirty="0" smtClean="0"/>
              <a:t>, κάμπος</a:t>
            </a:r>
            <a:endParaRPr lang="en-US" sz="7100" dirty="0" smtClean="0"/>
          </a:p>
          <a:p>
            <a:endParaRPr lang="en-US" sz="1800" dirty="0"/>
          </a:p>
        </p:txBody>
      </p:sp>
    </p:spTree>
    <p:extLst>
      <p:ext uri="{BB962C8B-B14F-4D97-AF65-F5344CB8AC3E}">
        <p14:creationId xmlns:p14="http://schemas.microsoft.com/office/powerpoint/2010/main" val="3763303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363272" cy="1143000"/>
          </a:xfrm>
        </p:spPr>
        <p:txBody>
          <a:bodyPr>
            <a:normAutofit fontScale="90000"/>
          </a:bodyPr>
          <a:lstStyle/>
          <a:p>
            <a:r>
              <a:rPr lang="el-GR" dirty="0"/>
              <a:t>(</a:t>
            </a:r>
            <a:r>
              <a:rPr lang="el-GR" dirty="0" err="1"/>
              <a:t>Κοινωνιο</a:t>
            </a:r>
            <a:r>
              <a:rPr lang="el-GR" dirty="0"/>
              <a:t>)γλωσσολογική μεταβλητή</a:t>
            </a:r>
            <a:r>
              <a:rPr lang="en-US" dirty="0"/>
              <a:t> </a:t>
            </a:r>
            <a:r>
              <a:rPr lang="en-US" dirty="0" smtClean="0"/>
              <a:t>(</a:t>
            </a:r>
            <a:r>
              <a:rPr lang="el-GR" dirty="0" smtClean="0"/>
              <a:t>6</a:t>
            </a:r>
            <a:r>
              <a:rPr lang="en-US" dirty="0" smtClean="0"/>
              <a:t>)</a:t>
            </a:r>
            <a:endParaRPr lang="el-GR" dirty="0"/>
          </a:p>
        </p:txBody>
      </p:sp>
      <p:sp>
        <p:nvSpPr>
          <p:cNvPr id="5" name="Θέση περιεχομένου 4"/>
          <p:cNvSpPr>
            <a:spLocks noGrp="1"/>
          </p:cNvSpPr>
          <p:nvPr>
            <p:ph idx="1"/>
          </p:nvPr>
        </p:nvSpPr>
        <p:spPr>
          <a:xfrm>
            <a:off x="464156" y="1556792"/>
            <a:ext cx="5043948" cy="4525963"/>
          </a:xfrm>
        </p:spPr>
        <p:txBody>
          <a:bodyPr>
            <a:noAutofit/>
          </a:bodyPr>
          <a:lstStyle/>
          <a:p>
            <a:r>
              <a:rPr lang="el-GR" sz="2400" dirty="0" smtClean="0"/>
              <a:t>Θα </a:t>
            </a:r>
            <a:r>
              <a:rPr lang="el-GR" sz="2400" dirty="0"/>
              <a:t>πρέπει να διακριθούν όσο το δυνατόν περισσότεροι ποικίλλοντες τύποι (</a:t>
            </a:r>
            <a:r>
              <a:rPr lang="el-GR" sz="2400" dirty="0" err="1"/>
              <a:t>variants</a:t>
            </a:r>
            <a:r>
              <a:rPr lang="el-GR" sz="2400" dirty="0"/>
              <a:t>). Αυτοί οι τύποι θα πρέπει να αποτελούν ένα κλειστό σύνολο στο οποίο θα αντιπροσωπεύεται όλο το φάσμα της ποικιλίας που μπορεί να παρουσιάσει μια γλωσσική μεταβλητή κατά τη χρήση </a:t>
            </a:r>
            <a:r>
              <a:rPr lang="el-GR" sz="2400" dirty="0" smtClean="0"/>
              <a:t>της.</a:t>
            </a:r>
          </a:p>
          <a:p>
            <a:pPr marL="0" indent="0">
              <a:buNone/>
            </a:pPr>
            <a:endParaRPr lang="el-GR" sz="2400" dirty="0"/>
          </a:p>
        </p:txBody>
      </p:sp>
      <p:sp>
        <p:nvSpPr>
          <p:cNvPr id="7" name="Content Placeholder 5"/>
          <p:cNvSpPr txBox="1">
            <a:spLocks/>
          </p:cNvSpPr>
          <p:nvPr/>
        </p:nvSpPr>
        <p:spPr>
          <a:xfrm>
            <a:off x="5508104" y="1338680"/>
            <a:ext cx="3862554" cy="480427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168" lvl="1" indent="0" algn="ctr">
              <a:buFont typeface="Arial" pitchFamily="34" charset="0"/>
              <a:buNone/>
            </a:pPr>
            <a:r>
              <a:rPr lang="el-GR" sz="7100" b="1" dirty="0" smtClean="0">
                <a:solidFill>
                  <a:srgbClr val="FF0000"/>
                </a:solidFill>
              </a:rPr>
              <a:t>Ισπανικά</a:t>
            </a:r>
            <a:endParaRPr lang="el-GR" sz="7100" b="1" dirty="0">
              <a:solidFill>
                <a:srgbClr val="FF0000"/>
              </a:solidFill>
            </a:endParaRPr>
          </a:p>
          <a:p>
            <a:pPr marL="201168" lvl="1" indent="0">
              <a:buFont typeface="Arial" pitchFamily="34" charset="0"/>
              <a:buNone/>
            </a:pPr>
            <a:r>
              <a:rPr lang="el-GR" sz="7100" b="1" dirty="0" smtClean="0"/>
              <a:t>[</a:t>
            </a:r>
            <a:r>
              <a:rPr lang="en-US" sz="7100" b="1" dirty="0" smtClean="0"/>
              <a:t>ɾ</a:t>
            </a:r>
            <a:r>
              <a:rPr lang="el-GR" sz="7100" b="1" dirty="0" smtClean="0"/>
              <a:t>]</a:t>
            </a:r>
            <a:r>
              <a:rPr lang="el-GR" sz="7100" dirty="0" smtClean="0"/>
              <a:t> - </a:t>
            </a:r>
            <a:r>
              <a:rPr lang="el-GR" sz="7100" dirty="0" err="1" smtClean="0"/>
              <a:t>τριβόμενο</a:t>
            </a:r>
            <a:r>
              <a:rPr lang="el-GR" sz="7100" dirty="0" smtClean="0"/>
              <a:t> π.χ. [</a:t>
            </a:r>
            <a:r>
              <a:rPr lang="en-US" sz="7100" dirty="0" err="1" smtClean="0"/>
              <a:t>eɾaɾ</a:t>
            </a:r>
            <a:r>
              <a:rPr lang="el-GR" sz="7100" dirty="0" smtClean="0"/>
              <a:t>], πετώ </a:t>
            </a:r>
            <a:endParaRPr lang="el-GR" sz="7100" dirty="0"/>
          </a:p>
          <a:p>
            <a:pPr marL="201168" lvl="1" indent="0">
              <a:buFont typeface="Arial" pitchFamily="34" charset="0"/>
              <a:buNone/>
            </a:pPr>
            <a:r>
              <a:rPr lang="el-GR" sz="7100" b="1" dirty="0" smtClean="0"/>
              <a:t>[</a:t>
            </a:r>
            <a:r>
              <a:rPr lang="en-US" sz="7100" b="1" dirty="0" smtClean="0"/>
              <a:t>l</a:t>
            </a:r>
            <a:r>
              <a:rPr lang="el-GR" sz="7100" b="1" dirty="0" smtClean="0"/>
              <a:t>]</a:t>
            </a:r>
            <a:r>
              <a:rPr lang="el-GR" sz="7100" dirty="0" smtClean="0"/>
              <a:t> - υγρό πλευρικό π.χ.[</a:t>
            </a:r>
            <a:r>
              <a:rPr lang="en-US" sz="7100" dirty="0" smtClean="0"/>
              <a:t>a</a:t>
            </a:r>
            <a:r>
              <a:rPr lang="el-GR" sz="7100" dirty="0" smtClean="0"/>
              <a:t>β</a:t>
            </a:r>
            <a:r>
              <a:rPr lang="en-US" sz="7100" dirty="0" err="1" smtClean="0"/>
              <a:t>lal</a:t>
            </a:r>
            <a:r>
              <a:rPr lang="en-US" sz="7100" dirty="0" smtClean="0"/>
              <a:t>]</a:t>
            </a:r>
            <a:r>
              <a:rPr lang="el-GR" sz="7100" dirty="0" smtClean="0"/>
              <a:t>, μιλώ </a:t>
            </a:r>
            <a:endParaRPr lang="el-GR" sz="7100" dirty="0"/>
          </a:p>
          <a:p>
            <a:pPr marL="201168" lvl="1" indent="0">
              <a:buFont typeface="Arial" pitchFamily="34" charset="0"/>
              <a:buNone/>
            </a:pPr>
            <a:r>
              <a:rPr lang="el-GR" sz="7100" b="1" dirty="0" smtClean="0"/>
              <a:t>[</a:t>
            </a:r>
            <a:r>
              <a:rPr lang="en-US" sz="7100" b="1" dirty="0" smtClean="0"/>
              <a:t>r</a:t>
            </a:r>
            <a:r>
              <a:rPr lang="el-GR" sz="7100" b="1" dirty="0" smtClean="0"/>
              <a:t>]</a:t>
            </a:r>
            <a:r>
              <a:rPr lang="el-GR" sz="7100" dirty="0" smtClean="0"/>
              <a:t> - παλλόμενο π.χ. [</a:t>
            </a:r>
            <a:r>
              <a:rPr lang="en-US" sz="7100" dirty="0" err="1" smtClean="0"/>
              <a:t>por</a:t>
            </a:r>
            <a:r>
              <a:rPr lang="el-GR" sz="7100" dirty="0" smtClean="0"/>
              <a:t>], για </a:t>
            </a:r>
            <a:endParaRPr lang="el-GR" sz="7100" dirty="0"/>
          </a:p>
          <a:p>
            <a:pPr marL="201168" lvl="1" indent="0">
              <a:buFont typeface="Arial" pitchFamily="34" charset="0"/>
              <a:buNone/>
            </a:pPr>
            <a:r>
              <a:rPr lang="el-GR" sz="7100" b="1" dirty="0" smtClean="0">
                <a:sym typeface="Symbol" panose="05050102010706020507" pitchFamily="18" charset="2"/>
              </a:rPr>
              <a:t></a:t>
            </a:r>
            <a:r>
              <a:rPr lang="el-GR" sz="7100" dirty="0" smtClean="0"/>
              <a:t> - αποβαλλόμενο π.χ. [</a:t>
            </a:r>
            <a:r>
              <a:rPr lang="en-US" sz="7100" dirty="0" smtClean="0"/>
              <a:t>p</a:t>
            </a:r>
            <a:r>
              <a:rPr lang="el-GR" sz="7100" dirty="0" smtClean="0"/>
              <a:t>ό</a:t>
            </a:r>
            <a:r>
              <a:rPr lang="en-US" sz="7100" dirty="0" err="1" smtClean="0"/>
              <a:t>ke</a:t>
            </a:r>
            <a:r>
              <a:rPr lang="el-GR" sz="7100" dirty="0" smtClean="0"/>
              <a:t>], γιατί.</a:t>
            </a:r>
          </a:p>
          <a:p>
            <a:pPr marL="201168" lvl="1" indent="0" algn="ctr">
              <a:buFont typeface="Arial" pitchFamily="34" charset="0"/>
              <a:buNone/>
            </a:pPr>
            <a:r>
              <a:rPr lang="el-GR" sz="7100" b="1" dirty="0" smtClean="0">
                <a:solidFill>
                  <a:srgbClr val="FF0000"/>
                </a:solidFill>
              </a:rPr>
              <a:t>Νέα Ελληνικά</a:t>
            </a:r>
          </a:p>
          <a:p>
            <a:pPr marL="201168" lvl="1" indent="0" algn="ctr">
              <a:buFont typeface="Arial" pitchFamily="34" charset="0"/>
              <a:buNone/>
            </a:pPr>
            <a:r>
              <a:rPr lang="el-GR" sz="7100" b="1" dirty="0" smtClean="0"/>
              <a:t>[</a:t>
            </a:r>
            <a:r>
              <a:rPr lang="en-US" sz="7100" b="1" dirty="0" smtClean="0"/>
              <a:t>b]</a:t>
            </a:r>
            <a:r>
              <a:rPr lang="en-US" sz="7100" dirty="0" smtClean="0"/>
              <a:t> – </a:t>
            </a:r>
            <a:r>
              <a:rPr lang="el-GR" sz="7100" dirty="0" smtClean="0"/>
              <a:t>κλειστό, π.χ. [</a:t>
            </a:r>
            <a:r>
              <a:rPr lang="en-US" sz="7100" dirty="0" err="1" smtClean="0"/>
              <a:t>kabos</a:t>
            </a:r>
            <a:r>
              <a:rPr lang="en-US" sz="7100" dirty="0" smtClean="0"/>
              <a:t>], </a:t>
            </a:r>
            <a:r>
              <a:rPr lang="el-GR" sz="7100" dirty="0" smtClean="0"/>
              <a:t>κάμπος</a:t>
            </a:r>
          </a:p>
          <a:p>
            <a:pPr marL="201168" lvl="1" indent="0">
              <a:buFont typeface="Arial" pitchFamily="34" charset="0"/>
              <a:buNone/>
            </a:pPr>
            <a:r>
              <a:rPr lang="el-GR" sz="7100" b="1" dirty="0" smtClean="0"/>
              <a:t>[</a:t>
            </a:r>
            <a:r>
              <a:rPr lang="en-US" sz="7100" b="1" baseline="30000" dirty="0" err="1" smtClean="0"/>
              <a:t>m̯</a:t>
            </a:r>
            <a:r>
              <a:rPr lang="en-US" sz="7100" b="1" dirty="0" err="1" smtClean="0"/>
              <a:t>b</a:t>
            </a:r>
            <a:r>
              <a:rPr lang="el-GR" sz="7100" b="1" dirty="0" smtClean="0"/>
              <a:t>]</a:t>
            </a:r>
            <a:r>
              <a:rPr lang="el-GR" sz="7100" dirty="0" smtClean="0"/>
              <a:t> – </a:t>
            </a:r>
            <a:r>
              <a:rPr lang="el-GR" sz="7100" dirty="0" err="1" smtClean="0"/>
              <a:t>προερρινοποιημένο</a:t>
            </a:r>
            <a:endParaRPr lang="el-GR" sz="7100" dirty="0"/>
          </a:p>
          <a:p>
            <a:pPr marL="201168" lvl="1" indent="0">
              <a:buFont typeface="Arial" pitchFamily="34" charset="0"/>
              <a:buNone/>
            </a:pPr>
            <a:r>
              <a:rPr lang="el-GR" sz="7100" dirty="0" smtClean="0"/>
              <a:t>κλειστό, [</a:t>
            </a:r>
            <a:r>
              <a:rPr lang="en-US" sz="7100" dirty="0" err="1" smtClean="0"/>
              <a:t>ka</a:t>
            </a:r>
            <a:r>
              <a:rPr lang="en-US" sz="7100" baseline="30000" dirty="0" smtClean="0"/>
              <a:t> </a:t>
            </a:r>
            <a:r>
              <a:rPr lang="en-US" sz="7100" baseline="30000" dirty="0" err="1" smtClean="0"/>
              <a:t>m̯</a:t>
            </a:r>
            <a:r>
              <a:rPr lang="en-US" sz="7100" dirty="0" err="1" smtClean="0"/>
              <a:t>bos</a:t>
            </a:r>
            <a:r>
              <a:rPr lang="en-US" sz="7100" dirty="0" smtClean="0"/>
              <a:t>]</a:t>
            </a:r>
            <a:r>
              <a:rPr lang="el-GR" sz="7100" dirty="0" smtClean="0"/>
              <a:t>, κάμπος</a:t>
            </a:r>
            <a:endParaRPr lang="en-US" sz="7100" dirty="0" smtClean="0"/>
          </a:p>
          <a:p>
            <a:endParaRPr lang="en-US" sz="1800" dirty="0"/>
          </a:p>
        </p:txBody>
      </p:sp>
    </p:spTree>
    <p:extLst>
      <p:ext uri="{BB962C8B-B14F-4D97-AF65-F5344CB8AC3E}">
        <p14:creationId xmlns:p14="http://schemas.microsoft.com/office/powerpoint/2010/main" val="1582200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363272" cy="1143000"/>
          </a:xfrm>
        </p:spPr>
        <p:txBody>
          <a:bodyPr>
            <a:normAutofit fontScale="90000"/>
          </a:bodyPr>
          <a:lstStyle/>
          <a:p>
            <a:r>
              <a:rPr lang="el-GR" dirty="0"/>
              <a:t>(</a:t>
            </a:r>
            <a:r>
              <a:rPr lang="el-GR" dirty="0" err="1"/>
              <a:t>Κοινωνιο</a:t>
            </a:r>
            <a:r>
              <a:rPr lang="el-GR" dirty="0"/>
              <a:t>)γλωσσολογική μεταβλητή</a:t>
            </a:r>
            <a:r>
              <a:rPr lang="en-US" dirty="0"/>
              <a:t> </a:t>
            </a:r>
            <a:r>
              <a:rPr lang="en-US" dirty="0" smtClean="0"/>
              <a:t>(</a:t>
            </a:r>
            <a:r>
              <a:rPr lang="el-GR" dirty="0" smtClean="0"/>
              <a:t>7</a:t>
            </a:r>
            <a:r>
              <a:rPr lang="en-US" dirty="0" smtClean="0"/>
              <a:t>)</a:t>
            </a:r>
            <a:endParaRPr lang="el-GR" dirty="0"/>
          </a:p>
        </p:txBody>
      </p:sp>
      <p:sp>
        <p:nvSpPr>
          <p:cNvPr id="5" name="Θέση περιεχομένου 4"/>
          <p:cNvSpPr>
            <a:spLocks noGrp="1"/>
          </p:cNvSpPr>
          <p:nvPr>
            <p:ph idx="1"/>
          </p:nvPr>
        </p:nvSpPr>
        <p:spPr>
          <a:xfrm>
            <a:off x="464156" y="1556792"/>
            <a:ext cx="5043948" cy="4525963"/>
          </a:xfrm>
        </p:spPr>
        <p:txBody>
          <a:bodyPr>
            <a:noAutofit/>
          </a:bodyPr>
          <a:lstStyle/>
          <a:p>
            <a:r>
              <a:rPr lang="el-GR" sz="2400" dirty="0" smtClean="0"/>
              <a:t>Θα </a:t>
            </a:r>
            <a:r>
              <a:rPr lang="el-GR" sz="2400" dirty="0"/>
              <a:t>πρέπει να δημιουργηθεί ένας ποσοτικός δείκτης που θα χαρακτηρίζει την κάθε μεταβλητή και ο οποίος θα υπολογιστεί από τη συχνότητα χρήσης των τύπων που βρίσκονται σε </a:t>
            </a:r>
            <a:r>
              <a:rPr lang="el-GR" sz="2400" dirty="0" smtClean="0"/>
              <a:t>ποικιλία.</a:t>
            </a:r>
          </a:p>
          <a:p>
            <a:r>
              <a:rPr lang="el-GR" sz="2400" dirty="0" smtClean="0"/>
              <a:t>Οι </a:t>
            </a:r>
            <a:r>
              <a:rPr lang="el-GR" sz="2400" dirty="0"/>
              <a:t>ποικίλλοντες τύποι θα πρέπει να διατάσσονται σε μια γραμμική κλίμακα βάσει του ποσοτικού τους δείκτη.</a:t>
            </a:r>
          </a:p>
          <a:p>
            <a:pPr marL="0" indent="0">
              <a:buNone/>
            </a:pPr>
            <a:endParaRPr lang="el-GR" sz="2400" dirty="0"/>
          </a:p>
        </p:txBody>
      </p:sp>
      <p:sp>
        <p:nvSpPr>
          <p:cNvPr id="7" name="Content Placeholder 5"/>
          <p:cNvSpPr txBox="1">
            <a:spLocks/>
          </p:cNvSpPr>
          <p:nvPr/>
        </p:nvSpPr>
        <p:spPr>
          <a:xfrm>
            <a:off x="5508104" y="1338680"/>
            <a:ext cx="3862554" cy="480427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168" lvl="1" indent="0" algn="ctr">
              <a:buFont typeface="Arial" pitchFamily="34" charset="0"/>
              <a:buNone/>
            </a:pPr>
            <a:r>
              <a:rPr lang="el-GR" sz="7100" b="1" dirty="0" smtClean="0">
                <a:solidFill>
                  <a:srgbClr val="FF0000"/>
                </a:solidFill>
              </a:rPr>
              <a:t>Ισπανικά</a:t>
            </a:r>
            <a:endParaRPr lang="el-GR" sz="7100" b="1" dirty="0">
              <a:solidFill>
                <a:srgbClr val="FF0000"/>
              </a:solidFill>
            </a:endParaRPr>
          </a:p>
          <a:p>
            <a:pPr marL="201168" lvl="1" indent="0">
              <a:buFont typeface="Arial" pitchFamily="34" charset="0"/>
              <a:buNone/>
            </a:pPr>
            <a:r>
              <a:rPr lang="el-GR" sz="7100" b="1" dirty="0" smtClean="0"/>
              <a:t>[</a:t>
            </a:r>
            <a:r>
              <a:rPr lang="en-US" sz="7100" b="1" dirty="0" smtClean="0"/>
              <a:t>ɾ</a:t>
            </a:r>
            <a:r>
              <a:rPr lang="el-GR" sz="7100" b="1" dirty="0" smtClean="0"/>
              <a:t>]</a:t>
            </a:r>
            <a:r>
              <a:rPr lang="el-GR" sz="7100" dirty="0" smtClean="0"/>
              <a:t> - </a:t>
            </a:r>
            <a:r>
              <a:rPr lang="el-GR" sz="7100" dirty="0" err="1" smtClean="0"/>
              <a:t>τριβόμενο</a:t>
            </a:r>
            <a:r>
              <a:rPr lang="el-GR" sz="7100" dirty="0" smtClean="0"/>
              <a:t> π.χ. [</a:t>
            </a:r>
            <a:r>
              <a:rPr lang="en-US" sz="7100" dirty="0" err="1" smtClean="0"/>
              <a:t>eɾaɾ</a:t>
            </a:r>
            <a:r>
              <a:rPr lang="el-GR" sz="7100" dirty="0" smtClean="0"/>
              <a:t>], πετώ </a:t>
            </a:r>
            <a:endParaRPr lang="el-GR" sz="7100" dirty="0"/>
          </a:p>
          <a:p>
            <a:pPr marL="201168" lvl="1" indent="0">
              <a:buFont typeface="Arial" pitchFamily="34" charset="0"/>
              <a:buNone/>
            </a:pPr>
            <a:r>
              <a:rPr lang="el-GR" sz="7100" b="1" dirty="0" smtClean="0"/>
              <a:t>[</a:t>
            </a:r>
            <a:r>
              <a:rPr lang="en-US" sz="7100" b="1" dirty="0" smtClean="0"/>
              <a:t>l</a:t>
            </a:r>
            <a:r>
              <a:rPr lang="el-GR" sz="7100" b="1" dirty="0" smtClean="0"/>
              <a:t>]</a:t>
            </a:r>
            <a:r>
              <a:rPr lang="el-GR" sz="7100" dirty="0" smtClean="0"/>
              <a:t> - υγρό πλευρικό π.χ.[</a:t>
            </a:r>
            <a:r>
              <a:rPr lang="en-US" sz="7100" dirty="0" smtClean="0"/>
              <a:t>a</a:t>
            </a:r>
            <a:r>
              <a:rPr lang="el-GR" sz="7100" dirty="0" smtClean="0"/>
              <a:t>β</a:t>
            </a:r>
            <a:r>
              <a:rPr lang="en-US" sz="7100" dirty="0" err="1" smtClean="0"/>
              <a:t>lal</a:t>
            </a:r>
            <a:r>
              <a:rPr lang="en-US" sz="7100" dirty="0" smtClean="0"/>
              <a:t>]</a:t>
            </a:r>
            <a:r>
              <a:rPr lang="el-GR" sz="7100" dirty="0" smtClean="0"/>
              <a:t>, μιλώ </a:t>
            </a:r>
            <a:endParaRPr lang="el-GR" sz="7100" dirty="0"/>
          </a:p>
          <a:p>
            <a:pPr marL="201168" lvl="1" indent="0">
              <a:buFont typeface="Arial" pitchFamily="34" charset="0"/>
              <a:buNone/>
            </a:pPr>
            <a:r>
              <a:rPr lang="el-GR" sz="7100" b="1" dirty="0" smtClean="0"/>
              <a:t>[</a:t>
            </a:r>
            <a:r>
              <a:rPr lang="en-US" sz="7100" b="1" dirty="0" smtClean="0"/>
              <a:t>r</a:t>
            </a:r>
            <a:r>
              <a:rPr lang="el-GR" sz="7100" b="1" dirty="0" smtClean="0"/>
              <a:t>]</a:t>
            </a:r>
            <a:r>
              <a:rPr lang="el-GR" sz="7100" dirty="0" smtClean="0"/>
              <a:t> - παλλόμενο π.χ. [</a:t>
            </a:r>
            <a:r>
              <a:rPr lang="en-US" sz="7100" dirty="0" err="1" smtClean="0"/>
              <a:t>por</a:t>
            </a:r>
            <a:r>
              <a:rPr lang="el-GR" sz="7100" dirty="0" smtClean="0"/>
              <a:t>], για </a:t>
            </a:r>
            <a:endParaRPr lang="el-GR" sz="7100" dirty="0"/>
          </a:p>
          <a:p>
            <a:pPr marL="201168" lvl="1" indent="0">
              <a:buFont typeface="Arial" pitchFamily="34" charset="0"/>
              <a:buNone/>
            </a:pPr>
            <a:r>
              <a:rPr lang="el-GR" sz="7100" b="1" dirty="0" smtClean="0">
                <a:sym typeface="Symbol" panose="05050102010706020507" pitchFamily="18" charset="2"/>
              </a:rPr>
              <a:t></a:t>
            </a:r>
            <a:r>
              <a:rPr lang="el-GR" sz="7100" dirty="0" smtClean="0"/>
              <a:t> - αποβαλλόμενο π.χ. [</a:t>
            </a:r>
            <a:r>
              <a:rPr lang="en-US" sz="7100" dirty="0" smtClean="0"/>
              <a:t>p</a:t>
            </a:r>
            <a:r>
              <a:rPr lang="el-GR" sz="7100" dirty="0" smtClean="0"/>
              <a:t>ό</a:t>
            </a:r>
            <a:r>
              <a:rPr lang="en-US" sz="7100" dirty="0" err="1" smtClean="0"/>
              <a:t>ke</a:t>
            </a:r>
            <a:r>
              <a:rPr lang="el-GR" sz="7100" dirty="0" smtClean="0"/>
              <a:t>], γιατί.</a:t>
            </a:r>
          </a:p>
          <a:p>
            <a:pPr marL="201168" lvl="1" indent="0" algn="ctr">
              <a:buFont typeface="Arial" pitchFamily="34" charset="0"/>
              <a:buNone/>
            </a:pPr>
            <a:r>
              <a:rPr lang="el-GR" sz="7100" b="1" dirty="0" smtClean="0">
                <a:solidFill>
                  <a:srgbClr val="FF0000"/>
                </a:solidFill>
              </a:rPr>
              <a:t>Νέα Ελληνικά</a:t>
            </a:r>
          </a:p>
          <a:p>
            <a:pPr marL="201168" lvl="1" indent="0" algn="ctr">
              <a:buFont typeface="Arial" pitchFamily="34" charset="0"/>
              <a:buNone/>
            </a:pPr>
            <a:r>
              <a:rPr lang="el-GR" sz="7100" b="1" dirty="0" smtClean="0"/>
              <a:t>[</a:t>
            </a:r>
            <a:r>
              <a:rPr lang="en-US" sz="7100" b="1" dirty="0" smtClean="0"/>
              <a:t>b]</a:t>
            </a:r>
            <a:r>
              <a:rPr lang="en-US" sz="7100" dirty="0" smtClean="0"/>
              <a:t> – </a:t>
            </a:r>
            <a:r>
              <a:rPr lang="el-GR" sz="7100" dirty="0" smtClean="0"/>
              <a:t>κλειστό, π.χ. [</a:t>
            </a:r>
            <a:r>
              <a:rPr lang="en-US" sz="7100" dirty="0" err="1" smtClean="0"/>
              <a:t>kabos</a:t>
            </a:r>
            <a:r>
              <a:rPr lang="en-US" sz="7100" dirty="0" smtClean="0"/>
              <a:t>], </a:t>
            </a:r>
            <a:r>
              <a:rPr lang="el-GR" sz="7100" dirty="0" smtClean="0"/>
              <a:t>κάμπος</a:t>
            </a:r>
          </a:p>
          <a:p>
            <a:pPr marL="201168" lvl="1" indent="0">
              <a:buFont typeface="Arial" pitchFamily="34" charset="0"/>
              <a:buNone/>
            </a:pPr>
            <a:r>
              <a:rPr lang="el-GR" sz="7100" b="1" dirty="0" smtClean="0"/>
              <a:t>[</a:t>
            </a:r>
            <a:r>
              <a:rPr lang="en-US" sz="7100" b="1" baseline="30000" dirty="0" err="1" smtClean="0"/>
              <a:t>m̯</a:t>
            </a:r>
            <a:r>
              <a:rPr lang="en-US" sz="7100" b="1" dirty="0" err="1" smtClean="0"/>
              <a:t>b</a:t>
            </a:r>
            <a:r>
              <a:rPr lang="el-GR" sz="7100" b="1" dirty="0" smtClean="0"/>
              <a:t>]</a:t>
            </a:r>
            <a:r>
              <a:rPr lang="el-GR" sz="7100" dirty="0" smtClean="0"/>
              <a:t> – </a:t>
            </a:r>
            <a:r>
              <a:rPr lang="el-GR" sz="7100" dirty="0" err="1" smtClean="0"/>
              <a:t>προερρινοποιημένο</a:t>
            </a:r>
            <a:endParaRPr lang="el-GR" sz="7100" dirty="0"/>
          </a:p>
          <a:p>
            <a:pPr marL="201168" lvl="1" indent="0">
              <a:buFont typeface="Arial" pitchFamily="34" charset="0"/>
              <a:buNone/>
            </a:pPr>
            <a:r>
              <a:rPr lang="el-GR" sz="7100" dirty="0" smtClean="0"/>
              <a:t>κλειστό, [</a:t>
            </a:r>
            <a:r>
              <a:rPr lang="en-US" sz="7100" dirty="0" err="1" smtClean="0"/>
              <a:t>ka</a:t>
            </a:r>
            <a:r>
              <a:rPr lang="en-US" sz="7100" baseline="30000" dirty="0" smtClean="0"/>
              <a:t> </a:t>
            </a:r>
            <a:r>
              <a:rPr lang="en-US" sz="7100" baseline="30000" dirty="0" err="1" smtClean="0"/>
              <a:t>m̯</a:t>
            </a:r>
            <a:r>
              <a:rPr lang="en-US" sz="7100" dirty="0" err="1" smtClean="0"/>
              <a:t>bos</a:t>
            </a:r>
            <a:r>
              <a:rPr lang="en-US" sz="7100" dirty="0" smtClean="0"/>
              <a:t>]</a:t>
            </a:r>
            <a:r>
              <a:rPr lang="el-GR" sz="7100" dirty="0" smtClean="0"/>
              <a:t>, κάμπος</a:t>
            </a:r>
            <a:endParaRPr lang="en-US" sz="7100" dirty="0" smtClean="0"/>
          </a:p>
          <a:p>
            <a:endParaRPr lang="en-US" sz="1800" dirty="0"/>
          </a:p>
        </p:txBody>
      </p:sp>
    </p:spTree>
    <p:extLst>
      <p:ext uri="{BB962C8B-B14F-4D97-AF65-F5344CB8AC3E}">
        <p14:creationId xmlns:p14="http://schemas.microsoft.com/office/powerpoint/2010/main" val="734459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Γλωσσική </a:t>
            </a:r>
            <a:r>
              <a:rPr lang="el-GR" dirty="0" smtClean="0"/>
              <a:t>κοινότητα (1)</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lvl="1" indent="0">
              <a:buNone/>
            </a:pPr>
            <a:r>
              <a:rPr lang="el-GR" sz="2400" dirty="0"/>
              <a:t>Η γλωσσική κοινότητα (</a:t>
            </a:r>
            <a:r>
              <a:rPr lang="el-GR" sz="2400" dirty="0" err="1"/>
              <a:t>speech</a:t>
            </a:r>
            <a:r>
              <a:rPr lang="el-GR" sz="2400" dirty="0"/>
              <a:t> </a:t>
            </a:r>
            <a:r>
              <a:rPr lang="el-GR" sz="2400" dirty="0" err="1"/>
              <a:t>community</a:t>
            </a:r>
            <a:r>
              <a:rPr lang="el-GR" sz="2400" dirty="0"/>
              <a:t>) στη θεωρητική γλωσσολογία ορίζεται ως το σύνολο των ανθρώπων που μιλάνε την ίδια γλώσσα (όπως τα Αγγλικά, τα Γαλλικά ή τα Ελληνικά) και έτσι έχουν κοινή αντίληψη για το τι είναι ίδιο ή διαφορετικό στη φωνολογία ή τη γραμματική αυτών των γλωσσών (</a:t>
            </a:r>
            <a:r>
              <a:rPr lang="el-GR" sz="2400" dirty="0" err="1"/>
              <a:t>Lyons</a:t>
            </a:r>
            <a:r>
              <a:rPr lang="el-GR" sz="2400" dirty="0"/>
              <a:t> 1970: 326). </a:t>
            </a:r>
          </a:p>
          <a:p>
            <a:pPr marL="0" indent="0">
              <a:buNone/>
            </a:pPr>
            <a:endParaRPr lang="el-GR" sz="2400" dirty="0"/>
          </a:p>
        </p:txBody>
      </p:sp>
    </p:spTree>
    <p:extLst>
      <p:ext uri="{BB962C8B-B14F-4D97-AF65-F5344CB8AC3E}">
        <p14:creationId xmlns:p14="http://schemas.microsoft.com/office/powerpoint/2010/main" val="108831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Μόρφημα</a:t>
            </a:r>
          </a:p>
        </p:txBody>
      </p:sp>
      <p:sp>
        <p:nvSpPr>
          <p:cNvPr id="5" name="Θέση περιεχομένου 4"/>
          <p:cNvSpPr>
            <a:spLocks noGrp="1"/>
          </p:cNvSpPr>
          <p:nvPr>
            <p:ph idx="1"/>
          </p:nvPr>
        </p:nvSpPr>
        <p:spPr/>
        <p:txBody>
          <a:bodyPr>
            <a:noAutofit/>
          </a:bodyPr>
          <a:lstStyle/>
          <a:p>
            <a:r>
              <a:rPr lang="el-GR" sz="2400" dirty="0"/>
              <a:t>Η μικρότερη σημασιολογική μονάδα της γλώσσας.</a:t>
            </a:r>
          </a:p>
          <a:p>
            <a:r>
              <a:rPr lang="el-GR" sz="2400" dirty="0"/>
              <a:t>Δεν συμπίπτει πάντα με την έννοια της λέξης η οποία είναι αρκετά πιο ασαφής.</a:t>
            </a:r>
          </a:p>
          <a:p>
            <a:r>
              <a:rPr lang="el-GR" sz="2400" dirty="0"/>
              <a:t>Παραδείγματα</a:t>
            </a:r>
          </a:p>
          <a:p>
            <a:pPr lvl="1"/>
            <a:r>
              <a:rPr lang="el-GR" sz="2400" i="1" dirty="0"/>
              <a:t>Απόψε, </a:t>
            </a:r>
            <a:r>
              <a:rPr lang="el-GR" sz="2400" i="1" dirty="0" err="1"/>
              <a:t>βλέπ</a:t>
            </a:r>
            <a:r>
              <a:rPr lang="el-GR" sz="2400" i="1" dirty="0"/>
              <a:t>- , ο, -</a:t>
            </a:r>
            <a:r>
              <a:rPr lang="el-GR" sz="2400" i="1" dirty="0" err="1"/>
              <a:t>ουν</a:t>
            </a:r>
            <a:r>
              <a:rPr lang="el-GR" sz="2400" i="1" dirty="0"/>
              <a:t> </a:t>
            </a:r>
            <a:r>
              <a:rPr lang="el-GR" sz="2400" dirty="0"/>
              <a:t>κ.ά.</a:t>
            </a:r>
            <a:endParaRPr lang="en-US" sz="2400" dirty="0"/>
          </a:p>
          <a:p>
            <a:pPr marL="0" indent="0">
              <a:buNone/>
            </a:pPr>
            <a:endParaRPr lang="el-GR"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Γλωσσική </a:t>
            </a:r>
            <a:r>
              <a:rPr lang="el-GR" dirty="0" smtClean="0"/>
              <a:t>κοινότητα (2)</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dirty="0" smtClean="0"/>
              <a:t>Στην </a:t>
            </a:r>
            <a:r>
              <a:rPr lang="el-GR" sz="2400" dirty="0"/>
              <a:t>κοινωνιογλωσσολογία </a:t>
            </a:r>
            <a:r>
              <a:rPr lang="el-GR" sz="2400" dirty="0" smtClean="0"/>
              <a:t>όμως:</a:t>
            </a:r>
          </a:p>
          <a:p>
            <a:pPr marL="0" indent="0">
              <a:buNone/>
            </a:pPr>
            <a:r>
              <a:rPr lang="el-GR" sz="2400" i="1" dirty="0" smtClean="0"/>
              <a:t>Η </a:t>
            </a:r>
            <a:r>
              <a:rPr lang="el-GR" sz="2400" i="1" dirty="0"/>
              <a:t>γλωσσική κοινότητα δεν καθορίζεται τόσο από κάποια σαφή συμφωνία στη χρήση των γλωσσικών στοιχείων, όσο από τη συμμετοχή [των ομιλητών] σε ένα σύνολο από νόρμες. Αυτές οι νόρμες μπορούν να παρατηρηθούν σε φανερές μορφές αξιολόγησης της γλωσσικής συμπεριφοράς και στην ομοιογένεια των αφηρημένων σχημάτων ποικιλίας (</a:t>
            </a:r>
            <a:r>
              <a:rPr lang="el-GR" sz="2400" i="1" dirty="0" err="1"/>
              <a:t>abstract</a:t>
            </a:r>
            <a:r>
              <a:rPr lang="el-GR" sz="2400" i="1" dirty="0"/>
              <a:t> </a:t>
            </a:r>
            <a:r>
              <a:rPr lang="el-GR" sz="2400" i="1" dirty="0" err="1"/>
              <a:t>patterns</a:t>
            </a:r>
            <a:r>
              <a:rPr lang="el-GR" sz="2400" i="1" dirty="0"/>
              <a:t> of </a:t>
            </a:r>
            <a:r>
              <a:rPr lang="el-GR" sz="2400" i="1" dirty="0" err="1"/>
              <a:t>variation</a:t>
            </a:r>
            <a:r>
              <a:rPr lang="el-GR" sz="2400" i="1" dirty="0"/>
              <a:t>) που είναι αμετάβλητα σε σχέση με συγκεκριμένα επίπεδα [γλωσσικής] χρήσης.</a:t>
            </a:r>
          </a:p>
          <a:p>
            <a:pPr marL="201168" lvl="1" indent="0" algn="r">
              <a:buNone/>
            </a:pPr>
            <a:r>
              <a:rPr lang="el-GR" sz="2400" dirty="0" err="1"/>
              <a:t>Labov</a:t>
            </a:r>
            <a:r>
              <a:rPr lang="el-GR" sz="2400" dirty="0"/>
              <a:t> (1972β: 120-121)</a:t>
            </a:r>
          </a:p>
          <a:p>
            <a:pPr marL="0" indent="0">
              <a:buNone/>
            </a:pPr>
            <a:endParaRPr lang="el-GR" sz="2400" dirty="0"/>
          </a:p>
        </p:txBody>
      </p:sp>
    </p:spTree>
    <p:extLst>
      <p:ext uri="{BB962C8B-B14F-4D97-AF65-F5344CB8AC3E}">
        <p14:creationId xmlns:p14="http://schemas.microsoft.com/office/powerpoint/2010/main" val="1766083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Τυπολογία </a:t>
            </a:r>
            <a:r>
              <a:rPr lang="el-GR" dirty="0" err="1"/>
              <a:t>εξωγλωσσικών</a:t>
            </a:r>
            <a:r>
              <a:rPr lang="el-GR" dirty="0"/>
              <a:t> παραγόντων που επιδρούν στη γλωσσική ποικιλία</a:t>
            </a:r>
          </a:p>
        </p:txBody>
      </p:sp>
      <p:graphicFrame>
        <p:nvGraphicFramePr>
          <p:cNvPr id="6" name="Content Placeholder 2" descr="Εξωγλωσσικοί παράγοντες γλωσσικής ποικιλίας" title="Διάγραμμα"/>
          <p:cNvGraphicFramePr>
            <a:graphicFrameLocks noGrp="1"/>
          </p:cNvGraphicFramePr>
          <p:nvPr>
            <p:ph idx="1"/>
            <p:extLst>
              <p:ext uri="{D42A27DB-BD31-4B8C-83A1-F6EECF244321}">
                <p14:modId xmlns:p14="http://schemas.microsoft.com/office/powerpoint/2010/main" val="2596134627"/>
              </p:ext>
            </p:extLst>
          </p:nvPr>
        </p:nvGraphicFramePr>
        <p:xfrm>
          <a:off x="323528" y="1988840"/>
          <a:ext cx="8712968" cy="3816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982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a:t>Έμφυλες</a:t>
            </a:r>
            <a:r>
              <a:rPr lang="en-US" dirty="0"/>
              <a:t> </a:t>
            </a:r>
            <a:r>
              <a:rPr lang="el-GR" dirty="0"/>
              <a:t>διαφορές</a:t>
            </a:r>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200" b="1" dirty="0" err="1"/>
              <a:t>Κοινωνιογλωσσολογικό</a:t>
            </a:r>
            <a:r>
              <a:rPr lang="el-GR" sz="2200" b="1" dirty="0"/>
              <a:t> πρότυπο κοινωνικού φύλου (</a:t>
            </a:r>
            <a:r>
              <a:rPr lang="en-US" sz="2200" b="1" dirty="0"/>
              <a:t>sociolinguistic gender pattern</a:t>
            </a:r>
            <a:r>
              <a:rPr lang="el-GR" sz="2200" b="1" dirty="0"/>
              <a:t>)</a:t>
            </a:r>
            <a:r>
              <a:rPr lang="en-US" sz="2200" b="1" dirty="0"/>
              <a:t> </a:t>
            </a:r>
            <a:r>
              <a:rPr lang="el-GR" sz="2200" b="1" dirty="0"/>
              <a:t>(</a:t>
            </a:r>
            <a:r>
              <a:rPr lang="en-US" sz="2200" b="1" dirty="0" err="1"/>
              <a:t>Fasold</a:t>
            </a:r>
            <a:r>
              <a:rPr lang="el-GR" sz="2200" b="1" dirty="0"/>
              <a:t> 1990: 92).</a:t>
            </a:r>
            <a:r>
              <a:rPr lang="el-GR" sz="2200" dirty="0"/>
              <a:t> </a:t>
            </a:r>
          </a:p>
          <a:p>
            <a:pPr lvl="1"/>
            <a:r>
              <a:rPr lang="el-GR" sz="2000" dirty="0"/>
              <a:t>Είναι η κατάσταση στην οποία οι άνδρες ομιλητές χρησιμοποιούν συχνότερα από τις γυναίκες γλωσσικούς τύπους που είναι κοινωνικά στιγματισμένοι και αποκλίνοντες της γλωσσικής νόρμας. Αντίθετα, οι γυναίκες δείχνουν φανερή προτίμηση στους περισσότερο «σωστούς» γλωσσικούς τύπους και στην προφορά κύρους (</a:t>
            </a:r>
            <a:r>
              <a:rPr lang="en-US" sz="2000" dirty="0"/>
              <a:t>prestige pronunciation</a:t>
            </a:r>
            <a:r>
              <a:rPr lang="el-GR" sz="2000" dirty="0"/>
              <a:t>).</a:t>
            </a:r>
          </a:p>
          <a:p>
            <a:pPr marL="0" indent="0">
              <a:buNone/>
            </a:pPr>
            <a:endParaRPr lang="el-GR" sz="2400" dirty="0"/>
          </a:p>
        </p:txBody>
      </p:sp>
    </p:spTree>
    <p:extLst>
      <p:ext uri="{BB962C8B-B14F-4D97-AF65-F5344CB8AC3E}">
        <p14:creationId xmlns:p14="http://schemas.microsoft.com/office/powerpoint/2010/main" val="341040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Ερμηνεία (1)</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400" dirty="0"/>
              <a:t>Η </a:t>
            </a:r>
            <a:r>
              <a:rPr lang="en-US" sz="2400" dirty="0"/>
              <a:t>Key</a:t>
            </a:r>
            <a:r>
              <a:rPr lang="el-GR" sz="2400" dirty="0"/>
              <a:t> (1975: 103) ισχυρίστηκε πως οι γυναίκες μέσα από την υιοθέτηση κοινωνικά καταξιωμένων γλωσσικών τύπων επιχειρούν να αποκτήσουν το κύρος που οι ανδροκρατικές κοινωνίες τους αφαιρούν στις υπόλοιπες εκφάνσεις της ζωής τους. Μέσα από τη γλώσσα ασυνείδητα διεκδικούν την ισότητα και την εξίσωση με το ανδρικό φύλο. </a:t>
            </a:r>
          </a:p>
          <a:p>
            <a:pPr marL="0" indent="0">
              <a:buNone/>
            </a:pPr>
            <a:endParaRPr lang="el-GR" sz="2400" dirty="0"/>
          </a:p>
        </p:txBody>
      </p:sp>
    </p:spTree>
    <p:extLst>
      <p:ext uri="{BB962C8B-B14F-4D97-AF65-F5344CB8AC3E}">
        <p14:creationId xmlns:p14="http://schemas.microsoft.com/office/powerpoint/2010/main" val="826785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Ερμηνεία (2)</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400" dirty="0" smtClean="0"/>
              <a:t>Ο </a:t>
            </a:r>
            <a:r>
              <a:rPr lang="en-US" sz="2400" dirty="0" err="1"/>
              <a:t>Trudgill</a:t>
            </a:r>
            <a:r>
              <a:rPr lang="el-GR" sz="2400" dirty="0"/>
              <a:t> ισχυρίζεται ότι το </a:t>
            </a:r>
            <a:r>
              <a:rPr lang="el-GR" sz="2400" dirty="0" err="1"/>
              <a:t>κοινωνιογλωσσολογικό</a:t>
            </a:r>
            <a:r>
              <a:rPr lang="el-GR" sz="2400" dirty="0"/>
              <a:t> πρότυπο γένους ενισχύεται λόγω του ότι οι γυναίκες στις περισσότερες κοινωνίες ασχολούνται με την ανατροφή των παιδιών και αναλαμβάνουν τη μετάδοση της πρωτογενούς γνωστικής και πολιτισμικής πληροφορίας σε αυτά. Μέσω αυτής της διαδικασίας αποκτούν μεγαλύτερη συνείδηση της κοινωνικά καταξιωμένης γλωσσικής ποικιλίας και την υιοθετούν για να μπορέσουν να τη μεταφέρουν στα παιδιά τους έτσι ώστε αυτά να έχουν ένα επιπλέον εφόδιο στην κοινωνική τους μετεξέλιξη. </a:t>
            </a:r>
          </a:p>
          <a:p>
            <a:pPr marL="0" indent="0">
              <a:buNone/>
            </a:pPr>
            <a:endParaRPr lang="el-GR" sz="2400" dirty="0"/>
          </a:p>
        </p:txBody>
      </p:sp>
    </p:spTree>
    <p:extLst>
      <p:ext uri="{BB962C8B-B14F-4D97-AF65-F5344CB8AC3E}">
        <p14:creationId xmlns:p14="http://schemas.microsoft.com/office/powerpoint/2010/main" val="1141665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a:t>Νευρο-γνωσιακές</a:t>
            </a:r>
            <a:r>
              <a:rPr lang="el-GR" dirty="0"/>
              <a:t> διαφορές</a:t>
            </a:r>
          </a:p>
        </p:txBody>
      </p:sp>
      <p:pic>
        <p:nvPicPr>
          <p:cNvPr id="5" name="Picture 2" descr="Νευρογνωσιακές διαφορές εγκεφάλου" title="Φωτογραφίε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3" y="1628800"/>
            <a:ext cx="593964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134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Ηλικιακές διαφορές </a:t>
            </a:r>
          </a:p>
        </p:txBody>
      </p:sp>
      <p:pic>
        <p:nvPicPr>
          <p:cNvPr id="6" name="Content Placeholder 8" descr="Σχέση Ηλικίας ομιλητών και Γλωσσικών τύπων κύρους" title="Γράφημα"/>
          <p:cNvPicPr>
            <a:picLocks noChangeAspect="1"/>
          </p:cNvPicPr>
          <p:nvPr/>
        </p:nvPicPr>
        <p:blipFill>
          <a:blip r:embed="rId2"/>
          <a:stretch>
            <a:fillRect/>
          </a:stretch>
        </p:blipFill>
        <p:spPr>
          <a:xfrm>
            <a:off x="125161" y="1628800"/>
            <a:ext cx="4047619" cy="2123810"/>
          </a:xfrm>
          <a:prstGeom prst="rect">
            <a:avLst/>
          </a:prstGeom>
        </p:spPr>
      </p:pic>
      <p:pic>
        <p:nvPicPr>
          <p:cNvPr id="7" name="Picture 9" descr="Σχέση Ηλικίας ομιλητών και Γλωσσικών τύπων κύρους" title="Γράφημα"/>
          <p:cNvPicPr>
            <a:picLocks noChangeAspect="1"/>
          </p:cNvPicPr>
          <p:nvPr/>
        </p:nvPicPr>
        <p:blipFill>
          <a:blip r:embed="rId3"/>
          <a:stretch>
            <a:fillRect/>
          </a:stretch>
        </p:blipFill>
        <p:spPr>
          <a:xfrm>
            <a:off x="125161" y="4016974"/>
            <a:ext cx="4047619" cy="2123810"/>
          </a:xfrm>
          <a:prstGeom prst="rect">
            <a:avLst/>
          </a:prstGeom>
        </p:spPr>
      </p:pic>
      <p:pic>
        <p:nvPicPr>
          <p:cNvPr id="8" name="Picture 10" descr="Σχέση Ηλικίας ομιλητών και Γλωσσικών τύπων κύρους" title="Γράφημα"/>
          <p:cNvPicPr>
            <a:picLocks noChangeAspect="1"/>
          </p:cNvPicPr>
          <p:nvPr/>
        </p:nvPicPr>
        <p:blipFill>
          <a:blip r:embed="rId4"/>
          <a:stretch>
            <a:fillRect/>
          </a:stretch>
        </p:blipFill>
        <p:spPr>
          <a:xfrm>
            <a:off x="3923928" y="1752065"/>
            <a:ext cx="5078106" cy="2146218"/>
          </a:xfrm>
          <a:prstGeom prst="rect">
            <a:avLst/>
          </a:prstGeom>
        </p:spPr>
      </p:pic>
    </p:spTree>
    <p:extLst>
      <p:ext uri="{BB962C8B-B14F-4D97-AF65-F5344CB8AC3E}">
        <p14:creationId xmlns:p14="http://schemas.microsoft.com/office/powerpoint/2010/main" val="1261672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Ερμηνεία (3)</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b="1" dirty="0"/>
              <a:t>Θετικό γραμμικό συσχετιστικό </a:t>
            </a:r>
            <a:r>
              <a:rPr lang="el-GR" sz="2400" b="1" dirty="0" smtClean="0"/>
              <a:t>πρότυπο</a:t>
            </a:r>
            <a:r>
              <a:rPr lang="el-GR" sz="2400" dirty="0" smtClean="0"/>
              <a:t>:</a:t>
            </a:r>
          </a:p>
          <a:p>
            <a:r>
              <a:rPr lang="el-GR" sz="2400" dirty="0" smtClean="0"/>
              <a:t>Πρώτη περίοδος </a:t>
            </a:r>
            <a:r>
              <a:rPr lang="el-GR" sz="2400" dirty="0"/>
              <a:t>(0-6 έτη): Κατάκτηση της καθομιλουμένης και ανάπτυξη βασικών υφολογικών επιπέδων που απηχούν την οικογενειακή γλωσσική </a:t>
            </a:r>
            <a:r>
              <a:rPr lang="el-GR" sz="2400" dirty="0" smtClean="0"/>
              <a:t>νόρμα.</a:t>
            </a:r>
          </a:p>
          <a:p>
            <a:r>
              <a:rPr lang="el-GR" sz="2400" dirty="0" smtClean="0"/>
              <a:t>Δεύτερη </a:t>
            </a:r>
            <a:r>
              <a:rPr lang="el-GR" sz="2400" dirty="0"/>
              <a:t>περίοδος (6-25 </a:t>
            </a:r>
            <a:r>
              <a:rPr lang="el-GR" sz="2400" dirty="0" smtClean="0"/>
              <a:t>έτη)</a:t>
            </a:r>
          </a:p>
          <a:p>
            <a:pPr lvl="2"/>
            <a:r>
              <a:rPr lang="el-GR" dirty="0"/>
              <a:t>Παιδική ηλικία: Ανταγωνιστική επιρροή της οικογένειας και των συνομήλικών. </a:t>
            </a:r>
          </a:p>
          <a:p>
            <a:pPr marL="0" indent="0">
              <a:buNone/>
            </a:pPr>
            <a:endParaRPr lang="el-GR" sz="2400" dirty="0"/>
          </a:p>
        </p:txBody>
      </p:sp>
    </p:spTree>
    <p:extLst>
      <p:ext uri="{BB962C8B-B14F-4D97-AF65-F5344CB8AC3E}">
        <p14:creationId xmlns:p14="http://schemas.microsoft.com/office/powerpoint/2010/main" val="1303586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Ερμηνεία (4)</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200" dirty="0"/>
              <a:t>Εφηβική ηλικία: Η γλωσσική συμπεριφορά των εφήβων συγκλίνει και οι συνομήλικοι εντάσσονται σε κλειστά κοινωνικά δίκτυα όπου η γλωσσική ομοιομορφία επιβάλλεται και αποτελεί καθοριστικό παράγοντα αποδοχής. Η αντισυμβατική γλωσσική συμπεριφορά, σε συνδυασμό με την επίδραση των συνομήλικων για τη χρήση γλωσσικών τύπων κύρους, αποτελεί ένα </a:t>
            </a:r>
            <a:r>
              <a:rPr lang="el-GR" sz="2200" dirty="0" err="1"/>
              <a:t>κοινωνιογλωσσολογικό</a:t>
            </a:r>
            <a:r>
              <a:rPr lang="el-GR" sz="2200" dirty="0"/>
              <a:t> καθολικό . Ακόμα και σε περιστάσεις όπου οι έφηβοι ανήκουν σε διαφορετικές κοινωνικές τάξεις και έχουν διαφορετικές επιδιώξεις στην επαγγελματική και στην κοινωνική τους ζωή, η γλωσσική τους συμπεριφορά χαρακτηρίζεται περισσότερο από την ανάγκη διαφοροποίησης από τους γονείς παρά από τη σήμανση ένταξης σε διαφορετικά κοινωνικά επίπεδα ή συμμετοχής σε ξεχωριστά κοινωνικά δίκτυα.</a:t>
            </a:r>
          </a:p>
        </p:txBody>
      </p:sp>
    </p:spTree>
    <p:extLst>
      <p:ext uri="{BB962C8B-B14F-4D97-AF65-F5344CB8AC3E}">
        <p14:creationId xmlns:p14="http://schemas.microsoft.com/office/powerpoint/2010/main" val="2068555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Ερμηνεία (5)</a:t>
            </a:r>
            <a:endParaRPr lang="el-GR" dirty="0"/>
          </a:p>
        </p:txBody>
      </p:sp>
      <p:sp>
        <p:nvSpPr>
          <p:cNvPr id="5" name="Θέση περιεχομένου 4"/>
          <p:cNvSpPr>
            <a:spLocks noGrp="1"/>
          </p:cNvSpPr>
          <p:nvPr>
            <p:ph idx="1"/>
          </p:nvPr>
        </p:nvSpPr>
        <p:spPr>
          <a:xfrm>
            <a:off x="464156" y="1556792"/>
            <a:ext cx="8356316" cy="4525963"/>
          </a:xfrm>
        </p:spPr>
        <p:txBody>
          <a:bodyPr vert="horz" lIns="91440" tIns="45720" rIns="91440" bIns="45720" rtlCol="0">
            <a:noAutofit/>
          </a:bodyPr>
          <a:lstStyle/>
          <a:p>
            <a:r>
              <a:rPr lang="el-GR" sz="2200" dirty="0"/>
              <a:t>Νεαροί ενήλικες: Η γλωσσική παραγωγή αντανακλά στην περίοδο αυτή την προσπάθεια προσέγγισης της δεσπόζουσας γλωσσικής νόρμας. Η κοινωνιολογική θεωρία της γλωσσικής «αγοράς» (</a:t>
            </a:r>
            <a:r>
              <a:rPr lang="en-US" sz="2200" dirty="0"/>
              <a:t>march</a:t>
            </a:r>
            <a:r>
              <a:rPr lang="el-GR" sz="2200" dirty="0"/>
              <a:t>é </a:t>
            </a:r>
            <a:r>
              <a:rPr lang="en-US" sz="2200" dirty="0" err="1"/>
              <a:t>linguistique</a:t>
            </a:r>
            <a:r>
              <a:rPr lang="el-GR" sz="2200" dirty="0"/>
              <a:t>) προβλέπει πως ορισμένες επαγγελματικές κατηγορίες (π.χ. δικηγόροι, πωλητές, καθηγητές κ.ά.) απαιτούν μεγαλύτερη ταύτιση των μελών τους με τη δεσπόζουσα γλωσσική νόρμα και τους γλωσσικούς τύπους κύρους.</a:t>
            </a:r>
          </a:p>
          <a:p>
            <a:endParaRPr lang="el-GR" sz="2200" dirty="0"/>
          </a:p>
        </p:txBody>
      </p:sp>
    </p:spTree>
    <p:extLst>
      <p:ext uri="{BB962C8B-B14F-4D97-AF65-F5344CB8AC3E}">
        <p14:creationId xmlns:p14="http://schemas.microsoft.com/office/powerpoint/2010/main" val="2880535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Τυπολογία</a:t>
            </a:r>
          </a:p>
        </p:txBody>
      </p:sp>
      <p:graphicFrame>
        <p:nvGraphicFramePr>
          <p:cNvPr id="5" name="Content Placeholder 4" descr="Τυπολογία μορφήματος" title="Σχεδιάγραμμα"/>
          <p:cNvGraphicFramePr>
            <a:graphicFrameLocks noGrp="1"/>
          </p:cNvGraphicFramePr>
          <p:nvPr>
            <p:ph idx="1"/>
            <p:extLst>
              <p:ext uri="{D42A27DB-BD31-4B8C-83A1-F6EECF244321}">
                <p14:modId xmlns:p14="http://schemas.microsoft.com/office/powerpoint/2010/main" val="208456460"/>
              </p:ext>
            </p:extLst>
          </p:nvPr>
        </p:nvGraphicFramePr>
        <p:xfrm>
          <a:off x="385192" y="1447181"/>
          <a:ext cx="8363272" cy="457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39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Ερμηνεία (6)</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342900" lvl="2" indent="-342900">
              <a:lnSpc>
                <a:spcPct val="110000"/>
              </a:lnSpc>
              <a:buSzPct val="100000"/>
            </a:pPr>
            <a:r>
              <a:rPr lang="el-GR" dirty="0"/>
              <a:t>Τρίτη περίοδος (&gt;25 έτη): Η τρίτη περίοδος καλύπτει τις μεσαίες και μεγάλες ηλικίες όπου παρατηρείται μια σχετική σταθερότητα στη γλωσσική ποικιλία. Σε αυτήν την περίοδο οι ομιλητές παγιώνουν την </a:t>
            </a:r>
            <a:r>
              <a:rPr lang="el-GR" dirty="0" err="1"/>
              <a:t>κοινωνιο</a:t>
            </a:r>
            <a:r>
              <a:rPr lang="el-GR" dirty="0"/>
              <a:t>-γλωσσολογική τους ταυτότητα και διατηρούν ένα ευρύ φάσμα υφολογικών επιπέδων το οποίο αξιοποιούν ανάλογα με την επικοινωνιακή </a:t>
            </a:r>
            <a:r>
              <a:rPr lang="el-GR" dirty="0" smtClean="0"/>
              <a:t>περίσταση</a:t>
            </a:r>
            <a:endParaRPr lang="el-GR" dirty="0"/>
          </a:p>
        </p:txBody>
      </p:sp>
    </p:spTree>
    <p:extLst>
      <p:ext uri="{BB962C8B-B14F-4D97-AF65-F5344CB8AC3E}">
        <p14:creationId xmlns:p14="http://schemas.microsoft.com/office/powerpoint/2010/main" val="2800953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Ερμηνεία (7)</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b="1" dirty="0"/>
              <a:t>Αρνητικό γραμμικό συσχετιστικό πρότυπο</a:t>
            </a:r>
            <a:r>
              <a:rPr lang="el-GR" sz="2400" dirty="0"/>
              <a:t>: Το φαινόμενο του να μιλάνε οι γηραιοί ομιλητές λιγότερο </a:t>
            </a:r>
            <a:r>
              <a:rPr lang="en-US" sz="2400" dirty="0"/>
              <a:t>standard</a:t>
            </a:r>
            <a:r>
              <a:rPr lang="el-GR" sz="2400" dirty="0"/>
              <a:t> από τους νεότερους εμφανίζεται τις περισσότερες φορές σε αγροτικές περιοχές και σχετίζεται με το μορφωτικό επίπεδο των ομιλητών. Συνήθως σε αυτές τις περιοχές οι μεγαλύτεροι σε ηλικία είναι αναλφάβητοι και απομονωμένοι από την επιρροή της επικρατούσας κοινωνικής νόρμας ενώ οι μικρότεροι ομιλητές μέσα από την οργανωμένη εκπαίδευση και για να αποφύγουν το στίγμα της «επαρχιώτικης» προφοράς τροποποιούν τη γλωσσική τους παραγωγή έτσι ώστε να προσεγγίσουν το </a:t>
            </a:r>
            <a:r>
              <a:rPr lang="en-US" sz="2400" dirty="0"/>
              <a:t>standard</a:t>
            </a:r>
            <a:r>
              <a:rPr lang="el-GR" sz="2400" dirty="0"/>
              <a:t> γλωσσικό ιδίωμα, έτσι όπως τουλάχιστον τους παρουσιάζεται στο σχολείο.</a:t>
            </a:r>
          </a:p>
          <a:p>
            <a:pPr marL="0" indent="0">
              <a:buNone/>
            </a:pPr>
            <a:endParaRPr lang="el-GR" sz="2400" dirty="0"/>
          </a:p>
        </p:txBody>
      </p:sp>
    </p:spTree>
    <p:extLst>
      <p:ext uri="{BB962C8B-B14F-4D97-AF65-F5344CB8AC3E}">
        <p14:creationId xmlns:p14="http://schemas.microsoft.com/office/powerpoint/2010/main" val="2275647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Ερμηνεία (8)</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400" b="1" dirty="0"/>
              <a:t>Καμπυλόγραμμο συσχετιστικό πρότυπο</a:t>
            </a:r>
            <a:r>
              <a:rPr lang="el-GR" sz="2400" dirty="0"/>
              <a:t>: Όταν ο ομιλητής μεγαλώνει σε ηλικία απελευθερώνεται σταδιακά από την πίεση που ασκούν τα κοινωνικά δίκτυα των εφήβων και, μέσα από διαμορφωτικούς μηχανισμούς όπως είναι η γλωσσική «αγορά», υιοθετεί όλο και περισσότερο τους γλωσσικούς τύπους κύρους. Η ανάγκη για επαγγελματική επιτυχία και κοινωνική αποδοχή κορυφώνεται στις μέσες ηλικίες όπου και παρατηρούνται τα μεγαλύτερα ποσοστά υιοθέτησης του </a:t>
            </a:r>
            <a:r>
              <a:rPr lang="en-US" sz="2400" dirty="0"/>
              <a:t>standard</a:t>
            </a:r>
            <a:r>
              <a:rPr lang="el-GR" sz="2400" dirty="0"/>
              <a:t> γλωσσικού ιδιώματος. Όσο όμως μεγαλώνει ο ομιλητής και ιδιαίτερα μετά την αποχώρησή του από τον εργασιακό χώρο, οι πιέσεις για υιοθέτηση της δεσπόζουσας γλωσσικής νόρμας μειώνονται και σταδιακά επανεμφανίζονται διαλεκτικά γλωσσικά στοιχεία. </a:t>
            </a:r>
            <a:endParaRPr lang="en-US" sz="2400" dirty="0"/>
          </a:p>
          <a:p>
            <a:pPr marL="0" indent="0">
              <a:buNone/>
            </a:pPr>
            <a:endParaRPr lang="el-GR" sz="2400" dirty="0"/>
          </a:p>
        </p:txBody>
      </p:sp>
    </p:spTree>
    <p:extLst>
      <p:ext uri="{BB962C8B-B14F-4D97-AF65-F5344CB8AC3E}">
        <p14:creationId xmlns:p14="http://schemas.microsoft.com/office/powerpoint/2010/main" val="4140172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Κοινωνική Τάξη – Η λειτουργική </a:t>
            </a:r>
            <a:r>
              <a:rPr lang="el-GR" dirty="0" smtClean="0"/>
              <a:t>θεωρία (1)</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200" dirty="0"/>
              <a:t>Η λειτουργική θεωρία (</a:t>
            </a:r>
            <a:r>
              <a:rPr lang="en-US" sz="2200" dirty="0"/>
              <a:t>functional theory)</a:t>
            </a:r>
            <a:r>
              <a:rPr lang="el-GR" sz="2200" dirty="0"/>
              <a:t> προβλέπει ότι όλα τα άτομα σε μια </a:t>
            </a:r>
            <a:r>
              <a:rPr lang="el-GR" sz="2200" dirty="0" err="1"/>
              <a:t>διαστρωματωμένη</a:t>
            </a:r>
            <a:r>
              <a:rPr lang="el-GR" sz="2200" dirty="0"/>
              <a:t> κοινωνία κατέχουν ένα συγκεκριμένο αριθμό θέσεων βάσει διαφόρων χαρακτηριστικών τους, όπως είναι το επάγγελμα, το φύλο τους, η οικονομική τους δύναμη </a:t>
            </a:r>
            <a:r>
              <a:rPr lang="el-GR" sz="2200" dirty="0" smtClean="0"/>
              <a:t>κ.ά.</a:t>
            </a:r>
          </a:p>
          <a:p>
            <a:r>
              <a:rPr lang="el-GR" sz="2200" dirty="0" smtClean="0"/>
              <a:t>Προκαθορισμένες </a:t>
            </a:r>
            <a:r>
              <a:rPr lang="el-GR" sz="2200" dirty="0"/>
              <a:t>κοινωνικές θέσεις (</a:t>
            </a:r>
            <a:r>
              <a:rPr lang="en-US" sz="2200" dirty="0"/>
              <a:t>ascribed statuses</a:t>
            </a:r>
            <a:r>
              <a:rPr lang="el-GR" sz="2200" dirty="0"/>
              <a:t>), όπως το φύλο, ή οι αριστοκρατικοί τίτλοι που αποδίδονται αυτόματα με τη γέννηση του ατόμου και δεν μπορούν να </a:t>
            </a:r>
            <a:r>
              <a:rPr lang="el-GR" sz="2200" dirty="0" smtClean="0"/>
              <a:t>τροποποιηθούν.</a:t>
            </a:r>
          </a:p>
          <a:p>
            <a:r>
              <a:rPr lang="el-GR" sz="2200" dirty="0" smtClean="0"/>
              <a:t>Κατακτημένες </a:t>
            </a:r>
            <a:r>
              <a:rPr lang="el-GR" sz="2200" dirty="0"/>
              <a:t>κοινωνικές θέσεις (</a:t>
            </a:r>
            <a:r>
              <a:rPr lang="en-US" sz="2200" dirty="0"/>
              <a:t>achieved statuses</a:t>
            </a:r>
            <a:r>
              <a:rPr lang="el-GR" sz="2200" dirty="0"/>
              <a:t>) που προκύπτουν από τη δραστηριοποίηση του ατόμου για την κατάκτηση ενός συγκεκριμένου κοινωνικού στόχου, όπως το επάγγελμα, ο πλούτος κ.ά.. </a:t>
            </a:r>
            <a:endParaRPr lang="en-US" sz="2200" dirty="0"/>
          </a:p>
        </p:txBody>
      </p:sp>
    </p:spTree>
    <p:extLst>
      <p:ext uri="{BB962C8B-B14F-4D97-AF65-F5344CB8AC3E}">
        <p14:creationId xmlns:p14="http://schemas.microsoft.com/office/powerpoint/2010/main" val="3412608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Κοινωνική Τάξη – Η λειτουργική </a:t>
            </a:r>
            <a:r>
              <a:rPr lang="el-GR" dirty="0" smtClean="0"/>
              <a:t>θεωρία (2)</a:t>
            </a:r>
            <a:endParaRPr lang="el-GR" dirty="0"/>
          </a:p>
        </p:txBody>
      </p:sp>
      <p:sp>
        <p:nvSpPr>
          <p:cNvPr id="5" name="Θέση περιεχομένου 4"/>
          <p:cNvSpPr>
            <a:spLocks noGrp="1"/>
          </p:cNvSpPr>
          <p:nvPr>
            <p:ph idx="1"/>
          </p:nvPr>
        </p:nvSpPr>
        <p:spPr>
          <a:xfrm>
            <a:off x="107504" y="1417638"/>
            <a:ext cx="9036496" cy="4525963"/>
          </a:xfrm>
        </p:spPr>
        <p:txBody>
          <a:bodyPr>
            <a:noAutofit/>
          </a:bodyPr>
          <a:lstStyle/>
          <a:p>
            <a:pPr marL="0" indent="0">
              <a:buNone/>
            </a:pPr>
            <a:r>
              <a:rPr lang="en-US" sz="2200" dirty="0" smtClean="0"/>
              <a:t>To </a:t>
            </a:r>
            <a:r>
              <a:rPr lang="el-GR" sz="2200" dirty="0"/>
              <a:t>διαφορετικό κύρος που κατέχουν οι διαφορετικοί ρόλοι στην κοινωνία προκύπτει από τα παρακάτω </a:t>
            </a:r>
            <a:r>
              <a:rPr lang="el-GR" sz="2200" dirty="0" smtClean="0"/>
              <a:t>σημεία:</a:t>
            </a:r>
          </a:p>
          <a:p>
            <a:r>
              <a:rPr lang="el-GR" sz="2200" dirty="0" smtClean="0"/>
              <a:t>Μερικές </a:t>
            </a:r>
            <a:r>
              <a:rPr lang="el-GR" sz="2200" dirty="0"/>
              <a:t>θέσεις ή ρόλοι (κυρίως επαγγελματικές κατηγορίες) είναι περισσότερο λειτουργικά σημαντικές στο κοινωνικό σύστημα από </a:t>
            </a:r>
            <a:r>
              <a:rPr lang="el-GR" sz="2200" dirty="0" smtClean="0"/>
              <a:t>άλλους.</a:t>
            </a:r>
          </a:p>
          <a:p>
            <a:r>
              <a:rPr lang="el-GR" sz="2200" dirty="0" smtClean="0"/>
              <a:t>Αυτοί </a:t>
            </a:r>
            <a:r>
              <a:rPr lang="el-GR" sz="2200" dirty="0"/>
              <a:t>οι ρόλοι απαιτούν ειδικές ικανότητες, ταλέντα και εξειδίκευση για να μπορέσουν να λειτουργήσουν </a:t>
            </a:r>
            <a:r>
              <a:rPr lang="el-GR" sz="2200" dirty="0" smtClean="0"/>
              <a:t>σωστά.</a:t>
            </a:r>
          </a:p>
          <a:p>
            <a:r>
              <a:rPr lang="el-GR" sz="2200" dirty="0" smtClean="0"/>
              <a:t>Το </a:t>
            </a:r>
            <a:r>
              <a:rPr lang="el-GR" sz="2200" dirty="0"/>
              <a:t>ταλέντο είναι σπάνιο, και οι ειδικές ικανότητες απαιτούν χρονοβόρα και ακριβή </a:t>
            </a:r>
            <a:r>
              <a:rPr lang="el-GR" sz="2200" dirty="0" smtClean="0"/>
              <a:t>εκπαίδευση.</a:t>
            </a:r>
          </a:p>
          <a:p>
            <a:r>
              <a:rPr lang="el-GR" sz="2200" dirty="0" smtClean="0"/>
              <a:t>Από </a:t>
            </a:r>
            <a:r>
              <a:rPr lang="el-GR" sz="2200" dirty="0"/>
              <a:t>τα παραπάνω προκύπτει πως η κοινωνία θα πρέπει να δίνει διαφοροποιημένες αμοιβές (με την ευρεία έννοια του όρου) έτσι ώστε τα άτομα με ταλέντα και ειδικές γνώσεις να προσελκύονται στις θέσεις εκείνες που τους χρειάζονται περισσότερο και να τους αποδίδεται μεγαλύτερο κύρος.</a:t>
            </a:r>
            <a:endParaRPr lang="en-US" sz="2200" dirty="0"/>
          </a:p>
          <a:p>
            <a:pPr marL="0" indent="0">
              <a:buNone/>
            </a:pPr>
            <a:endParaRPr lang="el-GR" sz="2400" dirty="0"/>
          </a:p>
        </p:txBody>
      </p:sp>
    </p:spTree>
    <p:extLst>
      <p:ext uri="{BB962C8B-B14F-4D97-AF65-F5344CB8AC3E}">
        <p14:creationId xmlns:p14="http://schemas.microsoft.com/office/powerpoint/2010/main" val="1767226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84976" cy="1143000"/>
          </a:xfrm>
        </p:spPr>
        <p:txBody>
          <a:bodyPr>
            <a:normAutofit fontScale="90000"/>
          </a:bodyPr>
          <a:lstStyle/>
          <a:p>
            <a:r>
              <a:rPr lang="el-GR" dirty="0"/>
              <a:t>Κοινωνική τάξη και γλωσσική ποικιλία (1)</a:t>
            </a:r>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dirty="0"/>
              <a:t>Η γλώσσα αναπαράγει την ταξική διαστρωμάτωση. </a:t>
            </a:r>
            <a:endParaRPr lang="el-GR" sz="2400" dirty="0" smtClean="0"/>
          </a:p>
          <a:p>
            <a:r>
              <a:rPr lang="el-GR" sz="2400" dirty="0" smtClean="0"/>
              <a:t>Η </a:t>
            </a:r>
            <a:r>
              <a:rPr lang="el-GR" sz="2400" dirty="0"/>
              <a:t>γλωσσική ποικιλία επιστρατεύεται για να συμβολίσει την ένταξη ενός ομιλητή σε μια συγκεκριμένη τάξη και να οριοθετήσει τον κοινωνικό του ρόλο. </a:t>
            </a:r>
            <a:endParaRPr lang="el-GR" sz="2400" dirty="0" smtClean="0"/>
          </a:p>
          <a:p>
            <a:r>
              <a:rPr lang="el-GR" sz="2400" dirty="0" smtClean="0"/>
              <a:t>Οι </a:t>
            </a:r>
            <a:r>
              <a:rPr lang="el-GR" sz="2400" dirty="0"/>
              <a:t>σταθερές δομές στη γλώσσα δεν μπορούν να βοηθήσουν τέτοιου είδους σήμανση, αφού οποιαδήποτε παραβίασή τους θα οδηγούσε αυτόματα τον ακροατή στην αντίληψη γλωσσικού </a:t>
            </a:r>
            <a:r>
              <a:rPr lang="el-GR" sz="2400" dirty="0" smtClean="0"/>
              <a:t>λάθους.</a:t>
            </a:r>
          </a:p>
          <a:p>
            <a:r>
              <a:rPr lang="el-GR" sz="2400" dirty="0" smtClean="0"/>
              <a:t>Αντίθετα </a:t>
            </a:r>
            <a:r>
              <a:rPr lang="el-GR" sz="2400" dirty="0"/>
              <a:t>τα στοιχεία που βρίσκονται σε διακύμανση μπορούν να χρησιμοποιηθούν με ευκολία για τη σηματοδότηση κοινωνικών θέσεων και ρόλων δίχως να παραβιάζεται το αίσθημα περί «σωστού» της γλώσσας. </a:t>
            </a:r>
          </a:p>
        </p:txBody>
      </p:sp>
    </p:spTree>
    <p:extLst>
      <p:ext uri="{BB962C8B-B14F-4D97-AF65-F5344CB8AC3E}">
        <p14:creationId xmlns:p14="http://schemas.microsoft.com/office/powerpoint/2010/main" val="3965246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84976" cy="1143000"/>
          </a:xfrm>
        </p:spPr>
        <p:txBody>
          <a:bodyPr>
            <a:normAutofit fontScale="90000"/>
          </a:bodyPr>
          <a:lstStyle/>
          <a:p>
            <a:r>
              <a:rPr lang="el-GR" dirty="0"/>
              <a:t>Κοινωνική τάξη και γλωσσική ποικιλία </a:t>
            </a:r>
            <a:r>
              <a:rPr lang="el-GR" dirty="0" smtClean="0"/>
              <a:t>(2)</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dirty="0" smtClean="0"/>
              <a:t>Η </a:t>
            </a:r>
            <a:r>
              <a:rPr lang="el-GR" sz="2400" dirty="0"/>
              <a:t>άρχουσα ή υψηλή κοινωνική τάξη επιλέγει κάποιους συγκεκριμένους γλωσσικούς τύπους που τους χρησιμοποιεί για να διακρίνει τη γλωσσική της χρήση από τις «κατώτερες» κοινωνικές τάξεις. </a:t>
            </a:r>
            <a:endParaRPr lang="el-GR" sz="2400" dirty="0" smtClean="0"/>
          </a:p>
          <a:p>
            <a:r>
              <a:rPr lang="el-GR" sz="2400" dirty="0" smtClean="0"/>
              <a:t>Ο </a:t>
            </a:r>
            <a:r>
              <a:rPr lang="el-GR" sz="2400" dirty="0"/>
              <a:t>γλωσσικός τύπος που επιλέγεται αποκτά αυτόματα το κύρος της συγκεκριμένης τάξης και θεωρείται «καλύτερος» από τους γλωσσολογικά ισοδύναμούς του, αφού αποτελεί την επιλογή των επιτυχημένων ατόμων της κοινωνίας. </a:t>
            </a:r>
            <a:endParaRPr lang="el-GR" sz="2400" dirty="0" smtClean="0"/>
          </a:p>
          <a:p>
            <a:pPr marL="0" indent="0">
              <a:buNone/>
            </a:pPr>
            <a:endParaRPr lang="en-US" sz="2200" dirty="0"/>
          </a:p>
        </p:txBody>
      </p:sp>
    </p:spTree>
    <p:extLst>
      <p:ext uri="{BB962C8B-B14F-4D97-AF65-F5344CB8AC3E}">
        <p14:creationId xmlns:p14="http://schemas.microsoft.com/office/powerpoint/2010/main" val="33553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84976" cy="1143000"/>
          </a:xfrm>
        </p:spPr>
        <p:txBody>
          <a:bodyPr>
            <a:normAutofit fontScale="90000"/>
          </a:bodyPr>
          <a:lstStyle/>
          <a:p>
            <a:r>
              <a:rPr lang="el-GR" dirty="0"/>
              <a:t>Κοινωνική τάξη και γλωσσική ποικιλία </a:t>
            </a:r>
            <a:r>
              <a:rPr lang="el-GR" dirty="0" smtClean="0"/>
              <a:t>(3)</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400" dirty="0" smtClean="0"/>
              <a:t>Από </a:t>
            </a:r>
            <a:r>
              <a:rPr lang="el-GR" sz="2400" dirty="0"/>
              <a:t>τη στιγμή που θα επιλεχθεί ο συγκεκριμένος τύπος ακολουθεί η διαδικασία τυποποίησής του (</a:t>
            </a:r>
            <a:r>
              <a:rPr lang="en-US" sz="2400" dirty="0"/>
              <a:t>standardization</a:t>
            </a:r>
            <a:r>
              <a:rPr lang="el-GR" sz="2400" dirty="0"/>
              <a:t>), η οποία θα τον επιβάλει στη γλωσσική κοινότητα ως «σωστό» τύπο και θα ενισχύσει τη χρήση του με την εισαγωγή του σε επίσημα κανάλια επικοινωνίας, όπως τα Μέσα Μαζικής Ενημέρωσης ή το επίσημο εκπαιδευτικό σύστημα. Μέσα από αυτή τη διαδικασία διαμορφώνονται οι στάσεις απέναντι στη γλώσσα (</a:t>
            </a:r>
            <a:r>
              <a:rPr lang="en-US" sz="2400" dirty="0"/>
              <a:t>language attitudes</a:t>
            </a:r>
            <a:r>
              <a:rPr lang="el-GR" sz="2400" dirty="0"/>
              <a:t>) οι οποίες κανονίζουν σε μεγάλο βαθμό την κοινωνική αξιολόγηση της ποικιλίας που παρουσιάζει ο λόγος μας. </a:t>
            </a:r>
            <a:endParaRPr lang="en-US" sz="2400" dirty="0"/>
          </a:p>
          <a:p>
            <a:pPr marL="0" indent="0">
              <a:buNone/>
            </a:pPr>
            <a:endParaRPr lang="en-US" sz="2200" dirty="0"/>
          </a:p>
        </p:txBody>
      </p:sp>
    </p:spTree>
    <p:extLst>
      <p:ext uri="{BB962C8B-B14F-4D97-AF65-F5344CB8AC3E}">
        <p14:creationId xmlns:p14="http://schemas.microsoft.com/office/powerpoint/2010/main" val="1724324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84976" cy="1143000"/>
          </a:xfrm>
        </p:spPr>
        <p:txBody>
          <a:bodyPr>
            <a:normAutofit fontScale="90000"/>
          </a:bodyPr>
          <a:lstStyle/>
          <a:p>
            <a:r>
              <a:rPr lang="el-GR" dirty="0"/>
              <a:t>Κοινωνική τάξη και γλωσσική ποικιλία </a:t>
            </a:r>
            <a:r>
              <a:rPr lang="el-GR" dirty="0" smtClean="0"/>
              <a:t>(4)</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dirty="0"/>
              <a:t>Στον τομέα της διερεύνησης των γλωσσικών στάσεων έχει γίνει σημαντική έρευνα στα πλαίσια της κοινωνικής ψυχολογίας της γλώσσας. Ο </a:t>
            </a:r>
            <a:r>
              <a:rPr lang="en-US" sz="2400" dirty="0" err="1"/>
              <a:t>Bradac</a:t>
            </a:r>
            <a:r>
              <a:rPr lang="el-GR" sz="2400" dirty="0"/>
              <a:t> (1990: 405 - 407) προσπαθώντας να συνοψίσει τα αποτελέσματα της έρευνας σε αυτόν τον κλάδο τα τελευταία 40 χρόνια καταλήγει στο συμπέρασμα ότι δεν υπάρχει γλωσσικό επίπεδο το οποίο να μην φέρει πληροφορία υποκείμενη σε κοινωνική αξιολόγηση. Επιπλέον ισχυρίζεται ότι η χρήση γλωσσικών τύπων κύρους συσχετίζεται θετικά με τον ομιλητή που τις χρησιμοποιεί. Οι ακροατές ομιλίας που έχει τύπους κύρους διαμορφώνουν θετική εντύπωση για τον ομιλητή σε μια σειρά από μη γλωσσικά χαρακτηριστικά του όπως ικανότητα, εξυπνάδα, δυναμισμό κ.ά. </a:t>
            </a:r>
            <a:endParaRPr lang="en-US" sz="2400" dirty="0"/>
          </a:p>
          <a:p>
            <a:pPr marL="0" indent="0">
              <a:buNone/>
            </a:pPr>
            <a:endParaRPr lang="en-US" sz="2200" dirty="0"/>
          </a:p>
        </p:txBody>
      </p:sp>
    </p:spTree>
    <p:extLst>
      <p:ext uri="{BB962C8B-B14F-4D97-AF65-F5344CB8AC3E}">
        <p14:creationId xmlns:p14="http://schemas.microsoft.com/office/powerpoint/2010/main" val="1291323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Γλωσσική ποικιλία στη Νέα Υόρκη </a:t>
            </a:r>
            <a:r>
              <a:rPr lang="en-US" dirty="0"/>
              <a:t/>
            </a:r>
            <a:br>
              <a:rPr lang="en-US" dirty="0"/>
            </a:br>
            <a:r>
              <a:rPr lang="el-GR" dirty="0"/>
              <a:t>(</a:t>
            </a:r>
            <a:r>
              <a:rPr lang="en-US" dirty="0" err="1"/>
              <a:t>Labov</a:t>
            </a:r>
            <a:r>
              <a:rPr lang="en-US" dirty="0"/>
              <a:t> 1972)</a:t>
            </a:r>
            <a:endParaRPr lang="el-GR" dirty="0"/>
          </a:p>
        </p:txBody>
      </p:sp>
      <p:pic>
        <p:nvPicPr>
          <p:cNvPr id="6" name="Picture 3" descr="ΠΟσοστό χρήσης γλωσσικών τύπων κύρους σε σχ΄ση με τα υφολογικά επίπεδα"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6125" y="1916832"/>
            <a:ext cx="5111750" cy="313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345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Σημασιολογία</a:t>
            </a:r>
            <a:endParaRPr lang="el-GR" dirty="0">
              <a:solidFill>
                <a:srgbClr val="5075BC"/>
              </a:solidFill>
            </a:endParaRPr>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3478229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Κοινωνικό Δίκτυο</a:t>
            </a:r>
          </a:p>
        </p:txBody>
      </p:sp>
      <p:pic>
        <p:nvPicPr>
          <p:cNvPr id="5" name="Picture 2" descr="Κοινωνικό δίκτυο" title="Σχε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232017"/>
            <a:ext cx="6408712" cy="441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06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3275856" y="1475420"/>
            <a:ext cx="5688633" cy="5400600"/>
          </a:xfrm>
        </p:spPr>
        <p:txBody>
          <a:bodyPr>
            <a:noAutofit/>
          </a:bodyPr>
          <a:lstStyle/>
          <a:p>
            <a:pPr lvl="1"/>
            <a:r>
              <a:rPr lang="el-GR" sz="2000" dirty="0"/>
              <a:t>Η έννοια του κοινωνικού δικτύου αναπτύχθηκε στη δεκαετία του 1930 από επιστημονικές εξελίξεις στην ανθρωπολογία, στην κοινωνιολογία και στα μαθηματικά.</a:t>
            </a:r>
          </a:p>
          <a:p>
            <a:pPr lvl="1"/>
            <a:r>
              <a:rPr lang="el-GR" sz="2000" dirty="0"/>
              <a:t>Μέσα από τις έρευνες των </a:t>
            </a:r>
            <a:r>
              <a:rPr lang="el-GR" sz="2000" dirty="0" err="1"/>
              <a:t>Moreno</a:t>
            </a:r>
            <a:r>
              <a:rPr lang="el-GR" sz="2000" dirty="0"/>
              <a:t> (1934) και </a:t>
            </a:r>
            <a:r>
              <a:rPr lang="el-GR" sz="2000" dirty="0" err="1"/>
              <a:t>Lewin</a:t>
            </a:r>
            <a:r>
              <a:rPr lang="el-GR" sz="2000" dirty="0"/>
              <a:t> (1936) άρχισε να προκύπτει ιδιαίτερο ενδιαφέρον για τις </a:t>
            </a:r>
            <a:r>
              <a:rPr lang="el-GR" sz="2000" dirty="0" err="1"/>
              <a:t>μικρο</a:t>
            </a:r>
            <a:r>
              <a:rPr lang="el-GR" sz="2000" dirty="0"/>
              <a:t>-κοινωνιολογικές δομές και το πώς αυτές επηρεάζουν το άτομο και την ψυχολογία του. Οι διαπροσωπικές επιλογές, όπως η φιλία, η έλξη, η απώθηση κ.ά. αποδείχθηκε ότι είναι σημαντικές όχι μόνο στο ψυχολογικό πορτραίτο του ατόμου, αλλά αποτελούν τη βάση πάνω στην οποία μεγαλύτερου εύρους κοινωνικές δομές όπως η οικονομία και το κράτος στηρίζονται και αναπαράγονται. </a:t>
            </a:r>
          </a:p>
        </p:txBody>
      </p:sp>
      <p:sp>
        <p:nvSpPr>
          <p:cNvPr id="4" name="Τίτλος 3"/>
          <p:cNvSpPr>
            <a:spLocks noGrp="1"/>
          </p:cNvSpPr>
          <p:nvPr>
            <p:ph type="title"/>
          </p:nvPr>
        </p:nvSpPr>
        <p:spPr>
          <a:xfrm>
            <a:off x="467544" y="188640"/>
            <a:ext cx="8229600" cy="1144800"/>
          </a:xfrm>
        </p:spPr>
        <p:txBody>
          <a:bodyPr>
            <a:normAutofit/>
          </a:bodyPr>
          <a:lstStyle/>
          <a:p>
            <a:r>
              <a:rPr lang="el-GR" dirty="0"/>
              <a:t>Βασικές </a:t>
            </a:r>
            <a:r>
              <a:rPr lang="el-GR" dirty="0" smtClean="0"/>
              <a:t>αρχές (1)</a:t>
            </a:r>
            <a:endParaRPr lang="el-GR" dirty="0"/>
          </a:p>
        </p:txBody>
      </p:sp>
      <p:pic>
        <p:nvPicPr>
          <p:cNvPr id="6" name="Picture 4" descr="Κοινωνιόγραμμα" title="Διάγραμμ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55" y="1700809"/>
            <a:ext cx="3363418" cy="298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74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3275856" y="1475420"/>
            <a:ext cx="5688633" cy="5400600"/>
          </a:xfrm>
        </p:spPr>
        <p:txBody>
          <a:bodyPr>
            <a:noAutofit/>
          </a:bodyPr>
          <a:lstStyle/>
          <a:p>
            <a:pPr lvl="1"/>
            <a:r>
              <a:rPr lang="el-GR" sz="2000" dirty="0" smtClean="0"/>
              <a:t>Το </a:t>
            </a:r>
            <a:r>
              <a:rPr lang="el-GR" sz="2000" dirty="0" err="1"/>
              <a:t>μικροκοινωνιολογικό</a:t>
            </a:r>
            <a:r>
              <a:rPr lang="el-GR" sz="2000" dirty="0"/>
              <a:t> αυτό πεδίο αναπαραστάθηκε διαγραμματικά μέσα από το κοινωνιόγραμμα (</a:t>
            </a:r>
            <a:r>
              <a:rPr lang="el-GR" sz="2000" dirty="0" err="1"/>
              <a:t>sociogram</a:t>
            </a:r>
            <a:r>
              <a:rPr lang="el-GR" sz="2000" dirty="0"/>
              <a:t>). Το κοινωνιόγραμμα αποτελείται από σημεία τα οποία αναπαριστούν τα άτομα και γραμμές που απεικονίζουν τις σχέσεις  μεταξύ αυτών των ατόμων </a:t>
            </a:r>
          </a:p>
          <a:p>
            <a:pPr lvl="1"/>
            <a:r>
              <a:rPr lang="el-GR" sz="2000" dirty="0"/>
              <a:t>Η μαθηματική ερμηνεία αυτών των σχημάτων μέσα από τη θεωρία των γραφημάτων  (</a:t>
            </a:r>
            <a:r>
              <a:rPr lang="el-GR" sz="2000" dirty="0" err="1"/>
              <a:t>graph</a:t>
            </a:r>
            <a:r>
              <a:rPr lang="el-GR" sz="2000" dirty="0"/>
              <a:t> </a:t>
            </a:r>
            <a:r>
              <a:rPr lang="el-GR" sz="2000" dirty="0" err="1"/>
              <a:t>theory</a:t>
            </a:r>
            <a:r>
              <a:rPr lang="el-GR" sz="2000" dirty="0"/>
              <a:t>) βοήθησε στο να </a:t>
            </a:r>
            <a:r>
              <a:rPr lang="el-GR" sz="2000" dirty="0" err="1"/>
              <a:t>προτοτυποποιηθούν</a:t>
            </a:r>
            <a:r>
              <a:rPr lang="el-GR" sz="2000" dirty="0"/>
              <a:t> οι διαπροσωπικές σχέσεις και να οδηγηθούμε στην κατανόησή τους μέσα από το πρίσμα της συλλογικής δράσης. </a:t>
            </a:r>
            <a:endParaRPr lang="en-US" sz="2000" dirty="0"/>
          </a:p>
          <a:p>
            <a:endParaRPr lang="el-GR" sz="2400" dirty="0"/>
          </a:p>
        </p:txBody>
      </p:sp>
      <p:sp>
        <p:nvSpPr>
          <p:cNvPr id="4" name="Τίτλος 3"/>
          <p:cNvSpPr>
            <a:spLocks noGrp="1"/>
          </p:cNvSpPr>
          <p:nvPr>
            <p:ph type="title"/>
          </p:nvPr>
        </p:nvSpPr>
        <p:spPr>
          <a:xfrm>
            <a:off x="467544" y="188640"/>
            <a:ext cx="8229600" cy="1144800"/>
          </a:xfrm>
        </p:spPr>
        <p:txBody>
          <a:bodyPr>
            <a:normAutofit/>
          </a:bodyPr>
          <a:lstStyle/>
          <a:p>
            <a:r>
              <a:rPr lang="el-GR" dirty="0"/>
              <a:t>Βασικές </a:t>
            </a:r>
            <a:r>
              <a:rPr lang="el-GR" dirty="0" smtClean="0"/>
              <a:t>αρχές (2)</a:t>
            </a:r>
            <a:endParaRPr lang="el-GR" dirty="0"/>
          </a:p>
        </p:txBody>
      </p:sp>
      <p:pic>
        <p:nvPicPr>
          <p:cNvPr id="6" name="Picture 4" descr="Κοινωνιόγραμμα" title="Διάγραμμ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55" y="1700809"/>
            <a:ext cx="3363418" cy="298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1268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Ορισμός κοινωνικού </a:t>
            </a:r>
            <a:r>
              <a:rPr lang="el-GR" dirty="0" smtClean="0"/>
              <a:t>δικτύου (1)</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dirty="0"/>
              <a:t>Θα μπορούσαμε να ορίσουμε το κοινωνικό δίκτυο ως το πεπερασμένο σύνολο ή τα σύνολα των δραστών και τη σχέση ή τις σχέσεις που ορίζονται σε αυτά. Οι προϋποθέσεις λειτουργίας του μας δίνονται παρακάτω από τους </a:t>
            </a:r>
            <a:r>
              <a:rPr lang="el-GR" sz="2400" dirty="0" err="1"/>
              <a:t>Wasserman</a:t>
            </a:r>
            <a:r>
              <a:rPr lang="el-GR" sz="2400" dirty="0"/>
              <a:t> &amp; </a:t>
            </a:r>
            <a:r>
              <a:rPr lang="el-GR" sz="2400" dirty="0" err="1"/>
              <a:t>Faust</a:t>
            </a:r>
            <a:r>
              <a:rPr lang="el-GR" sz="2400" dirty="0"/>
              <a:t> (1994: 7</a:t>
            </a:r>
            <a:r>
              <a:rPr lang="el-GR" sz="2400" dirty="0" smtClean="0"/>
              <a:t>):</a:t>
            </a:r>
          </a:p>
          <a:p>
            <a:r>
              <a:rPr lang="el-GR" sz="2400" dirty="0" smtClean="0"/>
              <a:t>Οι </a:t>
            </a:r>
            <a:r>
              <a:rPr lang="el-GR" sz="2400" dirty="0"/>
              <a:t>δράστες και οι δράσεις τους αντιμετωπίζονται ως </a:t>
            </a:r>
            <a:r>
              <a:rPr lang="el-GR" sz="2400" dirty="0" err="1"/>
              <a:t>αλληλοεξαρτώμενες</a:t>
            </a:r>
            <a:r>
              <a:rPr lang="el-GR" sz="2400" dirty="0"/>
              <a:t> και όχι ως ανεξάρτητες, αυτόνομες </a:t>
            </a:r>
            <a:r>
              <a:rPr lang="el-GR" sz="2400" dirty="0" smtClean="0"/>
              <a:t>μονάδες.</a:t>
            </a:r>
          </a:p>
          <a:p>
            <a:r>
              <a:rPr lang="el-GR" sz="2400" dirty="0" smtClean="0"/>
              <a:t>Οι </a:t>
            </a:r>
            <a:r>
              <a:rPr lang="el-GR" sz="2400" dirty="0"/>
              <a:t>συσχετιστικοί δεσμοί (σύνδεσμοι) μεταξύ δραστών είναι κανάλια για τη μεταφορά ή «ροή» πόρων (είτε υλικών, όπως χρήματα, ή μη υλικά, όπως πληροφορία, πολιτική υποστήριξη, φιλία ή σεβασμό</a:t>
            </a:r>
            <a:r>
              <a:rPr lang="el-GR" sz="2400" dirty="0" smtClean="0"/>
              <a:t>).</a:t>
            </a:r>
          </a:p>
        </p:txBody>
      </p:sp>
    </p:spTree>
    <p:extLst>
      <p:ext uri="{BB962C8B-B14F-4D97-AF65-F5344CB8AC3E}">
        <p14:creationId xmlns:p14="http://schemas.microsoft.com/office/powerpoint/2010/main" val="3088953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Ορισμός κοινωνικού </a:t>
            </a:r>
            <a:r>
              <a:rPr lang="el-GR" dirty="0" smtClean="0"/>
              <a:t>δικτύου (2)</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400" dirty="0" smtClean="0"/>
              <a:t>Τα </a:t>
            </a:r>
            <a:r>
              <a:rPr lang="el-GR" sz="2400" dirty="0"/>
              <a:t>δικτυακά πρότυπα που εστιάζονται στα άτομα αντιμετωπίζουν το δομικό περιβάλλον του δικτύου είτε ως ενισχυτικό είτε ως περιοριστικό της ατομικής </a:t>
            </a:r>
            <a:r>
              <a:rPr lang="el-GR" sz="2400" dirty="0" smtClean="0"/>
              <a:t>δράσης.</a:t>
            </a:r>
          </a:p>
          <a:p>
            <a:r>
              <a:rPr lang="el-GR" sz="2400" dirty="0" smtClean="0"/>
              <a:t>Τα </a:t>
            </a:r>
            <a:r>
              <a:rPr lang="el-GR" sz="2400" dirty="0"/>
              <a:t>δικτυακά πρότυπα </a:t>
            </a:r>
            <a:r>
              <a:rPr lang="el-GR" sz="2400" dirty="0" err="1"/>
              <a:t>ιδεοποιούν</a:t>
            </a:r>
            <a:r>
              <a:rPr lang="el-GR" sz="2400" dirty="0"/>
              <a:t> τη δομή (κοινωνική, οικονομική, πολιτική ή οποιαδήποτε άλλη) ως μόνιμη μορφή σχέσεων μεταξύ δραστών .</a:t>
            </a:r>
          </a:p>
          <a:p>
            <a:pPr marL="0" indent="0">
              <a:buNone/>
            </a:pPr>
            <a:endParaRPr lang="en-US" sz="2200" dirty="0"/>
          </a:p>
        </p:txBody>
      </p:sp>
    </p:spTree>
    <p:extLst>
      <p:ext uri="{BB962C8B-B14F-4D97-AF65-F5344CB8AC3E}">
        <p14:creationId xmlns:p14="http://schemas.microsoft.com/office/powerpoint/2010/main" val="1447868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Πλεονεκτήματα (1)</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200" dirty="0"/>
              <a:t>Το κοινωνικό δίκτυο χρησιμοποιήθηκε με δύο τρόπους στις έρευνες των </a:t>
            </a:r>
            <a:r>
              <a:rPr lang="el-GR" sz="2200" dirty="0" err="1"/>
              <a:t>Milroy</a:t>
            </a:r>
            <a:r>
              <a:rPr lang="el-GR" sz="2200" dirty="0"/>
              <a:t>. Τόσο ως ποσοτική μεταβλητή που χαρακτηρίζει τον ομιλητή, όσο και ως ερμηνευτική κατηγορία της γλωσσικής ποικιλίας. Η δεύτερη μορφή αξιοποίησής της παρουσιάζει αρκετά πλεονεκτήματα έναντι των κλασικών προτύπων κοινωνικής διαστρωμάτωσης, τα οποία </a:t>
            </a:r>
            <a:r>
              <a:rPr lang="el-GR" sz="2200" dirty="0" smtClean="0"/>
              <a:t>παρακάτω:</a:t>
            </a:r>
          </a:p>
          <a:p>
            <a:r>
              <a:rPr lang="el-GR" sz="2200" dirty="0" smtClean="0"/>
              <a:t>Η </a:t>
            </a:r>
            <a:r>
              <a:rPr lang="el-GR" sz="2200" dirty="0"/>
              <a:t>χρήση του κοινωνικού δικτύου δεν απαιτεί από τον ερευνητή να διαμορφώσει υποθέσεις για το πώς είναι οργανωμένη η μακροσκοπική κοινωνιολογική δομή και επομένως να υιοθετήσει θεωρίες κοινωνικής τάξης ή κύρους που πολλές φορές αποδεικνύονται αντικρουόμενες. </a:t>
            </a:r>
            <a:endParaRPr lang="el-GR" sz="2200" dirty="0" smtClean="0"/>
          </a:p>
        </p:txBody>
      </p:sp>
    </p:spTree>
    <p:extLst>
      <p:ext uri="{BB962C8B-B14F-4D97-AF65-F5344CB8AC3E}">
        <p14:creationId xmlns:p14="http://schemas.microsoft.com/office/powerpoint/2010/main" val="18726343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Πλεονεκτήματα (2)</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200" dirty="0" smtClean="0"/>
              <a:t>Επιτρέπει </a:t>
            </a:r>
            <a:r>
              <a:rPr lang="el-GR" sz="2200" dirty="0"/>
              <a:t>στον ερευνητή να επικεντρωθεί στον τρόπο με τον οποίο το άτομο, και όχι το σύνολο, αξιοποιεί τη γλωσσική </a:t>
            </a:r>
            <a:r>
              <a:rPr lang="el-GR" sz="2200" dirty="0" smtClean="0"/>
              <a:t>ποικιλία.</a:t>
            </a:r>
          </a:p>
          <a:p>
            <a:r>
              <a:rPr lang="el-GR" sz="2200" dirty="0" smtClean="0"/>
              <a:t>Η </a:t>
            </a:r>
            <a:r>
              <a:rPr lang="el-GR" sz="2200" dirty="0"/>
              <a:t>βασική συνθήκη εφαρμογής του κοινωνικού δικτύου είναι καθολικά αποδεκτή, αφού προϋποθέτει την ύπαρξη ατόμων που είναι συνδεδεμένα μεταξύ τους με μορφές σχέσεων (κοινωνικού, συγγενικού ή άλλου περιεχομένου</a:t>
            </a:r>
            <a:r>
              <a:rPr lang="el-GR" sz="2200" dirty="0" smtClean="0"/>
              <a:t>).</a:t>
            </a:r>
          </a:p>
          <a:p>
            <a:r>
              <a:rPr lang="el-GR" sz="2200" dirty="0" smtClean="0"/>
              <a:t>Το </a:t>
            </a:r>
            <a:r>
              <a:rPr lang="el-GR" sz="2200" dirty="0"/>
              <a:t>κοινωνικό δίκτυο, σε αντίθεση με την κοινωνική τάξη, μπορεί να εφαρμοστεί τόσο διαχρονικά όσο και διατοπικά. Η καθολικότητα που παρουσιάζουν οι ανθρώπινες σχέσεις μπορεί να χρησιμοποιηθεί για να αναφερθούμε σε οποιαδήποτε κοινωνική δομή, τόσο σε διαχρονικό επίπεδο όσο και σε γεωγραφικό.</a:t>
            </a:r>
          </a:p>
          <a:p>
            <a:pPr marL="0" indent="0">
              <a:buNone/>
            </a:pPr>
            <a:endParaRPr lang="en-US" sz="2200" dirty="0"/>
          </a:p>
        </p:txBody>
      </p:sp>
    </p:spTree>
    <p:extLst>
      <p:ext uri="{BB962C8B-B14F-4D97-AF65-F5344CB8AC3E}">
        <p14:creationId xmlns:p14="http://schemas.microsoft.com/office/powerpoint/2010/main" val="4218940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3275856" y="1475420"/>
            <a:ext cx="5688633" cy="5400600"/>
          </a:xfrm>
        </p:spPr>
        <p:txBody>
          <a:bodyPr>
            <a:noAutofit/>
          </a:bodyPr>
          <a:lstStyle/>
          <a:p>
            <a:pPr marL="800100" lvl="1" indent="-342900">
              <a:buFont typeface="Arial" panose="020B0604020202020204" pitchFamily="34" charset="0"/>
              <a:buChar char="•"/>
            </a:pPr>
            <a:r>
              <a:rPr lang="el-GR" sz="2000" dirty="0"/>
              <a:t>Πυκνότητα (</a:t>
            </a:r>
            <a:r>
              <a:rPr lang="el-GR" sz="2000" dirty="0" err="1"/>
              <a:t>density</a:t>
            </a:r>
            <a:r>
              <a:rPr lang="el-GR" sz="2000" dirty="0"/>
              <a:t>) των σχέσεων: Ο δείκτης πυκνότητας αντιπροσωπεύει το κατά πόσο οι σχέσεις των ατόμων μέσα στο δίκτυο είναι αμοιβαίες, δηλαδή το κατά πόσο τα άτομα ενός δικτύου γνωρίζονται μεταξύ τους και μοιράζονται τις ίδιες κοινωνικές επαφές</a:t>
            </a:r>
          </a:p>
          <a:p>
            <a:pPr marL="800100" lvl="1" indent="-342900">
              <a:buFont typeface="Arial" panose="020B0604020202020204" pitchFamily="34" charset="0"/>
              <a:buChar char="•"/>
            </a:pPr>
            <a:r>
              <a:rPr lang="el-GR" sz="2000" dirty="0"/>
              <a:t>Πολλαπλότητα (</a:t>
            </a:r>
            <a:r>
              <a:rPr lang="el-GR" sz="2000" dirty="0" err="1"/>
              <a:t>multiplexity</a:t>
            </a:r>
            <a:r>
              <a:rPr lang="el-GR" sz="2000" dirty="0"/>
              <a:t>) των σχέσεων: Ο δείκτης πολλαπλότητας αντιπροσωπεύει το κατά πόσο δύο άτομα συνδέονται με διαφορετικά είδη σχέσεων μεταξύ τους ταυτόχρονα. Πολλαπλότητα για παράδειγμα παρουσιάζει η σχέση δύο ατόμων που είναι συγγενείς και ταυτόχρονα γείτονες και συνεργάτες.</a:t>
            </a:r>
          </a:p>
          <a:p>
            <a:endParaRPr lang="el-GR" sz="2400" dirty="0"/>
          </a:p>
        </p:txBody>
      </p:sp>
      <p:sp>
        <p:nvSpPr>
          <p:cNvPr id="4" name="Τίτλος 3"/>
          <p:cNvSpPr>
            <a:spLocks noGrp="1"/>
          </p:cNvSpPr>
          <p:nvPr>
            <p:ph type="title"/>
          </p:nvPr>
        </p:nvSpPr>
        <p:spPr>
          <a:xfrm>
            <a:off x="467544" y="188640"/>
            <a:ext cx="8229600" cy="1144800"/>
          </a:xfrm>
        </p:spPr>
        <p:txBody>
          <a:bodyPr>
            <a:normAutofit fontScale="90000"/>
          </a:bodyPr>
          <a:lstStyle/>
          <a:p>
            <a:r>
              <a:rPr lang="el-GR" dirty="0"/>
              <a:t>Χαρακτηριστικά των κοινωνικών δικτύων</a:t>
            </a:r>
          </a:p>
        </p:txBody>
      </p:sp>
      <p:pic>
        <p:nvPicPr>
          <p:cNvPr id="5" name="Picture 14" descr="Πυκνότητα σχέσεων των κοινωνικών δικτύων" title="Διάγραμμα"/>
          <p:cNvPicPr>
            <a:picLocks noChangeAspect="1"/>
          </p:cNvPicPr>
          <p:nvPr/>
        </p:nvPicPr>
        <p:blipFill>
          <a:blip r:embed="rId2"/>
          <a:stretch>
            <a:fillRect/>
          </a:stretch>
        </p:blipFill>
        <p:spPr>
          <a:xfrm>
            <a:off x="179512" y="1299341"/>
            <a:ext cx="2770768" cy="2456106"/>
          </a:xfrm>
          <a:prstGeom prst="rect">
            <a:avLst/>
          </a:prstGeom>
        </p:spPr>
      </p:pic>
      <p:grpSp>
        <p:nvGrpSpPr>
          <p:cNvPr id="9" name="Ομάδα 8" descr="Πολλαπλότητα σχέσεων των κοινωνικών δικτύων" title="Διάγραμμα"/>
          <p:cNvGrpSpPr/>
          <p:nvPr/>
        </p:nvGrpSpPr>
        <p:grpSpPr>
          <a:xfrm>
            <a:off x="287931" y="3734202"/>
            <a:ext cx="2553929" cy="2263892"/>
            <a:chOff x="7801033" y="4195893"/>
            <a:chExt cx="2553929" cy="2263892"/>
          </a:xfrm>
        </p:grpSpPr>
        <p:pic>
          <p:nvPicPr>
            <p:cNvPr id="10" name="Picture 7" descr="Πολλαπλότητα σχέσεων των κοινωνικών δικτύων" title="Διάγραμμα"/>
            <p:cNvPicPr>
              <a:picLocks noChangeAspect="1"/>
            </p:cNvPicPr>
            <p:nvPr/>
          </p:nvPicPr>
          <p:blipFill>
            <a:blip r:embed="rId2"/>
            <a:stretch>
              <a:fillRect/>
            </a:stretch>
          </p:blipFill>
          <p:spPr>
            <a:xfrm>
              <a:off x="7801033" y="4195893"/>
              <a:ext cx="2553929" cy="2263892"/>
            </a:xfrm>
            <a:prstGeom prst="rect">
              <a:avLst/>
            </a:prstGeom>
          </p:spPr>
        </p:pic>
        <p:cxnSp>
          <p:nvCxnSpPr>
            <p:cNvPr id="11" name="Straight Connector 13" descr="Μπλε γραμμή" title="Γραμμή"/>
            <p:cNvCxnSpPr/>
            <p:nvPr/>
          </p:nvCxnSpPr>
          <p:spPr>
            <a:xfrm flipH="1">
              <a:off x="8567352" y="4493279"/>
              <a:ext cx="1021491" cy="174642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9" descr="Πορτοκαλί γραμμή " title="Γραμμή"/>
          <p:cNvCxnSpPr/>
          <p:nvPr/>
        </p:nvCxnSpPr>
        <p:spPr>
          <a:xfrm>
            <a:off x="1054250" y="3937657"/>
            <a:ext cx="1515762" cy="93911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8539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Υφολογική διαστρωμάτωση</a:t>
            </a:r>
          </a:p>
        </p:txBody>
      </p:sp>
      <p:sp>
        <p:nvSpPr>
          <p:cNvPr id="5" name="Θέση περιεχομένου 4"/>
          <p:cNvSpPr>
            <a:spLocks noGrp="1"/>
          </p:cNvSpPr>
          <p:nvPr>
            <p:ph idx="1"/>
          </p:nvPr>
        </p:nvSpPr>
        <p:spPr>
          <a:xfrm>
            <a:off x="464156" y="1556792"/>
            <a:ext cx="8356316" cy="4525963"/>
          </a:xfrm>
        </p:spPr>
        <p:txBody>
          <a:bodyPr>
            <a:noAutofit/>
          </a:bodyPr>
          <a:lstStyle/>
          <a:p>
            <a:pPr marL="342900" lvl="1" indent="-342900">
              <a:buFont typeface="Arial" pitchFamily="34" charset="0"/>
              <a:buChar char="•"/>
            </a:pPr>
            <a:r>
              <a:rPr lang="el-GR" sz="2200" dirty="0"/>
              <a:t>Η έννοια του ύφους στην κοινωνιογλωσσολογία διαφέρει σημαντικά από τους ορισμούς του ύφους που σχετίζονται με την ανάλυση της λογοτεχνικής γραφής. </a:t>
            </a:r>
          </a:p>
          <a:p>
            <a:pPr marL="342900" lvl="1" indent="-342900">
              <a:buFont typeface="Arial" pitchFamily="34" charset="0"/>
              <a:buChar char="•"/>
            </a:pPr>
            <a:r>
              <a:rPr lang="el-GR" sz="2200" dirty="0"/>
              <a:t>Ο </a:t>
            </a:r>
            <a:r>
              <a:rPr lang="el-GR" sz="2200" dirty="0" err="1"/>
              <a:t>Labov</a:t>
            </a:r>
            <a:r>
              <a:rPr lang="el-GR" sz="2200" dirty="0"/>
              <a:t> στην πρώτη έρευνά του στην Νέα Υόρκη (1966α, 1972β) το προσδιόρισε ως την προσοχή που δίνει ο ομιλητής στην ομιλία του. Όσο περισσότερο προσεκτικός είναι κανείς όταν μιλάει και όσο μεγαλύτερη συνείδηση έχει ότι εκείνη τη στιγμή χρησιμοποιεί γλώσσα για να επιτύχει συγκεκριμένο επικοινωνιακό σκοπό, τόσο περισσότερο τυπική γίνεται η γλωσσική του παραγωγή. </a:t>
            </a:r>
          </a:p>
          <a:p>
            <a:pPr marL="342900" lvl="1" indent="-342900">
              <a:buFont typeface="Arial" pitchFamily="34" charset="0"/>
              <a:buChar char="•"/>
            </a:pPr>
            <a:r>
              <a:rPr lang="el-GR" sz="2200" dirty="0"/>
              <a:t>Η τυπικότητα της γλωσσικής παραγωγής αξιολογείται μέσω της χρήσης των γλωσσικών μεταβλητών που ερευνώνται και αντανακλώνται στα ποσοστά χρήσης των γλωσσικών τύπων κύρους για κάθε ομιλητή. </a:t>
            </a:r>
            <a:endParaRPr lang="en-US" sz="2200" dirty="0"/>
          </a:p>
          <a:p>
            <a:pPr marL="0" indent="0">
              <a:buNone/>
            </a:pPr>
            <a:endParaRPr lang="en-US" sz="2200" dirty="0"/>
          </a:p>
        </p:txBody>
      </p:sp>
    </p:spTree>
    <p:extLst>
      <p:ext uri="{BB962C8B-B14F-4D97-AF65-F5344CB8AC3E}">
        <p14:creationId xmlns:p14="http://schemas.microsoft.com/office/powerpoint/2010/main" val="2289509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err="1"/>
              <a:t>Κοινωνιογλωσσολογική</a:t>
            </a:r>
            <a:r>
              <a:rPr lang="el-GR" dirty="0"/>
              <a:t> συνέντευξη (1)</a:t>
            </a:r>
          </a:p>
        </p:txBody>
      </p:sp>
      <p:sp>
        <p:nvSpPr>
          <p:cNvPr id="5" name="Θέση περιεχομένου 4"/>
          <p:cNvSpPr>
            <a:spLocks noGrp="1"/>
          </p:cNvSpPr>
          <p:nvPr>
            <p:ph idx="1"/>
          </p:nvPr>
        </p:nvSpPr>
        <p:spPr>
          <a:xfrm>
            <a:off x="464156" y="1556792"/>
            <a:ext cx="8356316" cy="4525963"/>
          </a:xfrm>
        </p:spPr>
        <p:txBody>
          <a:bodyPr>
            <a:noAutofit/>
          </a:bodyPr>
          <a:lstStyle/>
          <a:p>
            <a:r>
              <a:rPr lang="el-GR" sz="2400" dirty="0"/>
              <a:t>Η συνέντευξη αποτελεί παραδοσιακά την πιο διαδεδομένη μορφή καταγραφής της ομιλίας σε </a:t>
            </a:r>
            <a:r>
              <a:rPr lang="el-GR" sz="2400" dirty="0" err="1"/>
              <a:t>κοινωνιογλωσσολογικές</a:t>
            </a:r>
            <a:r>
              <a:rPr lang="el-GR" sz="2400" dirty="0"/>
              <a:t> έρευνες. </a:t>
            </a:r>
          </a:p>
          <a:p>
            <a:r>
              <a:rPr lang="el-GR" sz="2400" dirty="0"/>
              <a:t>Συνήθως, πρόκειται για προσωπική επικοινωνία  του ερευνητή με το/τα υποκείμενο/α  της έρευνας κατά τη διάρκεια της οποίας παράγεται λόγος που είτε προκύπτει αβίαστα υπό τη μορφή που παίρνει η συζήτηση μιας κοινωνικής επίσκεψης, είτε είναι καθοδηγούμενος υπό τη μορφή συγκεκριμένων ερωτήσεων ή/και διαφόρων ειδών δραστηριοτήτων.</a:t>
            </a:r>
          </a:p>
          <a:p>
            <a:pPr marL="0" indent="0">
              <a:buNone/>
            </a:pPr>
            <a:endParaRPr lang="en-US" sz="2200" dirty="0"/>
          </a:p>
        </p:txBody>
      </p:sp>
    </p:spTree>
    <p:extLst>
      <p:ext uri="{BB962C8B-B14F-4D97-AF65-F5344CB8AC3E}">
        <p14:creationId xmlns:p14="http://schemas.microsoft.com/office/powerpoint/2010/main" val="3324357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499992" y="1268760"/>
            <a:ext cx="4464496" cy="5040559"/>
          </a:xfrm>
        </p:spPr>
        <p:txBody>
          <a:bodyPr>
            <a:normAutofit fontScale="92500" lnSpcReduction="10000"/>
          </a:bodyPr>
          <a:lstStyle/>
          <a:p>
            <a:r>
              <a:rPr lang="el-GR" sz="2600" b="1" dirty="0"/>
              <a:t>Περιγραφικό νόημα (Αποφάνσεις ή Λογικές Προτάσεις (</a:t>
            </a:r>
            <a:r>
              <a:rPr lang="en-US" sz="2600" b="1" dirty="0"/>
              <a:t>propositions)</a:t>
            </a:r>
            <a:r>
              <a:rPr lang="el-GR" sz="2600" b="1" dirty="0"/>
              <a:t>)</a:t>
            </a:r>
            <a:r>
              <a:rPr lang="en-US" sz="2600" dirty="0"/>
              <a:t>: </a:t>
            </a:r>
            <a:r>
              <a:rPr lang="el-GR" sz="2600" dirty="0"/>
              <a:t>Η περιγραφή που κάνουν μπορεί να κριθεί ως προς την </a:t>
            </a:r>
            <a:r>
              <a:rPr lang="el-GR" sz="2600" dirty="0" smtClean="0"/>
              <a:t>αλήθεια </a:t>
            </a:r>
            <a:r>
              <a:rPr lang="el-GR" sz="2600" dirty="0"/>
              <a:t>τους, π.χ. </a:t>
            </a:r>
            <a:r>
              <a:rPr lang="el-GR" sz="2600" i="1" dirty="0"/>
              <a:t>Το τραπέζι είναι κόκκινο.</a:t>
            </a:r>
            <a:endParaRPr lang="el-GR" sz="2600" dirty="0"/>
          </a:p>
          <a:p>
            <a:r>
              <a:rPr lang="el-GR" sz="2600" b="1" dirty="0"/>
              <a:t>Μη περιγραφικό νόημα (Εκφραστικό, Συγκινησιακό, Κοινωνικό): </a:t>
            </a:r>
            <a:r>
              <a:rPr lang="el-GR" sz="2600" dirty="0"/>
              <a:t>Το </a:t>
            </a:r>
            <a:r>
              <a:rPr lang="el-GR" sz="2600" dirty="0" err="1"/>
              <a:t>εκφώνημα</a:t>
            </a:r>
            <a:r>
              <a:rPr lang="el-GR" sz="2600" dirty="0"/>
              <a:t> χρησιμοποιείται για να επιτελέσει μία πράξη ή για να εκφράσει την προσωπική στάση ή / και τα συναισθήματα  του ομιλητή, π.χ. </a:t>
            </a:r>
            <a:r>
              <a:rPr lang="el-GR" sz="2600" i="1" dirty="0"/>
              <a:t>Σε διατάζω να σταματήσεις</a:t>
            </a:r>
            <a:r>
              <a:rPr lang="el-GR" sz="2600" dirty="0"/>
              <a:t>. </a:t>
            </a:r>
          </a:p>
          <a:p>
            <a:endParaRPr lang="el-GR" dirty="0"/>
          </a:p>
        </p:txBody>
      </p:sp>
      <p:sp>
        <p:nvSpPr>
          <p:cNvPr id="4" name="Τίτλος 3"/>
          <p:cNvSpPr>
            <a:spLocks noGrp="1"/>
          </p:cNvSpPr>
          <p:nvPr>
            <p:ph type="title"/>
          </p:nvPr>
        </p:nvSpPr>
        <p:spPr/>
        <p:txBody>
          <a:bodyPr>
            <a:normAutofit/>
          </a:bodyPr>
          <a:lstStyle/>
          <a:p>
            <a:r>
              <a:rPr lang="el-GR" dirty="0"/>
              <a:t>Είδη νοημάτων</a:t>
            </a:r>
          </a:p>
        </p:txBody>
      </p:sp>
      <p:graphicFrame>
        <p:nvGraphicFramePr>
          <p:cNvPr id="6" name="Content Placeholder 5" descr="Είδη νοημάτων" title="Σχεδιάγραμμα"/>
          <p:cNvGraphicFramePr>
            <a:graphicFrameLocks noGrp="1"/>
          </p:cNvGraphicFramePr>
          <p:nvPr>
            <p:ph sz="half" idx="1"/>
            <p:extLst/>
          </p:nvPr>
        </p:nvGraphicFramePr>
        <p:xfrm>
          <a:off x="251520" y="1844825"/>
          <a:ext cx="4104456" cy="309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319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err="1"/>
              <a:t>Κοινωνιογλωσσολογική</a:t>
            </a:r>
            <a:r>
              <a:rPr lang="el-GR" dirty="0"/>
              <a:t> συνέντευξη </a:t>
            </a:r>
            <a:r>
              <a:rPr lang="el-GR" dirty="0" smtClean="0"/>
              <a:t>(2)</a:t>
            </a:r>
            <a:endParaRPr lang="el-GR" dirty="0"/>
          </a:p>
        </p:txBody>
      </p:sp>
      <p:sp>
        <p:nvSpPr>
          <p:cNvPr id="5" name="Θέση περιεχομένου 4"/>
          <p:cNvSpPr>
            <a:spLocks noGrp="1"/>
          </p:cNvSpPr>
          <p:nvPr>
            <p:ph idx="1"/>
          </p:nvPr>
        </p:nvSpPr>
        <p:spPr>
          <a:xfrm>
            <a:off x="464156" y="1556792"/>
            <a:ext cx="8356316" cy="4525963"/>
          </a:xfrm>
        </p:spPr>
        <p:txBody>
          <a:bodyPr>
            <a:noAutofit/>
          </a:bodyPr>
          <a:lstStyle/>
          <a:p>
            <a:pPr marL="0" indent="0">
              <a:buNone/>
            </a:pPr>
            <a:r>
              <a:rPr lang="el-GR" sz="2400" dirty="0"/>
              <a:t>Μια επιτυχημένη συνέντευξη θα πρέπει να έχει σχεδιαστεί προσεκτικά από τον ερευνητή προηγουμένως. Ο </a:t>
            </a:r>
            <a:r>
              <a:rPr lang="en-US" sz="2400" dirty="0" err="1"/>
              <a:t>Labov</a:t>
            </a:r>
            <a:r>
              <a:rPr lang="el-GR" sz="2400" dirty="0"/>
              <a:t> (1984: 32) επιχειρώντας να συνοψίσει τα βασικότερα στοιχεία που θα πρέπει να χαρακτηρίζουν την επιτυχημένη συνέντευξη κατάρτισε την ακόλουθη λίστα 10 </a:t>
            </a:r>
            <a:r>
              <a:rPr lang="el-GR" sz="2400" dirty="0" smtClean="0"/>
              <a:t>σημείων:</a:t>
            </a:r>
          </a:p>
          <a:p>
            <a:r>
              <a:rPr lang="el-GR" sz="2400" dirty="0" smtClean="0"/>
              <a:t>Ηχογράφηση </a:t>
            </a:r>
            <a:r>
              <a:rPr lang="el-GR" sz="2400" dirty="0"/>
              <a:t>καλής </a:t>
            </a:r>
            <a:r>
              <a:rPr lang="el-GR" sz="2400" dirty="0" smtClean="0"/>
              <a:t>πιστότητας.</a:t>
            </a:r>
          </a:p>
          <a:p>
            <a:r>
              <a:rPr lang="el-GR" sz="2400" dirty="0" smtClean="0"/>
              <a:t>Συλλογή </a:t>
            </a:r>
            <a:r>
              <a:rPr lang="el-GR" sz="2400" dirty="0"/>
              <a:t>όλων των διαθέσιμων δημογραφικών </a:t>
            </a:r>
            <a:r>
              <a:rPr lang="el-GR" sz="2400" dirty="0" smtClean="0"/>
              <a:t>στοιχείων.</a:t>
            </a:r>
          </a:p>
          <a:p>
            <a:r>
              <a:rPr lang="el-GR" sz="2400" dirty="0" smtClean="0"/>
              <a:t>Συλλογή </a:t>
            </a:r>
            <a:r>
              <a:rPr lang="el-GR" sz="2400" dirty="0"/>
              <a:t>συγκρίσιμων απαντήσεων μεταξύ των υποκειμένων της </a:t>
            </a:r>
            <a:r>
              <a:rPr lang="el-GR" sz="2400" dirty="0" smtClean="0"/>
              <a:t>έρευνας.</a:t>
            </a:r>
          </a:p>
          <a:p>
            <a:r>
              <a:rPr lang="el-GR" sz="2400" dirty="0" smtClean="0"/>
              <a:t>Απόσπαση </a:t>
            </a:r>
            <a:r>
              <a:rPr lang="el-GR" sz="2400" dirty="0"/>
              <a:t>διηγήσεων που σχετίζονται με τις προσωπικές εμπειρίες των </a:t>
            </a:r>
            <a:r>
              <a:rPr lang="el-GR" sz="2400" dirty="0" smtClean="0"/>
              <a:t>ομιλητών.</a:t>
            </a:r>
          </a:p>
        </p:txBody>
      </p:sp>
    </p:spTree>
    <p:extLst>
      <p:ext uri="{BB962C8B-B14F-4D97-AF65-F5344CB8AC3E}">
        <p14:creationId xmlns:p14="http://schemas.microsoft.com/office/powerpoint/2010/main" val="39519802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err="1"/>
              <a:t>Κοινωνιογλωσσολογική</a:t>
            </a:r>
            <a:r>
              <a:rPr lang="el-GR" dirty="0"/>
              <a:t> συνέντευξη </a:t>
            </a:r>
            <a:r>
              <a:rPr lang="el-GR" dirty="0" smtClean="0"/>
              <a:t>(3)</a:t>
            </a:r>
            <a:endParaRPr lang="el-GR" dirty="0"/>
          </a:p>
        </p:txBody>
      </p:sp>
      <p:sp>
        <p:nvSpPr>
          <p:cNvPr id="5" name="Θέση περιεχομένου 4"/>
          <p:cNvSpPr>
            <a:spLocks noGrp="1"/>
          </p:cNvSpPr>
          <p:nvPr>
            <p:ph idx="1"/>
          </p:nvPr>
        </p:nvSpPr>
        <p:spPr>
          <a:xfrm>
            <a:off x="464156" y="1556792"/>
            <a:ext cx="8356316" cy="4680520"/>
          </a:xfrm>
        </p:spPr>
        <p:txBody>
          <a:bodyPr>
            <a:noAutofit/>
          </a:bodyPr>
          <a:lstStyle/>
          <a:p>
            <a:r>
              <a:rPr lang="el-GR" sz="2200" dirty="0"/>
              <a:t>Ενθάρρυνση της αλληλεπίδρασης των ατόμων που είναι παρόντες στο χώρο της συνέντευξης.</a:t>
            </a:r>
          </a:p>
          <a:p>
            <a:r>
              <a:rPr lang="el-GR" sz="2200" dirty="0"/>
              <a:t>Απομόνωση των θεμάτων με το μεγαλύτερο ενδιαφέρον.</a:t>
            </a:r>
          </a:p>
          <a:p>
            <a:r>
              <a:rPr lang="el-GR" sz="2200" dirty="0"/>
              <a:t>Εντοπισμός των τρόπων επικοινωνίας των ομιλητών που παρίστανται μεταξύ τους.</a:t>
            </a:r>
          </a:p>
          <a:p>
            <a:r>
              <a:rPr lang="el-GR" sz="2200" dirty="0"/>
              <a:t>Καταγραφή των ενσυνείδητων στάσεων τους απέναντι στη γλώσσα.</a:t>
            </a:r>
          </a:p>
          <a:p>
            <a:r>
              <a:rPr lang="el-GR" sz="2200" dirty="0"/>
              <a:t>Καταγραφή συγκεκριμένων στοιχείων για τις γλωσσικές δομές που ανακύπτουν.</a:t>
            </a:r>
          </a:p>
          <a:p>
            <a:r>
              <a:rPr lang="el-GR" sz="2200" dirty="0"/>
              <a:t>Σχεδιασμός και πραγματοποίηση συγκεκριμένων πειραμάτων σχετικών με τις υποκειμενικές αντιλήψεις των ομιλητών για τις γλωσσικές μεταβλητές που ερευνώνται.</a:t>
            </a: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712835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Τεχνικές συνέντευξης</a:t>
            </a:r>
          </a:p>
        </p:txBody>
      </p:sp>
      <p:grpSp>
        <p:nvGrpSpPr>
          <p:cNvPr id="6" name="Group 1" descr="Υφολογική διαστρωμάτωση συνέντευξης" title="Σχεδιάγραμμα"/>
          <p:cNvGrpSpPr>
            <a:grpSpLocks noChangeAspect="1"/>
          </p:cNvGrpSpPr>
          <p:nvPr/>
        </p:nvGrpSpPr>
        <p:grpSpPr bwMode="auto">
          <a:xfrm>
            <a:off x="14391" y="1820467"/>
            <a:ext cx="5325940" cy="3552749"/>
            <a:chOff x="1418" y="4364"/>
            <a:chExt cx="8364" cy="5580"/>
          </a:xfrm>
        </p:grpSpPr>
        <p:sp>
          <p:nvSpPr>
            <p:cNvPr id="7" name="AutoShape 20"/>
            <p:cNvSpPr>
              <a:spLocks noChangeAspect="1" noChangeArrowheads="1" noTextEdit="1"/>
            </p:cNvSpPr>
            <p:nvPr/>
          </p:nvSpPr>
          <p:spPr bwMode="auto">
            <a:xfrm>
              <a:off x="1418" y="4364"/>
              <a:ext cx="8364" cy="55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2"/>
            <p:cNvGrpSpPr>
              <a:grpSpLocks/>
            </p:cNvGrpSpPr>
            <p:nvPr/>
          </p:nvGrpSpPr>
          <p:grpSpPr bwMode="auto">
            <a:xfrm>
              <a:off x="1858" y="4364"/>
              <a:ext cx="7660" cy="5580"/>
              <a:chOff x="1858" y="1902"/>
              <a:chExt cx="7700" cy="7774"/>
            </a:xfrm>
          </p:grpSpPr>
          <p:sp>
            <p:nvSpPr>
              <p:cNvPr id="9" name="Text Box 19"/>
              <p:cNvSpPr txBox="1">
                <a:spLocks noChangeArrowheads="1"/>
              </p:cNvSpPr>
              <p:nvPr/>
            </p:nvSpPr>
            <p:spPr bwMode="auto">
              <a:xfrm>
                <a:off x="3838" y="1902"/>
                <a:ext cx="363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Υφολογική διαστρωμάτωση</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10" name="AutoShape 18"/>
              <p:cNvSpPr>
                <a:spLocks noChangeArrowheads="1"/>
              </p:cNvSpPr>
              <p:nvPr/>
            </p:nvSpPr>
            <p:spPr bwMode="auto">
              <a:xfrm>
                <a:off x="1858" y="3397"/>
                <a:ext cx="3410" cy="508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 Box 17"/>
              <p:cNvSpPr txBox="1">
                <a:spLocks noChangeArrowheads="1"/>
              </p:cNvSpPr>
              <p:nvPr/>
            </p:nvSpPr>
            <p:spPr bwMode="auto">
              <a:xfrm>
                <a:off x="2078" y="3397"/>
                <a:ext cx="3080"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Επίσημος – Προσεκτικός λόγος</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12" name="Text Box 16"/>
              <p:cNvSpPr txBox="1">
                <a:spLocks noChangeArrowheads="1"/>
              </p:cNvSpPr>
              <p:nvPr/>
            </p:nvSpPr>
            <p:spPr bwMode="auto">
              <a:xfrm>
                <a:off x="2078" y="4593"/>
                <a:ext cx="2970" cy="5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Συνέντευξη</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13" name="Text Box 15"/>
              <p:cNvSpPr txBox="1">
                <a:spLocks noChangeArrowheads="1"/>
              </p:cNvSpPr>
              <p:nvPr/>
            </p:nvSpPr>
            <p:spPr bwMode="auto">
              <a:xfrm>
                <a:off x="2078" y="5490"/>
                <a:ext cx="2970" cy="5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Ανάγνωση κειμένου</a:t>
                </a:r>
                <a:endParaRPr kumimoji="0" lang="el-G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14" name="Text Box 14"/>
              <p:cNvSpPr txBox="1">
                <a:spLocks noChangeArrowheads="1"/>
              </p:cNvSpPr>
              <p:nvPr/>
            </p:nvSpPr>
            <p:spPr bwMode="auto">
              <a:xfrm>
                <a:off x="2078" y="6387"/>
                <a:ext cx="2970" cy="5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Λίστες λέξεων</a:t>
                </a:r>
                <a:endParaRPr kumimoji="0" lang="el-G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15" name="Text Box 13"/>
              <p:cNvSpPr txBox="1">
                <a:spLocks noChangeArrowheads="1"/>
              </p:cNvSpPr>
              <p:nvPr/>
            </p:nvSpPr>
            <p:spPr bwMode="auto">
              <a:xfrm>
                <a:off x="2078" y="7284"/>
                <a:ext cx="2970" cy="598"/>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Ελάχιστα ζευγάρια</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16" name="AutoShape 12"/>
              <p:cNvSpPr>
                <a:spLocks noChangeArrowheads="1"/>
              </p:cNvSpPr>
              <p:nvPr/>
            </p:nvSpPr>
            <p:spPr bwMode="auto">
              <a:xfrm>
                <a:off x="6148" y="3397"/>
                <a:ext cx="3410" cy="627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 Box 11"/>
              <p:cNvSpPr txBox="1">
                <a:spLocks noChangeArrowheads="1"/>
              </p:cNvSpPr>
              <p:nvPr/>
            </p:nvSpPr>
            <p:spPr bwMode="auto">
              <a:xfrm>
                <a:off x="6368" y="3397"/>
                <a:ext cx="3080"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Ανεπίσημος – καθημερινός λόγος</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18" name="Text Box 10"/>
              <p:cNvSpPr txBox="1">
                <a:spLocks noChangeArrowheads="1"/>
              </p:cNvSpPr>
              <p:nvPr/>
            </p:nvSpPr>
            <p:spPr bwMode="auto">
              <a:xfrm>
                <a:off x="6368" y="4593"/>
                <a:ext cx="2970" cy="5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Ομιλία εκτός συνέντευξης</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19" name="Text Box 9"/>
              <p:cNvSpPr txBox="1">
                <a:spLocks noChangeArrowheads="1"/>
              </p:cNvSpPr>
              <p:nvPr/>
            </p:nvSpPr>
            <p:spPr bwMode="auto">
              <a:xfrm>
                <a:off x="6368" y="5490"/>
                <a:ext cx="2970" cy="5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Ομιλία με τρίτο πρόσωπο</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20" name="Text Box 8"/>
              <p:cNvSpPr txBox="1">
                <a:spLocks noChangeArrowheads="1"/>
              </p:cNvSpPr>
              <p:nvPr/>
            </p:nvSpPr>
            <p:spPr bwMode="auto">
              <a:xfrm>
                <a:off x="6368" y="6387"/>
                <a:ext cx="2970" cy="8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Ομιλία μη σχετική με την ερώτηση</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21" name="Text Box 7"/>
              <p:cNvSpPr txBox="1">
                <a:spLocks noChangeArrowheads="1"/>
              </p:cNvSpPr>
              <p:nvPr/>
            </p:nvSpPr>
            <p:spPr bwMode="auto">
              <a:xfrm>
                <a:off x="6368" y="7583"/>
                <a:ext cx="2970" cy="5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Παιδικά στιχάκια</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22" name="Text Box 6"/>
              <p:cNvSpPr txBox="1">
                <a:spLocks noChangeArrowheads="1"/>
              </p:cNvSpPr>
              <p:nvPr/>
            </p:nvSpPr>
            <p:spPr bwMode="auto">
              <a:xfrm>
                <a:off x="6368" y="8480"/>
                <a:ext cx="2970" cy="5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Το ερώτημα του θανάτου</a:t>
                </a:r>
                <a:endParaRPr kumimoji="0" lang="el-GR" sz="1800" b="0" i="0" u="none" strike="noStrike" cap="none" normalizeH="0" baseline="0" smtClean="0">
                  <a:ln>
                    <a:noFill/>
                  </a:ln>
                  <a:solidFill>
                    <a:schemeClr val="tx1"/>
                  </a:solidFill>
                  <a:effectLst/>
                  <a:latin typeface="Arial" panose="020B0604020202020204" pitchFamily="34" charset="0"/>
                </a:endParaRPr>
              </a:p>
            </p:txBody>
          </p:sp>
          <p:sp>
            <p:nvSpPr>
              <p:cNvPr id="23" name="AutoShape 5"/>
              <p:cNvSpPr>
                <a:spLocks noChangeArrowheads="1"/>
              </p:cNvSpPr>
              <p:nvPr/>
            </p:nvSpPr>
            <p:spPr bwMode="auto">
              <a:xfrm>
                <a:off x="3838" y="1902"/>
                <a:ext cx="3520" cy="59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p:cNvSpPr>
                <a:spLocks noChangeShapeType="1"/>
              </p:cNvSpPr>
              <p:nvPr/>
            </p:nvSpPr>
            <p:spPr bwMode="auto">
              <a:xfrm rot="5400000">
                <a:off x="4159" y="1959"/>
                <a:ext cx="897" cy="1980"/>
              </a:xfrm>
              <a:prstGeom prst="bentConnector3">
                <a:avLst>
                  <a:gd name="adj1" fmla="val 4994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3"/>
              <p:cNvSpPr>
                <a:spLocks noChangeShapeType="1"/>
              </p:cNvSpPr>
              <p:nvPr/>
            </p:nvSpPr>
            <p:spPr bwMode="auto">
              <a:xfrm rot="16200000" flipH="1">
                <a:off x="6304" y="1794"/>
                <a:ext cx="897" cy="2310"/>
              </a:xfrm>
              <a:prstGeom prst="bentConnector3">
                <a:avLst>
                  <a:gd name="adj1" fmla="val 4994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26" name="Picture 8" descr="Τεχνικές συνέντευξης" title="Διάγραμμα"/>
          <p:cNvPicPr>
            <a:picLocks noChangeAspect="1"/>
          </p:cNvPicPr>
          <p:nvPr/>
        </p:nvPicPr>
        <p:blipFill>
          <a:blip r:embed="rId3"/>
          <a:stretch>
            <a:fillRect/>
          </a:stretch>
        </p:blipFill>
        <p:spPr>
          <a:xfrm>
            <a:off x="5311586" y="1808435"/>
            <a:ext cx="3592410" cy="4266397"/>
          </a:xfrm>
          <a:prstGeom prst="rect">
            <a:avLst/>
          </a:prstGeom>
          <a:solidFill>
            <a:schemeClr val="bg1"/>
          </a:solidFill>
        </p:spPr>
      </p:pic>
    </p:spTree>
    <p:extLst>
      <p:ext uri="{BB962C8B-B14F-4D97-AF65-F5344CB8AC3E}">
        <p14:creationId xmlns:p14="http://schemas.microsoft.com/office/powerpoint/2010/main" val="11153125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solidFill>
                  <a:srgbClr val="5075BC"/>
                </a:solidFill>
              </a:rPr>
              <a:t>Τέλος</a:t>
            </a:r>
            <a:endParaRPr lang="el-GR" dirty="0">
              <a:solidFill>
                <a:srgbClr val="5075BC"/>
              </a:solidFill>
            </a:endParaRP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smtClean="0"/>
              <a:t>Γεώργιος Κ. </a:t>
            </a:r>
            <a:r>
              <a:rPr lang="el-GR" sz="2000" dirty="0"/>
              <a:t>Μικρός 2015. Γεώργιος </a:t>
            </a:r>
            <a:r>
              <a:rPr lang="el-GR" sz="2000" dirty="0" smtClean="0"/>
              <a:t>Κ. Μικρός</a:t>
            </a:r>
            <a:r>
              <a:rPr lang="el-GR" sz="2000" dirty="0"/>
              <a:t>. «Εισαγωγή στη Γλωσσολογία</a:t>
            </a:r>
            <a:r>
              <a:rPr lang="el-GR" sz="2000" dirty="0" smtClean="0"/>
              <a:t>.». </a:t>
            </a:r>
            <a:r>
              <a:rPr lang="el-GR" sz="2000" dirty="0"/>
              <a:t>Έκδοση: 1.0. Αθήνα 2015. Διαθέσιμο από τη δικτυακή διεύθυνση: </a:t>
            </a:r>
            <a:r>
              <a:rPr lang="en-GB" sz="2000" dirty="0">
                <a:hlinkClick r:id="rId3"/>
              </a:rPr>
              <a:t>http://opencourses.uoa.gr/courses/ILL100</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427984" y="1052736"/>
            <a:ext cx="4716016" cy="5400600"/>
          </a:xfrm>
        </p:spPr>
        <p:txBody>
          <a:bodyPr>
            <a:noAutofit/>
          </a:bodyPr>
          <a:lstStyle/>
          <a:p>
            <a:r>
              <a:rPr lang="el-GR" sz="2400" dirty="0"/>
              <a:t>Το λεξικό είναι η παρακαταθήκη όλων των λέξεων της γλώσσας. Κάθε λήμμα του λεξικού έχει τριών ειδών </a:t>
            </a:r>
            <a:r>
              <a:rPr lang="el-GR" sz="2400" dirty="0" smtClean="0"/>
              <a:t>πληροφορίες:</a:t>
            </a:r>
          </a:p>
          <a:p>
            <a:pPr marL="342900" indent="-342900">
              <a:buFont typeface="Arial" panose="020B0604020202020204" pitchFamily="34" charset="0"/>
              <a:buChar char="•"/>
            </a:pPr>
            <a:r>
              <a:rPr lang="el-GR" sz="2400" dirty="0" smtClean="0"/>
              <a:t>Τα </a:t>
            </a:r>
            <a:r>
              <a:rPr lang="el-GR" sz="2400" dirty="0"/>
              <a:t>ελάχιστα φωνολογικά χαρακτηριστικά από τα οποία μπορούμε να προβλέψουμε την προφορά της </a:t>
            </a:r>
            <a:r>
              <a:rPr lang="el-GR" sz="2400" dirty="0" smtClean="0"/>
              <a:t>λέξης.</a:t>
            </a:r>
          </a:p>
          <a:p>
            <a:pPr marL="342900" indent="-342900">
              <a:buFont typeface="Arial" panose="020B0604020202020204" pitchFamily="34" charset="0"/>
              <a:buChar char="•"/>
            </a:pPr>
            <a:r>
              <a:rPr lang="el-GR" sz="2400" dirty="0" smtClean="0"/>
              <a:t>Τα </a:t>
            </a:r>
            <a:r>
              <a:rPr lang="el-GR" sz="2400" dirty="0"/>
              <a:t>συντακτικά και μορφολογικά χαρακτηριστικά της </a:t>
            </a:r>
            <a:r>
              <a:rPr lang="el-GR" sz="2400" dirty="0" smtClean="0"/>
              <a:t>λέξης</a:t>
            </a:r>
          </a:p>
          <a:p>
            <a:pPr marL="342900" indent="-342900">
              <a:buFont typeface="Arial" panose="020B0604020202020204" pitchFamily="34" charset="0"/>
              <a:buChar char="•"/>
            </a:pPr>
            <a:r>
              <a:rPr lang="el-GR" sz="2400" dirty="0" smtClean="0"/>
              <a:t>Τα </a:t>
            </a:r>
            <a:r>
              <a:rPr lang="el-GR" sz="2400" dirty="0"/>
              <a:t>σημασιολογικά χαρακτηριστικά που περιγράφουν το σταθερό λεξικό της </a:t>
            </a:r>
            <a:r>
              <a:rPr lang="el-GR" sz="2400" dirty="0" smtClean="0"/>
              <a:t>νόημα.</a:t>
            </a:r>
            <a:endParaRPr lang="el-GR" sz="2400" dirty="0"/>
          </a:p>
        </p:txBody>
      </p:sp>
      <p:sp>
        <p:nvSpPr>
          <p:cNvPr id="4" name="Τίτλος 3"/>
          <p:cNvSpPr>
            <a:spLocks noGrp="1"/>
          </p:cNvSpPr>
          <p:nvPr>
            <p:ph type="title"/>
          </p:nvPr>
        </p:nvSpPr>
        <p:spPr>
          <a:xfrm>
            <a:off x="467544" y="188640"/>
            <a:ext cx="8229600" cy="1144800"/>
          </a:xfrm>
        </p:spPr>
        <p:txBody>
          <a:bodyPr>
            <a:normAutofit/>
          </a:bodyPr>
          <a:lstStyle/>
          <a:p>
            <a:r>
              <a:rPr lang="el-GR" dirty="0" smtClean="0"/>
              <a:t>Το νόημα των λέξεων</a:t>
            </a:r>
            <a:endParaRPr lang="el-GR" dirty="0"/>
          </a:p>
        </p:txBody>
      </p:sp>
      <p:graphicFrame>
        <p:nvGraphicFramePr>
          <p:cNvPr id="7" name="Content Placeholder 10" descr="Πληροφορίες λεξικού" title="Σχεδιάγραμμα"/>
          <p:cNvGraphicFramePr>
            <a:graphicFrameLocks/>
          </p:cNvGraphicFramePr>
          <p:nvPr>
            <p:extLst/>
          </p:nvPr>
        </p:nvGraphicFramePr>
        <p:xfrm>
          <a:off x="161621" y="1700809"/>
          <a:ext cx="4194356"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843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776"/>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a:t>
            </a:r>
            <a:r>
              <a:rPr lang="en-US" sz="2000" dirty="0" smtClean="0"/>
              <a:t>, </a:t>
            </a:r>
            <a:r>
              <a:rPr lang="el-GR" sz="2000" dirty="0" smtClean="0"/>
              <a:t>διαφάνεια 35: </a:t>
            </a:r>
            <a:r>
              <a:rPr lang="el-GR" sz="2000" dirty="0" err="1"/>
              <a:t>Νευρο</a:t>
            </a:r>
            <a:r>
              <a:rPr lang="el-GR" sz="2000" dirty="0"/>
              <a:t>-γνωσιακές </a:t>
            </a:r>
            <a:r>
              <a:rPr lang="el-GR" sz="2000" dirty="0" smtClean="0"/>
              <a:t>διαφορές, </a:t>
            </a:r>
            <a:r>
              <a:rPr lang="en-US" sz="2000" dirty="0" smtClean="0"/>
              <a:t>copyrighted, </a:t>
            </a:r>
            <a:r>
              <a:rPr lang="en-GB" sz="2000" dirty="0" smtClean="0">
                <a:hlinkClick r:id="rId3"/>
              </a:rPr>
              <a:t>http</a:t>
            </a:r>
            <a:r>
              <a:rPr lang="en-GB" sz="2000" dirty="0">
                <a:hlinkClick r:id="rId3"/>
              </a:rPr>
              <a:t>://</a:t>
            </a:r>
            <a:r>
              <a:rPr lang="en-GB" sz="2000" dirty="0" smtClean="0">
                <a:hlinkClick r:id="rId3"/>
              </a:rPr>
              <a:t>worldin90days.blogspot.gr/2010/09/cosmology-of-sexual-paradox-and-fall_03.html</a:t>
            </a:r>
            <a:r>
              <a:rPr lang="en-GB" sz="2000" dirty="0" smtClean="0"/>
              <a:t> </a:t>
            </a:r>
            <a:endParaRPr lang="el-GR" sz="2000" dirty="0" smtClean="0"/>
          </a:p>
          <a:p>
            <a:pPr marL="0" indent="0">
              <a:buNone/>
            </a:pPr>
            <a:r>
              <a:rPr lang="el-GR" sz="2000" dirty="0" smtClean="0"/>
              <a:t>Εικόνα 2</a:t>
            </a:r>
            <a:r>
              <a:rPr lang="en-US" sz="2000" dirty="0"/>
              <a:t> , </a:t>
            </a:r>
            <a:r>
              <a:rPr lang="el-GR" sz="2000" dirty="0"/>
              <a:t>διαφάνεια </a:t>
            </a:r>
            <a:r>
              <a:rPr lang="el-GR" sz="2000" dirty="0" smtClean="0"/>
              <a:t>35: </a:t>
            </a:r>
            <a:r>
              <a:rPr lang="en-US" sz="2000" dirty="0"/>
              <a:t>Graph Visualization and Social Network </a:t>
            </a:r>
            <a:r>
              <a:rPr lang="en-US" sz="2000" dirty="0" smtClean="0"/>
              <a:t>Analysis</a:t>
            </a:r>
            <a:r>
              <a:rPr lang="el-GR" sz="2000" dirty="0" smtClean="0"/>
              <a:t>, </a:t>
            </a:r>
            <a:r>
              <a:rPr lang="en-US" sz="2000" dirty="0" smtClean="0"/>
              <a:t>powered by touchgraph.com, </a:t>
            </a:r>
            <a:r>
              <a:rPr lang="en-US" sz="2000" dirty="0">
                <a:hlinkClick r:id="rId4"/>
              </a:rPr>
              <a:t>https://</a:t>
            </a:r>
            <a:r>
              <a:rPr lang="en-US" sz="2000" dirty="0" smtClean="0">
                <a:hlinkClick r:id="rId4"/>
              </a:rPr>
              <a:t>datasciencecmu.files.wordpress.com/2014/03/4.png</a:t>
            </a:r>
            <a:r>
              <a:rPr lang="en-US" sz="2000" dirty="0"/>
              <a:t>, </a:t>
            </a:r>
            <a:r>
              <a:rPr lang="en-US" sz="2000" dirty="0">
                <a:hlinkClick r:id="rId5"/>
              </a:rPr>
              <a:t>https://</a:t>
            </a:r>
            <a:r>
              <a:rPr lang="en-US" sz="2000" dirty="0" smtClean="0">
                <a:hlinkClick r:id="rId5"/>
              </a:rPr>
              <a:t>datasciencecmu.wordpress.com/category/04_social-network-analysis</a:t>
            </a:r>
            <a:r>
              <a:rPr lang="en-US" sz="2000" dirty="0" smtClean="0"/>
              <a:t> </a:t>
            </a:r>
            <a:endParaRPr lang="el-GR" sz="2000" dirty="0" smtClean="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Ιδιωματισμοί</a:t>
            </a:r>
          </a:p>
        </p:txBody>
      </p:sp>
      <p:sp>
        <p:nvSpPr>
          <p:cNvPr id="5" name="Θέση περιεχομένου 4"/>
          <p:cNvSpPr>
            <a:spLocks noGrp="1"/>
          </p:cNvSpPr>
          <p:nvPr>
            <p:ph idx="1"/>
          </p:nvPr>
        </p:nvSpPr>
        <p:spPr/>
        <p:txBody>
          <a:bodyPr>
            <a:noAutofit/>
          </a:bodyPr>
          <a:lstStyle/>
          <a:p>
            <a:pPr marL="0" indent="0">
              <a:buNone/>
            </a:pPr>
            <a:r>
              <a:rPr lang="el-GR" sz="2400" dirty="0"/>
              <a:t>Φράσεις που </a:t>
            </a:r>
            <a:r>
              <a:rPr lang="el-GR" sz="2400" dirty="0" err="1"/>
              <a:t>υπακούουν</a:t>
            </a:r>
            <a:r>
              <a:rPr lang="el-GR" sz="2400" dirty="0"/>
              <a:t> στις συντακτικές δομές της γλώσσας και το νόημά τους δεν αποτελεί άθροισμα των εννοιών των επιμέρους λέξεων:</a:t>
            </a:r>
          </a:p>
          <a:p>
            <a:pPr lvl="1"/>
            <a:r>
              <a:rPr lang="el-GR" sz="2400" i="1" dirty="0"/>
              <a:t>Τα κοπάνησε</a:t>
            </a:r>
          </a:p>
          <a:p>
            <a:pPr lvl="2"/>
            <a:r>
              <a:rPr lang="el-GR" dirty="0"/>
              <a:t>Σημασία 1: Τα χτύπησε</a:t>
            </a:r>
          </a:p>
          <a:p>
            <a:pPr lvl="2"/>
            <a:r>
              <a:rPr lang="el-GR" dirty="0"/>
              <a:t>Σημασία 2: Ήπιε πολύ αλκοόλ</a:t>
            </a:r>
          </a:p>
          <a:p>
            <a:pPr lvl="1"/>
            <a:r>
              <a:rPr lang="el-GR" sz="2400" i="1" dirty="0"/>
              <a:t>Έφαγε ξύλο</a:t>
            </a:r>
            <a:endParaRPr lang="el-GR" sz="2400" dirty="0"/>
          </a:p>
          <a:p>
            <a:pPr lvl="2"/>
            <a:r>
              <a:rPr lang="el-GR" dirty="0"/>
              <a:t>Σημασία 1: Κατανάλωσε ξύλο.</a:t>
            </a:r>
          </a:p>
          <a:p>
            <a:pPr lvl="2"/>
            <a:r>
              <a:rPr lang="el-GR" dirty="0"/>
              <a:t>Σημασία 2: Τον έδειραν.</a:t>
            </a:r>
          </a:p>
          <a:p>
            <a:pPr marL="0" indent="0">
              <a:buNone/>
            </a:pPr>
            <a:endParaRPr lang="el-GR" sz="2400" dirty="0"/>
          </a:p>
        </p:txBody>
      </p:sp>
    </p:spTree>
    <p:extLst>
      <p:ext uri="{BB962C8B-B14F-4D97-AF65-F5344CB8AC3E}">
        <p14:creationId xmlns:p14="http://schemas.microsoft.com/office/powerpoint/2010/main" val="3994069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Ομωνυμία (1)</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a:t>Ο ίδιος λεκτικός τύπος αντιπροσωπεύει δύο διαφορετικά λεξήματα. Διαχωρίζουμε τις ακόλουθες περιπτώσεις:</a:t>
            </a:r>
          </a:p>
          <a:p>
            <a:pPr marL="457200" lvl="1" indent="0">
              <a:buNone/>
            </a:pPr>
            <a:r>
              <a:rPr lang="el-GR" sz="2400" dirty="0"/>
              <a:t>Απόλυτη ομωνυμία: Όλοι οι γραμματικοί τύποι της μιας λέξης συμπίπτουν με όλους τους γραμματικούς τύπους της άλλης λέξης. Π.χ.</a:t>
            </a:r>
          </a:p>
          <a:p>
            <a:pPr lvl="2"/>
            <a:r>
              <a:rPr lang="el-GR" dirty="0"/>
              <a:t>Η μοίρα: το πεπρωμένο</a:t>
            </a:r>
          </a:p>
          <a:p>
            <a:pPr lvl="2"/>
            <a:r>
              <a:rPr lang="el-GR" dirty="0"/>
              <a:t>Η μοίρα: μονάδα με την οποία μετράμε το άνοιγμα της γωνίας</a:t>
            </a:r>
          </a:p>
          <a:p>
            <a:pPr lvl="2"/>
            <a:r>
              <a:rPr lang="el-GR" dirty="0"/>
              <a:t>Ο γύρος: είδος φαγητού</a:t>
            </a:r>
          </a:p>
          <a:p>
            <a:pPr lvl="2"/>
            <a:r>
              <a:rPr lang="el-GR" dirty="0"/>
              <a:t>Ο γύρος: περιφορά, περίπατος</a:t>
            </a:r>
          </a:p>
          <a:p>
            <a:pPr marL="0" indent="0">
              <a:buNone/>
            </a:pPr>
            <a:endParaRPr lang="el-GR" sz="2400" dirty="0"/>
          </a:p>
        </p:txBody>
      </p:sp>
    </p:spTree>
    <p:extLst>
      <p:ext uri="{BB962C8B-B14F-4D97-AF65-F5344CB8AC3E}">
        <p14:creationId xmlns:p14="http://schemas.microsoft.com/office/powerpoint/2010/main" val="2195307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TotalTime>
  <Words>4854</Words>
  <Application>Microsoft Office PowerPoint</Application>
  <PresentationFormat>On-screen Show (4:3)</PresentationFormat>
  <Paragraphs>441</Paragraphs>
  <Slides>70</Slides>
  <Notes>54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8" baseType="lpstr">
      <vt:lpstr>ＭＳ Ｐゴシック</vt:lpstr>
      <vt:lpstr>Arial</vt:lpstr>
      <vt:lpstr>Calibri</vt:lpstr>
      <vt:lpstr>Symbol</vt:lpstr>
      <vt:lpstr>Times New Roman</vt:lpstr>
      <vt:lpstr>Wingdings</vt:lpstr>
      <vt:lpstr>Θέμα του Office</vt:lpstr>
      <vt:lpstr>ABCSnap</vt:lpstr>
      <vt:lpstr>Εισαγωγή στη Γλωσσολογία</vt:lpstr>
      <vt:lpstr>Μορφολογία</vt:lpstr>
      <vt:lpstr>Μόρφημα</vt:lpstr>
      <vt:lpstr>Τυπολογία</vt:lpstr>
      <vt:lpstr>Σημασιολογία</vt:lpstr>
      <vt:lpstr>Είδη νοημάτων</vt:lpstr>
      <vt:lpstr>Το νόημα των λέξεων</vt:lpstr>
      <vt:lpstr>Ιδιωματισμοί</vt:lpstr>
      <vt:lpstr>Ομωνυμία (1)</vt:lpstr>
      <vt:lpstr>Ομωνυμία (2)</vt:lpstr>
      <vt:lpstr>Πολυσημία (1)</vt:lpstr>
      <vt:lpstr>Πολυσημία (2)</vt:lpstr>
      <vt:lpstr>Συνωνυμία</vt:lpstr>
      <vt:lpstr>Δήλωση, αναφορά, σημασία (1)</vt:lpstr>
      <vt:lpstr>Δήλωση, αναφορά, σημασία (2)</vt:lpstr>
      <vt:lpstr>Δήλωση, αναφορά, σημασία (3)</vt:lpstr>
      <vt:lpstr>Σημασιολογικές σχέσεις</vt:lpstr>
      <vt:lpstr>Κοινωνιογλωσσολογία</vt:lpstr>
      <vt:lpstr>Ορισμός</vt:lpstr>
      <vt:lpstr>Η τυπολογία κατά Chambers</vt:lpstr>
      <vt:lpstr>H τυπολογία κατά Trudgill</vt:lpstr>
      <vt:lpstr>(Κοινωνιο)γλωσσολογική μεταβλητή (1)</vt:lpstr>
      <vt:lpstr>(Κοινωνιο)γλωσσολογική μεταβλητή (2)</vt:lpstr>
      <vt:lpstr>(Κοινωνιο)γλωσσολογική μεταβλητή (3)</vt:lpstr>
      <vt:lpstr>(Κοινωνιο)γλωσσολογική μεταβλητή (4)</vt:lpstr>
      <vt:lpstr>(Κοινωνιο)γλωσσολογική μεταβλητή (5)</vt:lpstr>
      <vt:lpstr>(Κοινωνιο)γλωσσολογική μεταβλητή (6)</vt:lpstr>
      <vt:lpstr>(Κοινωνιο)γλωσσολογική μεταβλητή (7)</vt:lpstr>
      <vt:lpstr>Γλωσσική κοινότητα (1)</vt:lpstr>
      <vt:lpstr>Γλωσσική κοινότητα (2)</vt:lpstr>
      <vt:lpstr>Τυπολογία εξωγλωσσικών παραγόντων που επιδρούν στη γλωσσική ποικιλία</vt:lpstr>
      <vt:lpstr>Έμφυλες διαφορές</vt:lpstr>
      <vt:lpstr>Ερμηνεία (1)</vt:lpstr>
      <vt:lpstr>Ερμηνεία (2)</vt:lpstr>
      <vt:lpstr>Νευρο-γνωσιακές διαφορές</vt:lpstr>
      <vt:lpstr>Ηλικιακές διαφορές </vt:lpstr>
      <vt:lpstr>Ερμηνεία (3)</vt:lpstr>
      <vt:lpstr>Ερμηνεία (4)</vt:lpstr>
      <vt:lpstr>Ερμηνεία (5)</vt:lpstr>
      <vt:lpstr>Ερμηνεία (6)</vt:lpstr>
      <vt:lpstr>Ερμηνεία (7)</vt:lpstr>
      <vt:lpstr>Ερμηνεία (8)</vt:lpstr>
      <vt:lpstr>Κοινωνική Τάξη – Η λειτουργική θεωρία (1)</vt:lpstr>
      <vt:lpstr>Κοινωνική Τάξη – Η λειτουργική θεωρία (2)</vt:lpstr>
      <vt:lpstr>Κοινωνική τάξη και γλωσσική ποικιλία (1)</vt:lpstr>
      <vt:lpstr>Κοινωνική τάξη και γλωσσική ποικιλία (2)</vt:lpstr>
      <vt:lpstr>Κοινωνική τάξη και γλωσσική ποικιλία (3)</vt:lpstr>
      <vt:lpstr>Κοινωνική τάξη και γλωσσική ποικιλία (4)</vt:lpstr>
      <vt:lpstr>Γλωσσική ποικιλία στη Νέα Υόρκη  (Labov 1972)</vt:lpstr>
      <vt:lpstr>Κοινωνικό Δίκτυο</vt:lpstr>
      <vt:lpstr>Βασικές αρχές (1)</vt:lpstr>
      <vt:lpstr>Βασικές αρχές (2)</vt:lpstr>
      <vt:lpstr>Ορισμός κοινωνικού δικτύου (1)</vt:lpstr>
      <vt:lpstr>Ορισμός κοινωνικού δικτύου (2)</vt:lpstr>
      <vt:lpstr>Πλεονεκτήματα (1)</vt:lpstr>
      <vt:lpstr>Πλεονεκτήματα (2)</vt:lpstr>
      <vt:lpstr>Χαρακτηριστικά των κοινωνικών δικτύων</vt:lpstr>
      <vt:lpstr>Υφολογική διαστρωμάτωση</vt:lpstr>
      <vt:lpstr>Κοινωνιογλωσσολογική συνέντευξη (1)</vt:lpstr>
      <vt:lpstr>Κοινωνιογλωσσολογική συνέντευξη (2)</vt:lpstr>
      <vt:lpstr>Κοινωνιογλωσσολογική συνέντευξη (3)</vt:lpstr>
      <vt:lpstr>Τεχνικές συνέντευξης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247</cp:revision>
  <dcterms:created xsi:type="dcterms:W3CDTF">2012-09-06T09:03:05Z</dcterms:created>
  <dcterms:modified xsi:type="dcterms:W3CDTF">2016-02-23T14:21:43Z</dcterms:modified>
</cp:coreProperties>
</file>