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280" r:id="rId21"/>
    <p:sldId id="290" r:id="rId22"/>
    <p:sldId id="295" r:id="rId23"/>
    <p:sldId id="299" r:id="rId24"/>
    <p:sldId id="292" r:id="rId25"/>
    <p:sldId id="291" r:id="rId26"/>
    <p:sldId id="294" r:id="rId27"/>
    <p:sldId id="293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42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-fst1.pixstatic.com/51bb7f60d9127e2542000036._w.540_s.fit_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920062" cy="5091901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695926" cy="5147618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6" y="0"/>
            <a:ext cx="5827016" cy="6438493"/>
          </a:xfrm>
        </p:spPr>
      </p:pic>
    </p:spTree>
    <p:extLst>
      <p:ext uri="{BB962C8B-B14F-4D97-AF65-F5344CB8AC3E}">
        <p14:creationId xmlns:p14="http://schemas.microsoft.com/office/powerpoint/2010/main" val="3163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39942" cy="5183480"/>
          </a:xfrm>
        </p:spPr>
      </p:pic>
    </p:spTree>
    <p:extLst>
      <p:ext uri="{BB962C8B-B14F-4D97-AF65-F5344CB8AC3E}">
        <p14:creationId xmlns:p14="http://schemas.microsoft.com/office/powerpoint/2010/main" val="133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81"/>
            <a:ext cx="4752528" cy="6431002"/>
          </a:xfrm>
        </p:spPr>
      </p:pic>
    </p:spTree>
    <p:extLst>
      <p:ext uri="{BB962C8B-B14F-4D97-AF65-F5344CB8AC3E}">
        <p14:creationId xmlns:p14="http://schemas.microsoft.com/office/powerpoint/2010/main" val="228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93362" cy="5084993"/>
          </a:xfrm>
        </p:spPr>
      </p:pic>
    </p:spTree>
    <p:extLst>
      <p:ext uri="{BB962C8B-B14F-4D97-AF65-F5344CB8AC3E}">
        <p14:creationId xmlns:p14="http://schemas.microsoft.com/office/powerpoint/2010/main" val="2528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343998" cy="5202433"/>
          </a:xfrm>
        </p:spPr>
      </p:pic>
    </p:spTree>
    <p:extLst>
      <p:ext uri="{BB962C8B-B14F-4D97-AF65-F5344CB8AC3E}">
        <p14:creationId xmlns:p14="http://schemas.microsoft.com/office/powerpoint/2010/main" val="192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4211"/>
          <a:stretch/>
        </p:blipFill>
        <p:spPr>
          <a:xfrm>
            <a:off x="3491880" y="0"/>
            <a:ext cx="4536504" cy="6381328"/>
          </a:xfrm>
        </p:spPr>
      </p:pic>
    </p:spTree>
    <p:extLst>
      <p:ext uri="{BB962C8B-B14F-4D97-AF65-F5344CB8AC3E}">
        <p14:creationId xmlns:p14="http://schemas.microsoft.com/office/powerpoint/2010/main" val="1882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13832"/>
            <a:ext cx="4320480" cy="6449042"/>
          </a:xfrm>
        </p:spPr>
      </p:pic>
    </p:spTree>
    <p:extLst>
      <p:ext uri="{BB962C8B-B14F-4D97-AF65-F5344CB8AC3E}">
        <p14:creationId xmlns:p14="http://schemas.microsoft.com/office/powerpoint/2010/main" val="41150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92394" cy="5157001"/>
          </a:xfrm>
        </p:spPr>
      </p:pic>
    </p:spTree>
    <p:extLst>
      <p:ext uri="{BB962C8B-B14F-4D97-AF65-F5344CB8AC3E}">
        <p14:creationId xmlns:p14="http://schemas.microsoft.com/office/powerpoint/2010/main" val="1302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7ο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1-5: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6: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http://p-fst1.pixstatic.com/51bb7f60d9127e2542000036._w.540_s.fit_.</a:t>
            </a:r>
            <a:r>
              <a:rPr lang="en-US" sz="2000" b="1" dirty="0" smtClean="0">
                <a:hlinkClick r:id="rId3"/>
              </a:rPr>
              <a:t>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7-14: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7ο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43998" cy="5155388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96717" cy="5132082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67292" cy="5145403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262137" cy="5068365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514</Words>
  <Application>Microsoft Office PowerPoint</Application>
  <PresentationFormat>Προβολή στην οθόνη (4:3)</PresentationFormat>
  <Paragraphs>76</Paragraphs>
  <Slides>27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207</cp:revision>
  <dcterms:created xsi:type="dcterms:W3CDTF">2012-09-06T09:03:05Z</dcterms:created>
  <dcterms:modified xsi:type="dcterms:W3CDTF">2015-10-27T09:12:22Z</dcterms:modified>
</cp:coreProperties>
</file>