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280" r:id="rId37"/>
    <p:sldId id="290" r:id="rId38"/>
    <p:sldId id="295" r:id="rId39"/>
    <p:sldId id="299" r:id="rId40"/>
    <p:sldId id="292" r:id="rId41"/>
    <p:sldId id="291" r:id="rId42"/>
    <p:sldId id="360" r:id="rId43"/>
    <p:sldId id="293" r:id="rId44"/>
    <p:sldId id="336" r:id="rId45"/>
    <p:sldId id="358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280"/>
            <p14:sldId id="290"/>
            <p14:sldId id="295"/>
            <p14:sldId id="299"/>
            <p14:sldId id="292"/>
            <p14:sldId id="291"/>
            <p14:sldId id="360"/>
          </p14:sldIdLst>
        </p14:section>
        <p14:section name="Untitled Section" id="{0F1CB131-A6BD-43D0-B8D4-1F27CEF7A05E}">
          <p14:sldIdLst>
            <p14:sldId id="293"/>
            <p14:sldId id="336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0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89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0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91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ntvarystudio.hu/web/tan/Platthy_Inherend%20_expressiveness%20jav%C3%ADtott_elemei/image02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ontvarystudio.hu/web/tan/Platthy_Inherend%20_expressiveness%20jav%C3%ADtott_elemei/image033.jpg" TargetMode="External"/><Relationship Id="rId5" Type="http://schemas.openxmlformats.org/officeDocument/2006/relationships/hyperlink" Target="http://www.csontvarystudio.hu/web/tan/Platthy_Inherend%20_expressiveness%20jav%C3%ADtott_elemei/image029.jpg" TargetMode="External"/><Relationship Id="rId4" Type="http://schemas.openxmlformats.org/officeDocument/2006/relationships/hyperlink" Target="http://waddleeahchaa.com/wp-content/uploads/2011/02/me-ex-1-2011-480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ntvarystudio.hu/web/tan/Platthy_Inherend%20_expressiveness%20jav%C3%ADtott_elemei/image043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ontvarystudio.hu/web/tan/Platthy_Inherend%20_expressiveness%20jav%C3%ADtott_elemei/image059.jpg" TargetMode="External"/><Relationship Id="rId4" Type="http://schemas.openxmlformats.org/officeDocument/2006/relationships/hyperlink" Target="http://www.csontvarystudio.hu/web/tan/Platthy_Inherend%20_expressiveness%20jav%C3%ADtott_elemei/image039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ikuzo.com/wp-content/uploads/2011/10/a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ontvarystudio.hu/web/tan/Platthy_Inherend%20_expressiveness%20jav%C3%ADtott_elemei/image051.jpg" TargetMode="External"/><Relationship Id="rId4" Type="http://schemas.openxmlformats.org/officeDocument/2006/relationships/hyperlink" Target="http://babyunplugged.files.wordpress.com/2013/01/imgres-11.jpeg?w=122&amp;h=1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23967"/>
            <a:ext cx="8757141" cy="4836962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91542" cy="5151942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59302"/>
            <a:ext cx="7416824" cy="5038517"/>
          </a:xfrm>
        </p:spPr>
      </p:pic>
    </p:spTree>
    <p:extLst>
      <p:ext uri="{BB962C8B-B14F-4D97-AF65-F5344CB8AC3E}">
        <p14:creationId xmlns:p14="http://schemas.microsoft.com/office/powerpoint/2010/main" val="3163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38530"/>
            <a:ext cx="5112568" cy="6691866"/>
          </a:xfrm>
        </p:spPr>
      </p:pic>
    </p:spTree>
    <p:extLst>
      <p:ext uri="{BB962C8B-B14F-4D97-AF65-F5344CB8AC3E}">
        <p14:creationId xmlns:p14="http://schemas.microsoft.com/office/powerpoint/2010/main" val="133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" y="1985163"/>
            <a:ext cx="9069798" cy="3724312"/>
          </a:xfrm>
        </p:spPr>
      </p:pic>
      <p:pic>
        <p:nvPicPr>
          <p:cNvPr id="6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" y="1985162"/>
            <a:ext cx="9069798" cy="37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392352" cy="5269420"/>
          </a:xfrm>
        </p:spPr>
      </p:pic>
    </p:spTree>
    <p:extLst>
      <p:ext uri="{BB962C8B-B14F-4D97-AF65-F5344CB8AC3E}">
        <p14:creationId xmlns:p14="http://schemas.microsoft.com/office/powerpoint/2010/main" val="2528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39" y="12138"/>
            <a:ext cx="6682661" cy="6441198"/>
          </a:xfrm>
        </p:spPr>
      </p:pic>
    </p:spTree>
    <p:extLst>
      <p:ext uri="{BB962C8B-B14F-4D97-AF65-F5344CB8AC3E}">
        <p14:creationId xmlns:p14="http://schemas.microsoft.com/office/powerpoint/2010/main" val="192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248"/>
            <a:ext cx="4692461" cy="6366071"/>
          </a:xfrm>
        </p:spPr>
      </p:pic>
    </p:spTree>
    <p:extLst>
      <p:ext uri="{BB962C8B-B14F-4D97-AF65-F5344CB8AC3E}">
        <p14:creationId xmlns:p14="http://schemas.microsoft.com/office/powerpoint/2010/main" val="1882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5097653"/>
          </a:xfrm>
        </p:spPr>
      </p:pic>
    </p:spTree>
    <p:extLst>
      <p:ext uri="{BB962C8B-B14F-4D97-AF65-F5344CB8AC3E}">
        <p14:creationId xmlns:p14="http://schemas.microsoft.com/office/powerpoint/2010/main" val="1302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0970"/>
            <a:ext cx="7704856" cy="5144220"/>
          </a:xfrm>
        </p:spPr>
      </p:pic>
    </p:spTree>
    <p:extLst>
      <p:ext uri="{BB962C8B-B14F-4D97-AF65-F5344CB8AC3E}">
        <p14:creationId xmlns:p14="http://schemas.microsoft.com/office/powerpoint/2010/main" val="20219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-28254"/>
            <a:ext cx="5954112" cy="6423801"/>
          </a:xfrm>
        </p:spPr>
      </p:pic>
    </p:spTree>
    <p:extLst>
      <p:ext uri="{BB962C8B-B14F-4D97-AF65-F5344CB8AC3E}">
        <p14:creationId xmlns:p14="http://schemas.microsoft.com/office/powerpoint/2010/main" val="6338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104320" cy="5165673"/>
          </a:xfrm>
        </p:spPr>
      </p:pic>
    </p:spTree>
    <p:extLst>
      <p:ext uri="{BB962C8B-B14F-4D97-AF65-F5344CB8AC3E}">
        <p14:creationId xmlns:p14="http://schemas.microsoft.com/office/powerpoint/2010/main" val="1263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469025"/>
            <a:ext cx="6349648" cy="5797923"/>
          </a:xfrm>
        </p:spPr>
      </p:pic>
    </p:spTree>
    <p:extLst>
      <p:ext uri="{BB962C8B-B14F-4D97-AF65-F5344CB8AC3E}">
        <p14:creationId xmlns:p14="http://schemas.microsoft.com/office/powerpoint/2010/main" val="602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237"/>
            <a:ext cx="5112568" cy="6418099"/>
          </a:xfrm>
        </p:spPr>
      </p:pic>
    </p:spTree>
    <p:extLst>
      <p:ext uri="{BB962C8B-B14F-4D97-AF65-F5344CB8AC3E}">
        <p14:creationId xmlns:p14="http://schemas.microsoft.com/office/powerpoint/2010/main" val="26202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380312" cy="5044388"/>
          </a:xfrm>
        </p:spPr>
      </p:pic>
    </p:spTree>
    <p:extLst>
      <p:ext uri="{BB962C8B-B14F-4D97-AF65-F5344CB8AC3E}">
        <p14:creationId xmlns:p14="http://schemas.microsoft.com/office/powerpoint/2010/main" val="12610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8261"/>
            <a:ext cx="6352219" cy="5968399"/>
          </a:xfrm>
        </p:spPr>
      </p:pic>
    </p:spTree>
    <p:extLst>
      <p:ext uri="{BB962C8B-B14F-4D97-AF65-F5344CB8AC3E}">
        <p14:creationId xmlns:p14="http://schemas.microsoft.com/office/powerpoint/2010/main" val="1761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76328" cy="5186773"/>
          </a:xfrm>
        </p:spPr>
      </p:pic>
    </p:spTree>
    <p:extLst>
      <p:ext uri="{BB962C8B-B14F-4D97-AF65-F5344CB8AC3E}">
        <p14:creationId xmlns:p14="http://schemas.microsoft.com/office/powerpoint/2010/main" val="42138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4" y="1480564"/>
            <a:ext cx="8400464" cy="4783181"/>
          </a:xfrm>
        </p:spPr>
      </p:pic>
    </p:spTree>
    <p:extLst>
      <p:ext uri="{BB962C8B-B14F-4D97-AF65-F5344CB8AC3E}">
        <p14:creationId xmlns:p14="http://schemas.microsoft.com/office/powerpoint/2010/main" val="31519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5400600" cy="6410831"/>
          </a:xfrm>
        </p:spPr>
      </p:pic>
    </p:spTree>
    <p:extLst>
      <p:ext uri="{BB962C8B-B14F-4D97-AF65-F5344CB8AC3E}">
        <p14:creationId xmlns:p14="http://schemas.microsoft.com/office/powerpoint/2010/main" val="356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5374660" cy="6462264"/>
          </a:xfrm>
        </p:spPr>
      </p:pic>
    </p:spTree>
    <p:extLst>
      <p:ext uri="{BB962C8B-B14F-4D97-AF65-F5344CB8AC3E}">
        <p14:creationId xmlns:p14="http://schemas.microsoft.com/office/powerpoint/2010/main" val="30006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12669"/>
            <a:ext cx="5594072" cy="6440667"/>
          </a:xfrm>
        </p:spPr>
      </p:pic>
    </p:spTree>
    <p:extLst>
      <p:ext uri="{BB962C8B-B14F-4D97-AF65-F5344CB8AC3E}">
        <p14:creationId xmlns:p14="http://schemas.microsoft.com/office/powerpoint/2010/main" val="6900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56" y="-40788"/>
            <a:ext cx="6137331" cy="6494124"/>
          </a:xfrm>
        </p:spPr>
      </p:pic>
    </p:spTree>
    <p:extLst>
      <p:ext uri="{BB962C8B-B14F-4D97-AF65-F5344CB8AC3E}">
        <p14:creationId xmlns:p14="http://schemas.microsoft.com/office/powerpoint/2010/main" val="9256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5378048" cy="6462697"/>
          </a:xfrm>
        </p:spPr>
      </p:pic>
    </p:spTree>
    <p:extLst>
      <p:ext uri="{BB962C8B-B14F-4D97-AF65-F5344CB8AC3E}">
        <p14:creationId xmlns:p14="http://schemas.microsoft.com/office/powerpoint/2010/main" val="13635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234032" cy="6420069"/>
          </a:xfrm>
        </p:spPr>
      </p:pic>
    </p:spTree>
    <p:extLst>
      <p:ext uri="{BB962C8B-B14F-4D97-AF65-F5344CB8AC3E}">
        <p14:creationId xmlns:p14="http://schemas.microsoft.com/office/powerpoint/2010/main" val="12591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67934" cy="5016927"/>
          </a:xfrm>
        </p:spPr>
      </p:pic>
    </p:spTree>
    <p:extLst>
      <p:ext uri="{BB962C8B-B14F-4D97-AF65-F5344CB8AC3E}">
        <p14:creationId xmlns:p14="http://schemas.microsoft.com/office/powerpoint/2010/main" val="28075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99982" cy="5026612"/>
          </a:xfrm>
        </p:spPr>
      </p:pic>
    </p:spTree>
    <p:extLst>
      <p:ext uri="{BB962C8B-B14F-4D97-AF65-F5344CB8AC3E}">
        <p14:creationId xmlns:p14="http://schemas.microsoft.com/office/powerpoint/2010/main" val="14524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4ο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</a:t>
            </a:r>
            <a:r>
              <a:rPr lang="el-GR" sz="2000" dirty="0" smtClean="0"/>
              <a:t>Τρίτων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23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l-GR" sz="2000" b="1" dirty="0" smtClean="0"/>
              <a:t>1: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3"/>
              </a:rPr>
              <a:t>http://www.csontvarystudio.hu/web/tan/Platthy_Inherend%20_expressiveness%20jav%C3%ADtott_elemei/image023.jpg</a:t>
            </a:r>
            <a:r>
              <a:rPr lang="el-G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n-US" sz="2000" b="1" dirty="0" smtClean="0"/>
              <a:t>2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4"/>
              </a:rPr>
              <a:t>http://waddleeahchaa.com/wp-content/uploads/2011/02/me-ex-1-2011-480.jpg</a:t>
            </a:r>
            <a:r>
              <a:rPr lang="el-G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n-US" sz="2000" b="1" dirty="0" smtClean="0"/>
              <a:t>3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5"/>
              </a:rPr>
              <a:t>http://www.csontvarystudio.hu/web/tan/Platthy_Inherend%20_expressiveness%20jav%C3%ADtott_elemei/image029.jpg</a:t>
            </a:r>
            <a:r>
              <a:rPr lang="el-G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n-US" sz="2000" b="1" dirty="0" smtClean="0"/>
              <a:t>4</a:t>
            </a:r>
            <a:r>
              <a:rPr lang="el-GR" sz="2000" b="1" dirty="0" smtClean="0"/>
              <a:t>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6"/>
              </a:rPr>
              <a:t>http://www.csontvarystudio.hu/web/tan/Platthy_Inherend%20_expressiveness%20jav%C3%ADtott_elemei/image033.jpg</a:t>
            </a:r>
            <a:r>
              <a:rPr lang="el-G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5</a:t>
            </a:r>
            <a:r>
              <a:rPr lang="en-US" sz="2000" b="1" dirty="0" smtClean="0"/>
              <a:t>-</a:t>
            </a:r>
            <a:r>
              <a:rPr lang="el-GR" sz="2000" b="1" dirty="0" smtClean="0"/>
              <a:t>8: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</a:t>
            </a:r>
            <a:r>
              <a:rPr lang="el-GR" sz="2000" b="1" dirty="0"/>
              <a:t>α</a:t>
            </a:r>
            <a:r>
              <a:rPr lang="el-GR" sz="2000" b="1" dirty="0" smtClean="0"/>
              <a:t> 9: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www.csontvarystudio.hu/web/tan/Platthy_Inherend%20_expressiveness%20jav%C3%ADtott_elemei/image043.jpg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Εικόνες 10: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www.csontvarystudio.hu/web/tan/Platthy_Inherend%20_expressiveness%20jav%C3%ADtott_elemei/image039.jpg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11: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12: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 smtClean="0">
                <a:hlinkClick r:id="rId5"/>
              </a:rPr>
              <a:t>http</a:t>
            </a:r>
            <a:r>
              <a:rPr lang="en-US" sz="2000" b="1" dirty="0">
                <a:hlinkClick r:id="rId5"/>
              </a:rPr>
              <a:t>://</a:t>
            </a:r>
            <a:r>
              <a:rPr lang="en-US" sz="2000" b="1" dirty="0" smtClean="0">
                <a:hlinkClick r:id="rId5"/>
              </a:rPr>
              <a:t>www.csontvarystudio.hu/web/tan/Platthy_Inherend%20_expressiveness%20jav%C3%ADtott_elemei/image059.jpg</a:t>
            </a:r>
            <a:r>
              <a:rPr lang="el-GR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8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13-17: </a:t>
            </a:r>
            <a:r>
              <a:rPr lang="en-US" sz="2000" b="1" dirty="0" smtClean="0"/>
              <a:t>Copyrighted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 smtClean="0"/>
              <a:t>Εικόνα 18: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www.goikuzo.com/wp-content/uploads/2011/10/a1.jpg</a:t>
            </a:r>
            <a:r>
              <a:rPr lang="el-GR" sz="2000" b="1" dirty="0" smtClean="0"/>
              <a:t> 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19-27: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28: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babyunplugged.files.wordpress.com/2013/01/imgres-11.jpeg?w=122&amp;h=150</a:t>
            </a:r>
            <a:r>
              <a:rPr lang="el-GR" sz="2000" b="1" dirty="0" smtClean="0"/>
              <a:t> </a:t>
            </a:r>
          </a:p>
          <a:p>
            <a:pPr marL="0" indent="0">
              <a:buNone/>
            </a:pPr>
            <a:r>
              <a:rPr lang="el-GR" sz="2000" b="1" dirty="0"/>
              <a:t>Εικόνα 29: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/>
              <a:t>Εικόνα 30: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5"/>
              </a:rPr>
              <a:t>http://www.csontvarystudio.hu/web/tan/Platthy_Inherend%20_expressiveness%20jav%C3%ADtott_elemei/image051.jpg</a:t>
            </a:r>
            <a:r>
              <a:rPr lang="el-GR" sz="2000" b="1" dirty="0"/>
              <a:t> </a:t>
            </a:r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159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4ο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33665" cy="5218572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68344" cy="5112229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05563" cy="5114061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96336" cy="5161939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685</Words>
  <Application>Microsoft Office PowerPoint</Application>
  <PresentationFormat>Προβολή στην οθόνη (4:3)</PresentationFormat>
  <Paragraphs>111</Paragraphs>
  <Slides>45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214</cp:revision>
  <dcterms:created xsi:type="dcterms:W3CDTF">2012-09-06T09:03:05Z</dcterms:created>
  <dcterms:modified xsi:type="dcterms:W3CDTF">2015-10-27T08:18:12Z</dcterms:modified>
</cp:coreProperties>
</file>