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1" r:id="rId2"/>
    <p:sldId id="264" r:id="rId3"/>
    <p:sldId id="261" r:id="rId4"/>
    <p:sldId id="262" r:id="rId5"/>
    <p:sldId id="266" r:id="rId6"/>
    <p:sldId id="326" r:id="rId7"/>
    <p:sldId id="327" r:id="rId8"/>
    <p:sldId id="328" r:id="rId9"/>
    <p:sldId id="329" r:id="rId10"/>
    <p:sldId id="330" r:id="rId11"/>
    <p:sldId id="331" r:id="rId12"/>
    <p:sldId id="280" r:id="rId13"/>
    <p:sldId id="290" r:id="rId14"/>
    <p:sldId id="295" r:id="rId15"/>
    <p:sldId id="299" r:id="rId16"/>
    <p:sldId id="292" r:id="rId17"/>
    <p:sldId id="291" r:id="rId18"/>
    <p:sldId id="294" r:id="rId19"/>
    <p:sldId id="293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26"/>
            <p14:sldId id="327"/>
            <p14:sldId id="328"/>
            <p14:sldId id="329"/>
            <p14:sldId id="330"/>
            <p14:sldId id="33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9309" autoAdjust="0"/>
  </p:normalViewPr>
  <p:slideViewPr>
    <p:cSldViewPr>
      <p:cViewPr varScale="1">
        <p:scale>
          <a:sx n="78" d="100"/>
          <a:sy n="78" d="100"/>
        </p:scale>
        <p:origin x="2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2. Το παιδικό σχέδιο ως γνωστική διεργασία: αναπαραστατικές ικανότητες.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_m220xgr6noU/TRhpWNOIFnI/AAAAAAAAAGU/LOqPG-bzFE4/s320/Escanear0031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1.bp.blogspot.com/_m220xgr6noU/TRhrO1HjtEI/AAAAAAAAAHM/hIdGqedWOAo/s1600/Escanear0038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2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7776046" cy="5124952"/>
          </a:xfrm>
        </p:spPr>
      </p:pic>
    </p:spTree>
    <p:extLst>
      <p:ext uri="{BB962C8B-B14F-4D97-AF65-F5344CB8AC3E}">
        <p14:creationId xmlns:p14="http://schemas.microsoft.com/office/powerpoint/2010/main" val="4100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196752"/>
            <a:ext cx="6407894" cy="5183321"/>
          </a:xfrm>
        </p:spPr>
      </p:pic>
    </p:spTree>
    <p:extLst>
      <p:ext uri="{BB962C8B-B14F-4D97-AF65-F5344CB8AC3E}">
        <p14:creationId xmlns:p14="http://schemas.microsoft.com/office/powerpoint/2010/main" val="245104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l-GR" dirty="0" smtClean="0"/>
              <a:t>11ο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l-GR" sz="2000" dirty="0" smtClean="0"/>
              <a:t>2</a:t>
            </a:r>
            <a:r>
              <a:rPr lang="el-GR" sz="2000" dirty="0"/>
              <a:t>. Το παιδικό σχέδιο ως γνωστική διεργασία: αναπαραστατικές </a:t>
            </a:r>
            <a:r>
              <a:rPr lang="el-GR" sz="2000" dirty="0" smtClean="0"/>
              <a:t>ικανότητες».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/>
              <a:t>1: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2: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http://3.bp.blogspot.com/_</a:t>
            </a:r>
            <a:r>
              <a:rPr lang="en-US" sz="2000" b="1" dirty="0" smtClean="0">
                <a:hlinkClick r:id="rId3"/>
              </a:rPr>
              <a:t>m220xgr6noU/TRhpWNOIFnI/AAAAAAAAAGU/LOqPG-bzFE4/s320/Escanear0031.jpg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3-5: </a:t>
            </a:r>
            <a:r>
              <a:rPr lang="en-US" sz="2000" b="1" dirty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6: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http://1.bp.blogspot.com/_</a:t>
            </a:r>
            <a:r>
              <a:rPr lang="en-US" sz="2000" b="1" dirty="0" smtClean="0">
                <a:hlinkClick r:id="rId4"/>
              </a:rPr>
              <a:t>m220xgr6noU/TRhrO1HjtEI/AAAAAAAAAHM/hIdGqedWOAo/s1600/Escanear0038.jpg</a:t>
            </a:r>
            <a:r>
              <a:rPr lang="el-GR" sz="2000" b="1" dirty="0" smtClean="0"/>
              <a:t> </a:t>
            </a:r>
            <a:endParaRPr lang="en-US" sz="2000" b="1" dirty="0"/>
          </a:p>
          <a:p>
            <a:pPr marL="0" indent="0">
              <a:buNone/>
            </a:pPr>
            <a:r>
              <a:rPr lang="el-GR" sz="2000" b="1" dirty="0" smtClean="0"/>
              <a:t>                      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pPr lvl="0"/>
            <a:r>
              <a:rPr lang="el-GR" sz="4400" dirty="0"/>
              <a:t>Ενότητα </a:t>
            </a:r>
            <a:r>
              <a:rPr lang="el-GR" sz="4400" dirty="0" smtClean="0"/>
              <a:t>2. </a:t>
            </a:r>
            <a:br>
              <a:rPr lang="el-GR" sz="4400" dirty="0" smtClean="0"/>
            </a:br>
            <a:r>
              <a:rPr lang="el-GR" sz="4400" dirty="0"/>
              <a:t>Το παιδικό σχέδιο ως γνωστική διεργασία: αναπαραστατικές ικανότητες.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Ικανότητα αναγνώρισης και περιγραφής των αναπαραστατικών ικανοτήτων του παιδιού όπως αυτές αναφαίνονται μέσα στο σχέδιό του χρησιμοποιώντας την σχετική βιβλιογραφία.</a:t>
            </a:r>
          </a:p>
          <a:p>
            <a:pPr lvl="0"/>
            <a:r>
              <a:rPr lang="el-GR" dirty="0"/>
              <a:t>Κριτική θεώρηση των διαφορετικών προσεγγίσεων στην ανάλυση του παιδικού σχεδίου και των ποικίλων θεωριών στην διδακτική της τέχνης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517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Η τάση των μικρών παιδιών να κάνουν σημάδια σε μία επίπεδη επιφάνεια εξετάζεται έως η απαρχή της αναπαραστατικής διαδικασίας, αλλά και της ικανότητας για συμβολική και αφαιρετική σκέψη. Αναγνωρίζονται στάδια στην αναδίπλωση αυτών των ικανοτήτων και συσχετίζονται με την </a:t>
            </a:r>
            <a:r>
              <a:rPr lang="el-GR" dirty="0" smtClean="0"/>
              <a:t>διανοητική </a:t>
            </a:r>
            <a:r>
              <a:rPr lang="el-GR" dirty="0"/>
              <a:t>και αντιληπτική ανάπτυξη του παιδιού. Πιο συγκεκριμένα, το σχέδιο του μικρού παιδιού δεν θεωρείται ως μία προσπάθεια ρεαλιστικής </a:t>
            </a:r>
            <a:r>
              <a:rPr lang="el-GR" dirty="0" smtClean="0"/>
              <a:t>αναπαράστασης </a:t>
            </a:r>
            <a:r>
              <a:rPr lang="el-GR" dirty="0"/>
              <a:t>του κόσμου, αλλά ως η δημιουργία συμβόλων και γραφιστικών στερεοτύπων που θα το  βοηθήσουν να αντιληφθεί και να κατανοήσει τον κόσμο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l-GR" dirty="0" smtClean="0"/>
              <a:t>11ο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640989" cy="5169440"/>
          </a:xfrm>
        </p:spPr>
      </p:pic>
    </p:spTree>
    <p:extLst>
      <p:ext uri="{BB962C8B-B14F-4D97-AF65-F5344CB8AC3E}">
        <p14:creationId xmlns:p14="http://schemas.microsoft.com/office/powerpoint/2010/main" val="6765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16058"/>
            <a:ext cx="6695926" cy="5081376"/>
          </a:xfrm>
        </p:spPr>
      </p:pic>
    </p:spTree>
    <p:extLst>
      <p:ext uri="{BB962C8B-B14F-4D97-AF65-F5344CB8AC3E}">
        <p14:creationId xmlns:p14="http://schemas.microsoft.com/office/powerpoint/2010/main" val="146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6632"/>
            <a:ext cx="3997803" cy="6314573"/>
          </a:xfrm>
        </p:spPr>
      </p:pic>
    </p:spTree>
    <p:extLst>
      <p:ext uri="{BB962C8B-B14F-4D97-AF65-F5344CB8AC3E}">
        <p14:creationId xmlns:p14="http://schemas.microsoft.com/office/powerpoint/2010/main" val="34329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0939"/>
            <a:ext cx="6228184" cy="6396009"/>
          </a:xfrm>
        </p:spPr>
      </p:pic>
    </p:spTree>
    <p:extLst>
      <p:ext uri="{BB962C8B-B14F-4D97-AF65-F5344CB8AC3E}">
        <p14:creationId xmlns:p14="http://schemas.microsoft.com/office/powerpoint/2010/main" val="354237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508</Words>
  <Application>Microsoft Office PowerPoint</Application>
  <PresentationFormat>Προβολή στην οθόνη (4:3)</PresentationFormat>
  <Paragraphs>69</Paragraphs>
  <Slides>19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4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2</vt:lpstr>
      <vt:lpstr>Ενότητα 2.  Το παιδικό σχέδιο ως γνωστική διεργασία: αναπαραστατικές ικανότητες.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207</cp:revision>
  <dcterms:created xsi:type="dcterms:W3CDTF">2012-09-06T09:03:05Z</dcterms:created>
  <dcterms:modified xsi:type="dcterms:W3CDTF">2015-10-25T22:12:06Z</dcterms:modified>
</cp:coreProperties>
</file>