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280" r:id="rId13"/>
    <p:sldId id="290" r:id="rId14"/>
    <p:sldId id="295" r:id="rId15"/>
    <p:sldId id="299" r:id="rId16"/>
    <p:sldId id="292" r:id="rId17"/>
    <p:sldId id="291" r:id="rId18"/>
    <p:sldId id="294" r:id="rId19"/>
    <p:sldId id="29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9309" autoAdjust="0"/>
  </p:normalViewPr>
  <p:slideViewPr>
    <p:cSldViewPr>
      <p:cViewPr varScale="1">
        <p:scale>
          <a:sx n="78" d="100"/>
          <a:sy n="78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m220xgr6noU/TRhpWNOIFnI/AAAAAAAAAGU/LOqPG-bzFE4/s320/Escanear003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.bp.blogspot.com/_m220xgr6noU/TRhrO1HjtEI/AAAAAAAAAHM/hIdGqedWOAo/s1600/Escanear003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76046" cy="5124952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407894" cy="5183321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l-GR" dirty="0" smtClean="0"/>
              <a:t>11ο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http://3.bp.blogspot.com/_</a:t>
            </a:r>
            <a:r>
              <a:rPr lang="en-US" sz="2000" b="1" dirty="0" smtClean="0">
                <a:hlinkClick r:id="rId3"/>
              </a:rPr>
              <a:t>m220xgr6noU/TRhpWNOIFnI/AAAAAAAAAGU/LOqPG-bzFE4/s320/Escanear0031.jpg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3-5: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6: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http://1.bp.blogspot.com/_</a:t>
            </a:r>
            <a:r>
              <a:rPr lang="en-US" sz="2000" b="1" dirty="0" smtClean="0">
                <a:hlinkClick r:id="rId4"/>
              </a:rPr>
              <a:t>m220xgr6noU/TRhrO1HjtEI/AAAAAAAAAHM/hIdGqedWOAo/s1600/Escanear0038.jpg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l-GR" dirty="0" smtClean="0"/>
              <a:t>11ο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640989" cy="5169440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6058"/>
            <a:ext cx="6695926" cy="5081376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3997803" cy="6314573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939"/>
            <a:ext cx="6228184" cy="6396009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508</Words>
  <Application>Microsoft Office PowerPoint</Application>
  <PresentationFormat>Προβολή στην οθόνη (4:3)</PresentationFormat>
  <Paragraphs>69</Paragraphs>
  <Slides>19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207</cp:revision>
  <dcterms:created xsi:type="dcterms:W3CDTF">2012-09-06T09:03:05Z</dcterms:created>
  <dcterms:modified xsi:type="dcterms:W3CDTF">2015-10-25T22:12:06Z</dcterms:modified>
</cp:coreProperties>
</file>