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8" r:id="rId18"/>
    <p:sldId id="339" r:id="rId19"/>
    <p:sldId id="340" r:id="rId20"/>
    <p:sldId id="341" r:id="rId21"/>
    <p:sldId id="280" r:id="rId22"/>
    <p:sldId id="290" r:id="rId23"/>
    <p:sldId id="295" r:id="rId24"/>
    <p:sldId id="299" r:id="rId25"/>
    <p:sldId id="292" r:id="rId26"/>
    <p:sldId id="291" r:id="rId27"/>
    <p:sldId id="294" r:id="rId28"/>
    <p:sldId id="293" r:id="rId29"/>
    <p:sldId id="336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40"/>
            <p14:sldId id="34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9309" autoAdjust="0"/>
  </p:normalViewPr>
  <p:slideViewPr>
    <p:cSldViewPr>
      <p:cViewPr varScale="1">
        <p:scale>
          <a:sx n="61" d="100"/>
          <a:sy n="61" d="100"/>
        </p:scale>
        <p:origin x="90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30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proactiveplay.com/wp-content/uploads/2012/11/proactiveplay-jpiagetdrawing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rteeeducacao.net/_Media/tentativas_med.jpe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_m220xgr6noU/TRNxZpTlUxI/AAAAAAAAADg/7yzNayM9P_0/s320/Escanear0011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7" name="Θέση περιεχομένου 6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3095"/>
            <a:ext cx="4888037" cy="6342483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94444"/>
            <a:ext cx="8746446" cy="5045720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" y="1353684"/>
            <a:ext cx="9021130" cy="4881715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0"/>
          <a:stretch/>
        </p:blipFill>
        <p:spPr>
          <a:xfrm>
            <a:off x="2627784" y="207272"/>
            <a:ext cx="6264696" cy="6062626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488014" cy="5133463"/>
          </a:xfr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6516216" cy="5089588"/>
          </a:xfrm>
        </p:spPr>
      </p:pic>
    </p:spTree>
    <p:extLst>
      <p:ext uri="{BB962C8B-B14F-4D97-AF65-F5344CB8AC3E}">
        <p14:creationId xmlns:p14="http://schemas.microsoft.com/office/powerpoint/2010/main" val="25289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632030" cy="5203165"/>
          </a:xfrm>
        </p:spPr>
      </p:pic>
    </p:spTree>
    <p:extLst>
      <p:ext uri="{BB962C8B-B14F-4D97-AF65-F5344CB8AC3E}">
        <p14:creationId xmlns:p14="http://schemas.microsoft.com/office/powerpoint/2010/main" val="1926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695926" cy="5029296"/>
          </a:xfrm>
        </p:spPr>
      </p:pic>
    </p:spTree>
    <p:extLst>
      <p:ext uri="{BB962C8B-B14F-4D97-AF65-F5344CB8AC3E}">
        <p14:creationId xmlns:p14="http://schemas.microsoft.com/office/powerpoint/2010/main" val="18821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303343"/>
            <a:ext cx="6479902" cy="4961034"/>
          </a:xfrm>
        </p:spPr>
      </p:pic>
    </p:spTree>
    <p:extLst>
      <p:ext uri="{BB962C8B-B14F-4D97-AF65-F5344CB8AC3E}">
        <p14:creationId xmlns:p14="http://schemas.microsoft.com/office/powerpoint/2010/main" val="41150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55944"/>
            <a:ext cx="7055966" cy="5047043"/>
          </a:xfrm>
        </p:spPr>
      </p:pic>
    </p:spTree>
    <p:extLst>
      <p:ext uri="{BB962C8B-B14F-4D97-AF65-F5344CB8AC3E}">
        <p14:creationId xmlns:p14="http://schemas.microsoft.com/office/powerpoint/2010/main" val="13023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6839942" cy="5007139"/>
          </a:xfrm>
        </p:spPr>
      </p:pic>
    </p:spTree>
    <p:extLst>
      <p:ext uri="{BB962C8B-B14F-4D97-AF65-F5344CB8AC3E}">
        <p14:creationId xmlns:p14="http://schemas.microsoft.com/office/powerpoint/2010/main" val="20219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10ο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1-3: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4: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proactiveplay.com/wp-content/uploads/2012/11/proactiveplay-jpiagetdrawing.jpg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5-6: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7: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http://www.arteeeducacao.net/_</a:t>
            </a:r>
            <a:r>
              <a:rPr lang="en-US" sz="2000" b="1" dirty="0" smtClean="0">
                <a:hlinkClick r:id="rId4"/>
              </a:rPr>
              <a:t>Media/tentativas_med.jpeg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8-11: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12</a:t>
            </a:r>
            <a:r>
              <a:rPr lang="el-GR" sz="2000" b="1" dirty="0" smtClean="0"/>
              <a:t>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http://1.bp.blogspot.com/_</a:t>
            </a:r>
            <a:r>
              <a:rPr lang="en-US" sz="2000" b="1" dirty="0" smtClean="0">
                <a:hlinkClick r:id="rId3"/>
              </a:rPr>
              <a:t>m220xgr6noU/TRNxZpTlUxI/AAAAAAAAADg/7yzNayM9P_0/s320/Escanear0011.jpg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/>
              <a:t>Εικόνες </a:t>
            </a:r>
            <a:r>
              <a:rPr lang="el-GR" sz="2000" b="1" smtClean="0"/>
              <a:t>13-15: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 </a:t>
            </a:r>
          </a:p>
          <a:p>
            <a:pPr marL="0" indent="0">
              <a:buNone/>
            </a:pPr>
            <a:r>
              <a:rPr lang="el-GR" sz="2000" b="1" dirty="0"/>
              <a:t> </a:t>
            </a:r>
            <a:r>
              <a:rPr lang="el-GR" sz="2000" b="1" dirty="0" smtClean="0"/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582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10ο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7127974" cy="5128542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7055966" cy="5117206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7546"/>
            <a:ext cx="6983958" cy="5088355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632030" cy="5064892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2067</TotalTime>
  <Words>568</Words>
  <Application>Microsoft Office PowerPoint</Application>
  <PresentationFormat>Προβολή στην οθόνη (4:3)</PresentationFormat>
  <Paragraphs>87</Paragraphs>
  <Slides>29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4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207</cp:revision>
  <dcterms:created xsi:type="dcterms:W3CDTF">2012-09-06T09:03:05Z</dcterms:created>
  <dcterms:modified xsi:type="dcterms:W3CDTF">2015-10-25T22:35:46Z</dcterms:modified>
</cp:coreProperties>
</file>