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80" r:id="rId4"/>
    <p:sldId id="281" r:id="rId5"/>
    <p:sldId id="282" r:id="rId6"/>
    <p:sldId id="283" r:id="rId7"/>
    <p:sldId id="284" r:id="rId8"/>
    <p:sldId id="285" r:id="rId9"/>
    <p:sldId id="286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80"/>
            <p14:sldId id="281"/>
            <p14:sldId id="282"/>
            <p14:sldId id="283"/>
            <p14:sldId id="284"/>
            <p14:sldId id="285"/>
            <p14:sldId id="286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-149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commentAuthors" Target="commentAuthor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9/22/15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chemeClr val="accent1"/>
                </a:solidFill>
              </a:rPr>
              <a:t>ÜBERSICHT-WIEDERHOLUNG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4F81BD"/>
                </a:solidFill>
              </a:rPr>
              <a:t>ÜBERSICHT-WIEDERHOLUNG</a:t>
            </a:r>
            <a:endParaRPr lang="en-US" sz="1000" dirty="0">
              <a:solidFill>
                <a:srgbClr val="4F81BD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4F81BD"/>
                </a:solidFill>
              </a:rPr>
              <a:t>ÜBERSICHT-WIEDERHOLUNG</a:t>
            </a:r>
            <a:endParaRPr lang="en-US" sz="1000" dirty="0">
              <a:solidFill>
                <a:srgbClr val="4F81BD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4F81BD"/>
                </a:solidFill>
              </a:rPr>
              <a:t>ÜBERSICHT-WIEDERHOLUNG</a:t>
            </a:r>
            <a:endParaRPr lang="en-US" sz="1000" dirty="0">
              <a:solidFill>
                <a:srgbClr val="4F81BD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4F81BD"/>
                </a:solidFill>
              </a:rPr>
              <a:t>ÜBERSICHT-WIEDERHOLUNG</a:t>
            </a:r>
            <a:endParaRPr lang="en-US" sz="1000" dirty="0">
              <a:solidFill>
                <a:srgbClr val="4F81BD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4F81BD"/>
                </a:solidFill>
              </a:rPr>
              <a:t>ÜBERSICHT-WIEDERHOLUNG</a:t>
            </a:r>
            <a:endParaRPr lang="en-US" sz="1000" dirty="0">
              <a:solidFill>
                <a:srgbClr val="4F81BD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4F81BD"/>
                </a:solidFill>
              </a:rPr>
              <a:t>ÜBERSICHT-WIEDERHOLUNG</a:t>
            </a:r>
            <a:endParaRPr lang="en-US" sz="1000" dirty="0">
              <a:solidFill>
                <a:srgbClr val="4F81BD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n-US" b="1" dirty="0" err="1">
                <a:solidFill>
                  <a:srgbClr val="5075BC"/>
                </a:solidFill>
              </a:rPr>
              <a:t>Morphologie</a:t>
            </a:r>
            <a:endParaRPr lang="el-GR" b="1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Lehreinheit</a:t>
            </a:r>
            <a:r>
              <a:rPr lang="el-GR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6</a:t>
            </a:r>
            <a:r>
              <a:rPr lang="el-GR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/>
              <a:t>ÜBERSICHT-</a:t>
            </a:r>
            <a:r>
              <a:rPr lang="en-US" sz="2800" dirty="0" smtClean="0"/>
              <a:t>WIEDERHOLUNG</a:t>
            </a:r>
          </a:p>
          <a:p>
            <a:endParaRPr lang="en-US" sz="2800" dirty="0" smtClean="0"/>
          </a:p>
          <a:p>
            <a:r>
              <a:rPr lang="en-US" sz="2800" dirty="0">
                <a:latin typeface="Calibri" charset="0"/>
              </a:rPr>
              <a:t>Dr. Christina </a:t>
            </a:r>
            <a:r>
              <a:rPr lang="en-US" sz="2800" dirty="0" err="1">
                <a:latin typeface="Calibri" charset="0"/>
              </a:rPr>
              <a:t>Alexandris</a:t>
            </a:r>
            <a:r>
              <a:rPr lang="en-US" sz="2800" dirty="0">
                <a:latin typeface="Calibri" charset="0"/>
              </a:rPr>
              <a:t> </a:t>
            </a:r>
            <a:endParaRPr lang="el-GR" sz="2800" dirty="0">
              <a:latin typeface="Calibri" charset="0"/>
            </a:endParaRPr>
          </a:p>
          <a:p>
            <a:r>
              <a:rPr lang="en-US" sz="2800" dirty="0" err="1">
                <a:latin typeface="Calibri" charset="0"/>
              </a:rPr>
              <a:t>Nationale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Universität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Athen</a:t>
            </a:r>
            <a:endParaRPr lang="en-US" sz="2800" dirty="0">
              <a:latin typeface="Calibri" charset="0"/>
            </a:endParaRPr>
          </a:p>
          <a:p>
            <a:r>
              <a:rPr lang="en-US" sz="2800" dirty="0">
                <a:latin typeface="Calibri" charset="0"/>
              </a:rPr>
              <a:t>Deutsche </a:t>
            </a:r>
            <a:r>
              <a:rPr lang="en-US" sz="2800" dirty="0" err="1">
                <a:latin typeface="Calibri" charset="0"/>
              </a:rPr>
              <a:t>Sprache</a:t>
            </a:r>
            <a:r>
              <a:rPr lang="en-US" sz="2800" dirty="0">
                <a:latin typeface="Calibri" charset="0"/>
              </a:rPr>
              <a:t> und </a:t>
            </a:r>
            <a:r>
              <a:rPr lang="en-US" sz="2800" dirty="0" err="1">
                <a:latin typeface="Calibri" charset="0"/>
              </a:rPr>
              <a:t>Literatur</a:t>
            </a:r>
            <a:endParaRPr lang="el-GR" sz="2800" dirty="0">
              <a:latin typeface="Calibri" charset="0"/>
            </a:endParaRP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Περιεχόμενα ενότητας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Κατευθυντήριες Γραμμές για Εκπόνηση Εργασίας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61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Σημειώματα</a:t>
            </a:r>
            <a:endParaRPr lang="el-GR" sz="4400" b="1" dirty="0"/>
          </a:p>
        </p:txBody>
      </p:sp>
    </p:spTree>
    <p:extLst>
      <p:ext uri="{BB962C8B-B14F-4D97-AF65-F5344CB8AC3E}">
        <p14:creationId xmlns:p14="http://schemas.microsoft.com/office/powerpoint/2010/main" val="2684659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Ιστορικού </a:t>
            </a:r>
            <a:r>
              <a:rPr lang="el-GR" b="1" dirty="0" smtClean="0"/>
              <a:t>Εκδόσεων</a:t>
            </a:r>
            <a:r>
              <a:rPr lang="en-US" b="1" dirty="0" smtClean="0"/>
              <a:t> </a:t>
            </a:r>
            <a:r>
              <a:rPr lang="el-GR" b="1" dirty="0" smtClean="0"/>
              <a:t>Έργου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Το παρόν έργο αποτελεί την 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έκδοση </a:t>
            </a: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1.0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077668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Copyright Εθνικόν και Καποδιστριακόν Πανεπιστήμιον Αθηνών</a:t>
            </a:r>
            <a:r>
              <a:rPr lang="en-US" sz="2000" dirty="0">
                <a:latin typeface="Calibri" charset="0"/>
              </a:rPr>
              <a:t>, </a:t>
            </a:r>
            <a:r>
              <a:rPr lang="el-GR" sz="2000" dirty="0">
                <a:latin typeface="Calibri" charset="0"/>
              </a:rPr>
              <a:t>Χριστίνα Αλεξανδρή. «Μορφολογία. </a:t>
            </a:r>
            <a:r>
              <a:rPr lang="en-US" sz="2000" dirty="0"/>
              <a:t>ÜBERSICHT-WIEDERHOLUNG</a:t>
            </a:r>
            <a:r>
              <a:rPr lang="el-GR" sz="2000" dirty="0" smtClean="0">
                <a:latin typeface="Calibri" charset="0"/>
              </a:rPr>
              <a:t>»</a:t>
            </a:r>
            <a:r>
              <a:rPr lang="el-GR" sz="2000" dirty="0">
                <a:latin typeface="Calibri" charset="0"/>
              </a:rPr>
              <a:t>. Έκδοση: 1.0. Αθήνα 2015. Διαθέσιμο από τη δικτυακή διεύθυνση:  </a:t>
            </a:r>
            <a:endParaRPr lang="en-US" sz="2000" dirty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/>
              <a:t>http</a:t>
            </a:r>
            <a:r>
              <a:rPr lang="el-GR" sz="2000" dirty="0"/>
              <a:t>://</a:t>
            </a:r>
            <a:r>
              <a:rPr lang="en-US" sz="2000" dirty="0" err="1"/>
              <a:t>eclass</a:t>
            </a:r>
            <a:r>
              <a:rPr lang="el-GR" sz="2000" dirty="0"/>
              <a:t>.</a:t>
            </a:r>
            <a:r>
              <a:rPr lang="en-US" sz="2000" dirty="0" err="1"/>
              <a:t>uoa</a:t>
            </a:r>
            <a:r>
              <a:rPr lang="el-GR" sz="2000" dirty="0"/>
              <a:t>.</a:t>
            </a:r>
            <a:r>
              <a:rPr lang="en-US" sz="2000" dirty="0"/>
              <a:t>gr</a:t>
            </a:r>
            <a:r>
              <a:rPr lang="el-GR" sz="2000" dirty="0"/>
              <a:t>/</a:t>
            </a:r>
            <a:r>
              <a:rPr lang="en-US" sz="2000" dirty="0"/>
              <a:t>courses</a:t>
            </a:r>
            <a:r>
              <a:rPr lang="el-GR" sz="2000" dirty="0"/>
              <a:t>/</a:t>
            </a:r>
            <a:r>
              <a:rPr lang="en-US" sz="2000" dirty="0"/>
              <a:t>GS</a:t>
            </a:r>
            <a:r>
              <a:rPr lang="el-GR" sz="2000" dirty="0"/>
              <a:t>157/</a:t>
            </a:r>
            <a:r>
              <a:rPr lang="en-US" sz="2000" dirty="0"/>
              <a:t> 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38808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9612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88256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1562</TotalTime>
  <Words>311</Words>
  <Application>Microsoft Macintosh PowerPoint</Application>
  <PresentationFormat>On-screen Show (4:3)</PresentationFormat>
  <Paragraphs>46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Θέμα του Office</vt:lpstr>
      <vt:lpstr>Morphologie</vt:lpstr>
      <vt:lpstr>Περιεχόμενα ενότητας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haris</cp:lastModifiedBy>
  <cp:revision>186</cp:revision>
  <dcterms:created xsi:type="dcterms:W3CDTF">2012-09-06T09:03:05Z</dcterms:created>
  <dcterms:modified xsi:type="dcterms:W3CDTF">2015-09-22T13:44:24Z</dcterms:modified>
</cp:coreProperties>
</file>