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1" r:id="rId2"/>
    <p:sldId id="264" r:id="rId3"/>
    <p:sldId id="261" r:id="rId4"/>
    <p:sldId id="262" r:id="rId5"/>
    <p:sldId id="266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280" r:id="rId26"/>
    <p:sldId id="290" r:id="rId27"/>
    <p:sldId id="295" r:id="rId28"/>
    <p:sldId id="299" r:id="rId29"/>
    <p:sldId id="292" r:id="rId30"/>
    <p:sldId id="291" r:id="rId31"/>
    <p:sldId id="294" r:id="rId32"/>
    <p:sldId id="293" r:id="rId33"/>
    <p:sldId id="327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86" autoAdjust="0"/>
    <p:restoredTop sz="99309" autoAdjust="0"/>
  </p:normalViewPr>
  <p:slideViewPr>
    <p:cSldViewPr>
      <p:cViewPr varScale="1">
        <p:scale>
          <a:sx n="116" d="100"/>
          <a:sy n="116" d="100"/>
        </p:scale>
        <p:origin x="42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704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cmany.org/assets/2013/07/3036mths.jp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brazy.org/obraz-wassily-kandinsky-improwizacja-28-kandinsky_1352.html" TargetMode="External"/><Relationship Id="rId5" Type="http://schemas.openxmlformats.org/officeDocument/2006/relationships/hyperlink" Target="http://art-vangogh.com/arles_87.html" TargetMode="External"/><Relationship Id="rId4" Type="http://schemas.openxmlformats.org/officeDocument/2006/relationships/hyperlink" Target="http://www.moma.org/meetme/modules/module_one#module_1_2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tualart.com/Artwork/Double-Isometric-Self-Portrait--Serape-/0F925E1342D0FB20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rtic.edu/aic/collections/artwork/15156?search_no=2&amp;index=1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</a:t>
            </a:r>
            <a:r>
              <a:rPr lang="en-US" sz="3600" dirty="0" smtClean="0"/>
              <a:t>3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991" y="154500"/>
            <a:ext cx="6526439" cy="6154146"/>
          </a:xfrm>
        </p:spPr>
      </p:pic>
    </p:spTree>
    <p:extLst>
      <p:ext uri="{BB962C8B-B14F-4D97-AF65-F5344CB8AC3E}">
        <p14:creationId xmlns:p14="http://schemas.microsoft.com/office/powerpoint/2010/main" val="6392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8244408" cy="5108540"/>
          </a:xfrm>
        </p:spPr>
      </p:pic>
    </p:spTree>
    <p:extLst>
      <p:ext uri="{BB962C8B-B14F-4D97-AF65-F5344CB8AC3E}">
        <p14:creationId xmlns:p14="http://schemas.microsoft.com/office/powerpoint/2010/main" val="36690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802" y="335934"/>
            <a:ext cx="6726116" cy="5901378"/>
          </a:xfrm>
        </p:spPr>
      </p:pic>
    </p:spTree>
    <p:extLst>
      <p:ext uri="{BB962C8B-B14F-4D97-AF65-F5344CB8AC3E}">
        <p14:creationId xmlns:p14="http://schemas.microsoft.com/office/powerpoint/2010/main" val="25357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0"/>
            <a:ext cx="5412087" cy="6279488"/>
          </a:xfrm>
        </p:spPr>
      </p:pic>
    </p:spTree>
    <p:extLst>
      <p:ext uri="{BB962C8B-B14F-4D97-AF65-F5344CB8AC3E}">
        <p14:creationId xmlns:p14="http://schemas.microsoft.com/office/powerpoint/2010/main" val="18522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268760"/>
            <a:ext cx="8136086" cy="5075807"/>
          </a:xfrm>
        </p:spPr>
      </p:pic>
    </p:spTree>
    <p:extLst>
      <p:ext uri="{BB962C8B-B14F-4D97-AF65-F5344CB8AC3E}">
        <p14:creationId xmlns:p14="http://schemas.microsoft.com/office/powerpoint/2010/main" val="18071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7325"/>
            <a:ext cx="9144000" cy="4410199"/>
          </a:xfrm>
        </p:spPr>
      </p:pic>
    </p:spTree>
    <p:extLst>
      <p:ext uri="{BB962C8B-B14F-4D97-AF65-F5344CB8AC3E}">
        <p14:creationId xmlns:p14="http://schemas.microsoft.com/office/powerpoint/2010/main" val="15493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38539"/>
            <a:ext cx="7020272" cy="5031359"/>
          </a:xfrm>
        </p:spPr>
      </p:pic>
    </p:spTree>
    <p:extLst>
      <p:ext uri="{BB962C8B-B14F-4D97-AF65-F5344CB8AC3E}">
        <p14:creationId xmlns:p14="http://schemas.microsoft.com/office/powerpoint/2010/main" val="16992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268760"/>
            <a:ext cx="7488014" cy="5114006"/>
          </a:xfrm>
        </p:spPr>
      </p:pic>
    </p:spTree>
    <p:extLst>
      <p:ext uri="{BB962C8B-B14F-4D97-AF65-F5344CB8AC3E}">
        <p14:creationId xmlns:p14="http://schemas.microsoft.com/office/powerpoint/2010/main" val="4060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81335"/>
            <a:ext cx="7140770" cy="4955977"/>
          </a:xfrm>
        </p:spPr>
      </p:pic>
    </p:spTree>
    <p:extLst>
      <p:ext uri="{BB962C8B-B14F-4D97-AF65-F5344CB8AC3E}">
        <p14:creationId xmlns:p14="http://schemas.microsoft.com/office/powerpoint/2010/main" val="260732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268760"/>
            <a:ext cx="7206440" cy="5103045"/>
          </a:xfrm>
        </p:spPr>
      </p:pic>
    </p:spTree>
    <p:extLst>
      <p:ext uri="{BB962C8B-B14F-4D97-AF65-F5344CB8AC3E}">
        <p14:creationId xmlns:p14="http://schemas.microsoft.com/office/powerpoint/2010/main" val="24347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r>
              <a:rPr lang="el-GR" sz="4400" dirty="0"/>
              <a:t>Ενότητα </a:t>
            </a:r>
            <a:r>
              <a:rPr lang="en-US" sz="4400" dirty="0" smtClean="0"/>
              <a:t>3</a:t>
            </a:r>
            <a:r>
              <a:rPr lang="el-GR" sz="4400" dirty="0" smtClean="0"/>
              <a:t>. </a:t>
            </a:r>
            <a:br>
              <a:rPr lang="el-GR" sz="4400" dirty="0" smtClean="0"/>
            </a:br>
            <a:r>
              <a:rPr lang="el-GR" sz="4400" dirty="0"/>
              <a:t>Ο ρόλος του εκπαιδευτικού: σχεδιασμός υποδειγμάτων μαθημάτων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314229"/>
            <a:ext cx="7416006" cy="4923083"/>
          </a:xfrm>
        </p:spPr>
      </p:pic>
    </p:spTree>
    <p:extLst>
      <p:ext uri="{BB962C8B-B14F-4D97-AF65-F5344CB8AC3E}">
        <p14:creationId xmlns:p14="http://schemas.microsoft.com/office/powerpoint/2010/main" val="417101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16632"/>
            <a:ext cx="4953466" cy="6241755"/>
          </a:xfrm>
        </p:spPr>
      </p:pic>
    </p:spTree>
    <p:extLst>
      <p:ext uri="{BB962C8B-B14F-4D97-AF65-F5344CB8AC3E}">
        <p14:creationId xmlns:p14="http://schemas.microsoft.com/office/powerpoint/2010/main" val="38664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06929"/>
            <a:ext cx="7220053" cy="5080777"/>
          </a:xfrm>
        </p:spPr>
      </p:pic>
    </p:spTree>
    <p:extLst>
      <p:ext uri="{BB962C8B-B14F-4D97-AF65-F5344CB8AC3E}">
        <p14:creationId xmlns:p14="http://schemas.microsoft.com/office/powerpoint/2010/main" val="10297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l-GR" dirty="0" smtClean="0"/>
              <a:t>1</a:t>
            </a:r>
            <a:r>
              <a:rPr lang="en-US" dirty="0" smtClean="0"/>
              <a:t>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340768"/>
            <a:ext cx="6717252" cy="5052569"/>
          </a:xfrm>
        </p:spPr>
      </p:pic>
    </p:spTree>
    <p:extLst>
      <p:ext uri="{BB962C8B-B14F-4D97-AF65-F5344CB8AC3E}">
        <p14:creationId xmlns:p14="http://schemas.microsoft.com/office/powerpoint/2010/main" val="28155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</a:t>
            </a:r>
            <a:r>
              <a:rPr lang="en-US" dirty="0" smtClean="0"/>
              <a:t>19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268760"/>
            <a:ext cx="6241326" cy="5137924"/>
          </a:xfrm>
        </p:spPr>
      </p:pic>
    </p:spTree>
    <p:extLst>
      <p:ext uri="{BB962C8B-B14F-4D97-AF65-F5344CB8AC3E}">
        <p14:creationId xmlns:p14="http://schemas.microsoft.com/office/powerpoint/2010/main" val="166795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n-US" sz="2000" dirty="0"/>
              <a:t>3</a:t>
            </a:r>
            <a:r>
              <a:rPr lang="el-GR" sz="2000" dirty="0"/>
              <a:t>. </a:t>
            </a:r>
            <a:r>
              <a:rPr lang="el-GR" sz="2000" dirty="0" smtClean="0"/>
              <a:t>Ο </a:t>
            </a:r>
            <a:r>
              <a:rPr lang="el-GR" sz="2000" dirty="0"/>
              <a:t>ρόλος του εκπαιδευτικού: σχεδιασμός υποδειγμάτων μαθημάτων».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Στην τελευταία ενότητα οι φοιτητές αναμένεται να είναι σε θέση να προτείνουν και να οργανώσουν μία θεματική ενότητα εικαστικών δραστηριοτήτων η οποία στοχεύει να υποβοηθήσει τους μαθητές να καλλιεργήσουν τις υπάρχουσες ικανότητες αναπαράστασης εφαρμόζοντας ένα συγκεκριμένο εκπαιδευτικό μοντέλο.      </a:t>
            </a:r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</a:t>
            </a:r>
            <a:r>
              <a:rPr lang="el-GR" sz="2000" b="1" dirty="0" smtClean="0"/>
              <a:t>1-2: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/>
              <a:t>Εικόνα </a:t>
            </a:r>
            <a:r>
              <a:rPr lang="el-GR" sz="2000" b="1" dirty="0" smtClean="0"/>
              <a:t>3:  </a:t>
            </a:r>
            <a:r>
              <a:rPr lang="en-US" sz="2000" b="1" dirty="0" smtClean="0">
                <a:hlinkClick r:id="rId3"/>
              </a:rPr>
              <a:t>http</a:t>
            </a:r>
            <a:r>
              <a:rPr lang="en-US" sz="2000" b="1" dirty="0">
                <a:hlinkClick r:id="rId3"/>
              </a:rPr>
              <a:t>://</a:t>
            </a:r>
            <a:r>
              <a:rPr lang="en-US" sz="2000" b="1" dirty="0" smtClean="0">
                <a:hlinkClick r:id="rId3"/>
              </a:rPr>
              <a:t>blog.cmany.org/assets/2013/07/3036mths.jpg</a:t>
            </a:r>
            <a:r>
              <a:rPr lang="el-GR" sz="2000" b="1" dirty="0" smtClean="0"/>
              <a:t> </a:t>
            </a:r>
          </a:p>
          <a:p>
            <a:pPr marL="0" indent="0">
              <a:buNone/>
            </a:pPr>
            <a:r>
              <a:rPr lang="el-GR" sz="2000" b="1" dirty="0"/>
              <a:t>Εικόνες </a:t>
            </a:r>
            <a:r>
              <a:rPr lang="el-GR" sz="2000" b="1" dirty="0" smtClean="0"/>
              <a:t>4-14: </a:t>
            </a:r>
            <a:r>
              <a:rPr lang="en-US" sz="2000" b="1" dirty="0" smtClean="0"/>
              <a:t>Copyrighted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n-US" sz="2000" b="1" dirty="0" smtClean="0"/>
              <a:t>15</a:t>
            </a:r>
            <a:r>
              <a:rPr lang="el-GR" sz="2000" b="1" dirty="0" smtClean="0"/>
              <a:t>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www.moma.org/meetme/modules/module_one#module_1_2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n-US" sz="2000" b="1" dirty="0" smtClean="0"/>
              <a:t>16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art-vangogh.com/arles_87.html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</a:t>
            </a:r>
            <a:r>
              <a:rPr lang="en-US" sz="2000" b="1" dirty="0" smtClean="0"/>
              <a:t>7</a:t>
            </a:r>
            <a:r>
              <a:rPr lang="el-GR" sz="2000" b="1" dirty="0" smtClean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6"/>
              </a:rPr>
              <a:t>http://</a:t>
            </a:r>
            <a:r>
              <a:rPr lang="en-US" sz="2000" b="1" dirty="0" smtClean="0">
                <a:hlinkClick r:id="rId6"/>
              </a:rPr>
              <a:t>obrazy.org/obraz-wassily-kandinsky-improwizacja-28-kandinsky_1352.html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/>
              <a:t>Εικόνα 1</a:t>
            </a:r>
            <a:r>
              <a:rPr lang="en-US" sz="2000" b="1" dirty="0"/>
              <a:t>8</a:t>
            </a:r>
            <a:r>
              <a:rPr lang="el-GR" sz="2000" b="1" dirty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3"/>
              </a:rPr>
              <a:t>http://www.mutualart.com/Artwork/Double-Isometric-Self-Portrait--Serape-/0F925E1342D0FB20</a:t>
            </a:r>
            <a:r>
              <a:rPr lang="el-GR" sz="2000" b="1" dirty="0"/>
              <a:t> 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/>
              <a:t>1</a:t>
            </a:r>
            <a:r>
              <a:rPr lang="en-US" sz="2000" b="1" dirty="0"/>
              <a:t>9</a:t>
            </a:r>
            <a:r>
              <a:rPr lang="el-GR" sz="2000" b="1" dirty="0"/>
              <a:t>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4"/>
              </a:rPr>
              <a:t>http://www.artic.edu/aic/collections/artwork/15156?search_no=2&amp;index=1</a:t>
            </a:r>
            <a:r>
              <a:rPr lang="el-GR" sz="2000" b="1" dirty="0"/>
              <a:t> 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35642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Σχεδιασμός και οργάνωση πιλοτικών μαθημάτων εικαστικών δραστηριοτήτων βασισμένων στις αναπαραστατικές ικανότητες των παιδιών και στην ενημερωμένη επιλογή διδακτικού μοντέλου. 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046" y="620689"/>
            <a:ext cx="6583784" cy="5721992"/>
          </a:xfrm>
        </p:spPr>
      </p:pic>
    </p:spTree>
    <p:extLst>
      <p:ext uri="{BB962C8B-B14F-4D97-AF65-F5344CB8AC3E}">
        <p14:creationId xmlns:p14="http://schemas.microsoft.com/office/powerpoint/2010/main" val="22634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72633"/>
            <a:ext cx="6126380" cy="6385763"/>
          </a:xfrm>
        </p:spPr>
      </p:pic>
    </p:spTree>
    <p:extLst>
      <p:ext uri="{BB962C8B-B14F-4D97-AF65-F5344CB8AC3E}">
        <p14:creationId xmlns:p14="http://schemas.microsoft.com/office/powerpoint/2010/main" val="22230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/>
          <a:stretch/>
        </p:blipFill>
        <p:spPr>
          <a:xfrm>
            <a:off x="899592" y="619905"/>
            <a:ext cx="8244408" cy="5617407"/>
          </a:xfrm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80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96752"/>
            <a:ext cx="7596336" cy="5176107"/>
          </a:xfrm>
        </p:spPr>
      </p:pic>
    </p:spTree>
    <p:extLst>
      <p:ext uri="{BB962C8B-B14F-4D97-AF65-F5344CB8AC3E}">
        <p14:creationId xmlns:p14="http://schemas.microsoft.com/office/powerpoint/2010/main" val="188910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1962</TotalTime>
  <Words>536</Words>
  <Application>Microsoft Office PowerPoint</Application>
  <PresentationFormat>Προβολή στην οθόνη (4:3)</PresentationFormat>
  <Paragraphs>88</Paragraphs>
  <Slides>33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33</vt:i4>
      </vt:variant>
    </vt:vector>
  </HeadingPairs>
  <TitlesOfParts>
    <vt:vector size="38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3</vt:lpstr>
      <vt:lpstr>Ενότητα 3.  Ο ρόλος του εκπαιδευτικού: σχεδιασμός υποδειγμάτων μαθημάτων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Εικόνα 15</vt:lpstr>
      <vt:lpstr>Εικόνα 16</vt:lpstr>
      <vt:lpstr>Εικόνα 17</vt:lpstr>
      <vt:lpstr>Εικόνα 18</vt:lpstr>
      <vt:lpstr>Εικόνα 19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211</cp:revision>
  <dcterms:created xsi:type="dcterms:W3CDTF">2012-09-06T09:03:05Z</dcterms:created>
  <dcterms:modified xsi:type="dcterms:W3CDTF">2015-10-25T19:49:55Z</dcterms:modified>
</cp:coreProperties>
</file>