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6" r:id="rId3"/>
    <p:sldId id="261" r:id="rId4"/>
    <p:sldId id="301" r:id="rId5"/>
    <p:sldId id="302" r:id="rId6"/>
    <p:sldId id="303" r:id="rId7"/>
    <p:sldId id="304" r:id="rId8"/>
    <p:sldId id="305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512F115-2FCC-49EE-8759-A71F26F5819E}">
          <p14:sldIdLst>
            <p14:sldId id="256"/>
            <p14:sldId id="261"/>
            <p14:sldId id="301"/>
            <p14:sldId id="302"/>
            <p14:sldId id="303"/>
            <p14:sldId id="304"/>
            <p14:sldId id="305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109" d="100"/>
          <a:sy n="109" d="100"/>
        </p:scale>
        <p:origin x="-11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64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B8F035-E854-4EBF-941A-14F5DF95C46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4858DA2-2469-4728-A2CE-56E992D9B7ED}">
      <dgm:prSet phldrT="[Κείμενο]" custT="1"/>
      <dgm:spPr/>
      <dgm:t>
        <a:bodyPr/>
        <a:lstStyle/>
        <a:p>
          <a:r>
            <a:rPr lang="el-GR" sz="2400" dirty="0" smtClean="0"/>
            <a:t>ανοικτό ψηφιακό μάθημα</a:t>
          </a:r>
          <a:endParaRPr lang="el-GR" sz="2400" dirty="0"/>
        </a:p>
      </dgm:t>
    </dgm:pt>
    <dgm:pt modelId="{9D9DA885-750B-4C4A-87FF-F358674BDDB6}" type="parTrans" cxnId="{4B8F1E95-D487-4DCA-B67E-281C4546BF9C}">
      <dgm:prSet/>
      <dgm:spPr/>
      <dgm:t>
        <a:bodyPr/>
        <a:lstStyle/>
        <a:p>
          <a:endParaRPr lang="el-GR"/>
        </a:p>
      </dgm:t>
    </dgm:pt>
    <dgm:pt modelId="{BB69A402-74B1-4F95-9E0F-37C3C7EE7DC6}" type="sibTrans" cxnId="{4B8F1E95-D487-4DCA-B67E-281C4546BF9C}">
      <dgm:prSet/>
      <dgm:spPr/>
      <dgm:t>
        <a:bodyPr/>
        <a:lstStyle/>
        <a:p>
          <a:endParaRPr lang="el-GR"/>
        </a:p>
      </dgm:t>
    </dgm:pt>
    <dgm:pt modelId="{032DA80C-C203-4AC7-AC3A-B8D2FC01250C}">
      <dgm:prSet phldrT="[Κείμενο]" custT="1"/>
      <dgm:spPr/>
      <dgm:t>
        <a:bodyPr/>
        <a:lstStyle/>
        <a:p>
          <a:r>
            <a:rPr lang="el-GR" sz="1600" dirty="0" smtClean="0"/>
            <a:t>πλατφόρμα </a:t>
          </a:r>
        </a:p>
        <a:p>
          <a:r>
            <a:rPr lang="el-GR" sz="1600" dirty="0" smtClean="0"/>
            <a:t>βίντεο</a:t>
          </a:r>
          <a:br>
            <a:rPr lang="el-GR" sz="1600" dirty="0" smtClean="0"/>
          </a:br>
          <a:r>
            <a:rPr lang="el-GR" sz="1600" dirty="0" smtClean="0"/>
            <a:t>διαλέξεων</a:t>
          </a:r>
          <a:endParaRPr lang="el-GR" sz="900" dirty="0"/>
        </a:p>
      </dgm:t>
    </dgm:pt>
    <dgm:pt modelId="{1384709D-E6EC-4562-8190-D25F3285BEF2}" type="parTrans" cxnId="{CD648DBD-0197-4940-8C28-CFCF96DEB5E9}">
      <dgm:prSet/>
      <dgm:spPr/>
      <dgm:t>
        <a:bodyPr/>
        <a:lstStyle/>
        <a:p>
          <a:endParaRPr lang="el-GR"/>
        </a:p>
      </dgm:t>
    </dgm:pt>
    <dgm:pt modelId="{6B283C4D-B226-4C8C-92C3-75AFEBCC87EB}" type="sibTrans" cxnId="{CD648DBD-0197-4940-8C28-CFCF96DEB5E9}">
      <dgm:prSet/>
      <dgm:spPr/>
      <dgm:t>
        <a:bodyPr/>
        <a:lstStyle/>
        <a:p>
          <a:endParaRPr lang="el-GR"/>
        </a:p>
      </dgm:t>
    </dgm:pt>
    <dgm:pt modelId="{2FFB2F78-5D9F-40EC-8728-61ABC4CC3550}">
      <dgm:prSet phldrT="[Κείμενο]"/>
      <dgm:spPr/>
      <dgm:t>
        <a:bodyPr/>
        <a:lstStyle/>
        <a:p>
          <a:r>
            <a:rPr lang="el-GR" dirty="0" smtClean="0"/>
            <a:t>εθνική πύλη αναζήτησης</a:t>
          </a:r>
          <a:endParaRPr lang="el-GR" dirty="0"/>
        </a:p>
      </dgm:t>
    </dgm:pt>
    <dgm:pt modelId="{DAD85427-9A13-4FA0-BCEC-7E1A9CAF3CB8}" type="parTrans" cxnId="{E2170348-F5DD-40F1-A0CD-1BD47F223D6B}">
      <dgm:prSet/>
      <dgm:spPr/>
      <dgm:t>
        <a:bodyPr/>
        <a:lstStyle/>
        <a:p>
          <a:endParaRPr lang="el-GR"/>
        </a:p>
      </dgm:t>
    </dgm:pt>
    <dgm:pt modelId="{39FD1C82-CA71-43C2-8EC8-14EFA826D0B2}" type="sibTrans" cxnId="{E2170348-F5DD-40F1-A0CD-1BD47F223D6B}">
      <dgm:prSet/>
      <dgm:spPr/>
      <dgm:t>
        <a:bodyPr/>
        <a:lstStyle/>
        <a:p>
          <a:endParaRPr lang="el-GR"/>
        </a:p>
      </dgm:t>
    </dgm:pt>
    <dgm:pt modelId="{33799C98-F6B5-4D20-8553-33105D6D5382}">
      <dgm:prSet phldrT="[Κείμενο]"/>
      <dgm:spPr/>
      <dgm:t>
        <a:bodyPr/>
        <a:lstStyle/>
        <a:p>
          <a:r>
            <a:rPr lang="el-GR" dirty="0" smtClean="0"/>
            <a:t>πλατφόρμα ψηφιακών μαθημάτων</a:t>
          </a:r>
          <a:endParaRPr lang="el-GR" dirty="0"/>
        </a:p>
      </dgm:t>
    </dgm:pt>
    <dgm:pt modelId="{3E588B85-F52B-4D9D-905B-548C657C58F2}" type="parTrans" cxnId="{5B024C9C-7600-437F-84C6-0087226183FC}">
      <dgm:prSet/>
      <dgm:spPr/>
      <dgm:t>
        <a:bodyPr/>
        <a:lstStyle/>
        <a:p>
          <a:endParaRPr lang="el-GR"/>
        </a:p>
      </dgm:t>
    </dgm:pt>
    <dgm:pt modelId="{70FA6404-DCE2-475E-BBCC-0D20A48AB3F8}" type="sibTrans" cxnId="{5B024C9C-7600-437F-84C6-0087226183FC}">
      <dgm:prSet/>
      <dgm:spPr/>
      <dgm:t>
        <a:bodyPr/>
        <a:lstStyle/>
        <a:p>
          <a:endParaRPr lang="el-GR"/>
        </a:p>
      </dgm:t>
    </dgm:pt>
    <dgm:pt modelId="{3B72C090-FA36-427E-AE50-A89DC27AB116}">
      <dgm:prSet phldrT="[Κείμενο]"/>
      <dgm:spPr/>
      <dgm:t>
        <a:bodyPr/>
        <a:lstStyle/>
        <a:p>
          <a:r>
            <a:rPr lang="el-GR" dirty="0" smtClean="0"/>
            <a:t>υπηρεσίες υποστήριξης</a:t>
          </a:r>
          <a:endParaRPr lang="el-GR" dirty="0"/>
        </a:p>
      </dgm:t>
    </dgm:pt>
    <dgm:pt modelId="{DC58B329-299B-48F2-B5D8-7D13675499A0}" type="parTrans" cxnId="{148613DC-01E1-48A7-890F-B79FC7E88F24}">
      <dgm:prSet/>
      <dgm:spPr/>
      <dgm:t>
        <a:bodyPr/>
        <a:lstStyle/>
        <a:p>
          <a:endParaRPr lang="el-GR"/>
        </a:p>
      </dgm:t>
    </dgm:pt>
    <dgm:pt modelId="{ACC795FA-9F6F-4FCD-9E77-D440031DC45F}" type="sibTrans" cxnId="{148613DC-01E1-48A7-890F-B79FC7E88F24}">
      <dgm:prSet/>
      <dgm:spPr/>
      <dgm:t>
        <a:bodyPr/>
        <a:lstStyle/>
        <a:p>
          <a:endParaRPr lang="el-GR"/>
        </a:p>
      </dgm:t>
    </dgm:pt>
    <dgm:pt modelId="{B057E20A-9300-476E-96D4-D324C4B1C5E3}" type="pres">
      <dgm:prSet presAssocID="{39B8F035-E854-4EBF-941A-14F5DF95C46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BB24D78-8CFF-4D3B-B474-D698477B2B51}" type="pres">
      <dgm:prSet presAssocID="{14858DA2-2469-4728-A2CE-56E992D9B7ED}" presName="centerShape" presStyleLbl="node0" presStyleIdx="0" presStyleCnt="1"/>
      <dgm:spPr/>
      <dgm:t>
        <a:bodyPr/>
        <a:lstStyle/>
        <a:p>
          <a:endParaRPr lang="el-GR"/>
        </a:p>
      </dgm:t>
    </dgm:pt>
    <dgm:pt modelId="{FDB17FBC-F465-494F-9B44-2C09A5613F7C}" type="pres">
      <dgm:prSet presAssocID="{032DA80C-C203-4AC7-AC3A-B8D2FC01250C}" presName="node" presStyleLbl="node1" presStyleIdx="0" presStyleCnt="4" custScaleX="119248" custScaleY="11226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733EFC-A1CD-4688-99CB-D973F2EA1D97}" type="pres">
      <dgm:prSet presAssocID="{032DA80C-C203-4AC7-AC3A-B8D2FC01250C}" presName="dummy" presStyleCnt="0"/>
      <dgm:spPr/>
    </dgm:pt>
    <dgm:pt modelId="{893ADD3D-9B60-45E5-B473-7AC144E8FBAC}" type="pres">
      <dgm:prSet presAssocID="{6B283C4D-B226-4C8C-92C3-75AFEBCC87EB}" presName="sibTrans" presStyleLbl="sibTrans2D1" presStyleIdx="0" presStyleCnt="4"/>
      <dgm:spPr/>
      <dgm:t>
        <a:bodyPr/>
        <a:lstStyle/>
        <a:p>
          <a:endParaRPr lang="el-GR"/>
        </a:p>
      </dgm:t>
    </dgm:pt>
    <dgm:pt modelId="{546DA15F-7E50-48DF-B1D4-783B1926196A}" type="pres">
      <dgm:prSet presAssocID="{2FFB2F78-5D9F-40EC-8728-61ABC4CC355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DDA494-FA57-4349-9208-A38A4520320B}" type="pres">
      <dgm:prSet presAssocID="{2FFB2F78-5D9F-40EC-8728-61ABC4CC3550}" presName="dummy" presStyleCnt="0"/>
      <dgm:spPr/>
    </dgm:pt>
    <dgm:pt modelId="{8DA9C499-BBD5-4E16-9990-83C66E2C2726}" type="pres">
      <dgm:prSet presAssocID="{39FD1C82-CA71-43C2-8EC8-14EFA826D0B2}" presName="sibTrans" presStyleLbl="sibTrans2D1" presStyleIdx="1" presStyleCnt="4"/>
      <dgm:spPr/>
      <dgm:t>
        <a:bodyPr/>
        <a:lstStyle/>
        <a:p>
          <a:endParaRPr lang="el-GR"/>
        </a:p>
      </dgm:t>
    </dgm:pt>
    <dgm:pt modelId="{765D208F-396F-4B5E-AF89-B43EB26C1F3E}" type="pres">
      <dgm:prSet presAssocID="{33799C98-F6B5-4D20-8553-33105D6D5382}" presName="node" presStyleLbl="node1" presStyleIdx="2" presStyleCnt="4" custScaleX="1073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13FDC12-CA81-4DEF-A3BF-04C1EA12E1B2}" type="pres">
      <dgm:prSet presAssocID="{33799C98-F6B5-4D20-8553-33105D6D5382}" presName="dummy" presStyleCnt="0"/>
      <dgm:spPr/>
    </dgm:pt>
    <dgm:pt modelId="{B430870B-6AC3-4775-BAA9-E38D71F12895}" type="pres">
      <dgm:prSet presAssocID="{70FA6404-DCE2-475E-BBCC-0D20A48AB3F8}" presName="sibTrans" presStyleLbl="sibTrans2D1" presStyleIdx="2" presStyleCnt="4"/>
      <dgm:spPr/>
      <dgm:t>
        <a:bodyPr/>
        <a:lstStyle/>
        <a:p>
          <a:endParaRPr lang="el-GR"/>
        </a:p>
      </dgm:t>
    </dgm:pt>
    <dgm:pt modelId="{BAC7987D-BC09-4996-A62A-09603FBBE5EB}" type="pres">
      <dgm:prSet presAssocID="{3B72C090-FA36-427E-AE50-A89DC27AB116}" presName="node" presStyleLbl="node1" presStyleIdx="3" presStyleCnt="4" custScaleX="1073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216AC5-41EF-4AF0-81DD-2351D20B6835}" type="pres">
      <dgm:prSet presAssocID="{3B72C090-FA36-427E-AE50-A89DC27AB116}" presName="dummy" presStyleCnt="0"/>
      <dgm:spPr/>
    </dgm:pt>
    <dgm:pt modelId="{765EA3E7-5E37-45FE-8B41-4FD12246184C}" type="pres">
      <dgm:prSet presAssocID="{ACC795FA-9F6F-4FCD-9E77-D440031DC45F}" presName="sibTrans" presStyleLbl="sibTrans2D1" presStyleIdx="3" presStyleCnt="4"/>
      <dgm:spPr/>
      <dgm:t>
        <a:bodyPr/>
        <a:lstStyle/>
        <a:p>
          <a:endParaRPr lang="el-GR"/>
        </a:p>
      </dgm:t>
    </dgm:pt>
  </dgm:ptLst>
  <dgm:cxnLst>
    <dgm:cxn modelId="{4B8F1E95-D487-4DCA-B67E-281C4546BF9C}" srcId="{39B8F035-E854-4EBF-941A-14F5DF95C46A}" destId="{14858DA2-2469-4728-A2CE-56E992D9B7ED}" srcOrd="0" destOrd="0" parTransId="{9D9DA885-750B-4C4A-87FF-F358674BDDB6}" sibTransId="{BB69A402-74B1-4F95-9E0F-37C3C7EE7DC6}"/>
    <dgm:cxn modelId="{BE9EEA11-D0F0-4662-91C5-8070B83C9C44}" type="presOf" srcId="{33799C98-F6B5-4D20-8553-33105D6D5382}" destId="{765D208F-396F-4B5E-AF89-B43EB26C1F3E}" srcOrd="0" destOrd="0" presId="urn:microsoft.com/office/officeart/2005/8/layout/radial6"/>
    <dgm:cxn modelId="{5F2B0862-4F28-4B7E-A533-DD6740F99A7D}" type="presOf" srcId="{39FD1C82-CA71-43C2-8EC8-14EFA826D0B2}" destId="{8DA9C499-BBD5-4E16-9990-83C66E2C2726}" srcOrd="0" destOrd="0" presId="urn:microsoft.com/office/officeart/2005/8/layout/radial6"/>
    <dgm:cxn modelId="{D46316C3-FBAE-4724-A8B4-286379589B05}" type="presOf" srcId="{70FA6404-DCE2-475E-BBCC-0D20A48AB3F8}" destId="{B430870B-6AC3-4775-BAA9-E38D71F12895}" srcOrd="0" destOrd="0" presId="urn:microsoft.com/office/officeart/2005/8/layout/radial6"/>
    <dgm:cxn modelId="{3479EA24-F971-471A-BBE8-FF02652335DA}" type="presOf" srcId="{39B8F035-E854-4EBF-941A-14F5DF95C46A}" destId="{B057E20A-9300-476E-96D4-D324C4B1C5E3}" srcOrd="0" destOrd="0" presId="urn:microsoft.com/office/officeart/2005/8/layout/radial6"/>
    <dgm:cxn modelId="{A0E5B934-EDF6-419D-AAA9-0160B4ECE168}" type="presOf" srcId="{6B283C4D-B226-4C8C-92C3-75AFEBCC87EB}" destId="{893ADD3D-9B60-45E5-B473-7AC144E8FBAC}" srcOrd="0" destOrd="0" presId="urn:microsoft.com/office/officeart/2005/8/layout/radial6"/>
    <dgm:cxn modelId="{F755C51E-7DE6-448A-A5A6-B2CDA6CEF04D}" type="presOf" srcId="{3B72C090-FA36-427E-AE50-A89DC27AB116}" destId="{BAC7987D-BC09-4996-A62A-09603FBBE5EB}" srcOrd="0" destOrd="0" presId="urn:microsoft.com/office/officeart/2005/8/layout/radial6"/>
    <dgm:cxn modelId="{88B3A594-A737-4CAA-BD6A-DA566A3D8381}" type="presOf" srcId="{2FFB2F78-5D9F-40EC-8728-61ABC4CC3550}" destId="{546DA15F-7E50-48DF-B1D4-783B1926196A}" srcOrd="0" destOrd="0" presId="urn:microsoft.com/office/officeart/2005/8/layout/radial6"/>
    <dgm:cxn modelId="{148613DC-01E1-48A7-890F-B79FC7E88F24}" srcId="{14858DA2-2469-4728-A2CE-56E992D9B7ED}" destId="{3B72C090-FA36-427E-AE50-A89DC27AB116}" srcOrd="3" destOrd="0" parTransId="{DC58B329-299B-48F2-B5D8-7D13675499A0}" sibTransId="{ACC795FA-9F6F-4FCD-9E77-D440031DC45F}"/>
    <dgm:cxn modelId="{CE9B60F0-44A0-4D33-AB60-7B7CEF881A46}" type="presOf" srcId="{032DA80C-C203-4AC7-AC3A-B8D2FC01250C}" destId="{FDB17FBC-F465-494F-9B44-2C09A5613F7C}" srcOrd="0" destOrd="0" presId="urn:microsoft.com/office/officeart/2005/8/layout/radial6"/>
    <dgm:cxn modelId="{5B024C9C-7600-437F-84C6-0087226183FC}" srcId="{14858DA2-2469-4728-A2CE-56E992D9B7ED}" destId="{33799C98-F6B5-4D20-8553-33105D6D5382}" srcOrd="2" destOrd="0" parTransId="{3E588B85-F52B-4D9D-905B-548C657C58F2}" sibTransId="{70FA6404-DCE2-475E-BBCC-0D20A48AB3F8}"/>
    <dgm:cxn modelId="{35215C2F-D0D1-4770-BB00-E85FD5B0AB16}" type="presOf" srcId="{ACC795FA-9F6F-4FCD-9E77-D440031DC45F}" destId="{765EA3E7-5E37-45FE-8B41-4FD12246184C}" srcOrd="0" destOrd="0" presId="urn:microsoft.com/office/officeart/2005/8/layout/radial6"/>
    <dgm:cxn modelId="{E2170348-F5DD-40F1-A0CD-1BD47F223D6B}" srcId="{14858DA2-2469-4728-A2CE-56E992D9B7ED}" destId="{2FFB2F78-5D9F-40EC-8728-61ABC4CC3550}" srcOrd="1" destOrd="0" parTransId="{DAD85427-9A13-4FA0-BCEC-7E1A9CAF3CB8}" sibTransId="{39FD1C82-CA71-43C2-8EC8-14EFA826D0B2}"/>
    <dgm:cxn modelId="{9FE90468-FE8B-4B41-A945-FBAB6CECA54E}" type="presOf" srcId="{14858DA2-2469-4728-A2CE-56E992D9B7ED}" destId="{6BB24D78-8CFF-4D3B-B474-D698477B2B51}" srcOrd="0" destOrd="0" presId="urn:microsoft.com/office/officeart/2005/8/layout/radial6"/>
    <dgm:cxn modelId="{CD648DBD-0197-4940-8C28-CFCF96DEB5E9}" srcId="{14858DA2-2469-4728-A2CE-56E992D9B7ED}" destId="{032DA80C-C203-4AC7-AC3A-B8D2FC01250C}" srcOrd="0" destOrd="0" parTransId="{1384709D-E6EC-4562-8190-D25F3285BEF2}" sibTransId="{6B283C4D-B226-4C8C-92C3-75AFEBCC87EB}"/>
    <dgm:cxn modelId="{2CCE93E6-DC57-4C2D-966F-4BF8740DFD09}" type="presParOf" srcId="{B057E20A-9300-476E-96D4-D324C4B1C5E3}" destId="{6BB24D78-8CFF-4D3B-B474-D698477B2B51}" srcOrd="0" destOrd="0" presId="urn:microsoft.com/office/officeart/2005/8/layout/radial6"/>
    <dgm:cxn modelId="{54637C94-B3AF-40DA-AA14-5DA45F6F914B}" type="presParOf" srcId="{B057E20A-9300-476E-96D4-D324C4B1C5E3}" destId="{FDB17FBC-F465-494F-9B44-2C09A5613F7C}" srcOrd="1" destOrd="0" presId="urn:microsoft.com/office/officeart/2005/8/layout/radial6"/>
    <dgm:cxn modelId="{63D1926E-4121-4817-BCCD-4C570C62C9ED}" type="presParOf" srcId="{B057E20A-9300-476E-96D4-D324C4B1C5E3}" destId="{F3733EFC-A1CD-4688-99CB-D973F2EA1D97}" srcOrd="2" destOrd="0" presId="urn:microsoft.com/office/officeart/2005/8/layout/radial6"/>
    <dgm:cxn modelId="{624C551B-C140-42B3-9625-3B72582B3C8A}" type="presParOf" srcId="{B057E20A-9300-476E-96D4-D324C4B1C5E3}" destId="{893ADD3D-9B60-45E5-B473-7AC144E8FBAC}" srcOrd="3" destOrd="0" presId="urn:microsoft.com/office/officeart/2005/8/layout/radial6"/>
    <dgm:cxn modelId="{B0ADFE3D-41A3-4363-84F0-3AAAC3AE7A71}" type="presParOf" srcId="{B057E20A-9300-476E-96D4-D324C4B1C5E3}" destId="{546DA15F-7E50-48DF-B1D4-783B1926196A}" srcOrd="4" destOrd="0" presId="urn:microsoft.com/office/officeart/2005/8/layout/radial6"/>
    <dgm:cxn modelId="{404542CE-1A48-42C2-A197-20FE3FC78680}" type="presParOf" srcId="{B057E20A-9300-476E-96D4-D324C4B1C5E3}" destId="{DDDDA494-FA57-4349-9208-A38A4520320B}" srcOrd="5" destOrd="0" presId="urn:microsoft.com/office/officeart/2005/8/layout/radial6"/>
    <dgm:cxn modelId="{CF314A5A-1A0A-49E0-AB99-A80DD2325B6E}" type="presParOf" srcId="{B057E20A-9300-476E-96D4-D324C4B1C5E3}" destId="{8DA9C499-BBD5-4E16-9990-83C66E2C2726}" srcOrd="6" destOrd="0" presId="urn:microsoft.com/office/officeart/2005/8/layout/radial6"/>
    <dgm:cxn modelId="{4ED1E533-E1D6-4400-BD9D-540DE67F8241}" type="presParOf" srcId="{B057E20A-9300-476E-96D4-D324C4B1C5E3}" destId="{765D208F-396F-4B5E-AF89-B43EB26C1F3E}" srcOrd="7" destOrd="0" presId="urn:microsoft.com/office/officeart/2005/8/layout/radial6"/>
    <dgm:cxn modelId="{FE532875-A231-41D9-AC15-D9D6D68BCBC2}" type="presParOf" srcId="{B057E20A-9300-476E-96D4-D324C4B1C5E3}" destId="{913FDC12-CA81-4DEF-A3BF-04C1EA12E1B2}" srcOrd="8" destOrd="0" presId="urn:microsoft.com/office/officeart/2005/8/layout/radial6"/>
    <dgm:cxn modelId="{F1FB9523-BD02-46DE-9A31-27903CBD1123}" type="presParOf" srcId="{B057E20A-9300-476E-96D4-D324C4B1C5E3}" destId="{B430870B-6AC3-4775-BAA9-E38D71F12895}" srcOrd="9" destOrd="0" presId="urn:microsoft.com/office/officeart/2005/8/layout/radial6"/>
    <dgm:cxn modelId="{D4104283-2FA2-4FD8-B02A-F53328EF4089}" type="presParOf" srcId="{B057E20A-9300-476E-96D4-D324C4B1C5E3}" destId="{BAC7987D-BC09-4996-A62A-09603FBBE5EB}" srcOrd="10" destOrd="0" presId="urn:microsoft.com/office/officeart/2005/8/layout/radial6"/>
    <dgm:cxn modelId="{602D6E62-0DB3-4B6E-AF59-D863F46358E5}" type="presParOf" srcId="{B057E20A-9300-476E-96D4-D324C4B1C5E3}" destId="{C8216AC5-41EF-4AF0-81DD-2351D20B6835}" srcOrd="11" destOrd="0" presId="urn:microsoft.com/office/officeart/2005/8/layout/radial6"/>
    <dgm:cxn modelId="{B6B2D4B8-8226-4C6D-9B05-411AA59E1F3A}" type="presParOf" srcId="{B057E20A-9300-476E-96D4-D324C4B1C5E3}" destId="{765EA3E7-5E37-45FE-8B41-4FD12246184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B8F035-E854-4EBF-941A-14F5DF95C46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4858DA2-2469-4728-A2CE-56E992D9B7ED}">
      <dgm:prSet phldrT="[Κείμενο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l-GR" sz="2400" dirty="0" smtClean="0"/>
            <a:t>ανοικτό ψηφιακό μάθημα</a:t>
          </a:r>
          <a:endParaRPr lang="el-GR" sz="2400" dirty="0"/>
        </a:p>
      </dgm:t>
    </dgm:pt>
    <dgm:pt modelId="{9D9DA885-750B-4C4A-87FF-F358674BDDB6}" type="parTrans" cxnId="{4B8F1E95-D487-4DCA-B67E-281C4546BF9C}">
      <dgm:prSet/>
      <dgm:spPr/>
      <dgm:t>
        <a:bodyPr/>
        <a:lstStyle/>
        <a:p>
          <a:endParaRPr lang="el-GR"/>
        </a:p>
      </dgm:t>
    </dgm:pt>
    <dgm:pt modelId="{BB69A402-74B1-4F95-9E0F-37C3C7EE7DC6}" type="sibTrans" cxnId="{4B8F1E95-D487-4DCA-B67E-281C4546BF9C}">
      <dgm:prSet/>
      <dgm:spPr/>
      <dgm:t>
        <a:bodyPr/>
        <a:lstStyle/>
        <a:p>
          <a:endParaRPr lang="el-GR"/>
        </a:p>
      </dgm:t>
    </dgm:pt>
    <dgm:pt modelId="{032DA80C-C203-4AC7-AC3A-B8D2FC01250C}">
      <dgm:prSet phldrT="[Κείμενο]" custT="1"/>
      <dgm:spPr>
        <a:solidFill>
          <a:schemeClr val="tx2"/>
        </a:solidFill>
      </dgm:spPr>
      <dgm:t>
        <a:bodyPr/>
        <a:lstStyle/>
        <a:p>
          <a:r>
            <a:rPr lang="el-GR" sz="1600" dirty="0" smtClean="0"/>
            <a:t>βίντεο</a:t>
          </a:r>
          <a:br>
            <a:rPr lang="el-GR" sz="1600" dirty="0" smtClean="0"/>
          </a:br>
          <a:r>
            <a:rPr lang="el-GR" sz="1600" dirty="0" smtClean="0"/>
            <a:t>διαλέξεις</a:t>
          </a:r>
          <a:endParaRPr lang="el-GR" sz="900" dirty="0"/>
        </a:p>
      </dgm:t>
    </dgm:pt>
    <dgm:pt modelId="{1384709D-E6EC-4562-8190-D25F3285BEF2}" type="parTrans" cxnId="{CD648DBD-0197-4940-8C28-CFCF96DEB5E9}">
      <dgm:prSet/>
      <dgm:spPr/>
      <dgm:t>
        <a:bodyPr/>
        <a:lstStyle/>
        <a:p>
          <a:endParaRPr lang="el-GR"/>
        </a:p>
      </dgm:t>
    </dgm:pt>
    <dgm:pt modelId="{6B283C4D-B226-4C8C-92C3-75AFEBCC87EB}" type="sibTrans" cxnId="{CD648DBD-0197-4940-8C28-CFCF96DEB5E9}">
      <dgm:prSet/>
      <dgm:spPr/>
      <dgm:t>
        <a:bodyPr/>
        <a:lstStyle/>
        <a:p>
          <a:endParaRPr lang="el-GR"/>
        </a:p>
      </dgm:t>
    </dgm:pt>
    <dgm:pt modelId="{2FFB2F78-5D9F-40EC-8728-61ABC4CC3550}">
      <dgm:prSet phldrT="[Κείμενο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l-GR" dirty="0" smtClean="0"/>
            <a:t>εθνική πύλη αναζήτησης</a:t>
          </a:r>
          <a:endParaRPr lang="el-GR" dirty="0"/>
        </a:p>
      </dgm:t>
    </dgm:pt>
    <dgm:pt modelId="{DAD85427-9A13-4FA0-BCEC-7E1A9CAF3CB8}" type="parTrans" cxnId="{E2170348-F5DD-40F1-A0CD-1BD47F223D6B}">
      <dgm:prSet/>
      <dgm:spPr/>
      <dgm:t>
        <a:bodyPr/>
        <a:lstStyle/>
        <a:p>
          <a:endParaRPr lang="el-GR"/>
        </a:p>
      </dgm:t>
    </dgm:pt>
    <dgm:pt modelId="{39FD1C82-CA71-43C2-8EC8-14EFA826D0B2}" type="sibTrans" cxnId="{E2170348-F5DD-40F1-A0CD-1BD47F223D6B}">
      <dgm:prSet/>
      <dgm:spPr/>
      <dgm:t>
        <a:bodyPr/>
        <a:lstStyle/>
        <a:p>
          <a:endParaRPr lang="el-GR"/>
        </a:p>
      </dgm:t>
    </dgm:pt>
    <dgm:pt modelId="{33799C98-F6B5-4D20-8553-33105D6D5382}">
      <dgm:prSet phldrT="[Κείμενο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l-GR" dirty="0" smtClean="0"/>
            <a:t>πλατφόρμα ψηφιακών μαθημάτων</a:t>
          </a:r>
          <a:endParaRPr lang="el-GR" dirty="0"/>
        </a:p>
      </dgm:t>
    </dgm:pt>
    <dgm:pt modelId="{3E588B85-F52B-4D9D-905B-548C657C58F2}" type="parTrans" cxnId="{5B024C9C-7600-437F-84C6-0087226183FC}">
      <dgm:prSet/>
      <dgm:spPr/>
      <dgm:t>
        <a:bodyPr/>
        <a:lstStyle/>
        <a:p>
          <a:endParaRPr lang="el-GR"/>
        </a:p>
      </dgm:t>
    </dgm:pt>
    <dgm:pt modelId="{70FA6404-DCE2-475E-BBCC-0D20A48AB3F8}" type="sibTrans" cxnId="{5B024C9C-7600-437F-84C6-0087226183FC}">
      <dgm:prSet/>
      <dgm:spPr/>
      <dgm:t>
        <a:bodyPr/>
        <a:lstStyle/>
        <a:p>
          <a:endParaRPr lang="el-GR"/>
        </a:p>
      </dgm:t>
    </dgm:pt>
    <dgm:pt modelId="{3B72C090-FA36-427E-AE50-A89DC27AB116}">
      <dgm:prSet phldrT="[Κείμενο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l-GR" dirty="0" smtClean="0"/>
            <a:t>υπηρεσίες υποστήριξης</a:t>
          </a:r>
          <a:endParaRPr lang="el-GR" dirty="0"/>
        </a:p>
      </dgm:t>
    </dgm:pt>
    <dgm:pt modelId="{DC58B329-299B-48F2-B5D8-7D13675499A0}" type="parTrans" cxnId="{148613DC-01E1-48A7-890F-B79FC7E88F24}">
      <dgm:prSet/>
      <dgm:spPr/>
      <dgm:t>
        <a:bodyPr/>
        <a:lstStyle/>
        <a:p>
          <a:endParaRPr lang="el-GR"/>
        </a:p>
      </dgm:t>
    </dgm:pt>
    <dgm:pt modelId="{ACC795FA-9F6F-4FCD-9E77-D440031DC45F}" type="sibTrans" cxnId="{148613DC-01E1-48A7-890F-B79FC7E88F24}">
      <dgm:prSet/>
      <dgm:spPr/>
      <dgm:t>
        <a:bodyPr/>
        <a:lstStyle/>
        <a:p>
          <a:endParaRPr lang="el-GR"/>
        </a:p>
      </dgm:t>
    </dgm:pt>
    <dgm:pt modelId="{B057E20A-9300-476E-96D4-D324C4B1C5E3}" type="pres">
      <dgm:prSet presAssocID="{39B8F035-E854-4EBF-941A-14F5DF95C46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BB24D78-8CFF-4D3B-B474-D698477B2B51}" type="pres">
      <dgm:prSet presAssocID="{14858DA2-2469-4728-A2CE-56E992D9B7ED}" presName="centerShape" presStyleLbl="node0" presStyleIdx="0" presStyleCnt="1"/>
      <dgm:spPr/>
      <dgm:t>
        <a:bodyPr/>
        <a:lstStyle/>
        <a:p>
          <a:endParaRPr lang="el-GR"/>
        </a:p>
      </dgm:t>
    </dgm:pt>
    <dgm:pt modelId="{FDB17FBC-F465-494F-9B44-2C09A5613F7C}" type="pres">
      <dgm:prSet presAssocID="{032DA80C-C203-4AC7-AC3A-B8D2FC01250C}" presName="node" presStyleLbl="node1" presStyleIdx="0" presStyleCnt="4" custScaleX="105609" custScaleY="1017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3733EFC-A1CD-4688-99CB-D973F2EA1D97}" type="pres">
      <dgm:prSet presAssocID="{032DA80C-C203-4AC7-AC3A-B8D2FC01250C}" presName="dummy" presStyleCnt="0"/>
      <dgm:spPr/>
    </dgm:pt>
    <dgm:pt modelId="{893ADD3D-9B60-45E5-B473-7AC144E8FBAC}" type="pres">
      <dgm:prSet presAssocID="{6B283C4D-B226-4C8C-92C3-75AFEBCC87EB}" presName="sibTrans" presStyleLbl="sibTrans2D1" presStyleIdx="0" presStyleCnt="4"/>
      <dgm:spPr/>
      <dgm:t>
        <a:bodyPr/>
        <a:lstStyle/>
        <a:p>
          <a:endParaRPr lang="el-GR"/>
        </a:p>
      </dgm:t>
    </dgm:pt>
    <dgm:pt modelId="{546DA15F-7E50-48DF-B1D4-783B1926196A}" type="pres">
      <dgm:prSet presAssocID="{2FFB2F78-5D9F-40EC-8728-61ABC4CC355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DDA494-FA57-4349-9208-A38A4520320B}" type="pres">
      <dgm:prSet presAssocID="{2FFB2F78-5D9F-40EC-8728-61ABC4CC3550}" presName="dummy" presStyleCnt="0"/>
      <dgm:spPr/>
    </dgm:pt>
    <dgm:pt modelId="{8DA9C499-BBD5-4E16-9990-83C66E2C2726}" type="pres">
      <dgm:prSet presAssocID="{39FD1C82-CA71-43C2-8EC8-14EFA826D0B2}" presName="sibTrans" presStyleLbl="sibTrans2D1" presStyleIdx="1" presStyleCnt="4"/>
      <dgm:spPr/>
      <dgm:t>
        <a:bodyPr/>
        <a:lstStyle/>
        <a:p>
          <a:endParaRPr lang="el-GR"/>
        </a:p>
      </dgm:t>
    </dgm:pt>
    <dgm:pt modelId="{765D208F-396F-4B5E-AF89-B43EB26C1F3E}" type="pres">
      <dgm:prSet presAssocID="{33799C98-F6B5-4D20-8553-33105D6D5382}" presName="node" presStyleLbl="node1" presStyleIdx="2" presStyleCnt="4" custScaleX="1073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13FDC12-CA81-4DEF-A3BF-04C1EA12E1B2}" type="pres">
      <dgm:prSet presAssocID="{33799C98-F6B5-4D20-8553-33105D6D5382}" presName="dummy" presStyleCnt="0"/>
      <dgm:spPr/>
    </dgm:pt>
    <dgm:pt modelId="{B430870B-6AC3-4775-BAA9-E38D71F12895}" type="pres">
      <dgm:prSet presAssocID="{70FA6404-DCE2-475E-BBCC-0D20A48AB3F8}" presName="sibTrans" presStyleLbl="sibTrans2D1" presStyleIdx="2" presStyleCnt="4"/>
      <dgm:spPr/>
      <dgm:t>
        <a:bodyPr/>
        <a:lstStyle/>
        <a:p>
          <a:endParaRPr lang="el-GR"/>
        </a:p>
      </dgm:t>
    </dgm:pt>
    <dgm:pt modelId="{BAC7987D-BC09-4996-A62A-09603FBBE5EB}" type="pres">
      <dgm:prSet presAssocID="{3B72C090-FA36-427E-AE50-A89DC27AB116}" presName="node" presStyleLbl="node1" presStyleIdx="3" presStyleCnt="4" custScaleX="1073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216AC5-41EF-4AF0-81DD-2351D20B6835}" type="pres">
      <dgm:prSet presAssocID="{3B72C090-FA36-427E-AE50-A89DC27AB116}" presName="dummy" presStyleCnt="0"/>
      <dgm:spPr/>
    </dgm:pt>
    <dgm:pt modelId="{765EA3E7-5E37-45FE-8B41-4FD12246184C}" type="pres">
      <dgm:prSet presAssocID="{ACC795FA-9F6F-4FCD-9E77-D440031DC45F}" presName="sibTrans" presStyleLbl="sibTrans2D1" presStyleIdx="3" presStyleCnt="4"/>
      <dgm:spPr/>
      <dgm:t>
        <a:bodyPr/>
        <a:lstStyle/>
        <a:p>
          <a:endParaRPr lang="el-GR"/>
        </a:p>
      </dgm:t>
    </dgm:pt>
  </dgm:ptLst>
  <dgm:cxnLst>
    <dgm:cxn modelId="{4B8F1E95-D487-4DCA-B67E-281C4546BF9C}" srcId="{39B8F035-E854-4EBF-941A-14F5DF95C46A}" destId="{14858DA2-2469-4728-A2CE-56E992D9B7ED}" srcOrd="0" destOrd="0" parTransId="{9D9DA885-750B-4C4A-87FF-F358674BDDB6}" sibTransId="{BB69A402-74B1-4F95-9E0F-37C3C7EE7DC6}"/>
    <dgm:cxn modelId="{565CAA24-0A34-43E9-B3D2-E5E746C5350F}" type="presOf" srcId="{3B72C090-FA36-427E-AE50-A89DC27AB116}" destId="{BAC7987D-BC09-4996-A62A-09603FBBE5EB}" srcOrd="0" destOrd="0" presId="urn:microsoft.com/office/officeart/2005/8/layout/radial6"/>
    <dgm:cxn modelId="{2E1BC9B7-831B-48AB-94D3-0BE7EAE28626}" type="presOf" srcId="{39FD1C82-CA71-43C2-8EC8-14EFA826D0B2}" destId="{8DA9C499-BBD5-4E16-9990-83C66E2C2726}" srcOrd="0" destOrd="0" presId="urn:microsoft.com/office/officeart/2005/8/layout/radial6"/>
    <dgm:cxn modelId="{7A691FD4-64E7-4466-A144-ECCEC9851C3E}" type="presOf" srcId="{032DA80C-C203-4AC7-AC3A-B8D2FC01250C}" destId="{FDB17FBC-F465-494F-9B44-2C09A5613F7C}" srcOrd="0" destOrd="0" presId="urn:microsoft.com/office/officeart/2005/8/layout/radial6"/>
    <dgm:cxn modelId="{A5452736-73DE-42F1-878E-E4DD171052AF}" type="presOf" srcId="{14858DA2-2469-4728-A2CE-56E992D9B7ED}" destId="{6BB24D78-8CFF-4D3B-B474-D698477B2B51}" srcOrd="0" destOrd="0" presId="urn:microsoft.com/office/officeart/2005/8/layout/radial6"/>
    <dgm:cxn modelId="{4F968E09-66D2-495B-BB82-3AEC4DB76D75}" type="presOf" srcId="{ACC795FA-9F6F-4FCD-9E77-D440031DC45F}" destId="{765EA3E7-5E37-45FE-8B41-4FD12246184C}" srcOrd="0" destOrd="0" presId="urn:microsoft.com/office/officeart/2005/8/layout/radial6"/>
    <dgm:cxn modelId="{5054BBA1-01B5-4579-9D3E-B07356919E6F}" type="presOf" srcId="{6B283C4D-B226-4C8C-92C3-75AFEBCC87EB}" destId="{893ADD3D-9B60-45E5-B473-7AC144E8FBAC}" srcOrd="0" destOrd="0" presId="urn:microsoft.com/office/officeart/2005/8/layout/radial6"/>
    <dgm:cxn modelId="{148613DC-01E1-48A7-890F-B79FC7E88F24}" srcId="{14858DA2-2469-4728-A2CE-56E992D9B7ED}" destId="{3B72C090-FA36-427E-AE50-A89DC27AB116}" srcOrd="3" destOrd="0" parTransId="{DC58B329-299B-48F2-B5D8-7D13675499A0}" sibTransId="{ACC795FA-9F6F-4FCD-9E77-D440031DC45F}"/>
    <dgm:cxn modelId="{AF1839A0-2AE0-4C99-B6D0-24A2488C055E}" type="presOf" srcId="{39B8F035-E854-4EBF-941A-14F5DF95C46A}" destId="{B057E20A-9300-476E-96D4-D324C4B1C5E3}" srcOrd="0" destOrd="0" presId="urn:microsoft.com/office/officeart/2005/8/layout/radial6"/>
    <dgm:cxn modelId="{BB6B3F8A-91A7-49B8-B95C-A4D2E342EE09}" type="presOf" srcId="{2FFB2F78-5D9F-40EC-8728-61ABC4CC3550}" destId="{546DA15F-7E50-48DF-B1D4-783B1926196A}" srcOrd="0" destOrd="0" presId="urn:microsoft.com/office/officeart/2005/8/layout/radial6"/>
    <dgm:cxn modelId="{76FCF014-BA95-4D47-AFE2-D47B4329F344}" type="presOf" srcId="{33799C98-F6B5-4D20-8553-33105D6D5382}" destId="{765D208F-396F-4B5E-AF89-B43EB26C1F3E}" srcOrd="0" destOrd="0" presId="urn:microsoft.com/office/officeart/2005/8/layout/radial6"/>
    <dgm:cxn modelId="{5B024C9C-7600-437F-84C6-0087226183FC}" srcId="{14858DA2-2469-4728-A2CE-56E992D9B7ED}" destId="{33799C98-F6B5-4D20-8553-33105D6D5382}" srcOrd="2" destOrd="0" parTransId="{3E588B85-F52B-4D9D-905B-548C657C58F2}" sibTransId="{70FA6404-DCE2-475E-BBCC-0D20A48AB3F8}"/>
    <dgm:cxn modelId="{E2170348-F5DD-40F1-A0CD-1BD47F223D6B}" srcId="{14858DA2-2469-4728-A2CE-56E992D9B7ED}" destId="{2FFB2F78-5D9F-40EC-8728-61ABC4CC3550}" srcOrd="1" destOrd="0" parTransId="{DAD85427-9A13-4FA0-BCEC-7E1A9CAF3CB8}" sibTransId="{39FD1C82-CA71-43C2-8EC8-14EFA826D0B2}"/>
    <dgm:cxn modelId="{CD648DBD-0197-4940-8C28-CFCF96DEB5E9}" srcId="{14858DA2-2469-4728-A2CE-56E992D9B7ED}" destId="{032DA80C-C203-4AC7-AC3A-B8D2FC01250C}" srcOrd="0" destOrd="0" parTransId="{1384709D-E6EC-4562-8190-D25F3285BEF2}" sibTransId="{6B283C4D-B226-4C8C-92C3-75AFEBCC87EB}"/>
    <dgm:cxn modelId="{34B7BF47-A64F-4DDD-B39D-B64115FD0EC0}" type="presOf" srcId="{70FA6404-DCE2-475E-BBCC-0D20A48AB3F8}" destId="{B430870B-6AC3-4775-BAA9-E38D71F12895}" srcOrd="0" destOrd="0" presId="urn:microsoft.com/office/officeart/2005/8/layout/radial6"/>
    <dgm:cxn modelId="{AD104BF6-98E3-40F3-9280-FB0F7D41A9E7}" type="presParOf" srcId="{B057E20A-9300-476E-96D4-D324C4B1C5E3}" destId="{6BB24D78-8CFF-4D3B-B474-D698477B2B51}" srcOrd="0" destOrd="0" presId="urn:microsoft.com/office/officeart/2005/8/layout/radial6"/>
    <dgm:cxn modelId="{DFF250AA-EBE0-4CD2-8F37-1F668F434875}" type="presParOf" srcId="{B057E20A-9300-476E-96D4-D324C4B1C5E3}" destId="{FDB17FBC-F465-494F-9B44-2C09A5613F7C}" srcOrd="1" destOrd="0" presId="urn:microsoft.com/office/officeart/2005/8/layout/radial6"/>
    <dgm:cxn modelId="{7578909C-CAE1-4D27-BDD7-CD7A1B184F78}" type="presParOf" srcId="{B057E20A-9300-476E-96D4-D324C4B1C5E3}" destId="{F3733EFC-A1CD-4688-99CB-D973F2EA1D97}" srcOrd="2" destOrd="0" presId="urn:microsoft.com/office/officeart/2005/8/layout/radial6"/>
    <dgm:cxn modelId="{8AE5BF06-0763-4324-82E1-CCA6C9055BB1}" type="presParOf" srcId="{B057E20A-9300-476E-96D4-D324C4B1C5E3}" destId="{893ADD3D-9B60-45E5-B473-7AC144E8FBAC}" srcOrd="3" destOrd="0" presId="urn:microsoft.com/office/officeart/2005/8/layout/radial6"/>
    <dgm:cxn modelId="{81CC4F6B-4599-4A91-99BC-C37CD38841F9}" type="presParOf" srcId="{B057E20A-9300-476E-96D4-D324C4B1C5E3}" destId="{546DA15F-7E50-48DF-B1D4-783B1926196A}" srcOrd="4" destOrd="0" presId="urn:microsoft.com/office/officeart/2005/8/layout/radial6"/>
    <dgm:cxn modelId="{DFC8690B-8251-4AF9-B1E5-8D8043A2D3B9}" type="presParOf" srcId="{B057E20A-9300-476E-96D4-D324C4B1C5E3}" destId="{DDDDA494-FA57-4349-9208-A38A4520320B}" srcOrd="5" destOrd="0" presId="urn:microsoft.com/office/officeart/2005/8/layout/radial6"/>
    <dgm:cxn modelId="{4E39C201-5D0D-41E0-883C-59AA2E8830E6}" type="presParOf" srcId="{B057E20A-9300-476E-96D4-D324C4B1C5E3}" destId="{8DA9C499-BBD5-4E16-9990-83C66E2C2726}" srcOrd="6" destOrd="0" presId="urn:microsoft.com/office/officeart/2005/8/layout/radial6"/>
    <dgm:cxn modelId="{9F97469D-A09E-46B3-8A6E-173BDDCD0653}" type="presParOf" srcId="{B057E20A-9300-476E-96D4-D324C4B1C5E3}" destId="{765D208F-396F-4B5E-AF89-B43EB26C1F3E}" srcOrd="7" destOrd="0" presId="urn:microsoft.com/office/officeart/2005/8/layout/radial6"/>
    <dgm:cxn modelId="{EF5C4041-A9EB-4ACA-8F89-A8C772B65D50}" type="presParOf" srcId="{B057E20A-9300-476E-96D4-D324C4B1C5E3}" destId="{913FDC12-CA81-4DEF-A3BF-04C1EA12E1B2}" srcOrd="8" destOrd="0" presId="urn:microsoft.com/office/officeart/2005/8/layout/radial6"/>
    <dgm:cxn modelId="{DB152C65-899F-4C62-8529-BA51B0A1AE14}" type="presParOf" srcId="{B057E20A-9300-476E-96D4-D324C4B1C5E3}" destId="{B430870B-6AC3-4775-BAA9-E38D71F12895}" srcOrd="9" destOrd="0" presId="urn:microsoft.com/office/officeart/2005/8/layout/radial6"/>
    <dgm:cxn modelId="{4E4F3A35-3D27-4ADC-882F-FB2BEE6B04C4}" type="presParOf" srcId="{B057E20A-9300-476E-96D4-D324C4B1C5E3}" destId="{BAC7987D-BC09-4996-A62A-09603FBBE5EB}" srcOrd="10" destOrd="0" presId="urn:microsoft.com/office/officeart/2005/8/layout/radial6"/>
    <dgm:cxn modelId="{E3B436E8-B7D6-4609-869A-7B09E0B756C2}" type="presParOf" srcId="{B057E20A-9300-476E-96D4-D324C4B1C5E3}" destId="{C8216AC5-41EF-4AF0-81DD-2351D20B6835}" srcOrd="11" destOrd="0" presId="urn:microsoft.com/office/officeart/2005/8/layout/radial6"/>
    <dgm:cxn modelId="{C3D82B52-044F-4DE0-9DF9-B22F86945ACD}" type="presParOf" srcId="{B057E20A-9300-476E-96D4-D324C4B1C5E3}" destId="{765EA3E7-5E37-45FE-8B41-4FD12246184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5EA3E7-5E37-45FE-8B41-4FD12246184C}">
      <dsp:nvSpPr>
        <dsp:cNvPr id="0" name=""/>
        <dsp:cNvSpPr/>
      </dsp:nvSpPr>
      <dsp:spPr>
        <a:xfrm>
          <a:off x="1839175" y="638798"/>
          <a:ext cx="4001814" cy="4001814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0870B-6AC3-4775-BAA9-E38D71F12895}">
      <dsp:nvSpPr>
        <dsp:cNvPr id="0" name=""/>
        <dsp:cNvSpPr/>
      </dsp:nvSpPr>
      <dsp:spPr>
        <a:xfrm>
          <a:off x="1839175" y="638798"/>
          <a:ext cx="4001814" cy="4001814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9C499-BBD5-4E16-9990-83C66E2C2726}">
      <dsp:nvSpPr>
        <dsp:cNvPr id="0" name=""/>
        <dsp:cNvSpPr/>
      </dsp:nvSpPr>
      <dsp:spPr>
        <a:xfrm>
          <a:off x="1839175" y="638798"/>
          <a:ext cx="4001814" cy="4001814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ADD3D-9B60-45E5-B473-7AC144E8FBAC}">
      <dsp:nvSpPr>
        <dsp:cNvPr id="0" name=""/>
        <dsp:cNvSpPr/>
      </dsp:nvSpPr>
      <dsp:spPr>
        <a:xfrm>
          <a:off x="1839175" y="638798"/>
          <a:ext cx="4001814" cy="4001814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24D78-8CFF-4D3B-B474-D698477B2B51}">
      <dsp:nvSpPr>
        <dsp:cNvPr id="0" name=""/>
        <dsp:cNvSpPr/>
      </dsp:nvSpPr>
      <dsp:spPr>
        <a:xfrm>
          <a:off x="2919519" y="1719143"/>
          <a:ext cx="1841126" cy="18411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ανοικτό ψηφιακό μάθημα</a:t>
          </a:r>
          <a:endParaRPr lang="el-GR" sz="2400" kern="1200" dirty="0"/>
        </a:p>
      </dsp:txBody>
      <dsp:txXfrm>
        <a:off x="2919519" y="1719143"/>
        <a:ext cx="1841126" cy="1841126"/>
      </dsp:txXfrm>
    </dsp:sp>
    <dsp:sp modelId="{FDB17FBC-F465-494F-9B44-2C09A5613F7C}">
      <dsp:nvSpPr>
        <dsp:cNvPr id="0" name=""/>
        <dsp:cNvSpPr/>
      </dsp:nvSpPr>
      <dsp:spPr>
        <a:xfrm>
          <a:off x="3071655" y="-38259"/>
          <a:ext cx="1536854" cy="14469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πλατφόρμα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βίντεο</a:t>
          </a:r>
          <a:br>
            <a:rPr lang="el-GR" sz="1600" kern="1200" dirty="0" smtClean="0"/>
          </a:br>
          <a:r>
            <a:rPr lang="el-GR" sz="1600" kern="1200" dirty="0" smtClean="0"/>
            <a:t>διαλέξεων</a:t>
          </a:r>
          <a:endParaRPr lang="el-GR" sz="900" kern="1200" dirty="0"/>
        </a:p>
      </dsp:txBody>
      <dsp:txXfrm>
        <a:off x="3071655" y="-38259"/>
        <a:ext cx="1536854" cy="1446909"/>
      </dsp:txXfrm>
    </dsp:sp>
    <dsp:sp modelId="{546DA15F-7E50-48DF-B1D4-783B1926196A}">
      <dsp:nvSpPr>
        <dsp:cNvPr id="0" name=""/>
        <dsp:cNvSpPr/>
      </dsp:nvSpPr>
      <dsp:spPr>
        <a:xfrm>
          <a:off x="5150199" y="1995312"/>
          <a:ext cx="1288788" cy="1288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εθνική πύλη αναζήτησης</a:t>
          </a:r>
          <a:endParaRPr lang="el-GR" sz="1400" kern="1200" dirty="0"/>
        </a:p>
      </dsp:txBody>
      <dsp:txXfrm>
        <a:off x="5150199" y="1995312"/>
        <a:ext cx="1288788" cy="1288788"/>
      </dsp:txXfrm>
    </dsp:sp>
    <dsp:sp modelId="{765D208F-396F-4B5E-AF89-B43EB26C1F3E}">
      <dsp:nvSpPr>
        <dsp:cNvPr id="0" name=""/>
        <dsp:cNvSpPr/>
      </dsp:nvSpPr>
      <dsp:spPr>
        <a:xfrm>
          <a:off x="3148370" y="3949823"/>
          <a:ext cx="1383424" cy="1288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πλατφόρμα ψηφιακών μαθημάτων</a:t>
          </a:r>
          <a:endParaRPr lang="el-GR" sz="1400" kern="1200" dirty="0"/>
        </a:p>
      </dsp:txBody>
      <dsp:txXfrm>
        <a:off x="3148370" y="3949823"/>
        <a:ext cx="1383424" cy="1288788"/>
      </dsp:txXfrm>
    </dsp:sp>
    <dsp:sp modelId="{BAC7987D-BC09-4996-A62A-09603FBBE5EB}">
      <dsp:nvSpPr>
        <dsp:cNvPr id="0" name=""/>
        <dsp:cNvSpPr/>
      </dsp:nvSpPr>
      <dsp:spPr>
        <a:xfrm>
          <a:off x="1193859" y="1995312"/>
          <a:ext cx="1383424" cy="1288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υπηρεσίες υποστήριξης</a:t>
          </a:r>
          <a:endParaRPr lang="el-GR" sz="1400" kern="1200" dirty="0"/>
        </a:p>
      </dsp:txBody>
      <dsp:txXfrm>
        <a:off x="1193859" y="1995312"/>
        <a:ext cx="1383424" cy="128878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5EA3E7-5E37-45FE-8B41-4FD12246184C}">
      <dsp:nvSpPr>
        <dsp:cNvPr id="0" name=""/>
        <dsp:cNvSpPr/>
      </dsp:nvSpPr>
      <dsp:spPr>
        <a:xfrm>
          <a:off x="1839175" y="605051"/>
          <a:ext cx="4001814" cy="4001814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0870B-6AC3-4775-BAA9-E38D71F12895}">
      <dsp:nvSpPr>
        <dsp:cNvPr id="0" name=""/>
        <dsp:cNvSpPr/>
      </dsp:nvSpPr>
      <dsp:spPr>
        <a:xfrm>
          <a:off x="1839175" y="605051"/>
          <a:ext cx="4001814" cy="4001814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9C499-BBD5-4E16-9990-83C66E2C2726}">
      <dsp:nvSpPr>
        <dsp:cNvPr id="0" name=""/>
        <dsp:cNvSpPr/>
      </dsp:nvSpPr>
      <dsp:spPr>
        <a:xfrm>
          <a:off x="1839175" y="605051"/>
          <a:ext cx="4001814" cy="4001814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ADD3D-9B60-45E5-B473-7AC144E8FBAC}">
      <dsp:nvSpPr>
        <dsp:cNvPr id="0" name=""/>
        <dsp:cNvSpPr/>
      </dsp:nvSpPr>
      <dsp:spPr>
        <a:xfrm>
          <a:off x="1839175" y="605051"/>
          <a:ext cx="4001814" cy="4001814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24D78-8CFF-4D3B-B474-D698477B2B51}">
      <dsp:nvSpPr>
        <dsp:cNvPr id="0" name=""/>
        <dsp:cNvSpPr/>
      </dsp:nvSpPr>
      <dsp:spPr>
        <a:xfrm>
          <a:off x="2919519" y="1685396"/>
          <a:ext cx="1841126" cy="184112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ανοικτό ψηφιακό μάθημα</a:t>
          </a:r>
          <a:endParaRPr lang="el-GR" sz="2400" kern="1200" dirty="0"/>
        </a:p>
      </dsp:txBody>
      <dsp:txXfrm>
        <a:off x="2919519" y="1685396"/>
        <a:ext cx="1841126" cy="1841126"/>
      </dsp:txXfrm>
    </dsp:sp>
    <dsp:sp modelId="{FDB17FBC-F465-494F-9B44-2C09A5613F7C}">
      <dsp:nvSpPr>
        <dsp:cNvPr id="0" name=""/>
        <dsp:cNvSpPr/>
      </dsp:nvSpPr>
      <dsp:spPr>
        <a:xfrm>
          <a:off x="3159544" y="-4512"/>
          <a:ext cx="1361076" cy="1311922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βίντεο</a:t>
          </a:r>
          <a:br>
            <a:rPr lang="el-GR" sz="1600" kern="1200" dirty="0" smtClean="0"/>
          </a:br>
          <a:r>
            <a:rPr lang="el-GR" sz="1600" kern="1200" dirty="0" smtClean="0"/>
            <a:t>διαλέξεις</a:t>
          </a:r>
          <a:endParaRPr lang="el-GR" sz="900" kern="1200" dirty="0"/>
        </a:p>
      </dsp:txBody>
      <dsp:txXfrm>
        <a:off x="3159544" y="-4512"/>
        <a:ext cx="1361076" cy="1311922"/>
      </dsp:txXfrm>
    </dsp:sp>
    <dsp:sp modelId="{546DA15F-7E50-48DF-B1D4-783B1926196A}">
      <dsp:nvSpPr>
        <dsp:cNvPr id="0" name=""/>
        <dsp:cNvSpPr/>
      </dsp:nvSpPr>
      <dsp:spPr>
        <a:xfrm>
          <a:off x="5150199" y="1961565"/>
          <a:ext cx="1288788" cy="1288788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εθνική πύλη αναζήτησης</a:t>
          </a:r>
          <a:endParaRPr lang="el-GR" sz="1400" kern="1200" dirty="0"/>
        </a:p>
      </dsp:txBody>
      <dsp:txXfrm>
        <a:off x="5150199" y="1961565"/>
        <a:ext cx="1288788" cy="1288788"/>
      </dsp:txXfrm>
    </dsp:sp>
    <dsp:sp modelId="{765D208F-396F-4B5E-AF89-B43EB26C1F3E}">
      <dsp:nvSpPr>
        <dsp:cNvPr id="0" name=""/>
        <dsp:cNvSpPr/>
      </dsp:nvSpPr>
      <dsp:spPr>
        <a:xfrm>
          <a:off x="3148370" y="3916076"/>
          <a:ext cx="1383424" cy="1288788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πλατφόρμα ψηφιακών μαθημάτων</a:t>
          </a:r>
          <a:endParaRPr lang="el-GR" sz="1400" kern="1200" dirty="0"/>
        </a:p>
      </dsp:txBody>
      <dsp:txXfrm>
        <a:off x="3148370" y="3916076"/>
        <a:ext cx="1383424" cy="1288788"/>
      </dsp:txXfrm>
    </dsp:sp>
    <dsp:sp modelId="{BAC7987D-BC09-4996-A62A-09603FBBE5EB}">
      <dsp:nvSpPr>
        <dsp:cNvPr id="0" name=""/>
        <dsp:cNvSpPr/>
      </dsp:nvSpPr>
      <dsp:spPr>
        <a:xfrm>
          <a:off x="1193859" y="1961565"/>
          <a:ext cx="1383424" cy="1288788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υπηρεσίες υποστήριξης</a:t>
          </a:r>
          <a:endParaRPr lang="el-GR" sz="1400" kern="1200" dirty="0"/>
        </a:p>
      </dsp:txBody>
      <dsp:txXfrm>
        <a:off x="1193859" y="1961565"/>
        <a:ext cx="1383424" cy="1288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D4536-961B-4952-8DBA-7DECC0739A4E}" type="datetimeFigureOut">
              <a:rPr lang="el-GR" smtClean="0"/>
              <a:pPr/>
              <a:t>26/5/2014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9BD00-0E15-4C8F-8928-590F772F1B2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0991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26/5/2014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ACC27B-0AAE-450A-9A47-A1E0A09AD283}" type="slidenum">
              <a:rPr lang="el-GR" altLang="el-GR" smtClean="0"/>
              <a:pPr/>
              <a:t>2</a:t>
            </a:fld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56830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EF9BFC-3741-4D91-ACEA-64B46FB22468}" type="slidenum">
              <a:rPr lang="el-GR" altLang="el-GR">
                <a:latin typeface="Calibri" panose="020F0502020204030204" pitchFamily="34" charset="0"/>
              </a:rPr>
              <a:pPr/>
              <a:t>4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1212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6246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116D4C-07C1-4680-B7DF-A39515A13A03}" type="slidenum">
              <a:rPr lang="el-GR" altLang="el-GR">
                <a:latin typeface="Calibri" panose="020F0502020204030204" pitchFamily="34" charset="0"/>
              </a:rPr>
              <a:pPr/>
              <a:t>5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2606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E7A90D7-29CA-414F-BD3A-ED4C1FD3234A}" type="slidenum">
              <a:rPr lang="el-GR" altLang="el-GR">
                <a:latin typeface="Calibri" panose="020F0502020204030204" pitchFamily="34" charset="0"/>
              </a:rPr>
              <a:pPr/>
              <a:t>6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6695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A7B913-C18E-4015-9423-25F003548A12}" type="slidenum">
              <a:rPr lang="el-GR" altLang="el-GR">
                <a:latin typeface="Calibri" panose="020F0502020204030204" pitchFamily="34" charset="0"/>
              </a:rPr>
              <a:pPr/>
              <a:t>7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629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93E860-1941-4785-8DA1-A4E61BC13BA4}" type="slidenum">
              <a:rPr lang="el-GR" altLang="el-GR">
                <a:latin typeface="Calibri" panose="020F0502020204030204" pitchFamily="34" charset="0"/>
              </a:rPr>
              <a:pPr/>
              <a:t>8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24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Πλατφόρμα</a:t>
            </a:r>
            <a:r>
              <a:rPr lang="el-GR" sz="1000" baseline="0" dirty="0" smtClean="0">
                <a:solidFill>
                  <a:srgbClr val="5075BC"/>
                </a:solidFill>
              </a:rPr>
              <a:t> Δήλος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5075BC"/>
                </a:solidFill>
              </a:rPr>
              <a:t>Πλατφόρμα Δήλος (</a:t>
            </a:r>
            <a:r>
              <a:rPr lang="en-US" dirty="0" smtClean="0">
                <a:solidFill>
                  <a:srgbClr val="5075BC"/>
                </a:solidFill>
              </a:rPr>
              <a:t>Delos)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Ενότητα: </a:t>
            </a:r>
            <a:r>
              <a:rPr lang="el-GR" sz="2800" dirty="0" smtClean="0"/>
              <a:t>Διαχείριση </a:t>
            </a:r>
            <a:r>
              <a:rPr lang="el-GR" sz="2800" dirty="0"/>
              <a:t>και </a:t>
            </a:r>
            <a:r>
              <a:rPr lang="el-GR" sz="2800" dirty="0" smtClean="0"/>
              <a:t>διάθεση </a:t>
            </a:r>
            <a:r>
              <a:rPr lang="el-GR" sz="2800" dirty="0"/>
              <a:t>εκπαιδευτικού βίντεο και </a:t>
            </a:r>
            <a:r>
              <a:rPr lang="el-GR" sz="2800" dirty="0" smtClean="0"/>
              <a:t>βιντεοδιαλέξεων </a:t>
            </a:r>
            <a:endParaRPr lang="en-US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Δρ. Παντελής </a:t>
            </a:r>
            <a:r>
              <a:rPr lang="el-GR" sz="2800" dirty="0" err="1" smtClean="0"/>
              <a:t>Μπαλαούρας</a:t>
            </a:r>
            <a:endParaRPr lang="el-GR" sz="2800" dirty="0" smtClean="0"/>
          </a:p>
          <a:p>
            <a:r>
              <a:rPr lang="el-GR" sz="2800" dirty="0" smtClean="0"/>
              <a:t>Κ.ΛΕΙ.ΔΙ</a:t>
            </a:r>
            <a:endParaRPr lang="en-US" sz="2800" dirty="0" smtClean="0"/>
          </a:p>
          <a:p>
            <a:endParaRPr lang="el-GR" sz="2800" dirty="0" smtClean="0"/>
          </a:p>
        </p:txBody>
      </p:sp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άδεια χρήσης</a:t>
            </a:r>
          </a:p>
        </p:txBody>
      </p:sp>
      <p:sp>
        <p:nvSpPr>
          <p:cNvPr id="819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/>
              <a:t>Το παρόν υλικό υπόκειται σε</a:t>
            </a:r>
            <a:r>
              <a:rPr lang="en-US" altLang="el-GR" sz="2400" smtClean="0"/>
              <a:t> </a:t>
            </a:r>
            <a:r>
              <a:rPr lang="el-GR" altLang="el-GR" sz="2400" smtClean="0"/>
              <a:t>άδεια χρήσης </a:t>
            </a:r>
            <a:r>
              <a:rPr lang="en-US" altLang="el-GR" sz="2400" smtClean="0"/>
              <a:t>Creative Commons. </a:t>
            </a:r>
          </a:p>
          <a:p>
            <a:pPr eaLnBrk="1" hangingPunct="1"/>
            <a:endParaRPr lang="el-GR" altLang="el-GR" smtClean="0"/>
          </a:p>
        </p:txBody>
      </p:sp>
      <p:sp>
        <p:nvSpPr>
          <p:cNvPr id="8196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090B8BA-C70D-43CC-B479-D34CBE8617ED}" type="slidenum">
              <a:rPr lang="el-GR" altLang="el-GR" smtClean="0"/>
              <a:pPr/>
              <a:t>2</a:t>
            </a:fld>
            <a:endParaRPr lang="el-GR" altLang="el-GR" smtClean="0"/>
          </a:p>
        </p:txBody>
      </p:sp>
      <p:pic>
        <p:nvPicPr>
          <p:cNvPr id="8197" name="Picture 3" descr="C:\Users\Costas\Desktop\by-s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636912"/>
            <a:ext cx="16430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683568" y="4077072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b="1" dirty="0" smtClean="0">
                <a:latin typeface="Calibri" pitchFamily="34" charset="0"/>
              </a:rPr>
              <a:t>Η αναφορά στην Παρουσίαση αυτή να γίνεται ως εξής:</a:t>
            </a:r>
          </a:p>
          <a:p>
            <a:r>
              <a:rPr lang="el-GR" altLang="el-GR" dirty="0" err="1" smtClean="0">
                <a:latin typeface="Calibri" pitchFamily="34" charset="0"/>
              </a:rPr>
              <a:t>Μπαλαούρας</a:t>
            </a:r>
            <a:r>
              <a:rPr lang="el-GR" altLang="el-GR" dirty="0" smtClean="0">
                <a:latin typeface="Calibri" pitchFamily="34" charset="0"/>
              </a:rPr>
              <a:t> Π</a:t>
            </a:r>
            <a:r>
              <a:rPr lang="el-GR" altLang="el-GR" b="1" dirty="0" smtClean="0">
                <a:latin typeface="Calibri" pitchFamily="34" charset="0"/>
              </a:rPr>
              <a:t>.</a:t>
            </a:r>
            <a:r>
              <a:rPr lang="el-GR" altLang="el-GR" dirty="0" smtClean="0">
                <a:latin typeface="Calibri" pitchFamily="34" charset="0"/>
              </a:rPr>
              <a:t> </a:t>
            </a:r>
            <a:r>
              <a:rPr lang="el-GR" altLang="el-GR" dirty="0" smtClean="0">
                <a:latin typeface="Calibri" pitchFamily="34" charset="0"/>
              </a:rPr>
              <a:t>(2014), </a:t>
            </a:r>
            <a:r>
              <a:rPr lang="el-GR" altLang="el-GR" dirty="0" smtClean="0">
                <a:latin typeface="Calibri" pitchFamily="34" charset="0"/>
              </a:rPr>
              <a:t>«Πλατφόρμα Δήλος (</a:t>
            </a:r>
            <a:r>
              <a:rPr lang="en-US" altLang="el-GR" smtClean="0">
                <a:latin typeface="Calibri" pitchFamily="34" charset="0"/>
              </a:rPr>
              <a:t>Delos)</a:t>
            </a:r>
            <a:r>
              <a:rPr lang="el-GR" altLang="el-GR" smtClean="0">
                <a:latin typeface="Calibri" pitchFamily="34" charset="0"/>
              </a:rPr>
              <a:t>», </a:t>
            </a:r>
            <a:r>
              <a:rPr lang="el-GR" altLang="el-GR" dirty="0" smtClean="0">
                <a:latin typeface="Calibri" pitchFamily="34" charset="0"/>
              </a:rPr>
              <a:t>«Ανοικτά Ακαδημαϊκά Μαθήματα στο Πανεπιστήμιο Αθηνών», Α’ Κύκλος Εκπαίδευσης Προσωπικού Υποστήριξης 20.05.2014</a:t>
            </a:r>
            <a:endParaRPr lang="en-US" altLang="el-GR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 smtClean="0"/>
              <a:t>βασικές </a:t>
            </a:r>
            <a:r>
              <a:rPr lang="el-GR" altLang="el-GR" dirty="0"/>
              <a:t>συνιστώσες </a:t>
            </a:r>
            <a:r>
              <a:rPr lang="el-GR" altLang="el-GR" dirty="0" smtClean="0"/>
              <a:t>υποδομές</a:t>
            </a:r>
            <a:endParaRPr lang="el-GR" dirty="0"/>
          </a:p>
        </p:txBody>
      </p:sp>
      <p:graphicFrame>
        <p:nvGraphicFramePr>
          <p:cNvPr id="4" name="4 - Διάγραμμα"/>
          <p:cNvGraphicFramePr/>
          <p:nvPr>
            <p:extLst>
              <p:ext uri="{D42A27DB-BD31-4B8C-83A1-F6EECF244321}">
                <p14:modId xmlns:p14="http://schemas.microsoft.com/office/powerpoint/2010/main" xmlns="" val="1814148594"/>
              </p:ext>
            </p:extLst>
          </p:nvPr>
        </p:nvGraphicFramePr>
        <p:xfrm>
          <a:off x="827584" y="1268760"/>
          <a:ext cx="763284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6" descr="C:\Users\Costas\Desktop\teacher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1484313"/>
            <a:ext cx="1603375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614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2 - Θέση αριθμού διαφάνειας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84B73ED-A279-4ACC-8C73-4F7676F81BA9}" type="slidenum">
              <a:rPr lang="el-GR" altLang="el-GR">
                <a:latin typeface="Calibri" panose="020F0502020204030204" pitchFamily="34" charset="0"/>
              </a:rPr>
              <a:pPr/>
              <a:t>4</a:t>
            </a:fld>
            <a:endParaRPr lang="el-GR" altLang="el-GR">
              <a:latin typeface="Calibri" panose="020F0502020204030204" pitchFamily="34" charset="0"/>
            </a:endParaRPr>
          </a:p>
        </p:txBody>
      </p:sp>
      <p:graphicFrame>
        <p:nvGraphicFramePr>
          <p:cNvPr id="5" name="4 - Διάγραμμα"/>
          <p:cNvGraphicFramePr/>
          <p:nvPr>
            <p:extLst/>
          </p:nvPr>
        </p:nvGraphicFramePr>
        <p:xfrm>
          <a:off x="755576" y="1052736"/>
          <a:ext cx="763284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2444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πλατφόρμα  βιντεοδιαλέξεων</a:t>
            </a:r>
            <a:endParaRPr lang="el-GR" altLang="el-GR" b="0" smtClean="0"/>
          </a:p>
        </p:txBody>
      </p:sp>
      <p:sp>
        <p:nvSpPr>
          <p:cNvPr id="29699" name="Θέση περιεχομένου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/>
              <a:t>Σεπτ. 2014, ολοκλήρωση της πρώτης έκδοσης της νέας πλατφόρμας βιντεοδιαλέξεων «Δήλος»</a:t>
            </a:r>
          </a:p>
          <a:p>
            <a:pPr lvl="1" eaLnBrk="1" hangingPunct="1"/>
            <a:r>
              <a:rPr lang="el-GR" altLang="el-GR" sz="2000" smtClean="0"/>
              <a:t>Χρονοπρογραμματισμός Διαλέξεων και Ζωντανών Μεταδόσεων</a:t>
            </a:r>
          </a:p>
          <a:p>
            <a:pPr lvl="1" eaLnBrk="1" hangingPunct="1"/>
            <a:r>
              <a:rPr lang="el-GR" altLang="el-GR" sz="2000" smtClean="0"/>
              <a:t>Αποθήκευση και Διαχείριση Βιντεοδιαλέξεων</a:t>
            </a:r>
          </a:p>
          <a:p>
            <a:pPr lvl="1" eaLnBrk="1" hangingPunct="1"/>
            <a:r>
              <a:rPr lang="el-GR" altLang="el-GR" sz="2000" smtClean="0"/>
              <a:t>Επεξεργασία Βιντεοδιαλέξεων</a:t>
            </a:r>
          </a:p>
          <a:p>
            <a:pPr lvl="1" eaLnBrk="1" hangingPunct="1"/>
            <a:r>
              <a:rPr lang="el-GR" altLang="el-GR" sz="2000" smtClean="0"/>
              <a:t>Αναζήτηση Βιντεοδιαλέξεων</a:t>
            </a:r>
          </a:p>
          <a:p>
            <a:pPr lvl="1" eaLnBrk="1" hangingPunct="1"/>
            <a:r>
              <a:rPr lang="el-GR" altLang="el-GR" sz="2000" smtClean="0"/>
              <a:t>Αναπαραγωγή Βιντεοδιαλέξεων</a:t>
            </a:r>
          </a:p>
          <a:p>
            <a:pPr lvl="1" eaLnBrk="1" hangingPunct="1"/>
            <a:r>
              <a:rPr lang="el-GR" altLang="el-GR" sz="2000" smtClean="0"/>
              <a:t>Σύνδεση με το ηλεκτρονικό μάθημα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259611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κοπή τμημάτων βίντεο (on line)</a:t>
            </a:r>
          </a:p>
        </p:txBody>
      </p:sp>
      <p:pic>
        <p:nvPicPr>
          <p:cNvPr id="3072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827584" y="1662116"/>
            <a:ext cx="7454900" cy="435133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77024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mtClean="0"/>
              <a:t>συγχρονισμός διαφανειών (</a:t>
            </a:r>
            <a:r>
              <a:rPr lang="en-US" altLang="el-GR" smtClean="0"/>
              <a:t>on line)</a:t>
            </a:r>
            <a:endParaRPr lang="el-GR" altLang="el-GR" smtClean="0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989138"/>
            <a:ext cx="6846887" cy="38354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6607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προβολή διαλέξεων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377950"/>
            <a:ext cx="7707466" cy="42955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6316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160</Words>
  <Application>Microsoft Office PowerPoint</Application>
  <PresentationFormat>Προβολή στην οθόνη (4:3)</PresentationFormat>
  <Paragraphs>43</Paragraphs>
  <Slides>8</Slides>
  <Notes>8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Πλατφόρμα Δήλος (Delos)</vt:lpstr>
      <vt:lpstr>άδεια χρήσης</vt:lpstr>
      <vt:lpstr>βασικές συνιστώσες υποδομές</vt:lpstr>
      <vt:lpstr>Διαφάνεια 4</vt:lpstr>
      <vt:lpstr>πλατφόρμα  βιντεοδιαλέξεων</vt:lpstr>
      <vt:lpstr>κοπή τμημάτων βίντεο (on line)</vt:lpstr>
      <vt:lpstr>συγχρονισμός διαφανειών (on line)</vt:lpstr>
      <vt:lpstr>προβολή διαλέξεων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Marianthi Petraki</cp:lastModifiedBy>
  <cp:revision>176</cp:revision>
  <dcterms:created xsi:type="dcterms:W3CDTF">2012-09-06T09:03:05Z</dcterms:created>
  <dcterms:modified xsi:type="dcterms:W3CDTF">2014-05-26T11:53:21Z</dcterms:modified>
</cp:coreProperties>
</file>