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49" r:id="rId1"/>
  </p:sldMasterIdLst>
  <p:notesMasterIdLst>
    <p:notesMasterId r:id="rId109"/>
  </p:notesMasterIdLst>
  <p:handoutMasterIdLst>
    <p:handoutMasterId r:id="rId110"/>
  </p:handoutMasterIdLst>
  <p:sldIdLst>
    <p:sldId id="404" r:id="rId2"/>
    <p:sldId id="258" r:id="rId3"/>
    <p:sldId id="261" r:id="rId4"/>
    <p:sldId id="263" r:id="rId5"/>
    <p:sldId id="265" r:id="rId6"/>
    <p:sldId id="267" r:id="rId7"/>
    <p:sldId id="269" r:id="rId8"/>
    <p:sldId id="271" r:id="rId9"/>
    <p:sldId id="273" r:id="rId10"/>
    <p:sldId id="275" r:id="rId11"/>
    <p:sldId id="277" r:id="rId12"/>
    <p:sldId id="278" r:id="rId13"/>
    <p:sldId id="280" r:id="rId14"/>
    <p:sldId id="282" r:id="rId15"/>
    <p:sldId id="284" r:id="rId16"/>
    <p:sldId id="286" r:id="rId17"/>
    <p:sldId id="288" r:id="rId18"/>
    <p:sldId id="290" r:id="rId19"/>
    <p:sldId id="292" r:id="rId20"/>
    <p:sldId id="294" r:id="rId21"/>
    <p:sldId id="296" r:id="rId22"/>
    <p:sldId id="298" r:id="rId23"/>
    <p:sldId id="300" r:id="rId24"/>
    <p:sldId id="302" r:id="rId25"/>
    <p:sldId id="304" r:id="rId26"/>
    <p:sldId id="306" r:id="rId27"/>
    <p:sldId id="307" r:id="rId28"/>
    <p:sldId id="308" r:id="rId29"/>
    <p:sldId id="309" r:id="rId30"/>
    <p:sldId id="311" r:id="rId31"/>
    <p:sldId id="313" r:id="rId32"/>
    <p:sldId id="315" r:id="rId33"/>
    <p:sldId id="317" r:id="rId34"/>
    <p:sldId id="318" r:id="rId35"/>
    <p:sldId id="319" r:id="rId36"/>
    <p:sldId id="321" r:id="rId37"/>
    <p:sldId id="323" r:id="rId38"/>
    <p:sldId id="325" r:id="rId39"/>
    <p:sldId id="327" r:id="rId40"/>
    <p:sldId id="328" r:id="rId41"/>
    <p:sldId id="330" r:id="rId42"/>
    <p:sldId id="332" r:id="rId43"/>
    <p:sldId id="334" r:id="rId44"/>
    <p:sldId id="336" r:id="rId45"/>
    <p:sldId id="338" r:id="rId46"/>
    <p:sldId id="340" r:id="rId47"/>
    <p:sldId id="342" r:id="rId48"/>
    <p:sldId id="344" r:id="rId49"/>
    <p:sldId id="346" r:id="rId50"/>
    <p:sldId id="348" r:id="rId51"/>
    <p:sldId id="350" r:id="rId52"/>
    <p:sldId id="352" r:id="rId53"/>
    <p:sldId id="354" r:id="rId54"/>
    <p:sldId id="356" r:id="rId55"/>
    <p:sldId id="412" r:id="rId56"/>
    <p:sldId id="358" r:id="rId57"/>
    <p:sldId id="359" r:id="rId58"/>
    <p:sldId id="361" r:id="rId59"/>
    <p:sldId id="363" r:id="rId60"/>
    <p:sldId id="365" r:id="rId61"/>
    <p:sldId id="366" r:id="rId62"/>
    <p:sldId id="367" r:id="rId63"/>
    <p:sldId id="369" r:id="rId64"/>
    <p:sldId id="371" r:id="rId65"/>
    <p:sldId id="373" r:id="rId66"/>
    <p:sldId id="375" r:id="rId67"/>
    <p:sldId id="377" r:id="rId68"/>
    <p:sldId id="379" r:id="rId69"/>
    <p:sldId id="381" r:id="rId70"/>
    <p:sldId id="382" r:id="rId71"/>
    <p:sldId id="384" r:id="rId72"/>
    <p:sldId id="386" r:id="rId73"/>
    <p:sldId id="388" r:id="rId74"/>
    <p:sldId id="390" r:id="rId75"/>
    <p:sldId id="392" r:id="rId76"/>
    <p:sldId id="393" r:id="rId77"/>
    <p:sldId id="394" r:id="rId78"/>
    <p:sldId id="395" r:id="rId79"/>
    <p:sldId id="396" r:id="rId80"/>
    <p:sldId id="399" r:id="rId81"/>
    <p:sldId id="401" r:id="rId82"/>
    <p:sldId id="403" r:id="rId83"/>
    <p:sldId id="435" r:id="rId84"/>
    <p:sldId id="405" r:id="rId85"/>
    <p:sldId id="406" r:id="rId86"/>
    <p:sldId id="413" r:id="rId87"/>
    <p:sldId id="414" r:id="rId88"/>
    <p:sldId id="415" r:id="rId89"/>
    <p:sldId id="416" r:id="rId90"/>
    <p:sldId id="417" r:id="rId91"/>
    <p:sldId id="418" r:id="rId92"/>
    <p:sldId id="419" r:id="rId93"/>
    <p:sldId id="420" r:id="rId94"/>
    <p:sldId id="421" r:id="rId95"/>
    <p:sldId id="422" r:id="rId96"/>
    <p:sldId id="423" r:id="rId97"/>
    <p:sldId id="424" r:id="rId98"/>
    <p:sldId id="425" r:id="rId99"/>
    <p:sldId id="426" r:id="rId100"/>
    <p:sldId id="427" r:id="rId101"/>
    <p:sldId id="428" r:id="rId102"/>
    <p:sldId id="429" r:id="rId103"/>
    <p:sldId id="430" r:id="rId104"/>
    <p:sldId id="431" r:id="rId105"/>
    <p:sldId id="432" r:id="rId106"/>
    <p:sldId id="433" r:id="rId107"/>
    <p:sldId id="434" r:id="rId108"/>
  </p:sldIdLst>
  <p:sldSz cx="9144000" cy="6858000" type="screen4x3"/>
  <p:notesSz cx="6761163" cy="9942513"/>
  <p:defaultTextStyle>
    <a:defPPr>
      <a:defRPr lang="el-GR"/>
    </a:defPPr>
    <a:lvl1pPr algn="l" rtl="0" fontAlgn="base">
      <a:spcBef>
        <a:spcPct val="0"/>
      </a:spcBef>
      <a:spcAft>
        <a:spcPct val="0"/>
      </a:spcAft>
      <a:defRPr b="1" kern="1200">
        <a:solidFill>
          <a:schemeClr val="tx1"/>
        </a:solidFill>
        <a:latin typeface="Comic Sans MS" panose="030F0702030302020204" pitchFamily="66" charset="0"/>
        <a:ea typeface="+mn-ea"/>
        <a:cs typeface="Arial" panose="020B0604020202020204" pitchFamily="34" charset="0"/>
      </a:defRPr>
    </a:lvl1pPr>
    <a:lvl2pPr marL="457200" algn="l" rtl="0" fontAlgn="base">
      <a:spcBef>
        <a:spcPct val="0"/>
      </a:spcBef>
      <a:spcAft>
        <a:spcPct val="0"/>
      </a:spcAft>
      <a:defRPr b="1" kern="1200">
        <a:solidFill>
          <a:schemeClr val="tx1"/>
        </a:solidFill>
        <a:latin typeface="Comic Sans MS" panose="030F0702030302020204" pitchFamily="66" charset="0"/>
        <a:ea typeface="+mn-ea"/>
        <a:cs typeface="Arial" panose="020B0604020202020204" pitchFamily="34" charset="0"/>
      </a:defRPr>
    </a:lvl2pPr>
    <a:lvl3pPr marL="914400" algn="l" rtl="0" fontAlgn="base">
      <a:spcBef>
        <a:spcPct val="0"/>
      </a:spcBef>
      <a:spcAft>
        <a:spcPct val="0"/>
      </a:spcAft>
      <a:defRPr b="1" kern="1200">
        <a:solidFill>
          <a:schemeClr val="tx1"/>
        </a:solidFill>
        <a:latin typeface="Comic Sans MS" panose="030F0702030302020204" pitchFamily="66" charset="0"/>
        <a:ea typeface="+mn-ea"/>
        <a:cs typeface="Arial" panose="020B0604020202020204" pitchFamily="34" charset="0"/>
      </a:defRPr>
    </a:lvl3pPr>
    <a:lvl4pPr marL="1371600" algn="l" rtl="0" fontAlgn="base">
      <a:spcBef>
        <a:spcPct val="0"/>
      </a:spcBef>
      <a:spcAft>
        <a:spcPct val="0"/>
      </a:spcAft>
      <a:defRPr b="1" kern="1200">
        <a:solidFill>
          <a:schemeClr val="tx1"/>
        </a:solidFill>
        <a:latin typeface="Comic Sans MS" panose="030F0702030302020204" pitchFamily="66" charset="0"/>
        <a:ea typeface="+mn-ea"/>
        <a:cs typeface="Arial" panose="020B0604020202020204" pitchFamily="34" charset="0"/>
      </a:defRPr>
    </a:lvl4pPr>
    <a:lvl5pPr marL="1828800" algn="l" rtl="0" fontAlgn="base">
      <a:spcBef>
        <a:spcPct val="0"/>
      </a:spcBef>
      <a:spcAft>
        <a:spcPct val="0"/>
      </a:spcAft>
      <a:defRPr b="1" kern="1200">
        <a:solidFill>
          <a:schemeClr val="tx1"/>
        </a:solidFill>
        <a:latin typeface="Comic Sans MS" panose="030F0702030302020204" pitchFamily="66" charset="0"/>
        <a:ea typeface="+mn-ea"/>
        <a:cs typeface="Arial" panose="020B0604020202020204" pitchFamily="34" charset="0"/>
      </a:defRPr>
    </a:lvl5pPr>
    <a:lvl6pPr marL="2286000" algn="l" defTabSz="914400" rtl="0" eaLnBrk="1" latinLnBrk="0" hangingPunct="1">
      <a:defRPr b="1" kern="1200">
        <a:solidFill>
          <a:schemeClr val="tx1"/>
        </a:solidFill>
        <a:latin typeface="Comic Sans MS" panose="030F0702030302020204" pitchFamily="66" charset="0"/>
        <a:ea typeface="+mn-ea"/>
        <a:cs typeface="Arial" panose="020B0604020202020204" pitchFamily="34" charset="0"/>
      </a:defRPr>
    </a:lvl6pPr>
    <a:lvl7pPr marL="2743200" algn="l" defTabSz="914400" rtl="0" eaLnBrk="1" latinLnBrk="0" hangingPunct="1">
      <a:defRPr b="1" kern="1200">
        <a:solidFill>
          <a:schemeClr val="tx1"/>
        </a:solidFill>
        <a:latin typeface="Comic Sans MS" panose="030F0702030302020204" pitchFamily="66" charset="0"/>
        <a:ea typeface="+mn-ea"/>
        <a:cs typeface="Arial" panose="020B0604020202020204" pitchFamily="34" charset="0"/>
      </a:defRPr>
    </a:lvl7pPr>
    <a:lvl8pPr marL="3200400" algn="l" defTabSz="914400" rtl="0" eaLnBrk="1" latinLnBrk="0" hangingPunct="1">
      <a:defRPr b="1" kern="1200">
        <a:solidFill>
          <a:schemeClr val="tx1"/>
        </a:solidFill>
        <a:latin typeface="Comic Sans MS" panose="030F0702030302020204" pitchFamily="66" charset="0"/>
        <a:ea typeface="+mn-ea"/>
        <a:cs typeface="Arial" panose="020B0604020202020204" pitchFamily="34" charset="0"/>
      </a:defRPr>
    </a:lvl8pPr>
    <a:lvl9pPr marL="3657600" algn="l" defTabSz="914400" rtl="0" eaLnBrk="1" latinLnBrk="0" hangingPunct="1">
      <a:defRPr b="1" kern="1200">
        <a:solidFill>
          <a:schemeClr val="tx1"/>
        </a:solidFill>
        <a:latin typeface="Comic Sans MS" panose="030F0702030302020204" pitchFamily="66"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338" autoAdjust="0"/>
    <p:restoredTop sz="75706" autoAdjust="0"/>
  </p:normalViewPr>
  <p:slideViewPr>
    <p:cSldViewPr>
      <p:cViewPr varScale="1">
        <p:scale>
          <a:sx n="56" d="100"/>
          <a:sy n="56" d="100"/>
        </p:scale>
        <p:origin x="1242" y="72"/>
      </p:cViewPr>
      <p:guideLst>
        <p:guide orient="horz" pos="2160"/>
        <p:guide pos="2880"/>
      </p:guideLst>
    </p:cSldViewPr>
  </p:slideViewPr>
  <p:outlineViewPr>
    <p:cViewPr>
      <p:scale>
        <a:sx n="33" d="100"/>
        <a:sy n="33" d="100"/>
      </p:scale>
      <p:origin x="0" y="-13332"/>
    </p:cViewPr>
  </p:outlineViewPr>
  <p:notesTextViewPr>
    <p:cViewPr>
      <p:scale>
        <a:sx n="100" d="100"/>
        <a:sy n="100" d="100"/>
      </p:scale>
      <p:origin x="0" y="0"/>
    </p:cViewPr>
  </p:notesTextViewPr>
  <p:notesViewPr>
    <p:cSldViewPr>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30525" cy="498475"/>
          </a:xfrm>
          <a:prstGeom prst="rect">
            <a:avLst/>
          </a:prstGeom>
        </p:spPr>
        <p:txBody>
          <a:bodyPr vert="horz" lIns="91440" tIns="45720" rIns="91440" bIns="45720" rtlCol="0"/>
          <a:lstStyle>
            <a:lvl1pPr algn="l" eaLnBrk="0" hangingPunct="0">
              <a:defRPr sz="1200">
                <a:cs typeface="+mn-cs"/>
              </a:defRPr>
            </a:lvl1pPr>
          </a:lstStyle>
          <a:p>
            <a:pPr>
              <a:defRPr/>
            </a:pPr>
            <a:endParaRPr lang="en-US"/>
          </a:p>
        </p:txBody>
      </p:sp>
      <p:sp>
        <p:nvSpPr>
          <p:cNvPr id="3" name="Θέση ημερομηνίας 2"/>
          <p:cNvSpPr>
            <a:spLocks noGrp="1"/>
          </p:cNvSpPr>
          <p:nvPr>
            <p:ph type="dt" sz="quarter" idx="1"/>
          </p:nvPr>
        </p:nvSpPr>
        <p:spPr>
          <a:xfrm>
            <a:off x="3829050" y="0"/>
            <a:ext cx="2930525" cy="498475"/>
          </a:xfrm>
          <a:prstGeom prst="rect">
            <a:avLst/>
          </a:prstGeom>
        </p:spPr>
        <p:txBody>
          <a:bodyPr vert="horz" lIns="91440" tIns="45720" rIns="91440" bIns="45720" rtlCol="0"/>
          <a:lstStyle>
            <a:lvl1pPr algn="r" eaLnBrk="0" hangingPunct="0">
              <a:defRPr sz="1200">
                <a:cs typeface="+mn-cs"/>
              </a:defRPr>
            </a:lvl1pPr>
          </a:lstStyle>
          <a:p>
            <a:pPr>
              <a:defRPr/>
            </a:pPr>
            <a:fld id="{8DD6F35C-8A71-4401-9614-0D923D7D9245}" type="datetimeFigureOut">
              <a:rPr lang="en-US"/>
              <a:pPr>
                <a:defRPr/>
              </a:pPr>
              <a:t>11/13/2015</a:t>
            </a:fld>
            <a:endParaRPr lang="en-US"/>
          </a:p>
        </p:txBody>
      </p:sp>
      <p:sp>
        <p:nvSpPr>
          <p:cNvPr id="4" name="Θέση υποσέλιδου 3"/>
          <p:cNvSpPr>
            <a:spLocks noGrp="1"/>
          </p:cNvSpPr>
          <p:nvPr>
            <p:ph type="ftr" sz="quarter" idx="2"/>
          </p:nvPr>
        </p:nvSpPr>
        <p:spPr>
          <a:xfrm>
            <a:off x="0" y="9444038"/>
            <a:ext cx="2930525" cy="498475"/>
          </a:xfrm>
          <a:prstGeom prst="rect">
            <a:avLst/>
          </a:prstGeom>
        </p:spPr>
        <p:txBody>
          <a:bodyPr vert="horz" lIns="91440" tIns="45720" rIns="91440" bIns="45720" rtlCol="0" anchor="b"/>
          <a:lstStyle>
            <a:lvl1pPr algn="l" eaLnBrk="0" hangingPunct="0">
              <a:defRPr sz="1200">
                <a:cs typeface="+mn-cs"/>
              </a:defRPr>
            </a:lvl1pPr>
          </a:lstStyle>
          <a:p>
            <a:pPr>
              <a:defRPr/>
            </a:pPr>
            <a:endParaRPr lang="en-US"/>
          </a:p>
        </p:txBody>
      </p:sp>
      <p:sp>
        <p:nvSpPr>
          <p:cNvPr id="5" name="Θέση αριθμού διαφάνειας 4"/>
          <p:cNvSpPr>
            <a:spLocks noGrp="1"/>
          </p:cNvSpPr>
          <p:nvPr>
            <p:ph type="sldNum" sz="quarter" idx="3"/>
          </p:nvPr>
        </p:nvSpPr>
        <p:spPr>
          <a:xfrm>
            <a:off x="3829050" y="9444038"/>
            <a:ext cx="2930525" cy="498475"/>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fld id="{6EE2A4C0-5F5A-4CE9-B646-343E38DC3992}" type="slidenum">
              <a:rPr lang="en-US" altLang="en-US"/>
              <a:pPr/>
              <a:t>‹#›</a:t>
            </a:fld>
            <a:endParaRPr lang="en-US" altLang="en-US"/>
          </a:p>
        </p:txBody>
      </p:sp>
    </p:spTree>
    <p:extLst>
      <p:ext uri="{BB962C8B-B14F-4D97-AF65-F5344CB8AC3E}">
        <p14:creationId xmlns:p14="http://schemas.microsoft.com/office/powerpoint/2010/main" val="4036135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0525" cy="498475"/>
          </a:xfrm>
          <a:prstGeom prst="rect">
            <a:avLst/>
          </a:prstGeom>
        </p:spPr>
        <p:txBody>
          <a:bodyPr vert="horz" lIns="91440" tIns="45720" rIns="91440" bIns="45720" rtlCol="0"/>
          <a:lstStyle>
            <a:lvl1pPr algn="l" eaLnBrk="0" hangingPunct="0">
              <a:defRPr sz="1200">
                <a:cs typeface="+mn-cs"/>
              </a:defRPr>
            </a:lvl1pPr>
          </a:lstStyle>
          <a:p>
            <a:pPr>
              <a:defRPr/>
            </a:pPr>
            <a:endParaRPr lang="el-GR"/>
          </a:p>
        </p:txBody>
      </p:sp>
      <p:sp>
        <p:nvSpPr>
          <p:cNvPr id="3" name="Date Placeholder 2"/>
          <p:cNvSpPr>
            <a:spLocks noGrp="1"/>
          </p:cNvSpPr>
          <p:nvPr>
            <p:ph type="dt" idx="1"/>
          </p:nvPr>
        </p:nvSpPr>
        <p:spPr>
          <a:xfrm>
            <a:off x="3829050" y="0"/>
            <a:ext cx="2930525" cy="498475"/>
          </a:xfrm>
          <a:prstGeom prst="rect">
            <a:avLst/>
          </a:prstGeom>
        </p:spPr>
        <p:txBody>
          <a:bodyPr vert="horz" lIns="91440" tIns="45720" rIns="91440" bIns="45720" rtlCol="0"/>
          <a:lstStyle>
            <a:lvl1pPr algn="r" eaLnBrk="0" hangingPunct="0">
              <a:defRPr sz="1200">
                <a:cs typeface="+mn-cs"/>
              </a:defRPr>
            </a:lvl1pPr>
          </a:lstStyle>
          <a:p>
            <a:pPr>
              <a:defRPr/>
            </a:pPr>
            <a:fld id="{E7CCB0BB-C341-41F9-B940-74A3DEAADAE5}" type="datetimeFigureOut">
              <a:rPr lang="el-GR"/>
              <a:pPr>
                <a:defRPr/>
              </a:pPr>
              <a:t>13/11/2015</a:t>
            </a:fld>
            <a:endParaRPr lang="el-GR"/>
          </a:p>
        </p:txBody>
      </p:sp>
      <p:sp>
        <p:nvSpPr>
          <p:cNvPr id="4" name="Slide Image Placeholder 3"/>
          <p:cNvSpPr>
            <a:spLocks noGrp="1" noRot="1" noChangeAspect="1"/>
          </p:cNvSpPr>
          <p:nvPr>
            <p:ph type="sldImg" idx="2"/>
          </p:nvPr>
        </p:nvSpPr>
        <p:spPr>
          <a:xfrm>
            <a:off x="1144588" y="1243013"/>
            <a:ext cx="4471987" cy="3355975"/>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Notes Placeholder 4"/>
          <p:cNvSpPr>
            <a:spLocks noGrp="1"/>
          </p:cNvSpPr>
          <p:nvPr>
            <p:ph type="body" sz="quarter" idx="3"/>
          </p:nvPr>
        </p:nvSpPr>
        <p:spPr>
          <a:xfrm>
            <a:off x="676275" y="4784725"/>
            <a:ext cx="5408613" cy="391477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l-GR" noProof="0" smtClean="0"/>
          </a:p>
        </p:txBody>
      </p:sp>
      <p:sp>
        <p:nvSpPr>
          <p:cNvPr id="6" name="Footer Placeholder 5"/>
          <p:cNvSpPr>
            <a:spLocks noGrp="1"/>
          </p:cNvSpPr>
          <p:nvPr>
            <p:ph type="ftr" sz="quarter" idx="4"/>
          </p:nvPr>
        </p:nvSpPr>
        <p:spPr>
          <a:xfrm>
            <a:off x="0" y="9444038"/>
            <a:ext cx="2930525" cy="498475"/>
          </a:xfrm>
          <a:prstGeom prst="rect">
            <a:avLst/>
          </a:prstGeom>
        </p:spPr>
        <p:txBody>
          <a:bodyPr vert="horz" lIns="91440" tIns="45720" rIns="91440" bIns="45720" rtlCol="0" anchor="b"/>
          <a:lstStyle>
            <a:lvl1pPr algn="l" eaLnBrk="0" hangingPunct="0">
              <a:defRPr sz="1200">
                <a:cs typeface="+mn-cs"/>
              </a:defRPr>
            </a:lvl1pPr>
          </a:lstStyle>
          <a:p>
            <a:pPr>
              <a:defRPr/>
            </a:pPr>
            <a:endParaRPr lang="el-GR"/>
          </a:p>
        </p:txBody>
      </p:sp>
      <p:sp>
        <p:nvSpPr>
          <p:cNvPr id="7" name="Slide Number Placeholder 6"/>
          <p:cNvSpPr>
            <a:spLocks noGrp="1"/>
          </p:cNvSpPr>
          <p:nvPr>
            <p:ph type="sldNum" sz="quarter" idx="5"/>
          </p:nvPr>
        </p:nvSpPr>
        <p:spPr>
          <a:xfrm>
            <a:off x="3829050" y="9444038"/>
            <a:ext cx="2930525" cy="498475"/>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fld id="{077AD08F-6D44-4F0B-B189-402C62019849}" type="slidenum">
              <a:rPr lang="el-GR" altLang="en-US"/>
              <a:pPr/>
              <a:t>‹#›</a:t>
            </a:fld>
            <a:endParaRPr lang="el-GR" altLang="en-US"/>
          </a:p>
        </p:txBody>
      </p:sp>
    </p:spTree>
    <p:extLst>
      <p:ext uri="{BB962C8B-B14F-4D97-AF65-F5344CB8AC3E}">
        <p14:creationId xmlns:p14="http://schemas.microsoft.com/office/powerpoint/2010/main" val="785168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96260" name="Slide Number Placeholder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0F86754-CC53-4912-9FE7-246460032B64}" type="slidenum">
              <a:rPr lang="el-GR" altLang="en-US"/>
              <a:pPr/>
              <a:t>1</a:t>
            </a:fld>
            <a:endParaRPr lang="el-GR" altLang="en-US"/>
          </a:p>
        </p:txBody>
      </p:sp>
    </p:spTree>
    <p:extLst>
      <p:ext uri="{BB962C8B-B14F-4D97-AF65-F5344CB8AC3E}">
        <p14:creationId xmlns:p14="http://schemas.microsoft.com/office/powerpoint/2010/main" val="3216061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06500"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F532D87-635B-4C10-95B2-0503CD0FD357}" type="slidenum">
              <a:rPr lang="el-GR" altLang="en-US"/>
              <a:pPr/>
              <a:t>10</a:t>
            </a:fld>
            <a:endParaRPr lang="el-GR" altLang="en-US"/>
          </a:p>
        </p:txBody>
      </p:sp>
    </p:spTree>
    <p:extLst>
      <p:ext uri="{BB962C8B-B14F-4D97-AF65-F5344CB8AC3E}">
        <p14:creationId xmlns:p14="http://schemas.microsoft.com/office/powerpoint/2010/main" val="2752483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07524"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CEAD8AC-AC19-4F43-892E-0C52D542568B}" type="slidenum">
              <a:rPr lang="el-GR" altLang="en-US"/>
              <a:pPr/>
              <a:t>11</a:t>
            </a:fld>
            <a:endParaRPr lang="el-GR" altLang="en-US"/>
          </a:p>
        </p:txBody>
      </p:sp>
    </p:spTree>
    <p:extLst>
      <p:ext uri="{BB962C8B-B14F-4D97-AF65-F5344CB8AC3E}">
        <p14:creationId xmlns:p14="http://schemas.microsoft.com/office/powerpoint/2010/main" val="366854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08548"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746D727-C2C9-48E9-B1F7-CA63F26B5183}" type="slidenum">
              <a:rPr lang="el-GR" altLang="en-US"/>
              <a:pPr/>
              <a:t>12</a:t>
            </a:fld>
            <a:endParaRPr lang="el-GR" altLang="en-US"/>
          </a:p>
        </p:txBody>
      </p:sp>
    </p:spTree>
    <p:extLst>
      <p:ext uri="{BB962C8B-B14F-4D97-AF65-F5344CB8AC3E}">
        <p14:creationId xmlns:p14="http://schemas.microsoft.com/office/powerpoint/2010/main" val="185287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09572"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43655651-3387-41F3-A538-11AF8B19976F}" type="slidenum">
              <a:rPr lang="el-GR" altLang="en-US"/>
              <a:pPr/>
              <a:t>13</a:t>
            </a:fld>
            <a:endParaRPr lang="el-GR" altLang="en-US"/>
          </a:p>
        </p:txBody>
      </p:sp>
    </p:spTree>
    <p:extLst>
      <p:ext uri="{BB962C8B-B14F-4D97-AF65-F5344CB8AC3E}">
        <p14:creationId xmlns:p14="http://schemas.microsoft.com/office/powerpoint/2010/main" val="1794797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0596"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B78C3DB-8660-4998-A3FA-1D0C0D3513A8}" type="slidenum">
              <a:rPr lang="el-GR" altLang="en-US"/>
              <a:pPr/>
              <a:t>14</a:t>
            </a:fld>
            <a:endParaRPr lang="el-GR" altLang="en-US"/>
          </a:p>
        </p:txBody>
      </p:sp>
    </p:spTree>
    <p:extLst>
      <p:ext uri="{BB962C8B-B14F-4D97-AF65-F5344CB8AC3E}">
        <p14:creationId xmlns:p14="http://schemas.microsoft.com/office/powerpoint/2010/main" val="1606627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1620"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0B2AC026-5D1A-4BAC-B190-1C1F4C9EA2CF}" type="slidenum">
              <a:rPr lang="el-GR" altLang="en-US"/>
              <a:pPr/>
              <a:t>15</a:t>
            </a:fld>
            <a:endParaRPr lang="el-GR" altLang="en-US"/>
          </a:p>
        </p:txBody>
      </p:sp>
    </p:spTree>
    <p:extLst>
      <p:ext uri="{BB962C8B-B14F-4D97-AF65-F5344CB8AC3E}">
        <p14:creationId xmlns:p14="http://schemas.microsoft.com/office/powerpoint/2010/main" val="2892318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2644"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79E9B559-D122-4372-B0C6-3BEAF9BCFF50}" type="slidenum">
              <a:rPr lang="el-GR" altLang="en-US"/>
              <a:pPr/>
              <a:t>16</a:t>
            </a:fld>
            <a:endParaRPr lang="el-GR" altLang="en-US"/>
          </a:p>
        </p:txBody>
      </p:sp>
    </p:spTree>
    <p:extLst>
      <p:ext uri="{BB962C8B-B14F-4D97-AF65-F5344CB8AC3E}">
        <p14:creationId xmlns:p14="http://schemas.microsoft.com/office/powerpoint/2010/main" val="4194707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3668"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4BB5F1D4-7D43-4BC2-8948-95FC0CDD087C}" type="slidenum">
              <a:rPr lang="el-GR" altLang="en-US"/>
              <a:pPr/>
              <a:t>17</a:t>
            </a:fld>
            <a:endParaRPr lang="el-GR" altLang="en-US"/>
          </a:p>
        </p:txBody>
      </p:sp>
    </p:spTree>
    <p:extLst>
      <p:ext uri="{BB962C8B-B14F-4D97-AF65-F5344CB8AC3E}">
        <p14:creationId xmlns:p14="http://schemas.microsoft.com/office/powerpoint/2010/main" val="3550626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4692"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06C233B-F05E-4BFF-8DC8-88A20959F2CA}" type="slidenum">
              <a:rPr lang="el-GR" altLang="en-US"/>
              <a:pPr/>
              <a:t>18</a:t>
            </a:fld>
            <a:endParaRPr lang="el-GR" altLang="en-US"/>
          </a:p>
        </p:txBody>
      </p:sp>
    </p:spTree>
    <p:extLst>
      <p:ext uri="{BB962C8B-B14F-4D97-AF65-F5344CB8AC3E}">
        <p14:creationId xmlns:p14="http://schemas.microsoft.com/office/powerpoint/2010/main" val="2706782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5716"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97D821F-FFF5-45AF-BA86-D18C4EE70C10}" type="slidenum">
              <a:rPr lang="el-GR" altLang="en-US"/>
              <a:pPr/>
              <a:t>19</a:t>
            </a:fld>
            <a:endParaRPr lang="el-GR" altLang="en-US"/>
          </a:p>
        </p:txBody>
      </p:sp>
    </p:spTree>
    <p:extLst>
      <p:ext uri="{BB962C8B-B14F-4D97-AF65-F5344CB8AC3E}">
        <p14:creationId xmlns:p14="http://schemas.microsoft.com/office/powerpoint/2010/main" val="612418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8308"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3A93D28-93C9-4941-A66E-B89D21815EE2}" type="slidenum">
              <a:rPr lang="el-GR" altLang="en-US"/>
              <a:pPr/>
              <a:t>2</a:t>
            </a:fld>
            <a:endParaRPr lang="el-GR" altLang="en-US"/>
          </a:p>
        </p:txBody>
      </p:sp>
    </p:spTree>
    <p:extLst>
      <p:ext uri="{BB962C8B-B14F-4D97-AF65-F5344CB8AC3E}">
        <p14:creationId xmlns:p14="http://schemas.microsoft.com/office/powerpoint/2010/main" val="3937281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6740"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7410C392-DD30-4707-A651-9D67D7CE0888}" type="slidenum">
              <a:rPr lang="el-GR" altLang="en-US"/>
              <a:pPr/>
              <a:t>20</a:t>
            </a:fld>
            <a:endParaRPr lang="el-GR" altLang="en-US"/>
          </a:p>
        </p:txBody>
      </p:sp>
    </p:spTree>
    <p:extLst>
      <p:ext uri="{BB962C8B-B14F-4D97-AF65-F5344CB8AC3E}">
        <p14:creationId xmlns:p14="http://schemas.microsoft.com/office/powerpoint/2010/main" val="2269925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7764"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78472A72-73B0-4EA3-BB96-390D023DD490}" type="slidenum">
              <a:rPr lang="el-GR" altLang="en-US"/>
              <a:pPr/>
              <a:t>21</a:t>
            </a:fld>
            <a:endParaRPr lang="el-GR" altLang="en-US"/>
          </a:p>
        </p:txBody>
      </p:sp>
    </p:spTree>
    <p:extLst>
      <p:ext uri="{BB962C8B-B14F-4D97-AF65-F5344CB8AC3E}">
        <p14:creationId xmlns:p14="http://schemas.microsoft.com/office/powerpoint/2010/main" val="3918579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8788"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57D007F-9475-4CF7-BDA9-EEC605330548}" type="slidenum">
              <a:rPr lang="el-GR" altLang="en-US"/>
              <a:pPr/>
              <a:t>22</a:t>
            </a:fld>
            <a:endParaRPr lang="el-GR" altLang="en-US"/>
          </a:p>
        </p:txBody>
      </p:sp>
    </p:spTree>
    <p:extLst>
      <p:ext uri="{BB962C8B-B14F-4D97-AF65-F5344CB8AC3E}">
        <p14:creationId xmlns:p14="http://schemas.microsoft.com/office/powerpoint/2010/main" val="2050825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9812"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2D949C54-EEA2-4700-8E03-767E5A700252}" type="slidenum">
              <a:rPr lang="el-GR" altLang="en-US"/>
              <a:pPr/>
              <a:t>23</a:t>
            </a:fld>
            <a:endParaRPr lang="el-GR" altLang="en-US"/>
          </a:p>
        </p:txBody>
      </p:sp>
    </p:spTree>
    <p:extLst>
      <p:ext uri="{BB962C8B-B14F-4D97-AF65-F5344CB8AC3E}">
        <p14:creationId xmlns:p14="http://schemas.microsoft.com/office/powerpoint/2010/main" val="2265577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n-US" dirty="0" smtClean="0"/>
              <a:t>Εικόνα 1. </a:t>
            </a:r>
            <a:r>
              <a:rPr lang="en-US" altLang="en-US" dirty="0" smtClean="0"/>
              <a:t>Copyright 2001, R. Fox, Lander University.</a:t>
            </a:r>
          </a:p>
          <a:p>
            <a:endParaRPr lang="en-US" altLang="en-US" dirty="0" smtClean="0"/>
          </a:p>
          <a:p>
            <a:r>
              <a:rPr lang="el-GR" altLang="en-US" dirty="0" smtClean="0"/>
              <a:t>Εικόνα 2. </a:t>
            </a:r>
            <a:r>
              <a:rPr lang="en-US" altLang="en-US" dirty="0" smtClean="0"/>
              <a:t>Copyright 2001, R. Fox, Lander University.</a:t>
            </a:r>
          </a:p>
          <a:p>
            <a:endParaRPr lang="en-US" altLang="en-US" dirty="0" smtClean="0"/>
          </a:p>
          <a:p>
            <a:r>
              <a:rPr lang="el-GR" altLang="en-US" dirty="0" smtClean="0"/>
              <a:t>Εικόνα 3. </a:t>
            </a:r>
            <a:r>
              <a:rPr lang="en-US" altLang="en-US" dirty="0" smtClean="0"/>
              <a:t>Copyright 2001, R. Fox, Lander University.</a:t>
            </a:r>
          </a:p>
          <a:p>
            <a:endParaRPr lang="en-US" altLang="en-US" dirty="0" smtClean="0"/>
          </a:p>
          <a:p>
            <a:r>
              <a:rPr lang="el-GR" altLang="en-US" dirty="0" smtClean="0"/>
              <a:t>Εικόνα 4. </a:t>
            </a:r>
            <a:r>
              <a:rPr lang="en-US" altLang="en-US" dirty="0" smtClean="0"/>
              <a:t>Copyright Saunders College Publishing. </a:t>
            </a:r>
            <a:r>
              <a:rPr lang="el-GR" altLang="en-US" dirty="0" smtClean="0"/>
              <a:t>Πηγή: </a:t>
            </a:r>
            <a:r>
              <a:rPr lang="en-US" altLang="en-US" dirty="0" smtClean="0"/>
              <a:t>D.J. </a:t>
            </a:r>
            <a:r>
              <a:rPr lang="en-US" altLang="en-US" dirty="0" err="1" smtClean="0"/>
              <a:t>Borror</a:t>
            </a:r>
            <a:r>
              <a:rPr lang="en-US" altLang="en-US" dirty="0" smtClean="0"/>
              <a:t>, C.A. </a:t>
            </a:r>
            <a:r>
              <a:rPr lang="en-US" altLang="en-US" dirty="0" err="1" smtClean="0"/>
              <a:t>Triplehorn</a:t>
            </a:r>
            <a:r>
              <a:rPr lang="en-US" altLang="en-US" dirty="0" smtClean="0"/>
              <a:t> &amp; N.F. Johnson (1982) An Introduction to the Study of Insects. Sixth edition. Saunders College Publishing.</a:t>
            </a:r>
          </a:p>
          <a:p>
            <a:endParaRPr lang="en-US" altLang="en-US" dirty="0" smtClean="0"/>
          </a:p>
          <a:p>
            <a:r>
              <a:rPr lang="el-GR" altLang="en-US" dirty="0" smtClean="0"/>
              <a:t>Εικόνα 5. </a:t>
            </a:r>
            <a:r>
              <a:rPr lang="en-US" altLang="en-US" dirty="0" smtClean="0"/>
              <a:t>Copyright 2001, R. Fox, Lander University.</a:t>
            </a:r>
          </a:p>
          <a:p>
            <a:endParaRPr lang="en-US" altLang="en-US" dirty="0" smtClean="0"/>
          </a:p>
          <a:p>
            <a:r>
              <a:rPr lang="el-GR" altLang="en-US" dirty="0" smtClean="0"/>
              <a:t>Εικόνα 6. </a:t>
            </a:r>
            <a:r>
              <a:rPr lang="en-US" altLang="en-US" dirty="0" smtClean="0"/>
              <a:t>Copyright 2001, R. Fox, Lander University.</a:t>
            </a:r>
          </a:p>
          <a:p>
            <a:endParaRPr lang="en-US" altLang="en-US" dirty="0" smtClean="0"/>
          </a:p>
          <a:p>
            <a:r>
              <a:rPr lang="el-GR" altLang="en-US" dirty="0" smtClean="0"/>
              <a:t>Εικόνα 7. </a:t>
            </a:r>
            <a:r>
              <a:rPr lang="en-US" altLang="en-US" dirty="0" smtClean="0"/>
              <a:t>Copyright 2001, R. Fox, Lander University.</a:t>
            </a:r>
          </a:p>
          <a:p>
            <a:endParaRPr lang="en-US" altLang="en-US" dirty="0" smtClean="0"/>
          </a:p>
          <a:p>
            <a:r>
              <a:rPr lang="el-GR" altLang="en-US" dirty="0" smtClean="0"/>
              <a:t>Εικόνα 8. </a:t>
            </a:r>
            <a:r>
              <a:rPr lang="en-US" altLang="en-US" dirty="0" smtClean="0"/>
              <a:t>Copyright 2001, R. Fox, Lander University.</a:t>
            </a:r>
          </a:p>
          <a:p>
            <a:endParaRPr lang="en-US" altLang="en-US" dirty="0" smtClean="0"/>
          </a:p>
          <a:p>
            <a:r>
              <a:rPr lang="el-GR" altLang="en-US" dirty="0" smtClean="0"/>
              <a:t>Εικόνα 9. </a:t>
            </a:r>
            <a:r>
              <a:rPr lang="en-US" altLang="en-US" dirty="0" smtClean="0"/>
              <a:t>McGraw-Hill International. </a:t>
            </a:r>
            <a:r>
              <a:rPr lang="el-GR" altLang="en-US" dirty="0" smtClean="0"/>
              <a:t>Πηγή: </a:t>
            </a:r>
            <a:r>
              <a:rPr lang="en-US" altLang="en-US" dirty="0" smtClean="0"/>
              <a:t>T.I. </a:t>
            </a:r>
            <a:r>
              <a:rPr lang="en-US" altLang="en-US" dirty="0" err="1" smtClean="0"/>
              <a:t>Storer</a:t>
            </a:r>
            <a:r>
              <a:rPr lang="en-US" altLang="en-US" dirty="0" smtClean="0"/>
              <a:t>, R.L. </a:t>
            </a:r>
            <a:r>
              <a:rPr lang="en-US" altLang="en-US" dirty="0" err="1" smtClean="0"/>
              <a:t>Usinger</a:t>
            </a:r>
            <a:r>
              <a:rPr lang="en-US" altLang="en-US" dirty="0" smtClean="0"/>
              <a:t>, J.W. </a:t>
            </a:r>
            <a:r>
              <a:rPr lang="en-US" altLang="en-US" dirty="0" err="1" smtClean="0"/>
              <a:t>Nybakken</a:t>
            </a:r>
            <a:r>
              <a:rPr lang="en-US" altLang="en-US" dirty="0" smtClean="0"/>
              <a:t> &amp; R.C. Stebbins (1981). Elements of Zoology. Fourth Edition. McGraw-Hill International.</a:t>
            </a:r>
          </a:p>
          <a:p>
            <a:endParaRPr lang="en-US" altLang="en-US" dirty="0" smtClean="0"/>
          </a:p>
          <a:p>
            <a:r>
              <a:rPr lang="el-GR" altLang="en-US" dirty="0" smtClean="0"/>
              <a:t>Εικόνα 10. </a:t>
            </a:r>
            <a:r>
              <a:rPr lang="en-US" altLang="en-US" dirty="0" smtClean="0"/>
              <a:t>Copyright 2001, R. Fox, Lander University.</a:t>
            </a:r>
          </a:p>
          <a:p>
            <a:endParaRPr lang="en-US" altLang="en-US" dirty="0" smtClean="0"/>
          </a:p>
          <a:p>
            <a:r>
              <a:rPr lang="el-GR" altLang="en-US" dirty="0" smtClean="0"/>
              <a:t>Εικόνα 11. </a:t>
            </a:r>
            <a:r>
              <a:rPr lang="en-US" altLang="en-US" dirty="0" err="1" smtClean="0"/>
              <a:t>Fossile</a:t>
            </a:r>
            <a:r>
              <a:rPr lang="en-US" altLang="en-US" dirty="0" smtClean="0"/>
              <a:t> di Trilobite. Copyright © 2000-2015 </a:t>
            </a:r>
            <a:r>
              <a:rPr lang="en-US" altLang="en-US" dirty="0" err="1" smtClean="0"/>
              <a:t>Dreamstime</a:t>
            </a:r>
            <a:r>
              <a:rPr lang="en-US" altLang="en-US" dirty="0" smtClean="0"/>
              <a:t>. </a:t>
            </a:r>
            <a:r>
              <a:rPr lang="en-US" altLang="en-US" dirty="0" err="1" smtClean="0"/>
              <a:t>Tutti</a:t>
            </a:r>
            <a:r>
              <a:rPr lang="en-US" altLang="en-US" dirty="0" smtClean="0"/>
              <a:t> </a:t>
            </a:r>
            <a:r>
              <a:rPr lang="en-US" altLang="en-US" dirty="0" err="1" smtClean="0"/>
              <a:t>i</a:t>
            </a:r>
            <a:r>
              <a:rPr lang="en-US" altLang="en-US" dirty="0" smtClean="0"/>
              <a:t> </a:t>
            </a:r>
            <a:r>
              <a:rPr lang="en-US" altLang="en-US" dirty="0" err="1" smtClean="0"/>
              <a:t>diritti</a:t>
            </a:r>
            <a:r>
              <a:rPr lang="en-US" altLang="en-US" dirty="0" smtClean="0"/>
              <a:t> </a:t>
            </a:r>
            <a:r>
              <a:rPr lang="en-US" altLang="en-US" dirty="0" err="1" smtClean="0"/>
              <a:t>riservati</a:t>
            </a:r>
            <a:r>
              <a:rPr lang="en-US" altLang="en-US" dirty="0" smtClean="0"/>
              <a:t>. </a:t>
            </a:r>
            <a:r>
              <a:rPr lang="el-GR" altLang="en-US" dirty="0" smtClean="0"/>
              <a:t>Σύνδεσμος: </a:t>
            </a:r>
            <a:r>
              <a:rPr lang="en-US" altLang="en-US" dirty="0" smtClean="0"/>
              <a:t>http://it.dreamstime.com/fotografia-stock-libera-da-diritti-fossile-di-trilobite-image19033007. </a:t>
            </a:r>
            <a:r>
              <a:rPr lang="el-GR" altLang="en-US" dirty="0" smtClean="0"/>
              <a:t>Πηγή: </a:t>
            </a:r>
            <a:r>
              <a:rPr lang="en-US" altLang="en-US" dirty="0" smtClean="0"/>
              <a:t>http://it.dreamstime.com.</a:t>
            </a:r>
          </a:p>
          <a:p>
            <a:endParaRPr lang="en-US" altLang="en-US" dirty="0" smtClean="0"/>
          </a:p>
          <a:p>
            <a:r>
              <a:rPr lang="el-GR" altLang="en-US" dirty="0" smtClean="0"/>
              <a:t>Εικόνα 12. </a:t>
            </a:r>
            <a:r>
              <a:rPr lang="en-US" altLang="en-US" dirty="0" err="1" smtClean="0"/>
              <a:t>Fossile</a:t>
            </a:r>
            <a:r>
              <a:rPr lang="en-US" altLang="en-US" dirty="0" smtClean="0"/>
              <a:t> di Trilobite, </a:t>
            </a:r>
            <a:r>
              <a:rPr lang="en-US" altLang="en-US" dirty="0" err="1" smtClean="0"/>
              <a:t>nella</a:t>
            </a:r>
            <a:r>
              <a:rPr lang="en-US" altLang="en-US" dirty="0" smtClean="0"/>
              <a:t> vista a </a:t>
            </a:r>
            <a:r>
              <a:rPr lang="en-US" altLang="en-US" dirty="0" err="1" smtClean="0"/>
              <a:t>macroistruzione</a:t>
            </a:r>
            <a:r>
              <a:rPr lang="en-US" altLang="en-US" dirty="0" smtClean="0"/>
              <a:t>. Copyright © 2000-2015 </a:t>
            </a:r>
            <a:r>
              <a:rPr lang="en-US" altLang="en-US" dirty="0" err="1" smtClean="0"/>
              <a:t>Dreamstime</a:t>
            </a:r>
            <a:r>
              <a:rPr lang="en-US" altLang="en-US" dirty="0" smtClean="0"/>
              <a:t>. </a:t>
            </a:r>
            <a:r>
              <a:rPr lang="en-US" altLang="en-US" dirty="0" err="1" smtClean="0"/>
              <a:t>Tutti</a:t>
            </a:r>
            <a:r>
              <a:rPr lang="en-US" altLang="en-US" dirty="0" smtClean="0"/>
              <a:t> </a:t>
            </a:r>
            <a:r>
              <a:rPr lang="en-US" altLang="en-US" dirty="0" err="1" smtClean="0"/>
              <a:t>i</a:t>
            </a:r>
            <a:r>
              <a:rPr lang="en-US" altLang="en-US" dirty="0" smtClean="0"/>
              <a:t> </a:t>
            </a:r>
            <a:r>
              <a:rPr lang="en-US" altLang="en-US" dirty="0" err="1" smtClean="0"/>
              <a:t>diritti</a:t>
            </a:r>
            <a:r>
              <a:rPr lang="en-US" altLang="en-US" dirty="0" smtClean="0"/>
              <a:t> </a:t>
            </a:r>
            <a:r>
              <a:rPr lang="en-US" altLang="en-US" dirty="0" err="1" smtClean="0"/>
              <a:t>riservati</a:t>
            </a:r>
            <a:r>
              <a:rPr lang="en-US" altLang="en-US" dirty="0" smtClean="0"/>
              <a:t>. </a:t>
            </a:r>
            <a:r>
              <a:rPr lang="el-GR" altLang="en-US" dirty="0" smtClean="0"/>
              <a:t>Σύνδεσμος: </a:t>
            </a:r>
            <a:r>
              <a:rPr lang="en-US" altLang="en-US" dirty="0" smtClean="0"/>
              <a:t>http://it.dreamstime.com/fotografie-stock-libere-da-diritti-fossile-di-trilobite-image6241508. </a:t>
            </a:r>
            <a:r>
              <a:rPr lang="el-GR" altLang="en-US" dirty="0" smtClean="0"/>
              <a:t>Πηγή: </a:t>
            </a:r>
            <a:r>
              <a:rPr lang="en-US" altLang="en-US" dirty="0" smtClean="0"/>
              <a:t>http://it.dreamstime.com.</a:t>
            </a:r>
          </a:p>
          <a:p>
            <a:endParaRPr lang="en-US" altLang="en-US" dirty="0" smtClean="0"/>
          </a:p>
          <a:p>
            <a:r>
              <a:rPr lang="el-GR" altLang="en-US" dirty="0" smtClean="0"/>
              <a:t>Εικόνα 13. </a:t>
            </a:r>
            <a:r>
              <a:rPr lang="en-US" altLang="en-US" dirty="0" err="1" smtClean="0"/>
              <a:t>Fossile</a:t>
            </a:r>
            <a:r>
              <a:rPr lang="en-US" altLang="en-US" dirty="0" smtClean="0"/>
              <a:t> di Trilobite (</a:t>
            </a:r>
            <a:r>
              <a:rPr lang="en-US" altLang="en-US" dirty="0" err="1" smtClean="0"/>
              <a:t>ingricus</a:t>
            </a:r>
            <a:r>
              <a:rPr lang="en-US" altLang="en-US" dirty="0" smtClean="0"/>
              <a:t> di </a:t>
            </a:r>
            <a:r>
              <a:rPr lang="en-US" altLang="en-US" dirty="0" err="1" smtClean="0"/>
              <a:t>Cheirurus</a:t>
            </a:r>
            <a:r>
              <a:rPr lang="en-US" altLang="en-US" dirty="0" smtClean="0"/>
              <a:t>). Copyright © 2000-2015 </a:t>
            </a:r>
            <a:r>
              <a:rPr lang="en-US" altLang="en-US" dirty="0" err="1" smtClean="0"/>
              <a:t>Dreamstime</a:t>
            </a:r>
            <a:r>
              <a:rPr lang="en-US" altLang="en-US" dirty="0" smtClean="0"/>
              <a:t>. </a:t>
            </a:r>
            <a:r>
              <a:rPr lang="en-US" altLang="en-US" dirty="0" err="1" smtClean="0"/>
              <a:t>Tutti</a:t>
            </a:r>
            <a:r>
              <a:rPr lang="en-US" altLang="en-US" dirty="0" smtClean="0"/>
              <a:t> </a:t>
            </a:r>
            <a:r>
              <a:rPr lang="en-US" altLang="en-US" dirty="0" err="1" smtClean="0"/>
              <a:t>i</a:t>
            </a:r>
            <a:r>
              <a:rPr lang="en-US" altLang="en-US" dirty="0" smtClean="0"/>
              <a:t> </a:t>
            </a:r>
            <a:r>
              <a:rPr lang="en-US" altLang="en-US" dirty="0" err="1" smtClean="0"/>
              <a:t>diritti</a:t>
            </a:r>
            <a:r>
              <a:rPr lang="en-US" altLang="en-US" dirty="0" smtClean="0"/>
              <a:t> </a:t>
            </a:r>
            <a:r>
              <a:rPr lang="en-US" altLang="en-US" dirty="0" err="1" smtClean="0"/>
              <a:t>riservati</a:t>
            </a:r>
            <a:r>
              <a:rPr lang="en-US" altLang="en-US" dirty="0" smtClean="0"/>
              <a:t>. </a:t>
            </a:r>
            <a:r>
              <a:rPr lang="el-GR" altLang="en-US" dirty="0" smtClean="0"/>
              <a:t>Σύνδεσμος: </a:t>
            </a:r>
            <a:r>
              <a:rPr lang="en-US" altLang="en-US" dirty="0" smtClean="0"/>
              <a:t>http://it.dreamstime.com/photos-images/fossile.html. </a:t>
            </a:r>
            <a:r>
              <a:rPr lang="el-GR" altLang="en-US" dirty="0" smtClean="0"/>
              <a:t>Πηγή: </a:t>
            </a:r>
            <a:r>
              <a:rPr lang="en-US" altLang="en-US" dirty="0" smtClean="0"/>
              <a:t>http://it.dreamstime.com.</a:t>
            </a:r>
          </a:p>
          <a:p>
            <a:endParaRPr lang="en-US" altLang="en-US" dirty="0" smtClean="0"/>
          </a:p>
          <a:p>
            <a:r>
              <a:rPr lang="el-GR" altLang="en-US" dirty="0" smtClean="0"/>
              <a:t>Εικόνα 14. </a:t>
            </a:r>
            <a:r>
              <a:rPr lang="en-US" altLang="en-US" dirty="0" smtClean="0"/>
              <a:t>Copyright W. B. Saunders Co. </a:t>
            </a:r>
            <a:r>
              <a:rPr lang="el-GR" altLang="en-US" dirty="0" smtClean="0"/>
              <a:t>Πηγή: </a:t>
            </a:r>
            <a:r>
              <a:rPr lang="en-US" altLang="en-US" dirty="0" smtClean="0"/>
              <a:t>R. D. Barnes (1968). Invertebrate Zoology, 2nd ed. W. B. Saunders Co.</a:t>
            </a:r>
          </a:p>
          <a:p>
            <a:endParaRPr lang="en-US" altLang="en-US" dirty="0" smtClean="0"/>
          </a:p>
          <a:p>
            <a:r>
              <a:rPr lang="el-GR" altLang="en-US" dirty="0" smtClean="0"/>
              <a:t>Εικόνα 15. </a:t>
            </a:r>
            <a:r>
              <a:rPr lang="en-US" altLang="en-US" dirty="0" smtClean="0"/>
              <a:t>Copyright 1988 by Blackwell Scientific Publications. </a:t>
            </a:r>
            <a:r>
              <a:rPr lang="el-GR" altLang="en-US" dirty="0" smtClean="0"/>
              <a:t>Πηγή: </a:t>
            </a:r>
            <a:r>
              <a:rPr lang="en-US" altLang="en-US" dirty="0" smtClean="0"/>
              <a:t>R.S..K Barnes, P. </a:t>
            </a:r>
            <a:r>
              <a:rPr lang="en-US" altLang="en-US" dirty="0" err="1" smtClean="0"/>
              <a:t>Calow</a:t>
            </a:r>
            <a:r>
              <a:rPr lang="en-US" altLang="en-US" dirty="0" smtClean="0"/>
              <a:t> and P.J.W. Olive, The Invertebrates: a new synthesis, ISBN 0-632-01638-8.</a:t>
            </a:r>
          </a:p>
          <a:p>
            <a:endParaRPr lang="en-US" altLang="en-US" dirty="0" smtClean="0"/>
          </a:p>
          <a:p>
            <a:r>
              <a:rPr lang="el-GR" altLang="en-US" dirty="0" smtClean="0"/>
              <a:t>Εικόνα 16. </a:t>
            </a:r>
            <a:r>
              <a:rPr lang="en-US" altLang="en-US" dirty="0" smtClean="0"/>
              <a:t>Wikipedia The Free Encyclopedia. </a:t>
            </a:r>
            <a:r>
              <a:rPr lang="el-GR" altLang="en-US" dirty="0" smtClean="0"/>
              <a:t>Σύνδεσμος: </a:t>
            </a:r>
            <a:r>
              <a:rPr lang="en-US" altLang="en-US" dirty="0" smtClean="0"/>
              <a:t>http://th.wikipedia.org/wiki/%E0%B9%80%E0%B8%A1%E0%B8%AD%E0%B9%82%E0%B8%A3%E0%B8%AA%E0%B9%82%E0%B8%97%E0%B8%A1%E0%B8%B2%E0%B8%97%E0%B8%B2#mediaviewer/File:Horseshoe_Crabs_mating.jpg. </a:t>
            </a:r>
            <a:r>
              <a:rPr lang="el-GR" altLang="en-US" dirty="0" smtClean="0"/>
              <a:t>Πηγή: </a:t>
            </a:r>
            <a:r>
              <a:rPr lang="en-US" altLang="en-US" dirty="0" smtClean="0"/>
              <a:t>http://th.wikipedia.org.</a:t>
            </a:r>
          </a:p>
          <a:p>
            <a:endParaRPr lang="en-US" altLang="en-US" dirty="0" smtClean="0"/>
          </a:p>
          <a:p>
            <a:r>
              <a:rPr lang="el-GR" altLang="en-US" dirty="0" smtClean="0"/>
              <a:t>Εικόνα 17. </a:t>
            </a:r>
            <a:r>
              <a:rPr lang="en-US" altLang="en-US" dirty="0" smtClean="0"/>
              <a:t>Copyright © 2001-2014 </a:t>
            </a:r>
            <a:r>
              <a:rPr lang="en-US" altLang="en-US" dirty="0" err="1" smtClean="0"/>
              <a:t>WebRing</a:t>
            </a:r>
            <a:r>
              <a:rPr lang="en-US" altLang="en-US" dirty="0" smtClean="0"/>
              <a:t>®, Inc. All rights reserved. Terms of Service http://eurypterids.co.uk/log_1.htm</a:t>
            </a:r>
          </a:p>
          <a:p>
            <a:endParaRPr lang="en-US" altLang="en-US" dirty="0" smtClean="0"/>
          </a:p>
          <a:p>
            <a:r>
              <a:rPr lang="el-GR" altLang="en-US" dirty="0" smtClean="0"/>
              <a:t>Εικόνα 18. </a:t>
            </a:r>
            <a:r>
              <a:rPr lang="en-US" altLang="en-US" dirty="0" smtClean="0"/>
              <a:t>Copyright The Earth Through Time, 8e</a:t>
            </a:r>
          </a:p>
          <a:p>
            <a:r>
              <a:rPr lang="en-US" altLang="en-US" dirty="0" smtClean="0"/>
              <a:t>Eighth Edition by Harold L. Levin. Document created by: Pamela J. W. Gore</a:t>
            </a:r>
          </a:p>
          <a:p>
            <a:r>
              <a:rPr lang="en-US" altLang="en-US" dirty="0" smtClean="0"/>
              <a:t>Georgia Perimeter College, Clarkston, GA. </a:t>
            </a:r>
            <a:r>
              <a:rPr lang="el-GR" altLang="en-US" dirty="0" smtClean="0"/>
              <a:t>Σύνδεσμος: </a:t>
            </a:r>
            <a:r>
              <a:rPr lang="en-US" altLang="en-US" dirty="0" smtClean="0"/>
              <a:t>http://higheredbcs.wiley.com/legacy/college/levin/0471697435/chap_tut/chaps/chapter12-05.html. </a:t>
            </a:r>
            <a:r>
              <a:rPr lang="el-GR" altLang="en-US" dirty="0" smtClean="0"/>
              <a:t>Πηγή: </a:t>
            </a:r>
            <a:r>
              <a:rPr lang="en-US" altLang="en-US" dirty="0" smtClean="0"/>
              <a:t>http://higheredbcs.wiley.com.</a:t>
            </a:r>
          </a:p>
          <a:p>
            <a:endParaRPr lang="en-US" altLang="en-US" dirty="0" smtClean="0"/>
          </a:p>
          <a:p>
            <a:r>
              <a:rPr lang="el-GR" altLang="en-US" dirty="0" smtClean="0"/>
              <a:t>Εικόνα 19. </a:t>
            </a:r>
            <a:r>
              <a:rPr lang="en-US" altLang="en-US" dirty="0" smtClean="0"/>
              <a:t>Copyright McGraw-Hill  14th edition 2006. Integrated Principles of Zoology</a:t>
            </a:r>
          </a:p>
          <a:p>
            <a:r>
              <a:rPr lang="en-US" altLang="en-US" dirty="0" smtClean="0"/>
              <a:t>by Jr., Cleveland Hickman, Larry Roberts, Susan Keen, Allan Larson, Helen </a:t>
            </a:r>
            <a:r>
              <a:rPr lang="en-US" altLang="en-US" dirty="0" err="1" smtClean="0"/>
              <a:t>I'Anson</a:t>
            </a:r>
            <a:r>
              <a:rPr lang="en-US" altLang="en-US" dirty="0" smtClean="0"/>
              <a:t>, David J. </a:t>
            </a:r>
            <a:r>
              <a:rPr lang="en-US" altLang="en-US" dirty="0" err="1" smtClean="0"/>
              <a:t>Eisenhour</a:t>
            </a:r>
            <a:r>
              <a:rPr lang="en-US" altLang="en-US" dirty="0" smtClean="0"/>
              <a:t>.</a:t>
            </a:r>
          </a:p>
          <a:p>
            <a:r>
              <a:rPr lang="en-US" altLang="en-US" dirty="0" smtClean="0"/>
              <a:t>ISBN-13: 978-0077221263  ISBN-10: 0077221265  Edition: 14.th</a:t>
            </a:r>
          </a:p>
          <a:p>
            <a:endParaRPr lang="el-GR" altLang="en-US" dirty="0" smtClean="0"/>
          </a:p>
          <a:p>
            <a:r>
              <a:rPr lang="el-GR" altLang="en-US" dirty="0" smtClean="0"/>
              <a:t>Εικόνα</a:t>
            </a:r>
            <a:r>
              <a:rPr lang="el-GR" altLang="en-US" baseline="0" dirty="0" smtClean="0"/>
              <a:t> 20.</a:t>
            </a:r>
            <a:r>
              <a:rPr lang="en-US" altLang="en-US" dirty="0" smtClean="0"/>
              <a:t> Copyright 2003 by Pearson Education, </a:t>
            </a:r>
            <a:r>
              <a:rPr lang="en-US" altLang="en-US" dirty="0" err="1" smtClean="0"/>
              <a:t>Inc</a:t>
            </a:r>
            <a:r>
              <a:rPr lang="el-GR" altLang="en-US" dirty="0" smtClean="0"/>
              <a:t>. Πηγή:</a:t>
            </a:r>
            <a:r>
              <a:rPr lang="en-US" altLang="en-US" dirty="0" smtClean="0"/>
              <a:t> Robert L. Wallace, Walter K. Taylor.</a:t>
            </a:r>
            <a:r>
              <a:rPr lang="el-GR" altLang="en-US" dirty="0" smtClean="0"/>
              <a:t> </a:t>
            </a:r>
            <a:r>
              <a:rPr lang="en-US" altLang="en-US" dirty="0" smtClean="0"/>
              <a:t>Invertebrate Zoology, A Laboratory Manual, Sixth Edition. ISBN 0-13-042937-6.</a:t>
            </a:r>
          </a:p>
          <a:p>
            <a:endParaRPr lang="en-US" altLang="en-US" dirty="0" smtClean="0"/>
          </a:p>
        </p:txBody>
      </p:sp>
      <p:sp>
        <p:nvSpPr>
          <p:cNvPr id="120836"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2ACCEE94-A62E-4173-AB27-56663A4FE5D4}" type="slidenum">
              <a:rPr lang="el-GR" altLang="en-US"/>
              <a:pPr/>
              <a:t>24</a:t>
            </a:fld>
            <a:endParaRPr lang="el-GR" altLang="en-US"/>
          </a:p>
        </p:txBody>
      </p:sp>
    </p:spTree>
    <p:extLst>
      <p:ext uri="{BB962C8B-B14F-4D97-AF65-F5344CB8AC3E}">
        <p14:creationId xmlns:p14="http://schemas.microsoft.com/office/powerpoint/2010/main" val="3578779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21860"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20D2849-3642-406A-ADD0-A5C2A3B86F47}" type="slidenum">
              <a:rPr lang="el-GR" altLang="en-US"/>
              <a:pPr/>
              <a:t>25</a:t>
            </a:fld>
            <a:endParaRPr lang="el-GR" altLang="en-US"/>
          </a:p>
        </p:txBody>
      </p:sp>
    </p:spTree>
    <p:extLst>
      <p:ext uri="{BB962C8B-B14F-4D97-AF65-F5344CB8AC3E}">
        <p14:creationId xmlns:p14="http://schemas.microsoft.com/office/powerpoint/2010/main" val="1322716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22884"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33E8E7F-2729-44B7-998C-14C63C6D1DFD}" type="slidenum">
              <a:rPr lang="el-GR" altLang="en-US"/>
              <a:pPr/>
              <a:t>26</a:t>
            </a:fld>
            <a:endParaRPr lang="el-GR" altLang="en-US"/>
          </a:p>
        </p:txBody>
      </p:sp>
    </p:spTree>
    <p:extLst>
      <p:ext uri="{BB962C8B-B14F-4D97-AF65-F5344CB8AC3E}">
        <p14:creationId xmlns:p14="http://schemas.microsoft.com/office/powerpoint/2010/main" val="2896482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23908"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0B6B98E7-62EA-4DF9-9F56-8EC5A96722A8}" type="slidenum">
              <a:rPr lang="el-GR" altLang="en-US"/>
              <a:pPr/>
              <a:t>27</a:t>
            </a:fld>
            <a:endParaRPr lang="el-GR" altLang="en-US"/>
          </a:p>
        </p:txBody>
      </p:sp>
    </p:spTree>
    <p:extLst>
      <p:ext uri="{BB962C8B-B14F-4D97-AF65-F5344CB8AC3E}">
        <p14:creationId xmlns:p14="http://schemas.microsoft.com/office/powerpoint/2010/main" val="1727099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24932"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DA02E74-2418-4431-85FF-A7C39C3E453A}" type="slidenum">
              <a:rPr lang="el-GR" altLang="en-US"/>
              <a:pPr/>
              <a:t>28</a:t>
            </a:fld>
            <a:endParaRPr lang="el-GR" altLang="en-US"/>
          </a:p>
        </p:txBody>
      </p:sp>
    </p:spTree>
    <p:extLst>
      <p:ext uri="{BB962C8B-B14F-4D97-AF65-F5344CB8AC3E}">
        <p14:creationId xmlns:p14="http://schemas.microsoft.com/office/powerpoint/2010/main" val="709526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25956"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FC54AE6-46A3-4994-99C5-D14B7C2498F4}" type="slidenum">
              <a:rPr lang="el-GR" altLang="en-US"/>
              <a:pPr/>
              <a:t>29</a:t>
            </a:fld>
            <a:endParaRPr lang="el-GR" altLang="en-US"/>
          </a:p>
        </p:txBody>
      </p:sp>
    </p:spTree>
    <p:extLst>
      <p:ext uri="{BB962C8B-B14F-4D97-AF65-F5344CB8AC3E}">
        <p14:creationId xmlns:p14="http://schemas.microsoft.com/office/powerpoint/2010/main" val="2977264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9332"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42BDF7C-50DA-406D-8838-3480E62A1505}" type="slidenum">
              <a:rPr lang="el-GR" altLang="en-US"/>
              <a:pPr/>
              <a:t>3</a:t>
            </a:fld>
            <a:endParaRPr lang="el-GR" altLang="en-US"/>
          </a:p>
        </p:txBody>
      </p:sp>
    </p:spTree>
    <p:extLst>
      <p:ext uri="{BB962C8B-B14F-4D97-AF65-F5344CB8AC3E}">
        <p14:creationId xmlns:p14="http://schemas.microsoft.com/office/powerpoint/2010/main" val="11185142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26980"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164666A-9A42-4F85-A372-197D1267AF1E}" type="slidenum">
              <a:rPr lang="el-GR" altLang="en-US"/>
              <a:pPr/>
              <a:t>30</a:t>
            </a:fld>
            <a:endParaRPr lang="el-GR" altLang="en-US"/>
          </a:p>
        </p:txBody>
      </p:sp>
    </p:spTree>
    <p:extLst>
      <p:ext uri="{BB962C8B-B14F-4D97-AF65-F5344CB8AC3E}">
        <p14:creationId xmlns:p14="http://schemas.microsoft.com/office/powerpoint/2010/main" val="589482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8004"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98BC0DE3-36D7-4572-9BCC-B4D6EA8DA3C5}" type="slidenum">
              <a:rPr lang="el-GR" altLang="en-US"/>
              <a:pPr/>
              <a:t>31</a:t>
            </a:fld>
            <a:endParaRPr lang="el-GR" altLang="en-US"/>
          </a:p>
        </p:txBody>
      </p:sp>
    </p:spTree>
    <p:extLst>
      <p:ext uri="{BB962C8B-B14F-4D97-AF65-F5344CB8AC3E}">
        <p14:creationId xmlns:p14="http://schemas.microsoft.com/office/powerpoint/2010/main" val="3748824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29028"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0DDA2F6A-A0E4-49C2-82F8-ED5C8FED88CC}" type="slidenum">
              <a:rPr lang="el-GR" altLang="en-US"/>
              <a:pPr/>
              <a:t>32</a:t>
            </a:fld>
            <a:endParaRPr lang="el-GR" altLang="en-US"/>
          </a:p>
        </p:txBody>
      </p:sp>
    </p:spTree>
    <p:extLst>
      <p:ext uri="{BB962C8B-B14F-4D97-AF65-F5344CB8AC3E}">
        <p14:creationId xmlns:p14="http://schemas.microsoft.com/office/powerpoint/2010/main" val="2392924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30052"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9BF3D9A1-F762-4F03-BEE0-109172A4CF0A}" type="slidenum">
              <a:rPr lang="el-GR" altLang="en-US"/>
              <a:pPr/>
              <a:t>33</a:t>
            </a:fld>
            <a:endParaRPr lang="el-GR" altLang="en-US"/>
          </a:p>
        </p:txBody>
      </p:sp>
    </p:spTree>
    <p:extLst>
      <p:ext uri="{BB962C8B-B14F-4D97-AF65-F5344CB8AC3E}">
        <p14:creationId xmlns:p14="http://schemas.microsoft.com/office/powerpoint/2010/main" val="4201863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31076"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259BAC7-9EEC-45E7-BE7D-083F2B365A5C}" type="slidenum">
              <a:rPr lang="el-GR" altLang="en-US"/>
              <a:pPr/>
              <a:t>34</a:t>
            </a:fld>
            <a:endParaRPr lang="el-GR" altLang="en-US"/>
          </a:p>
        </p:txBody>
      </p:sp>
    </p:spTree>
    <p:extLst>
      <p:ext uri="{BB962C8B-B14F-4D97-AF65-F5344CB8AC3E}">
        <p14:creationId xmlns:p14="http://schemas.microsoft.com/office/powerpoint/2010/main" val="2670828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32100"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835909E-F922-4D8B-BE32-2FE42307488E}" type="slidenum">
              <a:rPr lang="el-GR" altLang="en-US"/>
              <a:pPr/>
              <a:t>35</a:t>
            </a:fld>
            <a:endParaRPr lang="el-GR" altLang="en-US"/>
          </a:p>
        </p:txBody>
      </p:sp>
    </p:spTree>
    <p:extLst>
      <p:ext uri="{BB962C8B-B14F-4D97-AF65-F5344CB8AC3E}">
        <p14:creationId xmlns:p14="http://schemas.microsoft.com/office/powerpoint/2010/main" val="22897690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33124"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B68A1BD-62F0-46F7-ACF8-7B3BB65AA65D}" type="slidenum">
              <a:rPr lang="el-GR" altLang="en-US"/>
              <a:pPr/>
              <a:t>36</a:t>
            </a:fld>
            <a:endParaRPr lang="el-GR" altLang="en-US"/>
          </a:p>
        </p:txBody>
      </p:sp>
    </p:spTree>
    <p:extLst>
      <p:ext uri="{BB962C8B-B14F-4D97-AF65-F5344CB8AC3E}">
        <p14:creationId xmlns:p14="http://schemas.microsoft.com/office/powerpoint/2010/main" val="14945918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n-US" dirty="0" smtClean="0"/>
          </a:p>
        </p:txBody>
      </p:sp>
      <p:sp>
        <p:nvSpPr>
          <p:cNvPr id="134148"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19ADEC89-0474-4F24-9539-09D6AA56E773}" type="slidenum">
              <a:rPr lang="el-GR" altLang="en-US"/>
              <a:pPr/>
              <a:t>37</a:t>
            </a:fld>
            <a:endParaRPr lang="el-GR" altLang="en-US"/>
          </a:p>
        </p:txBody>
      </p:sp>
    </p:spTree>
    <p:extLst>
      <p:ext uri="{BB962C8B-B14F-4D97-AF65-F5344CB8AC3E}">
        <p14:creationId xmlns:p14="http://schemas.microsoft.com/office/powerpoint/2010/main" val="20886275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35172"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48D7487A-9C9E-441E-A04A-1E2A8D757CD8}" type="slidenum">
              <a:rPr lang="el-GR" altLang="en-US"/>
              <a:pPr/>
              <a:t>38</a:t>
            </a:fld>
            <a:endParaRPr lang="el-GR" altLang="en-US"/>
          </a:p>
        </p:txBody>
      </p:sp>
    </p:spTree>
    <p:extLst>
      <p:ext uri="{BB962C8B-B14F-4D97-AF65-F5344CB8AC3E}">
        <p14:creationId xmlns:p14="http://schemas.microsoft.com/office/powerpoint/2010/main" val="354417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n-US" dirty="0" smtClean="0"/>
          </a:p>
          <a:p>
            <a:endParaRPr lang="el-GR" altLang="en-US" dirty="0" smtClean="0"/>
          </a:p>
          <a:p>
            <a:endParaRPr lang="en-US" altLang="en-US" dirty="0" smtClean="0"/>
          </a:p>
        </p:txBody>
      </p:sp>
      <p:sp>
        <p:nvSpPr>
          <p:cNvPr id="136196"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794D8C1-3BDE-4E43-B2F4-6180DB05F5A3}" type="slidenum">
              <a:rPr lang="el-GR" altLang="en-US"/>
              <a:pPr/>
              <a:t>39</a:t>
            </a:fld>
            <a:endParaRPr lang="el-GR" altLang="en-US"/>
          </a:p>
        </p:txBody>
      </p:sp>
    </p:spTree>
    <p:extLst>
      <p:ext uri="{BB962C8B-B14F-4D97-AF65-F5344CB8AC3E}">
        <p14:creationId xmlns:p14="http://schemas.microsoft.com/office/powerpoint/2010/main" val="2225427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00356"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45A379FA-E0E0-4CC4-91BE-06648BD6CC19}" type="slidenum">
              <a:rPr lang="el-GR" altLang="en-US"/>
              <a:pPr/>
              <a:t>4</a:t>
            </a:fld>
            <a:endParaRPr lang="el-GR" altLang="en-US"/>
          </a:p>
        </p:txBody>
      </p:sp>
    </p:spTree>
    <p:extLst>
      <p:ext uri="{BB962C8B-B14F-4D97-AF65-F5344CB8AC3E}">
        <p14:creationId xmlns:p14="http://schemas.microsoft.com/office/powerpoint/2010/main" val="2412045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37220"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9CAADA85-980E-45E5-9AFA-E391D94DBD6C}" type="slidenum">
              <a:rPr lang="el-GR" altLang="en-US"/>
              <a:pPr/>
              <a:t>40</a:t>
            </a:fld>
            <a:endParaRPr lang="el-GR" altLang="en-US"/>
          </a:p>
        </p:txBody>
      </p:sp>
    </p:spTree>
    <p:extLst>
      <p:ext uri="{BB962C8B-B14F-4D97-AF65-F5344CB8AC3E}">
        <p14:creationId xmlns:p14="http://schemas.microsoft.com/office/powerpoint/2010/main" val="18314088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38244"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7C816E82-89A1-43FD-A6F5-FC10159C36A6}" type="slidenum">
              <a:rPr lang="el-GR" altLang="en-US"/>
              <a:pPr/>
              <a:t>41</a:t>
            </a:fld>
            <a:endParaRPr lang="el-GR" altLang="en-US"/>
          </a:p>
        </p:txBody>
      </p:sp>
    </p:spTree>
    <p:extLst>
      <p:ext uri="{BB962C8B-B14F-4D97-AF65-F5344CB8AC3E}">
        <p14:creationId xmlns:p14="http://schemas.microsoft.com/office/powerpoint/2010/main" val="2082696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39268"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D41C8AFC-3CFF-4C12-929E-8169E6A4118F}" type="slidenum">
              <a:rPr lang="el-GR" altLang="en-US"/>
              <a:pPr/>
              <a:t>42</a:t>
            </a:fld>
            <a:endParaRPr lang="el-GR" altLang="en-US"/>
          </a:p>
        </p:txBody>
      </p:sp>
    </p:spTree>
    <p:extLst>
      <p:ext uri="{BB962C8B-B14F-4D97-AF65-F5344CB8AC3E}">
        <p14:creationId xmlns:p14="http://schemas.microsoft.com/office/powerpoint/2010/main" val="1985752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40292"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6B0E280-6DB7-4F9D-AC5F-A4CC35E57F43}" type="slidenum">
              <a:rPr lang="el-GR" altLang="en-US"/>
              <a:pPr/>
              <a:t>43</a:t>
            </a:fld>
            <a:endParaRPr lang="el-GR" altLang="en-US"/>
          </a:p>
        </p:txBody>
      </p:sp>
    </p:spTree>
    <p:extLst>
      <p:ext uri="{BB962C8B-B14F-4D97-AF65-F5344CB8AC3E}">
        <p14:creationId xmlns:p14="http://schemas.microsoft.com/office/powerpoint/2010/main" val="3891472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41316"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79F7FD3E-0438-4EE5-AB81-6C5BD7BE7006}" type="slidenum">
              <a:rPr lang="el-GR" altLang="en-US"/>
              <a:pPr/>
              <a:t>44</a:t>
            </a:fld>
            <a:endParaRPr lang="el-GR" altLang="en-US"/>
          </a:p>
        </p:txBody>
      </p:sp>
    </p:spTree>
    <p:extLst>
      <p:ext uri="{BB962C8B-B14F-4D97-AF65-F5344CB8AC3E}">
        <p14:creationId xmlns:p14="http://schemas.microsoft.com/office/powerpoint/2010/main" val="3464881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42340"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45CBB78-5FD7-4FD0-B775-CD51843FE803}" type="slidenum">
              <a:rPr lang="el-GR" altLang="en-US"/>
              <a:pPr/>
              <a:t>45</a:t>
            </a:fld>
            <a:endParaRPr lang="el-GR" altLang="en-US"/>
          </a:p>
        </p:txBody>
      </p:sp>
    </p:spTree>
    <p:extLst>
      <p:ext uri="{BB962C8B-B14F-4D97-AF65-F5344CB8AC3E}">
        <p14:creationId xmlns:p14="http://schemas.microsoft.com/office/powerpoint/2010/main" val="3711973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n-US" dirty="0" smtClean="0"/>
          </a:p>
        </p:txBody>
      </p:sp>
      <p:sp>
        <p:nvSpPr>
          <p:cNvPr id="143364"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126F6348-2B2D-4174-948E-F1C11FBBA9D6}" type="slidenum">
              <a:rPr lang="el-GR" altLang="en-US"/>
              <a:pPr/>
              <a:t>46</a:t>
            </a:fld>
            <a:endParaRPr lang="el-GR" altLang="en-US"/>
          </a:p>
        </p:txBody>
      </p:sp>
    </p:spTree>
    <p:extLst>
      <p:ext uri="{BB962C8B-B14F-4D97-AF65-F5344CB8AC3E}">
        <p14:creationId xmlns:p14="http://schemas.microsoft.com/office/powerpoint/2010/main" val="17955914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44388"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9BE90492-0381-49B1-9F49-4AD60D933BDD}" type="slidenum">
              <a:rPr lang="el-GR" altLang="en-US"/>
              <a:pPr/>
              <a:t>47</a:t>
            </a:fld>
            <a:endParaRPr lang="el-GR" altLang="en-US"/>
          </a:p>
        </p:txBody>
      </p:sp>
    </p:spTree>
    <p:extLst>
      <p:ext uri="{BB962C8B-B14F-4D97-AF65-F5344CB8AC3E}">
        <p14:creationId xmlns:p14="http://schemas.microsoft.com/office/powerpoint/2010/main" val="32177125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45412"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7A609770-F004-481A-BCE1-D7B9602EE8DA}" type="slidenum">
              <a:rPr lang="el-GR" altLang="en-US"/>
              <a:pPr/>
              <a:t>48</a:t>
            </a:fld>
            <a:endParaRPr lang="el-GR" altLang="en-US"/>
          </a:p>
        </p:txBody>
      </p:sp>
    </p:spTree>
    <p:extLst>
      <p:ext uri="{BB962C8B-B14F-4D97-AF65-F5344CB8AC3E}">
        <p14:creationId xmlns:p14="http://schemas.microsoft.com/office/powerpoint/2010/main" val="20694706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aseline="0" dirty="0" smtClean="0"/>
          </a:p>
        </p:txBody>
      </p:sp>
      <p:sp>
        <p:nvSpPr>
          <p:cNvPr id="146436"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9E88FB9-4D98-451E-8E51-5237B92327C0}" type="slidenum">
              <a:rPr lang="el-GR" altLang="en-US"/>
              <a:pPr/>
              <a:t>49</a:t>
            </a:fld>
            <a:endParaRPr lang="el-GR" altLang="en-US"/>
          </a:p>
        </p:txBody>
      </p:sp>
    </p:spTree>
    <p:extLst>
      <p:ext uri="{BB962C8B-B14F-4D97-AF65-F5344CB8AC3E}">
        <p14:creationId xmlns:p14="http://schemas.microsoft.com/office/powerpoint/2010/main" val="1894515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01380"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E1EAB10-00B9-48B7-9892-74F611DF837B}" type="slidenum">
              <a:rPr lang="el-GR" altLang="en-US"/>
              <a:pPr/>
              <a:t>5</a:t>
            </a:fld>
            <a:endParaRPr lang="el-GR" altLang="en-US"/>
          </a:p>
        </p:txBody>
      </p:sp>
    </p:spTree>
    <p:extLst>
      <p:ext uri="{BB962C8B-B14F-4D97-AF65-F5344CB8AC3E}">
        <p14:creationId xmlns:p14="http://schemas.microsoft.com/office/powerpoint/2010/main" val="352485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47460"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1554D6C7-0F68-4C97-A29C-7A83260515C2}" type="slidenum">
              <a:rPr lang="el-GR" altLang="en-US"/>
              <a:pPr/>
              <a:t>50</a:t>
            </a:fld>
            <a:endParaRPr lang="el-GR" altLang="en-US"/>
          </a:p>
        </p:txBody>
      </p:sp>
    </p:spTree>
    <p:extLst>
      <p:ext uri="{BB962C8B-B14F-4D97-AF65-F5344CB8AC3E}">
        <p14:creationId xmlns:p14="http://schemas.microsoft.com/office/powerpoint/2010/main" val="19300588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k-SK" altLang="en-US" dirty="0" smtClean="0"/>
          </a:p>
        </p:txBody>
      </p:sp>
      <p:sp>
        <p:nvSpPr>
          <p:cNvPr id="148484"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C5E1A36-E980-4CC8-A9A5-53956B1A4FB6}" type="slidenum">
              <a:rPr lang="el-GR" altLang="en-US"/>
              <a:pPr/>
              <a:t>51</a:t>
            </a:fld>
            <a:endParaRPr lang="el-GR" altLang="en-US"/>
          </a:p>
        </p:txBody>
      </p:sp>
    </p:spTree>
    <p:extLst>
      <p:ext uri="{BB962C8B-B14F-4D97-AF65-F5344CB8AC3E}">
        <p14:creationId xmlns:p14="http://schemas.microsoft.com/office/powerpoint/2010/main" val="9494143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k-SK" altLang="en-US" dirty="0" smtClean="0"/>
          </a:p>
        </p:txBody>
      </p:sp>
      <p:sp>
        <p:nvSpPr>
          <p:cNvPr id="149508"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60CE3CC-8846-45B0-9717-19C79DAD5D41}" type="slidenum">
              <a:rPr lang="el-GR" altLang="en-US"/>
              <a:pPr/>
              <a:t>52</a:t>
            </a:fld>
            <a:endParaRPr lang="el-GR" altLang="en-US"/>
          </a:p>
        </p:txBody>
      </p:sp>
    </p:spTree>
    <p:extLst>
      <p:ext uri="{BB962C8B-B14F-4D97-AF65-F5344CB8AC3E}">
        <p14:creationId xmlns:p14="http://schemas.microsoft.com/office/powerpoint/2010/main" val="29046669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50532"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94E0416-2873-4617-9B2E-8524F7158F9D}" type="slidenum">
              <a:rPr lang="el-GR" altLang="en-US"/>
              <a:pPr/>
              <a:t>53</a:t>
            </a:fld>
            <a:endParaRPr lang="el-GR" altLang="en-US"/>
          </a:p>
        </p:txBody>
      </p:sp>
    </p:spTree>
    <p:extLst>
      <p:ext uri="{BB962C8B-B14F-4D97-AF65-F5344CB8AC3E}">
        <p14:creationId xmlns:p14="http://schemas.microsoft.com/office/powerpoint/2010/main" val="26518398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51556"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04ECDD92-56C3-47C3-9CF7-9FC48778F02A}" type="slidenum">
              <a:rPr lang="el-GR" altLang="en-US"/>
              <a:pPr/>
              <a:t>54</a:t>
            </a:fld>
            <a:endParaRPr lang="el-GR" altLang="en-US"/>
          </a:p>
        </p:txBody>
      </p:sp>
    </p:spTree>
    <p:extLst>
      <p:ext uri="{BB962C8B-B14F-4D97-AF65-F5344CB8AC3E}">
        <p14:creationId xmlns:p14="http://schemas.microsoft.com/office/powerpoint/2010/main" val="5939609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n-US" dirty="0" smtClean="0"/>
          </a:p>
        </p:txBody>
      </p:sp>
      <p:sp>
        <p:nvSpPr>
          <p:cNvPr id="152580" name="Slide Number Placeholder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0D5CE2DD-FF27-401B-BF97-2E9C9952F4A2}" type="slidenum">
              <a:rPr lang="el-GR" altLang="en-US"/>
              <a:pPr/>
              <a:t>55</a:t>
            </a:fld>
            <a:endParaRPr lang="el-GR" altLang="en-US"/>
          </a:p>
        </p:txBody>
      </p:sp>
    </p:spTree>
    <p:extLst>
      <p:ext uri="{BB962C8B-B14F-4D97-AF65-F5344CB8AC3E}">
        <p14:creationId xmlns:p14="http://schemas.microsoft.com/office/powerpoint/2010/main" val="20975611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aseline="0" dirty="0" smtClean="0"/>
          </a:p>
          <a:p>
            <a:endParaRPr lang="en-US" altLang="en-US" dirty="0" smtClean="0"/>
          </a:p>
        </p:txBody>
      </p:sp>
      <p:sp>
        <p:nvSpPr>
          <p:cNvPr id="153604"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0BF44CE-06D8-4792-B71F-2A547F8F20B3}" type="slidenum">
              <a:rPr lang="el-GR" altLang="en-US"/>
              <a:pPr/>
              <a:t>56</a:t>
            </a:fld>
            <a:endParaRPr lang="el-GR" altLang="en-US"/>
          </a:p>
        </p:txBody>
      </p:sp>
    </p:spTree>
    <p:extLst>
      <p:ext uri="{BB962C8B-B14F-4D97-AF65-F5344CB8AC3E}">
        <p14:creationId xmlns:p14="http://schemas.microsoft.com/office/powerpoint/2010/main" val="34315288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54628"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25D396C4-24ED-4343-B470-B9A63264B107}" type="slidenum">
              <a:rPr lang="el-GR" altLang="en-US"/>
              <a:pPr/>
              <a:t>57</a:t>
            </a:fld>
            <a:endParaRPr lang="el-GR" altLang="en-US"/>
          </a:p>
        </p:txBody>
      </p:sp>
    </p:spTree>
    <p:extLst>
      <p:ext uri="{BB962C8B-B14F-4D97-AF65-F5344CB8AC3E}">
        <p14:creationId xmlns:p14="http://schemas.microsoft.com/office/powerpoint/2010/main" val="38264387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55652"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1B6E59D-B021-4E89-8C58-D4CE77DB1930}" type="slidenum">
              <a:rPr lang="el-GR" altLang="en-US"/>
              <a:pPr/>
              <a:t>58</a:t>
            </a:fld>
            <a:endParaRPr lang="el-GR" altLang="en-US"/>
          </a:p>
        </p:txBody>
      </p:sp>
    </p:spTree>
    <p:extLst>
      <p:ext uri="{BB962C8B-B14F-4D97-AF65-F5344CB8AC3E}">
        <p14:creationId xmlns:p14="http://schemas.microsoft.com/office/powerpoint/2010/main" val="19386439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56676"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632A312-1867-435D-BBC6-BCA429DF2DFE}" type="slidenum">
              <a:rPr lang="el-GR" altLang="en-US"/>
              <a:pPr/>
              <a:t>59</a:t>
            </a:fld>
            <a:endParaRPr lang="el-GR" altLang="en-US"/>
          </a:p>
        </p:txBody>
      </p:sp>
    </p:spTree>
    <p:extLst>
      <p:ext uri="{BB962C8B-B14F-4D97-AF65-F5344CB8AC3E}">
        <p14:creationId xmlns:p14="http://schemas.microsoft.com/office/powerpoint/2010/main" val="3368546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02404"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22A2FDF-008D-4935-A608-A6027E285F52}" type="slidenum">
              <a:rPr lang="el-GR" altLang="en-US"/>
              <a:pPr/>
              <a:t>6</a:t>
            </a:fld>
            <a:endParaRPr lang="el-GR" altLang="en-US"/>
          </a:p>
        </p:txBody>
      </p:sp>
    </p:spTree>
    <p:extLst>
      <p:ext uri="{BB962C8B-B14F-4D97-AF65-F5344CB8AC3E}">
        <p14:creationId xmlns:p14="http://schemas.microsoft.com/office/powerpoint/2010/main" val="40126837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57700"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5A7A749-D7E4-4CC8-AF4C-4B6FF02761DB}" type="slidenum">
              <a:rPr lang="el-GR" altLang="en-US"/>
              <a:pPr/>
              <a:t>60</a:t>
            </a:fld>
            <a:endParaRPr lang="el-GR" altLang="en-US"/>
          </a:p>
        </p:txBody>
      </p:sp>
    </p:spTree>
    <p:extLst>
      <p:ext uri="{BB962C8B-B14F-4D97-AF65-F5344CB8AC3E}">
        <p14:creationId xmlns:p14="http://schemas.microsoft.com/office/powerpoint/2010/main" val="17031195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58724"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17CBFE9-4F7D-400B-972F-873CB487B448}" type="slidenum">
              <a:rPr lang="el-GR" altLang="en-US"/>
              <a:pPr/>
              <a:t>61</a:t>
            </a:fld>
            <a:endParaRPr lang="el-GR" altLang="en-US"/>
          </a:p>
        </p:txBody>
      </p:sp>
    </p:spTree>
    <p:extLst>
      <p:ext uri="{BB962C8B-B14F-4D97-AF65-F5344CB8AC3E}">
        <p14:creationId xmlns:p14="http://schemas.microsoft.com/office/powerpoint/2010/main" val="39209342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59748"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BE86923-ACC8-4F10-9C6E-BDE1E2CAEE34}" type="slidenum">
              <a:rPr lang="el-GR" altLang="en-US"/>
              <a:pPr/>
              <a:t>62</a:t>
            </a:fld>
            <a:endParaRPr lang="el-GR" altLang="en-US"/>
          </a:p>
        </p:txBody>
      </p:sp>
    </p:spTree>
    <p:extLst>
      <p:ext uri="{BB962C8B-B14F-4D97-AF65-F5344CB8AC3E}">
        <p14:creationId xmlns:p14="http://schemas.microsoft.com/office/powerpoint/2010/main" val="39451376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60772"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49F6474-7255-4507-8211-E3C5DA02858B}" type="slidenum">
              <a:rPr lang="el-GR" altLang="en-US"/>
              <a:pPr/>
              <a:t>63</a:t>
            </a:fld>
            <a:endParaRPr lang="el-GR" altLang="en-US"/>
          </a:p>
        </p:txBody>
      </p:sp>
    </p:spTree>
    <p:extLst>
      <p:ext uri="{BB962C8B-B14F-4D97-AF65-F5344CB8AC3E}">
        <p14:creationId xmlns:p14="http://schemas.microsoft.com/office/powerpoint/2010/main" val="28900828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61796"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7AFD5A8-9935-43CD-B20E-389964657468}" type="slidenum">
              <a:rPr lang="el-GR" altLang="en-US"/>
              <a:pPr/>
              <a:t>64</a:t>
            </a:fld>
            <a:endParaRPr lang="el-GR" altLang="en-US"/>
          </a:p>
        </p:txBody>
      </p:sp>
    </p:spTree>
    <p:extLst>
      <p:ext uri="{BB962C8B-B14F-4D97-AF65-F5344CB8AC3E}">
        <p14:creationId xmlns:p14="http://schemas.microsoft.com/office/powerpoint/2010/main" val="16819487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aseline="0" dirty="0" smtClean="0"/>
          </a:p>
          <a:p>
            <a:endParaRPr lang="en-US" altLang="en-US" baseline="0" dirty="0" smtClean="0"/>
          </a:p>
        </p:txBody>
      </p:sp>
      <p:sp>
        <p:nvSpPr>
          <p:cNvPr id="162820"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7B898901-2DBA-4931-8BEA-FEFE20C8F5E6}" type="slidenum">
              <a:rPr lang="el-GR" altLang="en-US"/>
              <a:pPr/>
              <a:t>65</a:t>
            </a:fld>
            <a:endParaRPr lang="el-GR" altLang="en-US"/>
          </a:p>
        </p:txBody>
      </p:sp>
    </p:spTree>
    <p:extLst>
      <p:ext uri="{BB962C8B-B14F-4D97-AF65-F5344CB8AC3E}">
        <p14:creationId xmlns:p14="http://schemas.microsoft.com/office/powerpoint/2010/main" val="4358397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63844"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60D5A69-730B-4537-A9EC-E9A0F767A602}" type="slidenum">
              <a:rPr lang="el-GR" altLang="en-US"/>
              <a:pPr/>
              <a:t>66</a:t>
            </a:fld>
            <a:endParaRPr lang="el-GR" altLang="en-US"/>
          </a:p>
        </p:txBody>
      </p:sp>
    </p:spTree>
    <p:extLst>
      <p:ext uri="{BB962C8B-B14F-4D97-AF65-F5344CB8AC3E}">
        <p14:creationId xmlns:p14="http://schemas.microsoft.com/office/powerpoint/2010/main" val="39347905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4868"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84B6780-CA68-4A29-86DB-D78400E6DB31}" type="slidenum">
              <a:rPr lang="el-GR" altLang="en-US"/>
              <a:pPr/>
              <a:t>67</a:t>
            </a:fld>
            <a:endParaRPr lang="el-GR" altLang="en-US"/>
          </a:p>
        </p:txBody>
      </p:sp>
    </p:spTree>
    <p:extLst>
      <p:ext uri="{BB962C8B-B14F-4D97-AF65-F5344CB8AC3E}">
        <p14:creationId xmlns:p14="http://schemas.microsoft.com/office/powerpoint/2010/main" val="19196699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65892"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079581FF-050D-4EE1-811C-B1672D293EAE}" type="slidenum">
              <a:rPr lang="el-GR" altLang="en-US"/>
              <a:pPr/>
              <a:t>68</a:t>
            </a:fld>
            <a:endParaRPr lang="el-GR" altLang="en-US"/>
          </a:p>
        </p:txBody>
      </p:sp>
    </p:spTree>
    <p:extLst>
      <p:ext uri="{BB962C8B-B14F-4D97-AF65-F5344CB8AC3E}">
        <p14:creationId xmlns:p14="http://schemas.microsoft.com/office/powerpoint/2010/main" val="7886351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66916"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20CE61D-7046-4BE9-98A7-41C7B4B1D7A1}" type="slidenum">
              <a:rPr lang="el-GR" altLang="en-US"/>
              <a:pPr/>
              <a:t>69</a:t>
            </a:fld>
            <a:endParaRPr lang="el-GR" altLang="en-US"/>
          </a:p>
        </p:txBody>
      </p:sp>
    </p:spTree>
    <p:extLst>
      <p:ext uri="{BB962C8B-B14F-4D97-AF65-F5344CB8AC3E}">
        <p14:creationId xmlns:p14="http://schemas.microsoft.com/office/powerpoint/2010/main" val="3339239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03428"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FEA8208-11C3-4E5D-B63D-35A0C7C6A12A}" type="slidenum">
              <a:rPr lang="el-GR" altLang="en-US"/>
              <a:pPr/>
              <a:t>7</a:t>
            </a:fld>
            <a:endParaRPr lang="el-GR" altLang="en-US"/>
          </a:p>
        </p:txBody>
      </p:sp>
    </p:spTree>
    <p:extLst>
      <p:ext uri="{BB962C8B-B14F-4D97-AF65-F5344CB8AC3E}">
        <p14:creationId xmlns:p14="http://schemas.microsoft.com/office/powerpoint/2010/main" val="22094897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67940"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C168A45-BA44-4C83-8F61-8CC7AE4F154E}" type="slidenum">
              <a:rPr lang="el-GR" altLang="en-US"/>
              <a:pPr/>
              <a:t>70</a:t>
            </a:fld>
            <a:endParaRPr lang="el-GR" altLang="en-US"/>
          </a:p>
        </p:txBody>
      </p:sp>
    </p:spTree>
    <p:extLst>
      <p:ext uri="{BB962C8B-B14F-4D97-AF65-F5344CB8AC3E}">
        <p14:creationId xmlns:p14="http://schemas.microsoft.com/office/powerpoint/2010/main" val="37211991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68964"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2D0158B-28F1-4473-8E90-DA2E93B0A0B4}" type="slidenum">
              <a:rPr lang="el-GR" altLang="en-US"/>
              <a:pPr/>
              <a:t>71</a:t>
            </a:fld>
            <a:endParaRPr lang="el-GR" altLang="en-US"/>
          </a:p>
        </p:txBody>
      </p:sp>
    </p:spTree>
    <p:extLst>
      <p:ext uri="{BB962C8B-B14F-4D97-AF65-F5344CB8AC3E}">
        <p14:creationId xmlns:p14="http://schemas.microsoft.com/office/powerpoint/2010/main" val="17589504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69988"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F4E9D22-DF28-4709-A132-365698E8EBC3}" type="slidenum">
              <a:rPr lang="el-GR" altLang="en-US"/>
              <a:pPr/>
              <a:t>72</a:t>
            </a:fld>
            <a:endParaRPr lang="el-GR" altLang="en-US"/>
          </a:p>
        </p:txBody>
      </p:sp>
    </p:spTree>
    <p:extLst>
      <p:ext uri="{BB962C8B-B14F-4D97-AF65-F5344CB8AC3E}">
        <p14:creationId xmlns:p14="http://schemas.microsoft.com/office/powerpoint/2010/main" val="34822264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71012"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94D37B1-D7AB-4E0C-8C9B-0A7063C2F833}" type="slidenum">
              <a:rPr lang="el-GR" altLang="en-US"/>
              <a:pPr/>
              <a:t>73</a:t>
            </a:fld>
            <a:endParaRPr lang="el-GR" altLang="en-US"/>
          </a:p>
        </p:txBody>
      </p:sp>
    </p:spTree>
    <p:extLst>
      <p:ext uri="{BB962C8B-B14F-4D97-AF65-F5344CB8AC3E}">
        <p14:creationId xmlns:p14="http://schemas.microsoft.com/office/powerpoint/2010/main" val="14108383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72036"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34C12DB-DA48-4B47-9CD1-343DEF4C9A9A}" type="slidenum">
              <a:rPr lang="el-GR" altLang="en-US"/>
              <a:pPr/>
              <a:t>74</a:t>
            </a:fld>
            <a:endParaRPr lang="el-GR" altLang="en-US"/>
          </a:p>
        </p:txBody>
      </p:sp>
    </p:spTree>
    <p:extLst>
      <p:ext uri="{BB962C8B-B14F-4D97-AF65-F5344CB8AC3E}">
        <p14:creationId xmlns:p14="http://schemas.microsoft.com/office/powerpoint/2010/main" val="1058699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73060"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D8381DEC-2798-4BF1-9DA1-A81D05FBE1A2}" type="slidenum">
              <a:rPr lang="el-GR" altLang="en-US"/>
              <a:pPr/>
              <a:t>75</a:t>
            </a:fld>
            <a:endParaRPr lang="el-GR" altLang="en-US"/>
          </a:p>
        </p:txBody>
      </p:sp>
    </p:spTree>
    <p:extLst>
      <p:ext uri="{BB962C8B-B14F-4D97-AF65-F5344CB8AC3E}">
        <p14:creationId xmlns:p14="http://schemas.microsoft.com/office/powerpoint/2010/main" val="2240386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74084"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E9C1780-1168-4691-8743-6B5709493C0D}" type="slidenum">
              <a:rPr lang="el-GR" altLang="en-US"/>
              <a:pPr/>
              <a:t>76</a:t>
            </a:fld>
            <a:endParaRPr lang="el-GR" altLang="en-US"/>
          </a:p>
        </p:txBody>
      </p:sp>
    </p:spTree>
    <p:extLst>
      <p:ext uri="{BB962C8B-B14F-4D97-AF65-F5344CB8AC3E}">
        <p14:creationId xmlns:p14="http://schemas.microsoft.com/office/powerpoint/2010/main" val="10690155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75108"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4C64352B-F98C-4308-8336-01F2E8D8163E}" type="slidenum">
              <a:rPr lang="el-GR" altLang="en-US"/>
              <a:pPr/>
              <a:t>77</a:t>
            </a:fld>
            <a:endParaRPr lang="el-GR" altLang="en-US"/>
          </a:p>
        </p:txBody>
      </p:sp>
    </p:spTree>
    <p:extLst>
      <p:ext uri="{BB962C8B-B14F-4D97-AF65-F5344CB8AC3E}">
        <p14:creationId xmlns:p14="http://schemas.microsoft.com/office/powerpoint/2010/main" val="26007449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endParaRPr lang="en-US" altLang="en-US" dirty="0" smtClean="0"/>
          </a:p>
        </p:txBody>
      </p:sp>
      <p:sp>
        <p:nvSpPr>
          <p:cNvPr id="176132"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3052B1D-F33B-40F8-9979-FCFC9B1C80FF}" type="slidenum">
              <a:rPr lang="el-GR" altLang="en-US"/>
              <a:pPr/>
              <a:t>78</a:t>
            </a:fld>
            <a:endParaRPr lang="el-GR" altLang="en-US"/>
          </a:p>
        </p:txBody>
      </p:sp>
    </p:spTree>
    <p:extLst>
      <p:ext uri="{BB962C8B-B14F-4D97-AF65-F5344CB8AC3E}">
        <p14:creationId xmlns:p14="http://schemas.microsoft.com/office/powerpoint/2010/main" val="22977905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77156"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AC410BB-E0C3-4A39-AA59-6D15C9F06713}" type="slidenum">
              <a:rPr lang="el-GR" altLang="en-US"/>
              <a:pPr/>
              <a:t>79</a:t>
            </a:fld>
            <a:endParaRPr lang="el-GR" altLang="en-US"/>
          </a:p>
        </p:txBody>
      </p:sp>
    </p:spTree>
    <p:extLst>
      <p:ext uri="{BB962C8B-B14F-4D97-AF65-F5344CB8AC3E}">
        <p14:creationId xmlns:p14="http://schemas.microsoft.com/office/powerpoint/2010/main" val="4287499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04452"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A3558BE-BA79-4C8C-A05E-39705BE67E60}" type="slidenum">
              <a:rPr lang="el-GR" altLang="en-US"/>
              <a:pPr/>
              <a:t>8</a:t>
            </a:fld>
            <a:endParaRPr lang="el-GR" altLang="en-US"/>
          </a:p>
        </p:txBody>
      </p:sp>
    </p:spTree>
    <p:extLst>
      <p:ext uri="{BB962C8B-B14F-4D97-AF65-F5344CB8AC3E}">
        <p14:creationId xmlns:p14="http://schemas.microsoft.com/office/powerpoint/2010/main" val="867770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78180"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23DD9B19-B7FF-41FD-A8EB-FBFBEF2624AB}" type="slidenum">
              <a:rPr lang="el-GR" altLang="en-US"/>
              <a:pPr/>
              <a:t>80</a:t>
            </a:fld>
            <a:endParaRPr lang="el-GR" altLang="en-US"/>
          </a:p>
        </p:txBody>
      </p:sp>
    </p:spTree>
    <p:extLst>
      <p:ext uri="{BB962C8B-B14F-4D97-AF65-F5344CB8AC3E}">
        <p14:creationId xmlns:p14="http://schemas.microsoft.com/office/powerpoint/2010/main" val="26226138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79204"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78F4AC7-A587-4FC6-8486-EF2F9B8BDC62}" type="slidenum">
              <a:rPr lang="el-GR" altLang="en-US"/>
              <a:pPr/>
              <a:t>81</a:t>
            </a:fld>
            <a:endParaRPr lang="el-GR" altLang="en-US"/>
          </a:p>
        </p:txBody>
      </p:sp>
    </p:spTree>
    <p:extLst>
      <p:ext uri="{BB962C8B-B14F-4D97-AF65-F5344CB8AC3E}">
        <p14:creationId xmlns:p14="http://schemas.microsoft.com/office/powerpoint/2010/main" val="38203030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80228"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5A4E9A6-5296-43C4-A8BF-10EC24A8AD3A}" type="slidenum">
              <a:rPr lang="el-GR" altLang="en-US"/>
              <a:pPr/>
              <a:t>82</a:t>
            </a:fld>
            <a:endParaRPr lang="el-GR" altLang="en-US"/>
          </a:p>
        </p:txBody>
      </p:sp>
    </p:spTree>
    <p:extLst>
      <p:ext uri="{BB962C8B-B14F-4D97-AF65-F5344CB8AC3E}">
        <p14:creationId xmlns:p14="http://schemas.microsoft.com/office/powerpoint/2010/main" val="40398570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altLang="en-US" smtClean="0"/>
          </a:p>
        </p:txBody>
      </p:sp>
      <p:sp>
        <p:nvSpPr>
          <p:cNvPr id="181252"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D97D73B-8071-4216-8587-467AE97771DB}" type="slidenum">
              <a:rPr lang="el-GR" altLang="en-US"/>
              <a:pPr/>
              <a:t>84</a:t>
            </a:fld>
            <a:endParaRPr lang="el-GR" altLang="en-US"/>
          </a:p>
        </p:txBody>
      </p:sp>
    </p:spTree>
    <p:extLst>
      <p:ext uri="{BB962C8B-B14F-4D97-AF65-F5344CB8AC3E}">
        <p14:creationId xmlns:p14="http://schemas.microsoft.com/office/powerpoint/2010/main" val="5616046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2276" name="Slide Number Placeholder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0D5638F-296A-4635-B56F-816C8B09DC44}" type="slidenum">
              <a:rPr lang="el-GR" altLang="en-US"/>
              <a:pPr/>
              <a:t>85</a:t>
            </a:fld>
            <a:endParaRPr lang="el-GR" altLang="en-US"/>
          </a:p>
        </p:txBody>
      </p:sp>
    </p:spTree>
    <p:extLst>
      <p:ext uri="{BB962C8B-B14F-4D97-AF65-F5344CB8AC3E}">
        <p14:creationId xmlns:p14="http://schemas.microsoft.com/office/powerpoint/2010/main" val="212058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05476" name="Θέση αριθμού διαφάνειας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94E75E5-F5F4-42DD-97FA-CF5A305EEAA5}" type="slidenum">
              <a:rPr lang="el-GR" altLang="en-US"/>
              <a:pPr/>
              <a:t>9</a:t>
            </a:fld>
            <a:endParaRPr lang="el-GR" altLang="en-US"/>
          </a:p>
        </p:txBody>
      </p:sp>
    </p:spTree>
    <p:extLst>
      <p:ext uri="{BB962C8B-B14F-4D97-AF65-F5344CB8AC3E}">
        <p14:creationId xmlns:p14="http://schemas.microsoft.com/office/powerpoint/2010/main" val="15399814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819"/>
            <a:ext cx="7772400" cy="1415846"/>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2999" y="3602037"/>
            <a:ext cx="6894871" cy="2710273"/>
          </a:xfrm>
        </p:spPr>
        <p:txBody>
          <a:bodyPr/>
          <a:lstStyle>
            <a:lvl1pPr marL="0" indent="0" algn="ctr">
              <a:buNone/>
              <a:defRPr lang="en-US" sz="2400" b="1" smtClean="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800" smtClean="0"/>
              <a:t>Click to edit Master subtitle style</a:t>
            </a:r>
            <a:endParaRPr lang="el-GR" sz="2800" dirty="0" smtClean="0"/>
          </a:p>
        </p:txBody>
      </p:sp>
      <p:pic>
        <p:nvPicPr>
          <p:cNvPr id="7" name="Picture 6" descr="Λογότυπο Εθνικόν και Καποδιστριακόν Πανεπιστήμιον Αθηνών"/>
          <p:cNvPicPr>
            <a:picLocks noChangeAspect="1"/>
          </p:cNvPicPr>
          <p:nvPr/>
        </p:nvPicPr>
        <p:blipFill>
          <a:blip r:embed="rId2"/>
          <a:stretch>
            <a:fillRect/>
          </a:stretch>
        </p:blipFill>
        <p:spPr>
          <a:xfrm>
            <a:off x="685800" y="621594"/>
            <a:ext cx="4147938" cy="817388"/>
          </a:xfrm>
          <a:prstGeom prst="rect">
            <a:avLst/>
          </a:prstGeom>
        </p:spPr>
      </p:pic>
    </p:spTree>
    <p:extLst>
      <p:ext uri="{BB962C8B-B14F-4D97-AF65-F5344CB8AC3E}">
        <p14:creationId xmlns:p14="http://schemas.microsoft.com/office/powerpoint/2010/main" val="4092196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16. Τριλοβίτες, Χηληκεραιωτά και Μυριάποδα.</a:t>
            </a:r>
            <a:endParaRPr lang="el-GR"/>
          </a:p>
        </p:txBody>
      </p:sp>
      <p:sp>
        <p:nvSpPr>
          <p:cNvPr id="4" name="Θέση αριθμού διαφάνειας 3"/>
          <p:cNvSpPr>
            <a:spLocks noGrp="1"/>
          </p:cNvSpPr>
          <p:nvPr>
            <p:ph type="sldNum" sz="quarter" idx="11"/>
          </p:nvPr>
        </p:nvSpPr>
        <p:spPr/>
        <p:txBody>
          <a:bodyPr/>
          <a:lstStyle/>
          <a:p>
            <a:fld id="{3B2D7834-08D1-430D-908F-2A05EA407699}" type="slidenum">
              <a:rPr lang="el-GR" altLang="en-US" smtClean="0"/>
              <a:pPr/>
              <a:t>‹#›</a:t>
            </a:fld>
            <a:endParaRPr lang="el-GR" altLang="en-US"/>
          </a:p>
        </p:txBody>
      </p:sp>
      <p:sp>
        <p:nvSpPr>
          <p:cNvPr id="6" name="Θέση περιεχομένου 5"/>
          <p:cNvSpPr>
            <a:spLocks noGrp="1"/>
          </p:cNvSpPr>
          <p:nvPr>
            <p:ph sz="quarter" idx="12"/>
          </p:nvPr>
        </p:nvSpPr>
        <p:spPr>
          <a:xfrm>
            <a:off x="3790950" y="1828800"/>
            <a:ext cx="4724400" cy="4379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8" name="Θέση κειμένου 7"/>
          <p:cNvSpPr>
            <a:spLocks noGrp="1"/>
          </p:cNvSpPr>
          <p:nvPr>
            <p:ph type="body" sz="quarter" idx="13"/>
          </p:nvPr>
        </p:nvSpPr>
        <p:spPr>
          <a:xfrm>
            <a:off x="628650" y="1798638"/>
            <a:ext cx="3101975" cy="4410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1152272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16. Τριλοβίτες, Χηληκεραιωτά και Μυριάποδα.</a:t>
            </a:r>
            <a:endParaRPr lang="el-GR"/>
          </a:p>
        </p:txBody>
      </p:sp>
      <p:sp>
        <p:nvSpPr>
          <p:cNvPr id="4" name="Θέση αριθμού διαφάνειας 3"/>
          <p:cNvSpPr>
            <a:spLocks noGrp="1"/>
          </p:cNvSpPr>
          <p:nvPr>
            <p:ph type="sldNum" sz="quarter" idx="11"/>
          </p:nvPr>
        </p:nvSpPr>
        <p:spPr/>
        <p:txBody>
          <a:bodyPr/>
          <a:lstStyle/>
          <a:p>
            <a:fld id="{3C7DAB49-2756-4E91-A6B6-9520CFC8BE12}" type="slidenum">
              <a:rPr lang="el-GR" altLang="en-US" smtClean="0"/>
              <a:pPr/>
              <a:t>‹#›</a:t>
            </a:fld>
            <a:endParaRPr lang="el-GR" altLang="en-US"/>
          </a:p>
        </p:txBody>
      </p:sp>
    </p:spTree>
    <p:extLst>
      <p:ext uri="{BB962C8B-B14F-4D97-AF65-F5344CB8AC3E}">
        <p14:creationId xmlns:p14="http://schemas.microsoft.com/office/powerpoint/2010/main" val="399516453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6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16. Τριλοβίτες, Χηληκεραιωτά και Μυριάποδα.</a:t>
            </a:r>
            <a:endParaRPr lang="el-GR"/>
          </a:p>
        </p:txBody>
      </p:sp>
      <p:sp>
        <p:nvSpPr>
          <p:cNvPr id="4" name="Θέση αριθμού διαφάνειας 3"/>
          <p:cNvSpPr>
            <a:spLocks noGrp="1"/>
          </p:cNvSpPr>
          <p:nvPr>
            <p:ph type="sldNum" sz="quarter" idx="11"/>
          </p:nvPr>
        </p:nvSpPr>
        <p:spPr/>
        <p:txBody>
          <a:bodyPr/>
          <a:lstStyle/>
          <a:p>
            <a:fld id="{CAD80053-AE51-4A34-9F03-63BA9AEC24BD}" type="slidenum">
              <a:rPr lang="el-GR" altLang="en-US" smtClean="0"/>
              <a:pPr/>
              <a:t>‹#›</a:t>
            </a:fld>
            <a:endParaRPr lang="el-GR" altLang="en-US"/>
          </a:p>
        </p:txBody>
      </p:sp>
      <p:sp>
        <p:nvSpPr>
          <p:cNvPr id="6" name="Θέση κειμένου 5"/>
          <p:cNvSpPr>
            <a:spLocks noGrp="1"/>
          </p:cNvSpPr>
          <p:nvPr>
            <p:ph type="body" sz="quarter" idx="12"/>
          </p:nvPr>
        </p:nvSpPr>
        <p:spPr>
          <a:xfrm>
            <a:off x="628650" y="1855788"/>
            <a:ext cx="7886700" cy="2305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Θέση εικόνας 7"/>
          <p:cNvSpPr>
            <a:spLocks noGrp="1"/>
          </p:cNvSpPr>
          <p:nvPr>
            <p:ph type="pic" sz="quarter" idx="13"/>
          </p:nvPr>
        </p:nvSpPr>
        <p:spPr>
          <a:xfrm>
            <a:off x="628650" y="4214813"/>
            <a:ext cx="7886700" cy="1947862"/>
          </a:xfrm>
        </p:spPr>
        <p:txBody>
          <a:bodyPr/>
          <a:lstStyle/>
          <a:p>
            <a:r>
              <a:rPr lang="en-US" smtClean="0"/>
              <a:t>Click icon to add picture</a:t>
            </a:r>
            <a:endParaRPr lang="en-US"/>
          </a:p>
        </p:txBody>
      </p:sp>
    </p:spTree>
    <p:extLst>
      <p:ext uri="{BB962C8B-B14F-4D97-AF65-F5344CB8AC3E}">
        <p14:creationId xmlns:p14="http://schemas.microsoft.com/office/powerpoint/2010/main" val="1209006095"/>
      </p:ext>
    </p:extLst>
  </p:cSld>
  <p:clrMapOvr>
    <a:masterClrMapping/>
  </p:clrMapOvr>
  <p:timing>
    <p:tnLst>
      <p:par>
        <p:cTn id="1" dur="indefinite" restart="never" nodeType="tmRoot"/>
      </p:par>
    </p:tnLst>
  </p:timing>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16. Τριλοβίτες, Χηληκεραιωτά και Μυριάποδα.</a:t>
            </a:r>
            <a:endParaRPr lang="el-GR"/>
          </a:p>
        </p:txBody>
      </p:sp>
      <p:sp>
        <p:nvSpPr>
          <p:cNvPr id="4" name="Θέση αριθμού διαφάνειας 3"/>
          <p:cNvSpPr>
            <a:spLocks noGrp="1"/>
          </p:cNvSpPr>
          <p:nvPr>
            <p:ph type="sldNum" sz="quarter" idx="11"/>
          </p:nvPr>
        </p:nvSpPr>
        <p:spPr/>
        <p:txBody>
          <a:bodyPr/>
          <a:lstStyle/>
          <a:p>
            <a:fld id="{CAD80053-AE51-4A34-9F03-63BA9AEC24BD}" type="slidenum">
              <a:rPr lang="el-GR" altLang="en-US" smtClean="0"/>
              <a:pPr/>
              <a:t>‹#›</a:t>
            </a:fld>
            <a:endParaRPr lang="el-GR" altLang="en-US"/>
          </a:p>
        </p:txBody>
      </p:sp>
      <p:sp>
        <p:nvSpPr>
          <p:cNvPr id="6" name="Content Placeholder 5"/>
          <p:cNvSpPr>
            <a:spLocks noGrp="1"/>
          </p:cNvSpPr>
          <p:nvPr>
            <p:ph sz="quarter" idx="12"/>
          </p:nvPr>
        </p:nvSpPr>
        <p:spPr>
          <a:xfrm>
            <a:off x="4624388" y="1853430"/>
            <a:ext cx="3890962" cy="20692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9"/>
          <p:cNvSpPr>
            <a:spLocks noGrp="1"/>
          </p:cNvSpPr>
          <p:nvPr>
            <p:ph type="body" sz="quarter" idx="14"/>
          </p:nvPr>
        </p:nvSpPr>
        <p:spPr>
          <a:xfrm>
            <a:off x="628650" y="1854200"/>
            <a:ext cx="3890963" cy="4308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080099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16. Τριλοβίτες, Χηληκεραιωτά και Μυριάποδα.</a:t>
            </a:r>
            <a:endParaRPr lang="el-GR"/>
          </a:p>
        </p:txBody>
      </p:sp>
      <p:sp>
        <p:nvSpPr>
          <p:cNvPr id="4" name="Θέση αριθμού διαφάνειας 3"/>
          <p:cNvSpPr>
            <a:spLocks noGrp="1"/>
          </p:cNvSpPr>
          <p:nvPr>
            <p:ph type="sldNum" sz="quarter" idx="11"/>
          </p:nvPr>
        </p:nvSpPr>
        <p:spPr/>
        <p:txBody>
          <a:bodyPr/>
          <a:lstStyle/>
          <a:p>
            <a:fld id="{CAD80053-AE51-4A34-9F03-63BA9AEC24BD}" type="slidenum">
              <a:rPr lang="el-GR" altLang="en-US" smtClean="0"/>
              <a:pPr/>
              <a:t>‹#›</a:t>
            </a:fld>
            <a:endParaRPr lang="el-GR" altLang="en-US"/>
          </a:p>
        </p:txBody>
      </p:sp>
      <p:sp>
        <p:nvSpPr>
          <p:cNvPr id="6" name="Content Placeholder 5"/>
          <p:cNvSpPr>
            <a:spLocks noGrp="1"/>
          </p:cNvSpPr>
          <p:nvPr>
            <p:ph sz="quarter" idx="12"/>
          </p:nvPr>
        </p:nvSpPr>
        <p:spPr>
          <a:xfrm>
            <a:off x="4624388" y="1853430"/>
            <a:ext cx="3890962" cy="20692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628650" y="1853430"/>
            <a:ext cx="3836988" cy="43092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2725885"/>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7" name="Slide Number Placeholder 6"/>
          <p:cNvSpPr>
            <a:spLocks noGrp="1"/>
          </p:cNvSpPr>
          <p:nvPr>
            <p:ph type="sldNum" sz="quarter" idx="12"/>
          </p:nvPr>
        </p:nvSpPr>
        <p:spPr/>
        <p:txBody>
          <a:bodyPr/>
          <a:lstStyle/>
          <a:p>
            <a:fld id="{CAD80053-AE51-4A34-9F03-63BA9AEC24BD}" type="slidenum">
              <a:rPr lang="el-GR" altLang="en-US" smtClean="0"/>
              <a:pPr/>
              <a:t>‹#›</a:t>
            </a:fld>
            <a:endParaRPr lang="el-GR" altLang="en-US"/>
          </a:p>
        </p:txBody>
      </p:sp>
      <p:sp>
        <p:nvSpPr>
          <p:cNvPr id="8" name="Picture Placeholder 7"/>
          <p:cNvSpPr>
            <a:spLocks noGrp="1"/>
          </p:cNvSpPr>
          <p:nvPr>
            <p:ph type="pic" sz="quarter" idx="13"/>
          </p:nvPr>
        </p:nvSpPr>
        <p:spPr>
          <a:xfrm>
            <a:off x="630238" y="2160588"/>
            <a:ext cx="2949575" cy="3700462"/>
          </a:xfrm>
        </p:spPr>
        <p:txBody>
          <a:bodyPr/>
          <a:lstStyle/>
          <a:p>
            <a:r>
              <a:rPr lang="en-US" smtClean="0"/>
              <a:t>Click icon to add picture</a:t>
            </a:r>
            <a:endParaRPr lang="en-US"/>
          </a:p>
        </p:txBody>
      </p:sp>
    </p:spTree>
    <p:extLst>
      <p:ext uri="{BB962C8B-B14F-4D97-AF65-F5344CB8AC3E}">
        <p14:creationId xmlns:p14="http://schemas.microsoft.com/office/powerpoint/2010/main" val="927338782"/>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7" name="Slide Number Placeholder 6"/>
          <p:cNvSpPr>
            <a:spLocks noGrp="1"/>
          </p:cNvSpPr>
          <p:nvPr>
            <p:ph type="sldNum" sz="quarter" idx="12"/>
          </p:nvPr>
        </p:nvSpPr>
        <p:spPr/>
        <p:txBody>
          <a:bodyPr/>
          <a:lstStyle/>
          <a:p>
            <a:fld id="{AEBCEB89-275A-40AD-A20D-1B3625DB37E0}" type="slidenum">
              <a:rPr lang="el-GR" altLang="en-US" smtClean="0"/>
              <a:pPr/>
              <a:t>‹#›</a:t>
            </a:fld>
            <a:endParaRPr lang="el-GR" altLang="en-US"/>
          </a:p>
        </p:txBody>
      </p:sp>
    </p:spTree>
    <p:extLst>
      <p:ext uri="{BB962C8B-B14F-4D97-AF65-F5344CB8AC3E}">
        <p14:creationId xmlns:p14="http://schemas.microsoft.com/office/powerpoint/2010/main" val="2837403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16. Τριλοβίτες, Χηληκεραιωτά και Μυριάποδα.</a:t>
            </a:r>
            <a:endParaRPr lang="el-GR"/>
          </a:p>
        </p:txBody>
      </p:sp>
      <p:sp>
        <p:nvSpPr>
          <p:cNvPr id="4" name="Slide Number Placeholder 3"/>
          <p:cNvSpPr>
            <a:spLocks noGrp="1"/>
          </p:cNvSpPr>
          <p:nvPr>
            <p:ph type="sldNum" sz="quarter" idx="11"/>
          </p:nvPr>
        </p:nvSpPr>
        <p:spPr/>
        <p:txBody>
          <a:bodyPr/>
          <a:lstStyle/>
          <a:p>
            <a:fld id="{CAD80053-AE51-4A34-9F03-63BA9AEC24BD}" type="slidenum">
              <a:rPr lang="el-GR" altLang="en-US" smtClean="0"/>
              <a:pPr/>
              <a:t>‹#›</a:t>
            </a:fld>
            <a:endParaRPr lang="el-GR" altLang="en-US"/>
          </a:p>
        </p:txBody>
      </p:sp>
      <p:sp>
        <p:nvSpPr>
          <p:cNvPr id="6" name="Media Placeholder 5"/>
          <p:cNvSpPr>
            <a:spLocks noGrp="1"/>
          </p:cNvSpPr>
          <p:nvPr>
            <p:ph type="media" sz="quarter" idx="12"/>
          </p:nvPr>
        </p:nvSpPr>
        <p:spPr>
          <a:xfrm>
            <a:off x="628650" y="1854200"/>
            <a:ext cx="7886700" cy="3860800"/>
          </a:xfrm>
        </p:spPr>
        <p:txBody>
          <a:bodyPr/>
          <a:lstStyle/>
          <a:p>
            <a:r>
              <a:rPr lang="en-US" smtClean="0"/>
              <a:t>Click icon to add media</a:t>
            </a:r>
            <a:endParaRPr lang="en-US"/>
          </a:p>
        </p:txBody>
      </p:sp>
    </p:spTree>
    <p:extLst>
      <p:ext uri="{BB962C8B-B14F-4D97-AF65-F5344CB8AC3E}">
        <p14:creationId xmlns:p14="http://schemas.microsoft.com/office/powerpoint/2010/main" val="1262277483"/>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16. Τριλοβίτες, Χηληκεραιωτά και Μυριάποδα.</a:t>
            </a:r>
            <a:endParaRPr lang="el-GR"/>
          </a:p>
        </p:txBody>
      </p:sp>
      <p:sp>
        <p:nvSpPr>
          <p:cNvPr id="4" name="Slide Number Placeholder 3"/>
          <p:cNvSpPr>
            <a:spLocks noGrp="1"/>
          </p:cNvSpPr>
          <p:nvPr>
            <p:ph type="sldNum" sz="quarter" idx="11"/>
          </p:nvPr>
        </p:nvSpPr>
        <p:spPr/>
        <p:txBody>
          <a:bodyPr/>
          <a:lstStyle/>
          <a:p>
            <a:fld id="{CAD80053-AE51-4A34-9F03-63BA9AEC24BD}" type="slidenum">
              <a:rPr lang="el-GR" altLang="en-US" smtClean="0"/>
              <a:pPr/>
              <a:t>‹#›</a:t>
            </a:fld>
            <a:endParaRPr lang="el-GR" altLang="en-US"/>
          </a:p>
        </p:txBody>
      </p:sp>
      <p:sp>
        <p:nvSpPr>
          <p:cNvPr id="10" name="Content Placeholder 9"/>
          <p:cNvSpPr>
            <a:spLocks noGrp="1"/>
          </p:cNvSpPr>
          <p:nvPr>
            <p:ph sz="quarter" idx="16"/>
          </p:nvPr>
        </p:nvSpPr>
        <p:spPr>
          <a:xfrm>
            <a:off x="628650" y="1866900"/>
            <a:ext cx="3778250" cy="203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9"/>
          <p:cNvSpPr>
            <a:spLocks noGrp="1"/>
          </p:cNvSpPr>
          <p:nvPr>
            <p:ph sz="quarter" idx="17"/>
          </p:nvPr>
        </p:nvSpPr>
        <p:spPr>
          <a:xfrm>
            <a:off x="628650" y="4060595"/>
            <a:ext cx="3778250" cy="203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9"/>
          <p:cNvSpPr>
            <a:spLocks noGrp="1"/>
          </p:cNvSpPr>
          <p:nvPr>
            <p:ph sz="quarter" idx="18"/>
          </p:nvPr>
        </p:nvSpPr>
        <p:spPr>
          <a:xfrm>
            <a:off x="4724400" y="1848335"/>
            <a:ext cx="3778250" cy="203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9"/>
          <p:cNvSpPr>
            <a:spLocks noGrp="1"/>
          </p:cNvSpPr>
          <p:nvPr>
            <p:ph sz="quarter" idx="19"/>
          </p:nvPr>
        </p:nvSpPr>
        <p:spPr>
          <a:xfrm>
            <a:off x="4737100" y="4060595"/>
            <a:ext cx="3778250" cy="203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96204485"/>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16. Τριλοβίτες, Χηληκεραιωτά και Μυριάποδα.</a:t>
            </a:r>
            <a:endParaRPr lang="el-GR"/>
          </a:p>
        </p:txBody>
      </p:sp>
      <p:sp>
        <p:nvSpPr>
          <p:cNvPr id="4" name="Slide Number Placeholder 3"/>
          <p:cNvSpPr>
            <a:spLocks noGrp="1"/>
          </p:cNvSpPr>
          <p:nvPr>
            <p:ph type="sldNum" sz="quarter" idx="11"/>
          </p:nvPr>
        </p:nvSpPr>
        <p:spPr/>
        <p:txBody>
          <a:bodyPr/>
          <a:lstStyle/>
          <a:p>
            <a:fld id="{CAD80053-AE51-4A34-9F03-63BA9AEC24BD}" type="slidenum">
              <a:rPr lang="el-GR" altLang="en-US" smtClean="0"/>
              <a:pPr/>
              <a:t>‹#›</a:t>
            </a:fld>
            <a:endParaRPr lang="el-GR" altLang="en-US"/>
          </a:p>
        </p:txBody>
      </p:sp>
      <p:sp>
        <p:nvSpPr>
          <p:cNvPr id="6" name="Picture Placeholder 5"/>
          <p:cNvSpPr>
            <a:spLocks noGrp="1"/>
          </p:cNvSpPr>
          <p:nvPr>
            <p:ph type="pic" sz="quarter" idx="12"/>
          </p:nvPr>
        </p:nvSpPr>
        <p:spPr>
          <a:xfrm>
            <a:off x="628650" y="1866900"/>
            <a:ext cx="3778250" cy="2032000"/>
          </a:xfrm>
        </p:spPr>
        <p:txBody>
          <a:bodyPr/>
          <a:lstStyle/>
          <a:p>
            <a:r>
              <a:rPr lang="en-US" smtClean="0"/>
              <a:t>Click icon to add picture</a:t>
            </a:r>
            <a:endParaRPr lang="en-US"/>
          </a:p>
        </p:txBody>
      </p:sp>
      <p:sp>
        <p:nvSpPr>
          <p:cNvPr id="7" name="Picture Placeholder 5"/>
          <p:cNvSpPr>
            <a:spLocks noGrp="1"/>
          </p:cNvSpPr>
          <p:nvPr>
            <p:ph type="pic" sz="quarter" idx="13"/>
          </p:nvPr>
        </p:nvSpPr>
        <p:spPr>
          <a:xfrm>
            <a:off x="4737100" y="1854200"/>
            <a:ext cx="3778250" cy="2044700"/>
          </a:xfrm>
        </p:spPr>
        <p:txBody>
          <a:bodyPr/>
          <a:lstStyle/>
          <a:p>
            <a:r>
              <a:rPr lang="en-US" smtClean="0"/>
              <a:t>Click icon to add picture</a:t>
            </a:r>
            <a:endParaRPr lang="en-US"/>
          </a:p>
        </p:txBody>
      </p:sp>
      <p:sp>
        <p:nvSpPr>
          <p:cNvPr id="8" name="Picture Placeholder 5"/>
          <p:cNvSpPr>
            <a:spLocks noGrp="1"/>
          </p:cNvSpPr>
          <p:nvPr>
            <p:ph type="pic" sz="quarter" idx="14"/>
          </p:nvPr>
        </p:nvSpPr>
        <p:spPr>
          <a:xfrm>
            <a:off x="2682875" y="4075111"/>
            <a:ext cx="3778250" cy="2032000"/>
          </a:xfrm>
        </p:spPr>
        <p:txBody>
          <a:bodyPr/>
          <a:lstStyle/>
          <a:p>
            <a:r>
              <a:rPr lang="en-US" smtClean="0"/>
              <a:t>Click icon to add picture</a:t>
            </a:r>
            <a:endParaRPr lang="en-US"/>
          </a:p>
        </p:txBody>
      </p:sp>
    </p:spTree>
    <p:extLst>
      <p:ext uri="{BB962C8B-B14F-4D97-AF65-F5344CB8AC3E}">
        <p14:creationId xmlns:p14="http://schemas.microsoft.com/office/powerpoint/2010/main" val="2487488617"/>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6" name="Slide Number Placeholder 5"/>
          <p:cNvSpPr>
            <a:spLocks noGrp="1"/>
          </p:cNvSpPr>
          <p:nvPr>
            <p:ph type="sldNum" sz="quarter" idx="12"/>
          </p:nvPr>
        </p:nvSpPr>
        <p:spPr/>
        <p:txBody>
          <a:bodyPr/>
          <a:lstStyle/>
          <a:p>
            <a:fld id="{143ECF0B-4686-4074-8F64-CC3FD270DC52}" type="slidenum">
              <a:rPr lang="el-GR" altLang="en-US" smtClean="0"/>
              <a:pPr/>
              <a:t>‹#›</a:t>
            </a:fld>
            <a:endParaRPr lang="el-GR" altLang="en-US"/>
          </a:p>
        </p:txBody>
      </p:sp>
    </p:spTree>
    <p:extLst>
      <p:ext uri="{BB962C8B-B14F-4D97-AF65-F5344CB8AC3E}">
        <p14:creationId xmlns:p14="http://schemas.microsoft.com/office/powerpoint/2010/main" val="180834154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16. Τριλοβίτες, Χηληκεραιωτά και Μυριάποδα.</a:t>
            </a:r>
            <a:endParaRPr lang="el-GR"/>
          </a:p>
        </p:txBody>
      </p:sp>
      <p:sp>
        <p:nvSpPr>
          <p:cNvPr id="4" name="Slide Number Placeholder 3"/>
          <p:cNvSpPr>
            <a:spLocks noGrp="1"/>
          </p:cNvSpPr>
          <p:nvPr>
            <p:ph type="sldNum" sz="quarter" idx="11"/>
          </p:nvPr>
        </p:nvSpPr>
        <p:spPr/>
        <p:txBody>
          <a:bodyPr/>
          <a:lstStyle/>
          <a:p>
            <a:fld id="{CAD80053-AE51-4A34-9F03-63BA9AEC24BD}" type="slidenum">
              <a:rPr lang="el-GR" altLang="en-US" smtClean="0"/>
              <a:pPr/>
              <a:t>‹#›</a:t>
            </a:fld>
            <a:endParaRPr lang="el-GR" altLang="en-US"/>
          </a:p>
        </p:txBody>
      </p:sp>
      <p:sp>
        <p:nvSpPr>
          <p:cNvPr id="6" name="Picture Placeholder 5"/>
          <p:cNvSpPr>
            <a:spLocks noGrp="1"/>
          </p:cNvSpPr>
          <p:nvPr>
            <p:ph type="pic" sz="quarter" idx="12"/>
          </p:nvPr>
        </p:nvSpPr>
        <p:spPr>
          <a:xfrm>
            <a:off x="527050" y="2311400"/>
            <a:ext cx="2520950" cy="3187700"/>
          </a:xfrm>
        </p:spPr>
        <p:txBody>
          <a:bodyPr/>
          <a:lstStyle/>
          <a:p>
            <a:r>
              <a:rPr lang="en-US" smtClean="0"/>
              <a:t>Click icon to add picture</a:t>
            </a:r>
            <a:endParaRPr lang="en-US"/>
          </a:p>
        </p:txBody>
      </p:sp>
      <p:sp>
        <p:nvSpPr>
          <p:cNvPr id="8" name="Picture Placeholder 5"/>
          <p:cNvSpPr>
            <a:spLocks noGrp="1"/>
          </p:cNvSpPr>
          <p:nvPr>
            <p:ph type="pic" sz="quarter" idx="13"/>
          </p:nvPr>
        </p:nvSpPr>
        <p:spPr>
          <a:xfrm>
            <a:off x="3302000" y="2311400"/>
            <a:ext cx="2501900" cy="3187700"/>
          </a:xfrm>
        </p:spPr>
        <p:txBody>
          <a:bodyPr/>
          <a:lstStyle/>
          <a:p>
            <a:r>
              <a:rPr lang="en-US" smtClean="0"/>
              <a:t>Click icon to add picture</a:t>
            </a:r>
            <a:endParaRPr lang="en-US"/>
          </a:p>
        </p:txBody>
      </p:sp>
      <p:sp>
        <p:nvSpPr>
          <p:cNvPr id="9" name="Picture Placeholder 5"/>
          <p:cNvSpPr>
            <a:spLocks noGrp="1"/>
          </p:cNvSpPr>
          <p:nvPr>
            <p:ph type="pic" sz="quarter" idx="14"/>
          </p:nvPr>
        </p:nvSpPr>
        <p:spPr>
          <a:xfrm>
            <a:off x="6076950" y="2311400"/>
            <a:ext cx="2495550" cy="3187700"/>
          </a:xfrm>
        </p:spPr>
        <p:txBody>
          <a:bodyPr/>
          <a:lstStyle/>
          <a:p>
            <a:r>
              <a:rPr lang="en-US" smtClean="0"/>
              <a:t>Click icon to add picture</a:t>
            </a:r>
            <a:endParaRPr lang="en-US"/>
          </a:p>
        </p:txBody>
      </p:sp>
    </p:spTree>
    <p:extLst>
      <p:ext uri="{BB962C8B-B14F-4D97-AF65-F5344CB8AC3E}">
        <p14:creationId xmlns:p14="http://schemas.microsoft.com/office/powerpoint/2010/main" val="1405884344"/>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32222" y="3140968"/>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16. Τριλοβίτες, Χηληκεραιωτά και Μυριάποδα.</a:t>
            </a:r>
            <a:endParaRPr lang="el-GR" dirty="0"/>
          </a:p>
        </p:txBody>
      </p:sp>
      <p:sp>
        <p:nvSpPr>
          <p:cNvPr id="4" name="Slide Number Placeholder 3"/>
          <p:cNvSpPr>
            <a:spLocks noGrp="1"/>
          </p:cNvSpPr>
          <p:nvPr>
            <p:ph type="sldNum" sz="quarter" idx="11"/>
          </p:nvPr>
        </p:nvSpPr>
        <p:spPr/>
        <p:txBody>
          <a:bodyPr/>
          <a:lstStyle/>
          <a:p>
            <a:fld id="{CAD80053-AE51-4A34-9F03-63BA9AEC24BD}" type="slidenum">
              <a:rPr lang="el-GR" altLang="en-US" smtClean="0"/>
              <a:pPr/>
              <a:t>‹#›</a:t>
            </a:fld>
            <a:endParaRPr lang="el-GR" altLang="en-US" dirty="0"/>
          </a:p>
        </p:txBody>
      </p:sp>
    </p:spTree>
    <p:extLst>
      <p:ext uri="{BB962C8B-B14F-4D97-AF65-F5344CB8AC3E}">
        <p14:creationId xmlns:p14="http://schemas.microsoft.com/office/powerpoint/2010/main" val="2277991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400">
                <a:solidFill>
                  <a:srgbClr val="5075BC"/>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6" name="Slide Number Placeholder 5"/>
          <p:cNvSpPr>
            <a:spLocks noGrp="1"/>
          </p:cNvSpPr>
          <p:nvPr>
            <p:ph type="sldNum" sz="quarter" idx="12"/>
          </p:nvPr>
        </p:nvSpPr>
        <p:spPr/>
        <p:txBody>
          <a:bodyPr/>
          <a:lstStyle/>
          <a:p>
            <a:fld id="{D48CA866-776E-4F53-88DC-6A2AB6870893}" type="slidenum">
              <a:rPr lang="el-GR" altLang="en-US" smtClean="0"/>
              <a:pPr/>
              <a:t>‹#›</a:t>
            </a:fld>
            <a:endParaRPr lang="el-GR" altLang="en-US"/>
          </a:p>
        </p:txBody>
      </p:sp>
    </p:spTree>
    <p:extLst>
      <p:ext uri="{BB962C8B-B14F-4D97-AF65-F5344CB8AC3E}">
        <p14:creationId xmlns:p14="http://schemas.microsoft.com/office/powerpoint/2010/main" val="96172884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Τίτλος και 4 Αντικείμενα">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Content Placeholder 4"/>
          <p:cNvSpPr>
            <a:spLocks noGrp="1"/>
          </p:cNvSpPr>
          <p:nvPr>
            <p:ph sz="quarter" idx="3"/>
          </p:nvPr>
        </p:nvSpPr>
        <p:spPr>
          <a:xfrm>
            <a:off x="2743200" y="41910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6" name="Footer Placeholder 1"/>
          <p:cNvSpPr>
            <a:spLocks noGrp="1"/>
          </p:cNvSpPr>
          <p:nvPr>
            <p:ph type="ftr" sz="quarter" idx="10"/>
          </p:nvPr>
        </p:nvSpPr>
        <p:spPr/>
        <p:txBody>
          <a:bodyPr/>
          <a:lstStyle>
            <a:lvl1pPr>
              <a:defRPr/>
            </a:lvl1pPr>
          </a:lstStyle>
          <a:p>
            <a:pPr>
              <a:defRPr/>
            </a:pPr>
            <a:r>
              <a:rPr lang="el-GR" smtClean="0"/>
              <a:t>Ενότητα 16. Τριλοβίτες, Χηληκεραιωτά και Μυριάποδα.</a:t>
            </a:r>
            <a:endParaRPr lang="el-GR"/>
          </a:p>
        </p:txBody>
      </p:sp>
      <p:sp>
        <p:nvSpPr>
          <p:cNvPr id="7" name="Slide Number Placeholder 2"/>
          <p:cNvSpPr>
            <a:spLocks noGrp="1"/>
          </p:cNvSpPr>
          <p:nvPr>
            <p:ph type="sldNum" sz="quarter" idx="11"/>
          </p:nvPr>
        </p:nvSpPr>
        <p:spPr/>
        <p:txBody>
          <a:bodyPr/>
          <a:lstStyle>
            <a:lvl1pPr>
              <a:defRPr/>
            </a:lvl1pPr>
          </a:lstStyle>
          <a:p>
            <a:fld id="{53F86B4A-B1A6-4A85-A129-32F09566B987}" type="slidenum">
              <a:rPr lang="el-GR" altLang="en-US"/>
              <a:pPr/>
              <a:t>‹#›</a:t>
            </a:fld>
            <a:endParaRPr lang="el-GR" altLang="en-US"/>
          </a:p>
        </p:txBody>
      </p:sp>
    </p:spTree>
    <p:extLst>
      <p:ext uri="{BB962C8B-B14F-4D97-AF65-F5344CB8AC3E}">
        <p14:creationId xmlns:p14="http://schemas.microsoft.com/office/powerpoint/2010/main" val="1518446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Content Placeholder 4"/>
          <p:cNvSpPr>
            <a:spLocks noGrp="1"/>
          </p:cNvSpPr>
          <p:nvPr>
            <p:ph sz="quarter" idx="3"/>
          </p:nvPr>
        </p:nvSpPr>
        <p:spPr>
          <a:xfrm>
            <a:off x="6858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6" name="Content Placeholder 5"/>
          <p:cNvSpPr>
            <a:spLocks noGrp="1"/>
          </p:cNvSpPr>
          <p:nvPr>
            <p:ph sz="quarter" idx="4"/>
          </p:nvPr>
        </p:nvSpPr>
        <p:spPr>
          <a:xfrm>
            <a:off x="46482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Footer Placeholder 1"/>
          <p:cNvSpPr>
            <a:spLocks noGrp="1"/>
          </p:cNvSpPr>
          <p:nvPr>
            <p:ph type="ftr" sz="quarter" idx="10"/>
          </p:nvPr>
        </p:nvSpPr>
        <p:spPr/>
        <p:txBody>
          <a:bodyPr/>
          <a:lstStyle>
            <a:lvl1pPr>
              <a:defRPr/>
            </a:lvl1pPr>
          </a:lstStyle>
          <a:p>
            <a:pPr>
              <a:defRPr/>
            </a:pPr>
            <a:r>
              <a:rPr lang="el-GR" smtClean="0"/>
              <a:t>Ενότητα 16. Τριλοβίτες, Χηληκεραιωτά και Μυριάποδα.</a:t>
            </a:r>
            <a:endParaRPr lang="el-GR"/>
          </a:p>
        </p:txBody>
      </p:sp>
      <p:sp>
        <p:nvSpPr>
          <p:cNvPr id="8" name="Slide Number Placeholder 2"/>
          <p:cNvSpPr>
            <a:spLocks noGrp="1"/>
          </p:cNvSpPr>
          <p:nvPr>
            <p:ph type="sldNum" sz="quarter" idx="11"/>
          </p:nvPr>
        </p:nvSpPr>
        <p:spPr/>
        <p:txBody>
          <a:bodyPr/>
          <a:lstStyle>
            <a:lvl1pPr>
              <a:defRPr/>
            </a:lvl1pPr>
          </a:lstStyle>
          <a:p>
            <a:fld id="{172C3063-0BA4-4623-831A-A780944500E0}" type="slidenum">
              <a:rPr lang="el-GR" altLang="en-US"/>
              <a:pPr/>
              <a:t>‹#›</a:t>
            </a:fld>
            <a:endParaRPr lang="el-GR" altLang="en-US"/>
          </a:p>
        </p:txBody>
      </p:sp>
    </p:spTree>
    <p:extLst>
      <p:ext uri="{BB962C8B-B14F-4D97-AF65-F5344CB8AC3E}">
        <p14:creationId xmlns:p14="http://schemas.microsoft.com/office/powerpoint/2010/main" val="3260452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Footer Placeholder 1"/>
          <p:cNvSpPr>
            <a:spLocks noGrp="1"/>
          </p:cNvSpPr>
          <p:nvPr>
            <p:ph type="ftr" sz="quarter" idx="10"/>
          </p:nvPr>
        </p:nvSpPr>
        <p:spPr/>
        <p:txBody>
          <a:bodyPr/>
          <a:lstStyle>
            <a:lvl1pPr>
              <a:defRPr/>
            </a:lvl1pPr>
          </a:lstStyle>
          <a:p>
            <a:pPr>
              <a:defRPr/>
            </a:pPr>
            <a:r>
              <a:rPr lang="el-GR" smtClean="0"/>
              <a:t>Ενότητα 16. Τριλοβίτες, Χηληκεραιωτά και Μυριάποδα.</a:t>
            </a:r>
            <a:endParaRPr lang="el-GR"/>
          </a:p>
        </p:txBody>
      </p:sp>
      <p:sp>
        <p:nvSpPr>
          <p:cNvPr id="6" name="Slide Number Placeholder 2"/>
          <p:cNvSpPr>
            <a:spLocks noGrp="1"/>
          </p:cNvSpPr>
          <p:nvPr>
            <p:ph type="sldNum" sz="quarter" idx="11"/>
          </p:nvPr>
        </p:nvSpPr>
        <p:spPr/>
        <p:txBody>
          <a:bodyPr/>
          <a:lstStyle>
            <a:lvl1pPr>
              <a:defRPr/>
            </a:lvl1pPr>
          </a:lstStyle>
          <a:p>
            <a:fld id="{2189FEEC-2A41-44C8-9C48-16499FD0B50F}" type="slidenum">
              <a:rPr lang="el-GR" altLang="en-US"/>
              <a:pPr/>
              <a:t>‹#›</a:t>
            </a:fld>
            <a:endParaRPr lang="el-GR" altLang="en-US"/>
          </a:p>
        </p:txBody>
      </p:sp>
    </p:spTree>
    <p:extLst>
      <p:ext uri="{BB962C8B-B14F-4D97-AF65-F5344CB8AC3E}">
        <p14:creationId xmlns:p14="http://schemas.microsoft.com/office/powerpoint/2010/main" val="1036500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7" name="Slide Number Placeholder 6"/>
          <p:cNvSpPr>
            <a:spLocks noGrp="1"/>
          </p:cNvSpPr>
          <p:nvPr>
            <p:ph type="sldNum" sz="quarter" idx="12"/>
          </p:nvPr>
        </p:nvSpPr>
        <p:spPr/>
        <p:txBody>
          <a:bodyPr/>
          <a:lstStyle/>
          <a:p>
            <a:fld id="{3368411A-969D-4B53-90CD-20BDCDB178DA}" type="slidenum">
              <a:rPr lang="el-GR" altLang="en-US" smtClean="0"/>
              <a:pPr/>
              <a:t>‹#›</a:t>
            </a:fld>
            <a:endParaRPr lang="el-GR" altLang="en-US"/>
          </a:p>
        </p:txBody>
      </p:sp>
    </p:spTree>
    <p:extLst>
      <p:ext uri="{BB962C8B-B14F-4D97-AF65-F5344CB8AC3E}">
        <p14:creationId xmlns:p14="http://schemas.microsoft.com/office/powerpoint/2010/main" val="279825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 name="Slide Number Placeholder 8"/>
          <p:cNvSpPr>
            <a:spLocks noGrp="1"/>
          </p:cNvSpPr>
          <p:nvPr>
            <p:ph type="sldNum" sz="quarter" idx="12"/>
          </p:nvPr>
        </p:nvSpPr>
        <p:spPr/>
        <p:txBody>
          <a:bodyPr/>
          <a:lstStyle/>
          <a:p>
            <a:fld id="{38D9DECD-FC65-47B3-9FDB-D4BC77EA3877}" type="slidenum">
              <a:rPr lang="el-GR" altLang="en-US" smtClean="0"/>
              <a:pPr/>
              <a:t>‹#›</a:t>
            </a:fld>
            <a:endParaRPr lang="el-GR" altLang="en-US"/>
          </a:p>
        </p:txBody>
      </p:sp>
    </p:spTree>
    <p:extLst>
      <p:ext uri="{BB962C8B-B14F-4D97-AF65-F5344CB8AC3E}">
        <p14:creationId xmlns:p14="http://schemas.microsoft.com/office/powerpoint/2010/main" val="2135265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21415" y="3386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16. Τριλοβίτες, Χηληκεραιωτά και Μυριάποδα.</a:t>
            </a:r>
            <a:endParaRPr lang="el-GR"/>
          </a:p>
        </p:txBody>
      </p:sp>
      <p:sp>
        <p:nvSpPr>
          <p:cNvPr id="4" name="Slide Number Placeholder 3"/>
          <p:cNvSpPr>
            <a:spLocks noGrp="1"/>
          </p:cNvSpPr>
          <p:nvPr>
            <p:ph type="sldNum" sz="quarter" idx="11"/>
          </p:nvPr>
        </p:nvSpPr>
        <p:spPr/>
        <p:txBody>
          <a:bodyPr/>
          <a:lstStyle/>
          <a:p>
            <a:fld id="{CAD80053-AE51-4A34-9F03-63BA9AEC24BD}" type="slidenum">
              <a:rPr lang="el-GR" altLang="en-US" smtClean="0"/>
              <a:pPr/>
              <a:t>‹#›</a:t>
            </a:fld>
            <a:endParaRPr lang="el-GR" altLang="en-US"/>
          </a:p>
        </p:txBody>
      </p:sp>
    </p:spTree>
    <p:extLst>
      <p:ext uri="{BB962C8B-B14F-4D97-AF65-F5344CB8AC3E}">
        <p14:creationId xmlns:p14="http://schemas.microsoft.com/office/powerpoint/2010/main" val="2875426128"/>
      </p:ext>
    </p:extLst>
  </p:cSld>
  <p:clrMapOvr>
    <a:masterClrMapping/>
  </p:clrMapOvr>
  <p:timing>
    <p:tnLst>
      <p:par>
        <p:cTn id="1" dur="indefinite" restart="never" nodeType="tmRoot"/>
      </p:par>
    </p:tnLst>
  </p:timing>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1608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16. Τριλοβίτες, Χηληκεραιωτά και Μυριάποδα.</a:t>
            </a:r>
            <a:endParaRPr lang="el-GR"/>
          </a:p>
        </p:txBody>
      </p:sp>
      <p:sp>
        <p:nvSpPr>
          <p:cNvPr id="4" name="Slide Number Placeholder 3"/>
          <p:cNvSpPr>
            <a:spLocks noGrp="1"/>
          </p:cNvSpPr>
          <p:nvPr>
            <p:ph type="sldNum" sz="quarter" idx="11"/>
          </p:nvPr>
        </p:nvSpPr>
        <p:spPr/>
        <p:txBody>
          <a:bodyPr/>
          <a:lstStyle/>
          <a:p>
            <a:fld id="{CAD80053-AE51-4A34-9F03-63BA9AEC24BD}" type="slidenum">
              <a:rPr lang="el-GR" altLang="en-US" smtClean="0"/>
              <a:pPr/>
              <a:t>‹#›</a:t>
            </a:fld>
            <a:endParaRPr lang="el-GR" altLang="en-US"/>
          </a:p>
        </p:txBody>
      </p:sp>
    </p:spTree>
    <p:extLst>
      <p:ext uri="{BB962C8B-B14F-4D97-AF65-F5344CB8AC3E}">
        <p14:creationId xmlns:p14="http://schemas.microsoft.com/office/powerpoint/2010/main" val="2431356328"/>
      </p:ext>
    </p:extLst>
  </p:cSld>
  <p:clrMapOvr>
    <a:masterClrMapping/>
  </p:clrMapOvr>
  <p:timing>
    <p:tnLst>
      <p:par>
        <p:cTn id="1" dur="indefinite" restart="never" nodeType="tmRoot"/>
      </p:par>
    </p:tnLst>
  </p:timing>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5" name="Slide Number Placeholder 4"/>
          <p:cNvSpPr>
            <a:spLocks noGrp="1"/>
          </p:cNvSpPr>
          <p:nvPr>
            <p:ph type="sldNum" sz="quarter" idx="12"/>
          </p:nvPr>
        </p:nvSpPr>
        <p:spPr/>
        <p:txBody>
          <a:bodyPr/>
          <a:lstStyle/>
          <a:p>
            <a:fld id="{52C948A3-CD39-4D63-92A0-2DA80B3422B7}" type="slidenum">
              <a:rPr lang="el-GR" altLang="en-US" smtClean="0"/>
              <a:pPr/>
              <a:t>‹#›</a:t>
            </a:fld>
            <a:endParaRPr lang="el-GR" altLang="en-US"/>
          </a:p>
        </p:txBody>
      </p:sp>
      <p:sp>
        <p:nvSpPr>
          <p:cNvPr id="7" name="Θέση εικόνας 6"/>
          <p:cNvSpPr>
            <a:spLocks noGrp="1"/>
          </p:cNvSpPr>
          <p:nvPr>
            <p:ph type="pic" sz="quarter" idx="13"/>
          </p:nvPr>
        </p:nvSpPr>
        <p:spPr>
          <a:xfrm>
            <a:off x="628651" y="1794694"/>
            <a:ext cx="7886699" cy="3836937"/>
          </a:xfrm>
        </p:spPr>
        <p:txBody>
          <a:bodyPr/>
          <a:lstStyle/>
          <a:p>
            <a:r>
              <a:rPr lang="en-US" smtClean="0"/>
              <a:t>Click icon to add picture</a:t>
            </a:r>
            <a:endParaRPr lang="el-GR" dirty="0"/>
          </a:p>
        </p:txBody>
      </p:sp>
      <p:sp>
        <p:nvSpPr>
          <p:cNvPr id="9" name="Θέση κειμένου 8"/>
          <p:cNvSpPr>
            <a:spLocks noGrp="1"/>
          </p:cNvSpPr>
          <p:nvPr>
            <p:ph type="body" sz="quarter" idx="14"/>
          </p:nvPr>
        </p:nvSpPr>
        <p:spPr>
          <a:xfrm>
            <a:off x="628650" y="5735636"/>
            <a:ext cx="7940675" cy="485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Tree>
    <p:extLst>
      <p:ext uri="{BB962C8B-B14F-4D97-AF65-F5344CB8AC3E}">
        <p14:creationId xmlns:p14="http://schemas.microsoft.com/office/powerpoint/2010/main" val="3183308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16. Τριλοβίτες, Χηληκεραιωτά και Μυριάποδα.</a:t>
            </a:r>
            <a:endParaRPr lang="el-GR"/>
          </a:p>
        </p:txBody>
      </p:sp>
      <p:sp>
        <p:nvSpPr>
          <p:cNvPr id="4" name="Θέση αριθμού διαφάνειας 3"/>
          <p:cNvSpPr>
            <a:spLocks noGrp="1"/>
          </p:cNvSpPr>
          <p:nvPr>
            <p:ph type="sldNum" sz="quarter" idx="11"/>
          </p:nvPr>
        </p:nvSpPr>
        <p:spPr/>
        <p:txBody>
          <a:bodyPr/>
          <a:lstStyle/>
          <a:p>
            <a:fld id="{EE66DD80-9E10-455D-823A-FA019B0758AE}" type="slidenum">
              <a:rPr lang="el-GR" altLang="en-US" smtClean="0"/>
              <a:pPr/>
              <a:t>‹#›</a:t>
            </a:fld>
            <a:endParaRPr lang="el-GR" altLang="en-US"/>
          </a:p>
        </p:txBody>
      </p:sp>
      <p:sp>
        <p:nvSpPr>
          <p:cNvPr id="6" name="Θέση SmartArt 5"/>
          <p:cNvSpPr>
            <a:spLocks noGrp="1"/>
          </p:cNvSpPr>
          <p:nvPr>
            <p:ph type="dgm" sz="quarter" idx="12"/>
          </p:nvPr>
        </p:nvSpPr>
        <p:spPr>
          <a:xfrm>
            <a:off x="628650" y="1858963"/>
            <a:ext cx="7886700" cy="4261618"/>
          </a:xfrm>
        </p:spPr>
        <p:txBody>
          <a:bodyPr/>
          <a:lstStyle/>
          <a:p>
            <a:r>
              <a:rPr lang="en-US" smtClean="0"/>
              <a:t>Click icon to add SmartArt graphic</a:t>
            </a:r>
            <a:endParaRPr lang="el-GR"/>
          </a:p>
        </p:txBody>
      </p:sp>
    </p:spTree>
    <p:extLst>
      <p:ext uri="{BB962C8B-B14F-4D97-AF65-F5344CB8AC3E}">
        <p14:creationId xmlns:p14="http://schemas.microsoft.com/office/powerpoint/2010/main" val="4116883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16. Τριλοβίτες, Χηληκεραιωτά και Μυριάποδα.</a:t>
            </a:r>
            <a:endParaRPr lang="el-GR"/>
          </a:p>
        </p:txBody>
      </p:sp>
      <p:sp>
        <p:nvSpPr>
          <p:cNvPr id="4" name="Θέση αριθμού διαφάνειας 3"/>
          <p:cNvSpPr>
            <a:spLocks noGrp="1"/>
          </p:cNvSpPr>
          <p:nvPr>
            <p:ph type="sldNum" sz="quarter" idx="11"/>
          </p:nvPr>
        </p:nvSpPr>
        <p:spPr/>
        <p:txBody>
          <a:bodyPr/>
          <a:lstStyle/>
          <a:p>
            <a:fld id="{A387BF76-7949-4AC8-998E-A1C36D22A0EE}" type="slidenum">
              <a:rPr lang="el-GR" altLang="en-US" smtClean="0"/>
              <a:pPr/>
              <a:t>‹#›</a:t>
            </a:fld>
            <a:endParaRPr lang="el-GR" altLang="en-US"/>
          </a:p>
        </p:txBody>
      </p:sp>
      <p:sp>
        <p:nvSpPr>
          <p:cNvPr id="6" name="Θέση εικόνας 5"/>
          <p:cNvSpPr>
            <a:spLocks noGrp="1"/>
          </p:cNvSpPr>
          <p:nvPr>
            <p:ph type="pic" sz="quarter" idx="12"/>
          </p:nvPr>
        </p:nvSpPr>
        <p:spPr>
          <a:xfrm>
            <a:off x="628650" y="1843088"/>
            <a:ext cx="5300663" cy="4262437"/>
          </a:xfrm>
        </p:spPr>
        <p:txBody>
          <a:bodyPr/>
          <a:lstStyle/>
          <a:p>
            <a:r>
              <a:rPr lang="en-US" smtClean="0"/>
              <a:t>Click icon to add picture</a:t>
            </a:r>
            <a:endParaRPr lang="el-GR"/>
          </a:p>
        </p:txBody>
      </p:sp>
      <p:sp>
        <p:nvSpPr>
          <p:cNvPr id="8" name="Θέση κειμένου 7"/>
          <p:cNvSpPr>
            <a:spLocks noGrp="1"/>
          </p:cNvSpPr>
          <p:nvPr>
            <p:ph type="body" sz="quarter" idx="13"/>
          </p:nvPr>
        </p:nvSpPr>
        <p:spPr>
          <a:xfrm>
            <a:off x="6091238" y="1843088"/>
            <a:ext cx="2595562" cy="42338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3338294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dirty="0" smtClean="0"/>
              <a:t>Στυλ κύριου τίτλου</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5" name="Footer Placeholder 4"/>
          <p:cNvSpPr>
            <a:spLocks noGrp="1"/>
          </p:cNvSpPr>
          <p:nvPr>
            <p:ph type="ftr" sz="quarter" idx="3"/>
          </p:nvPr>
        </p:nvSpPr>
        <p:spPr>
          <a:xfrm>
            <a:off x="1133889" y="6325416"/>
            <a:ext cx="6830668" cy="280919"/>
          </a:xfrm>
          <a:prstGeom prst="rect">
            <a:avLst/>
          </a:prstGeom>
          <a:solidFill>
            <a:schemeClr val="bg1">
              <a:lumMod val="95000"/>
            </a:schemeClr>
          </a:solidFill>
        </p:spPr>
        <p:txBody>
          <a:bodyPr vert="horz" lIns="91440" tIns="45720" rIns="91440" bIns="45720" rtlCol="0" anchor="ctr"/>
          <a:lstStyle>
            <a:lvl1pPr algn="l">
              <a:defRPr sz="1200">
                <a:solidFill>
                  <a:schemeClr val="tx1">
                    <a:tint val="75000"/>
                  </a:schemeClr>
                </a:solidFill>
                <a:latin typeface="+mn-lt"/>
              </a:defRPr>
            </a:lvl1pPr>
          </a:lstStyle>
          <a:p>
            <a:pPr>
              <a:defRPr/>
            </a:pPr>
            <a:r>
              <a:rPr lang="el-GR" dirty="0" smtClean="0"/>
              <a:t>Ενότητα 16. </a:t>
            </a:r>
            <a:r>
              <a:rPr lang="el-GR" dirty="0" err="1" smtClean="0"/>
              <a:t>Τριλοβίτες</a:t>
            </a:r>
            <a:r>
              <a:rPr lang="el-GR" dirty="0" smtClean="0"/>
              <a:t>, </a:t>
            </a:r>
            <a:r>
              <a:rPr lang="el-GR" dirty="0" err="1" smtClean="0"/>
              <a:t>Χηληκεραιωτά</a:t>
            </a:r>
            <a:r>
              <a:rPr lang="el-GR" dirty="0" smtClean="0"/>
              <a:t> και </a:t>
            </a:r>
            <a:r>
              <a:rPr lang="el-GR" dirty="0" err="1" smtClean="0"/>
              <a:t>Μυριάποδα</a:t>
            </a:r>
            <a:r>
              <a:rPr lang="el-GR" dirty="0" smtClean="0"/>
              <a:t>.</a:t>
            </a:r>
            <a:endParaRPr lang="el-GR" dirty="0"/>
          </a:p>
        </p:txBody>
      </p:sp>
      <p:sp>
        <p:nvSpPr>
          <p:cNvPr id="6" name="Slide Number Placeholder 5"/>
          <p:cNvSpPr>
            <a:spLocks noGrp="1"/>
          </p:cNvSpPr>
          <p:nvPr>
            <p:ph type="sldNum" sz="quarter" idx="4"/>
          </p:nvPr>
        </p:nvSpPr>
        <p:spPr>
          <a:xfrm>
            <a:off x="7964557" y="6325416"/>
            <a:ext cx="550793" cy="280919"/>
          </a:xfrm>
          <a:prstGeom prst="rect">
            <a:avLst/>
          </a:prstGeom>
          <a:solidFill>
            <a:schemeClr val="bg1">
              <a:lumMod val="95000"/>
            </a:schemeClr>
          </a:solidFill>
        </p:spPr>
        <p:txBody>
          <a:bodyPr vert="horz" lIns="91440" tIns="45720" rIns="91440" bIns="45720" rtlCol="0" anchor="ctr"/>
          <a:lstStyle>
            <a:lvl1pPr algn="r">
              <a:defRPr sz="1200">
                <a:solidFill>
                  <a:schemeClr val="tx1">
                    <a:tint val="75000"/>
                  </a:schemeClr>
                </a:solidFill>
                <a:latin typeface="+mn-lt"/>
              </a:defRPr>
            </a:lvl1pPr>
          </a:lstStyle>
          <a:p>
            <a:fld id="{CAD80053-AE51-4A34-9F03-63BA9AEC24BD}" type="slidenum">
              <a:rPr lang="el-GR" altLang="en-US" smtClean="0"/>
              <a:pPr/>
              <a:t>‹#›</a:t>
            </a:fld>
            <a:endParaRPr lang="el-GR" altLang="en-US" dirty="0"/>
          </a:p>
        </p:txBody>
      </p:sp>
      <p:pic>
        <p:nvPicPr>
          <p:cNvPr id="7" name="Picture 6" descr="Λογότυπο Εθνικόν και Καποδιστριακόν Πανεπιστήμιον Αθηνών"/>
          <p:cNvPicPr>
            <a:picLocks noChangeAspect="1"/>
          </p:cNvPicPr>
          <p:nvPr/>
        </p:nvPicPr>
        <p:blipFill rotWithShape="1">
          <a:blip r:embed="rId27"/>
          <a:srcRect l="1" r="85167"/>
          <a:stretch/>
        </p:blipFill>
        <p:spPr>
          <a:xfrm>
            <a:off x="628650" y="6164722"/>
            <a:ext cx="505239" cy="622325"/>
          </a:xfrm>
          <a:prstGeom prst="rect">
            <a:avLst/>
          </a:prstGeom>
        </p:spPr>
      </p:pic>
    </p:spTree>
    <p:extLst>
      <p:ext uri="{BB962C8B-B14F-4D97-AF65-F5344CB8AC3E}">
        <p14:creationId xmlns:p14="http://schemas.microsoft.com/office/powerpoint/2010/main" val="278849098"/>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 id="2147484163" r:id="rId14"/>
    <p:sldLayoutId id="2147484164" r:id="rId15"/>
    <p:sldLayoutId id="2147484165" r:id="rId16"/>
    <p:sldLayoutId id="2147484166" r:id="rId17"/>
    <p:sldLayoutId id="2147484167" r:id="rId18"/>
    <p:sldLayoutId id="2147484168" r:id="rId19"/>
    <p:sldLayoutId id="2147484169" r:id="rId20"/>
    <p:sldLayoutId id="2147484174" r:id="rId21"/>
    <p:sldLayoutId id="2147484170" r:id="rId22"/>
    <p:sldLayoutId id="2147484171" r:id="rId23"/>
    <p:sldLayoutId id="2147484172" r:id="rId24"/>
    <p:sldLayoutId id="2147484173" r:id="rId25"/>
  </p:sldLayoutIdLst>
  <p:hf hdr="0" dt="0"/>
  <p:txStyles>
    <p:titleStyle>
      <a:lvl1pPr algn="ctr" defTabSz="914400" rtl="0" eaLnBrk="1" latinLnBrk="0" hangingPunct="1">
        <a:lnSpc>
          <a:spcPct val="90000"/>
        </a:lnSpc>
        <a:spcBef>
          <a:spcPct val="0"/>
        </a:spcBef>
        <a:buNone/>
        <a:defRPr sz="4400" b="1" kern="1200">
          <a:solidFill>
            <a:schemeClr val="accent6">
              <a:lumMod val="75000"/>
            </a:schemeClr>
          </a:solidFill>
          <a:latin typeface="+mn-lt"/>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2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google.gr/url?sa=i&amp;rct=j&amp;q=&amp;esrc=s&amp;source=images&amp;cd=&amp;cad=rja&amp;uact=8&amp;ved=0CAcQjRw&amp;url=http://palaeo.gly.bris.ac.uk/palaeofiles/fossilgroups/Myriapoda/pauropoda.html&amp;ei=rTbjVOrfFoGoULf-gaAC&amp;psig=AFQjCNEFbvr9QGG0ioscF9PNR3ppJZWb_g&amp;ust=1424263082201929"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microsoft.com/office/2007/relationships/hdphoto" Target="../media/hdphoto1.wdp"/></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5b1%5d%20http:/creativecommons.org/licenses/by-nc-sa/4.0/" TargetMode="Externa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p:txBody>
          <a:bodyPr>
            <a:normAutofit/>
          </a:bodyPr>
          <a:lstStyle/>
          <a:p>
            <a:pPr eaLnBrk="1" hangingPunct="1"/>
            <a:r>
              <a:rPr lang="el-GR" altLang="en-US" sz="4400" dirty="0" smtClean="0"/>
              <a:t>Ζωολογία Ι</a:t>
            </a:r>
            <a:endParaRPr lang="en-US" altLang="en-US" sz="4400" dirty="0" smtClean="0"/>
          </a:p>
        </p:txBody>
      </p:sp>
      <p:sp>
        <p:nvSpPr>
          <p:cNvPr id="3075" name="Text Placeholder 2"/>
          <p:cNvSpPr>
            <a:spLocks noGrp="1"/>
          </p:cNvSpPr>
          <p:nvPr>
            <p:ph type="subTitle" idx="1"/>
          </p:nvPr>
        </p:nvSpPr>
        <p:spPr/>
        <p:txBody>
          <a:bodyPr/>
          <a:lstStyle/>
          <a:p>
            <a:pPr eaLnBrk="1" hangingPunct="1">
              <a:lnSpc>
                <a:spcPct val="100000"/>
              </a:lnSpc>
            </a:pPr>
            <a:r>
              <a:rPr lang="el-GR" altLang="el-GR" b="1" dirty="0" smtClean="0">
                <a:solidFill>
                  <a:schemeClr val="accent6">
                    <a:lumMod val="75000"/>
                  </a:schemeClr>
                </a:solidFill>
              </a:rPr>
              <a:t>Ενότητα </a:t>
            </a:r>
            <a:r>
              <a:rPr lang="en-US" altLang="el-GR" b="1" dirty="0" smtClean="0">
                <a:solidFill>
                  <a:schemeClr val="accent6">
                    <a:lumMod val="75000"/>
                  </a:schemeClr>
                </a:solidFill>
              </a:rPr>
              <a:t>16</a:t>
            </a:r>
            <a:r>
              <a:rPr lang="el-GR" altLang="el-GR" dirty="0" smtClean="0">
                <a:solidFill>
                  <a:schemeClr val="accent6">
                    <a:lumMod val="75000"/>
                  </a:schemeClr>
                </a:solidFill>
              </a:rPr>
              <a:t>:</a:t>
            </a:r>
            <a:r>
              <a:rPr lang="en-US" altLang="el-GR" dirty="0" smtClean="0">
                <a:solidFill>
                  <a:schemeClr val="accent6">
                    <a:lumMod val="75000"/>
                  </a:schemeClr>
                </a:solidFill>
              </a:rPr>
              <a:t> </a:t>
            </a:r>
            <a:r>
              <a:rPr lang="el-GR" altLang="el-GR" dirty="0" err="1" smtClean="0"/>
              <a:t>Τριλοβίτες</a:t>
            </a:r>
            <a:r>
              <a:rPr lang="el-GR" altLang="el-GR" dirty="0" smtClean="0"/>
              <a:t>, </a:t>
            </a:r>
            <a:r>
              <a:rPr lang="el-GR" altLang="el-GR" dirty="0" err="1" smtClean="0"/>
              <a:t>Χηληκεραιωτά</a:t>
            </a:r>
            <a:r>
              <a:rPr lang="el-GR" altLang="el-GR" dirty="0" smtClean="0"/>
              <a:t> και </a:t>
            </a:r>
            <a:r>
              <a:rPr lang="el-GR" altLang="el-GR" dirty="0" err="1" smtClean="0"/>
              <a:t>Μυριάποδα</a:t>
            </a:r>
            <a:endParaRPr lang="el-GR" altLang="el-GR" b="1" i="1" dirty="0" smtClean="0"/>
          </a:p>
          <a:p>
            <a:pPr eaLnBrk="1" hangingPunct="1">
              <a:lnSpc>
                <a:spcPct val="100000"/>
              </a:lnSpc>
              <a:spcBef>
                <a:spcPts val="1800"/>
              </a:spcBef>
            </a:pPr>
            <a:r>
              <a:rPr lang="el-GR" altLang="el-GR" dirty="0" smtClean="0"/>
              <a:t>Αναστάσιος</a:t>
            </a:r>
            <a:r>
              <a:rPr lang="en-US" altLang="el-GR" dirty="0" smtClean="0"/>
              <a:t> </a:t>
            </a:r>
            <a:r>
              <a:rPr lang="el-GR" altLang="el-GR" dirty="0" err="1" smtClean="0"/>
              <a:t>Λεγάκις</a:t>
            </a:r>
            <a:r>
              <a:rPr lang="el-GR" altLang="el-GR" dirty="0" smtClean="0"/>
              <a:t>, </a:t>
            </a:r>
            <a:r>
              <a:rPr lang="el-GR" altLang="el-GR" dirty="0" err="1" smtClean="0"/>
              <a:t>Αναπλ</a:t>
            </a:r>
            <a:r>
              <a:rPr lang="el-GR" altLang="el-GR" dirty="0" smtClean="0"/>
              <a:t>. Καθηγητής</a:t>
            </a:r>
          </a:p>
          <a:p>
            <a:pPr eaLnBrk="1" hangingPunct="1">
              <a:lnSpc>
                <a:spcPct val="100000"/>
              </a:lnSpc>
              <a:spcBef>
                <a:spcPct val="0"/>
              </a:spcBef>
            </a:pPr>
            <a:r>
              <a:rPr lang="el-GR" altLang="el-GR" dirty="0" smtClean="0"/>
              <a:t>Σχολή Θετικών Επιστημών</a:t>
            </a:r>
          </a:p>
          <a:p>
            <a:pPr eaLnBrk="1" hangingPunct="1">
              <a:lnSpc>
                <a:spcPct val="100000"/>
              </a:lnSpc>
              <a:spcBef>
                <a:spcPct val="0"/>
              </a:spcBef>
            </a:pPr>
            <a:r>
              <a:rPr lang="el-GR" altLang="el-GR" dirty="0" smtClean="0"/>
              <a:t>Τμήμα Βιολογίας</a:t>
            </a:r>
            <a:endParaRPr lang="en-US" altLang="el-GR" dirty="0" smtClean="0"/>
          </a:p>
          <a:p>
            <a:pPr eaLnBrk="1" hangingPunct="1"/>
            <a:endParaRPr lang="en-US" alt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Τίτλος 1"/>
          <p:cNvSpPr>
            <a:spLocks noGrp="1"/>
          </p:cNvSpPr>
          <p:nvPr>
            <p:ph type="title"/>
          </p:nvPr>
        </p:nvSpPr>
        <p:spPr/>
        <p:txBody>
          <a:bodyPr/>
          <a:lstStyle/>
          <a:p>
            <a:pPr eaLnBrk="1" hangingPunct="1"/>
            <a:r>
              <a:rPr lang="el-GR" altLang="en-US" smtClean="0"/>
              <a:t>Ανάπτυξη</a:t>
            </a:r>
            <a:endParaRPr lang="en-US" altLang="en-US" smtClean="0"/>
          </a:p>
        </p:txBody>
      </p:sp>
      <p:pic>
        <p:nvPicPr>
          <p:cNvPr id="13317"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447800"/>
            <a:ext cx="6315075" cy="4729163"/>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07A5E78C-BDAD-4DD6-A659-B60107576597}" type="slidenum">
              <a:rPr lang="el-GR" altLang="en-US">
                <a:solidFill>
                  <a:srgbClr val="898989"/>
                </a:solidFill>
                <a:latin typeface="Calibri" panose="020F0502020204030204" pitchFamily="34" charset="0"/>
              </a:rPr>
              <a:pPr/>
              <a:t>10</a:t>
            </a:fld>
            <a:endParaRPr lang="el-GR" altLang="en-US">
              <a:solidFill>
                <a:srgbClr val="898989"/>
              </a:solidFill>
              <a:latin typeface="Calibri" panose="020F0502020204030204" pitchFamily="34" charset="0"/>
            </a:endParaRPr>
          </a:p>
        </p:txBody>
      </p:sp>
      <p:sp>
        <p:nvSpPr>
          <p:cNvPr id="6" name="TextBox 5"/>
          <p:cNvSpPr txBox="1"/>
          <p:nvPr/>
        </p:nvSpPr>
        <p:spPr>
          <a:xfrm>
            <a:off x="7010400" y="5486400"/>
            <a:ext cx="263525" cy="276225"/>
          </a:xfrm>
          <a:prstGeom prst="rect">
            <a:avLst/>
          </a:prstGeom>
          <a:noFill/>
        </p:spPr>
        <p:txBody>
          <a:bodyPr wrap="none">
            <a:spAutoFit/>
          </a:bodyPr>
          <a:lstStyle/>
          <a:p>
            <a:pPr eaLnBrk="0" hangingPunct="0">
              <a:defRPr/>
            </a:pPr>
            <a:r>
              <a:rPr lang="en-US" sz="1200" dirty="0">
                <a:solidFill>
                  <a:schemeClr val="bg1"/>
                </a:solidFill>
                <a:latin typeface="+mn-lt"/>
                <a:cs typeface="+mn-cs"/>
              </a:rPr>
              <a:t>7</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1</a:t>
            </a:r>
            <a:r>
              <a:rPr lang="el-GR" altLang="en-US" sz="4000" dirty="0" smtClean="0"/>
              <a:t>1</a:t>
            </a:r>
            <a:r>
              <a:rPr lang="en-US" altLang="en-US" sz="4000" dirty="0" smtClean="0"/>
              <a:t>/</a:t>
            </a:r>
            <a:r>
              <a:rPr lang="el-GR" altLang="en-US" sz="4000" dirty="0" smtClean="0"/>
              <a:t>18</a:t>
            </a:r>
            <a:endParaRPr lang="en-US" altLang="en-US" sz="4000" dirty="0" smtClean="0"/>
          </a:p>
        </p:txBody>
      </p:sp>
      <p:sp>
        <p:nvSpPr>
          <p:cNvPr id="95235" name="Content Placeholder 6"/>
          <p:cNvSpPr>
            <a:spLocks noGrp="1"/>
          </p:cNvSpPr>
          <p:nvPr>
            <p:ph idx="1"/>
          </p:nvPr>
        </p:nvSpPr>
        <p:spPr>
          <a:xfrm>
            <a:off x="428625" y="1484784"/>
            <a:ext cx="8286750" cy="4495800"/>
          </a:xfrm>
        </p:spPr>
        <p:txBody>
          <a:bodyPr/>
          <a:lstStyle/>
          <a:p>
            <a:pPr marL="0" indent="0" eaLnBrk="1" hangingPunct="1">
              <a:buFont typeface="Arial" panose="020B0604020202020204" pitchFamily="34" charset="0"/>
              <a:buNone/>
            </a:pPr>
            <a:r>
              <a:rPr lang="el-GR" altLang="en-US" sz="1600" b="1" dirty="0" smtClean="0"/>
              <a:t>Εικόνες</a:t>
            </a:r>
          </a:p>
          <a:p>
            <a:pPr marL="0" indent="0" eaLnBrk="1" hangingPunct="1">
              <a:buNone/>
            </a:pPr>
            <a:r>
              <a:rPr lang="el-GR" altLang="en-US" sz="1600" b="1" dirty="0"/>
              <a:t>Εικόνα 62. </a:t>
            </a:r>
            <a:r>
              <a:rPr lang="en-US" altLang="en-US" sz="1600" dirty="0"/>
              <a:t>Scorpion mother carrying her young. Arachnids and the fable of </a:t>
            </a:r>
            <a:r>
              <a:rPr lang="en-US" altLang="en-US" sz="1600" dirty="0" err="1"/>
              <a:t>arachne</a:t>
            </a:r>
            <a:r>
              <a:rPr lang="en-US" altLang="en-US" sz="1600" dirty="0"/>
              <a:t>. </a:t>
            </a:r>
            <a:r>
              <a:rPr lang="el-GR" altLang="en-US" sz="1600" dirty="0"/>
              <a:t>Σύνδεσμος: </a:t>
            </a:r>
            <a:r>
              <a:rPr lang="en-US" altLang="en-US" sz="1600" dirty="0"/>
              <a:t>http://thefableofarachne.weebly.com/arachnids-and-biology.html. </a:t>
            </a:r>
            <a:r>
              <a:rPr lang="el-GR" altLang="en-US" sz="1600" dirty="0"/>
              <a:t>Πηγή: </a:t>
            </a:r>
            <a:r>
              <a:rPr lang="en-US" altLang="en-US" sz="1600" dirty="0"/>
              <a:t>http://thefableofarachne.weebly.com.</a:t>
            </a:r>
          </a:p>
          <a:p>
            <a:pPr marL="0" indent="0" eaLnBrk="1" hangingPunct="1">
              <a:buNone/>
            </a:pPr>
            <a:r>
              <a:rPr lang="el-GR" altLang="en-US" sz="1600" b="1" dirty="0" smtClean="0"/>
              <a:t>Εικόνα </a:t>
            </a:r>
            <a:r>
              <a:rPr lang="el-GR" altLang="en-US" sz="1600" b="1" dirty="0"/>
              <a:t>63. </a:t>
            </a:r>
            <a:r>
              <a:rPr lang="en-US" altLang="en-US" sz="1600" dirty="0" err="1"/>
              <a:t>Arthropoda</a:t>
            </a:r>
            <a:r>
              <a:rPr lang="en-US" altLang="en-US" sz="1600" dirty="0"/>
              <a:t>. The material on this site is created by </a:t>
            </a:r>
            <a:r>
              <a:rPr lang="en-US" altLang="en-US" sz="1600" dirty="0" err="1"/>
              <a:t>StudyBlue</a:t>
            </a:r>
            <a:r>
              <a:rPr lang="en-US" altLang="en-US" sz="1600" dirty="0"/>
              <a:t> users. </a:t>
            </a:r>
            <a:r>
              <a:rPr lang="en-US" altLang="en-US" sz="1600" dirty="0" err="1"/>
              <a:t>StudyBlue</a:t>
            </a:r>
            <a:r>
              <a:rPr lang="en-US" altLang="en-US" sz="1600" dirty="0"/>
              <a:t> is not affiliated with, sponsored by or endorsed by the academic institution or instructor. </a:t>
            </a:r>
            <a:r>
              <a:rPr lang="el-GR" altLang="en-US" sz="1600" dirty="0"/>
              <a:t>Σύνδεσμος: </a:t>
            </a:r>
            <a:r>
              <a:rPr lang="en-US" altLang="en-US" sz="1600" dirty="0"/>
              <a:t>https://www.studyblue.com/notes/note/n/arthropoda/deck/12853170. </a:t>
            </a:r>
            <a:r>
              <a:rPr lang="el-GR" altLang="en-US" sz="1600" dirty="0"/>
              <a:t>Πηγή: </a:t>
            </a:r>
            <a:r>
              <a:rPr lang="en-US" altLang="en-US" sz="1600" dirty="0"/>
              <a:t>https://www.studyblue.com.</a:t>
            </a:r>
          </a:p>
          <a:p>
            <a:pPr marL="0" indent="0" eaLnBrk="1" hangingPunct="1">
              <a:buNone/>
            </a:pPr>
            <a:r>
              <a:rPr lang="el-GR" altLang="en-US" sz="1600" b="1" dirty="0" smtClean="0"/>
              <a:t>Εικόνα </a:t>
            </a:r>
            <a:r>
              <a:rPr lang="el-GR" altLang="en-US" sz="1600" b="1" dirty="0"/>
              <a:t>64</a:t>
            </a:r>
            <a:r>
              <a:rPr lang="el-GR" altLang="en-US" sz="1600" dirty="0"/>
              <a:t>. </a:t>
            </a:r>
            <a:r>
              <a:rPr lang="en-US" altLang="en-US" sz="1600" dirty="0"/>
              <a:t>Copyrighted.</a:t>
            </a:r>
          </a:p>
          <a:p>
            <a:pPr marL="0" indent="0" eaLnBrk="1" hangingPunct="1">
              <a:buNone/>
            </a:pPr>
            <a:r>
              <a:rPr lang="el-GR" altLang="en-US" sz="1600" b="1" dirty="0" smtClean="0"/>
              <a:t>Εικόνα </a:t>
            </a:r>
            <a:r>
              <a:rPr lang="el-GR" altLang="en-US" sz="1600" b="1" dirty="0"/>
              <a:t>65. </a:t>
            </a:r>
            <a:r>
              <a:rPr lang="en-US" altLang="en-US" sz="1600" dirty="0"/>
              <a:t>Copyright Saunders College Publishing. </a:t>
            </a:r>
            <a:r>
              <a:rPr lang="el-GR" altLang="en-US" sz="1600" dirty="0"/>
              <a:t>Πηγή: </a:t>
            </a:r>
            <a:r>
              <a:rPr lang="en-US" altLang="en-US" sz="1600" dirty="0"/>
              <a:t>D.J. </a:t>
            </a:r>
            <a:r>
              <a:rPr lang="en-US" altLang="en-US" sz="1600" dirty="0" err="1"/>
              <a:t>Borror</a:t>
            </a:r>
            <a:r>
              <a:rPr lang="en-US" altLang="en-US" sz="1600" dirty="0"/>
              <a:t>, C.A. </a:t>
            </a:r>
            <a:r>
              <a:rPr lang="en-US" altLang="en-US" sz="1600" dirty="0" err="1"/>
              <a:t>Triplehorn</a:t>
            </a:r>
            <a:r>
              <a:rPr lang="en-US" altLang="en-US" sz="1600" dirty="0"/>
              <a:t> &amp; N.F. Johnson (1982). An Introduction to the Study of Insects. Sixth Edition. Saunders College Publishing.</a:t>
            </a:r>
          </a:p>
          <a:p>
            <a:pPr marL="0" indent="0" eaLnBrk="1" hangingPunct="1">
              <a:buNone/>
            </a:pPr>
            <a:r>
              <a:rPr lang="el-GR" altLang="en-US" sz="1600" b="1" dirty="0" smtClean="0"/>
              <a:t>Εικόνα 66. </a:t>
            </a:r>
            <a:r>
              <a:rPr lang="en-US" altLang="en-US" sz="1600" dirty="0" smtClean="0"/>
              <a:t>Copyrighted.</a:t>
            </a:r>
          </a:p>
          <a:p>
            <a:pPr marL="0" indent="0" eaLnBrk="1" hangingPunct="1">
              <a:buNone/>
            </a:pPr>
            <a:r>
              <a:rPr lang="en-US" altLang="en-US" sz="1600" b="1" dirty="0" smtClean="0"/>
              <a:t>E</a:t>
            </a:r>
            <a:r>
              <a:rPr lang="el-GR" altLang="en-US" sz="1600" b="1" dirty="0" err="1" smtClean="0"/>
              <a:t>ικόνα</a:t>
            </a:r>
            <a:r>
              <a:rPr lang="el-GR" altLang="en-US" sz="1600" b="1" dirty="0" smtClean="0"/>
              <a:t> 67. </a:t>
            </a:r>
            <a:r>
              <a:rPr lang="en-US" altLang="en-US" sz="1600" dirty="0" smtClean="0"/>
              <a:t>American </a:t>
            </a:r>
            <a:r>
              <a:rPr lang="en-US" altLang="en-US" sz="1600" dirty="0" err="1" smtClean="0"/>
              <a:t>Arachnological</a:t>
            </a:r>
            <a:r>
              <a:rPr lang="en-US" altLang="en-US" sz="1600" dirty="0" smtClean="0"/>
              <a:t> </a:t>
            </a:r>
            <a:r>
              <a:rPr lang="en-US" altLang="en-US" sz="1600" dirty="0" err="1" smtClean="0"/>
              <a:t>Sociaety.This</a:t>
            </a:r>
            <a:r>
              <a:rPr lang="en-US" altLang="en-US" sz="1600" dirty="0" smtClean="0"/>
              <a:t> website is hosted by the University of Missouri-Columbia. </a:t>
            </a:r>
            <a:r>
              <a:rPr lang="el-GR" altLang="en-US" sz="1600" dirty="0" smtClean="0"/>
              <a:t>Σύνδεσμος: </a:t>
            </a:r>
            <a:r>
              <a:rPr lang="en-US" altLang="en-US" sz="1600" dirty="0" smtClean="0"/>
              <a:t>www.americanarachnology.org/gallery_entrance.html. </a:t>
            </a:r>
            <a:r>
              <a:rPr lang="el-GR" altLang="en-US" sz="1600" dirty="0" smtClean="0"/>
              <a:t>Πηγή: </a:t>
            </a:r>
            <a:r>
              <a:rPr lang="en-US" altLang="en-US" sz="1600" dirty="0" smtClean="0"/>
              <a:t>www.americanarachnology.org.</a:t>
            </a:r>
          </a:p>
          <a:p>
            <a:pPr marL="0" indent="0" eaLnBrk="1" hangingPunct="1">
              <a:buNone/>
            </a:pP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100</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258364186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1</a:t>
            </a:r>
            <a:r>
              <a:rPr lang="el-GR" altLang="en-US" sz="4000" dirty="0" smtClean="0"/>
              <a:t>2</a:t>
            </a:r>
            <a:r>
              <a:rPr lang="en-US" altLang="en-US" sz="4000" dirty="0" smtClean="0"/>
              <a:t>/</a:t>
            </a:r>
            <a:r>
              <a:rPr lang="el-GR" altLang="en-US" sz="4000" dirty="0" smtClean="0"/>
              <a:t>18</a:t>
            </a:r>
            <a:endParaRPr lang="en-US" altLang="en-US" sz="4000" dirty="0" smtClean="0"/>
          </a:p>
        </p:txBody>
      </p:sp>
      <p:sp>
        <p:nvSpPr>
          <p:cNvPr id="95235" name="Content Placeholder 6"/>
          <p:cNvSpPr>
            <a:spLocks noGrp="1"/>
          </p:cNvSpPr>
          <p:nvPr>
            <p:ph idx="1"/>
          </p:nvPr>
        </p:nvSpPr>
        <p:spPr>
          <a:xfrm>
            <a:off x="428625" y="1484784"/>
            <a:ext cx="8286750" cy="4495800"/>
          </a:xfrm>
        </p:spPr>
        <p:txBody>
          <a:bodyPr/>
          <a:lstStyle/>
          <a:p>
            <a:pPr marL="0" indent="0" eaLnBrk="1" hangingPunct="1">
              <a:buFont typeface="Arial" panose="020B0604020202020204" pitchFamily="34" charset="0"/>
              <a:buNone/>
            </a:pPr>
            <a:r>
              <a:rPr lang="el-GR" altLang="en-US" sz="1600" b="1" dirty="0" smtClean="0"/>
              <a:t>Εικόνες</a:t>
            </a:r>
          </a:p>
          <a:p>
            <a:pPr marL="0" indent="0" eaLnBrk="1" hangingPunct="1">
              <a:buNone/>
            </a:pPr>
            <a:r>
              <a:rPr lang="el-GR" altLang="en-US" sz="1600" b="1" dirty="0"/>
              <a:t>Εικόνα 68. </a:t>
            </a:r>
            <a:r>
              <a:rPr lang="en-US" altLang="en-US" sz="1600" dirty="0"/>
              <a:t>Dennis Kunkel Microscopy, Inc./Visuals Unlimited, Inc. </a:t>
            </a:r>
            <a:r>
              <a:rPr lang="el-GR" altLang="en-US" sz="1600" dirty="0"/>
              <a:t>Σύνδεσμος: </a:t>
            </a:r>
            <a:r>
              <a:rPr lang="en-US" altLang="en-US" sz="1600" dirty="0"/>
              <a:t>http://www.visualsunlimited.com/image/I0000gyDJdM8mV48. </a:t>
            </a:r>
            <a:r>
              <a:rPr lang="el-GR" altLang="en-US" sz="1600" dirty="0"/>
              <a:t>Πηγή: </a:t>
            </a:r>
            <a:r>
              <a:rPr lang="en-US" altLang="en-US" sz="1600" dirty="0"/>
              <a:t>http://www.visualsunlimited.com.</a:t>
            </a:r>
          </a:p>
          <a:p>
            <a:pPr marL="0" indent="0" eaLnBrk="1" hangingPunct="1">
              <a:buNone/>
            </a:pPr>
            <a:r>
              <a:rPr lang="el-GR" altLang="en-US" sz="1600" b="1" dirty="0" smtClean="0"/>
              <a:t>Εικόνα </a:t>
            </a:r>
            <a:r>
              <a:rPr lang="el-GR" altLang="en-US" sz="1600" b="1" dirty="0"/>
              <a:t>69. </a:t>
            </a:r>
            <a:r>
              <a:rPr lang="en-US" altLang="en-US" sz="1600" dirty="0"/>
              <a:t>Copyright 2003 by Pearson Education, Inc.  </a:t>
            </a:r>
            <a:r>
              <a:rPr lang="el-GR" altLang="en-US" sz="1600" dirty="0"/>
              <a:t>Πηγή: </a:t>
            </a:r>
            <a:r>
              <a:rPr lang="en-US" altLang="en-US" sz="1600" dirty="0"/>
              <a:t>Robert L. Wallace, Walter K. Taylor. Invertebrate Zoology, A Laboratory Manual, Sixth Edition. ISBN 0-13-042937-6.</a:t>
            </a:r>
          </a:p>
          <a:p>
            <a:pPr marL="0" indent="0" eaLnBrk="1" hangingPunct="1">
              <a:buNone/>
            </a:pPr>
            <a:r>
              <a:rPr lang="el-GR" altLang="en-US" sz="1600" b="1" dirty="0" smtClean="0"/>
              <a:t>Εικόνα </a:t>
            </a:r>
            <a:r>
              <a:rPr lang="el-GR" altLang="en-US" sz="1600" b="1" dirty="0"/>
              <a:t>70. </a:t>
            </a:r>
            <a:r>
              <a:rPr lang="en-US" altLang="en-US" sz="1600" dirty="0"/>
              <a:t>Copyright 1987 by CBS College Publishing, 1980 by Saunders College. Holt, Rinehart and Winston, 1963,1968 and 1974 by W.B. Saunders Company. </a:t>
            </a:r>
            <a:r>
              <a:rPr lang="el-GR" altLang="en-US" sz="1600" dirty="0"/>
              <a:t>Πηγή: </a:t>
            </a:r>
            <a:r>
              <a:rPr lang="en-US" altLang="en-US" sz="1600" dirty="0"/>
              <a:t>Invertebrate Zoology, Barnes, ISBN 0-03-008914-X .</a:t>
            </a:r>
          </a:p>
          <a:p>
            <a:pPr marL="0" indent="0" eaLnBrk="1" hangingPunct="1">
              <a:buNone/>
            </a:pPr>
            <a:r>
              <a:rPr lang="el-GR" altLang="en-US" sz="1600" b="1" dirty="0" smtClean="0"/>
              <a:t>Εικόνα </a:t>
            </a:r>
            <a:r>
              <a:rPr lang="el-GR" altLang="en-US" sz="1600" b="1" dirty="0"/>
              <a:t>71. </a:t>
            </a:r>
            <a:r>
              <a:rPr lang="en-US" altLang="en-US" sz="1600" dirty="0" err="1"/>
              <a:t>Laserhorse</a:t>
            </a:r>
            <a:r>
              <a:rPr lang="en-US" altLang="en-US" sz="1600" dirty="0"/>
              <a:t>. </a:t>
            </a:r>
            <a:r>
              <a:rPr lang="el-GR" altLang="en-US" sz="1600" dirty="0"/>
              <a:t>Σύνδεσμος: </a:t>
            </a:r>
            <a:r>
              <a:rPr lang="en-US" altLang="en-US" sz="1600" dirty="0"/>
              <a:t>http://www.lazerhorse.org/2014/11/22/solifugae-arachnid-camel-spider/#. </a:t>
            </a:r>
            <a:r>
              <a:rPr lang="el-GR" altLang="en-US" sz="1600" dirty="0"/>
              <a:t>Πηγή: </a:t>
            </a:r>
            <a:r>
              <a:rPr lang="en-US" altLang="en-US" sz="1600" dirty="0"/>
              <a:t>http://www.lazerhorse.org.</a:t>
            </a:r>
          </a:p>
          <a:p>
            <a:pPr marL="0" indent="0" eaLnBrk="1" hangingPunct="1">
              <a:buNone/>
            </a:pPr>
            <a:r>
              <a:rPr lang="el-GR" altLang="en-US" sz="1600" b="1" dirty="0" smtClean="0"/>
              <a:t>Εικόνα </a:t>
            </a:r>
            <a:r>
              <a:rPr lang="el-GR" altLang="en-US" sz="1600" b="1" dirty="0"/>
              <a:t>72</a:t>
            </a:r>
            <a:r>
              <a:rPr lang="el-GR" altLang="en-US" sz="1600" dirty="0"/>
              <a:t>. </a:t>
            </a:r>
            <a:r>
              <a:rPr lang="en-US" altLang="en-US" sz="1600" dirty="0"/>
              <a:t>Copyright Dennis Kunkel Microscopy, Inc. Visuals Unlimited, Inc. </a:t>
            </a:r>
            <a:r>
              <a:rPr lang="el-GR" altLang="en-US" sz="1600" dirty="0"/>
              <a:t>Σύνδεσμος: </a:t>
            </a:r>
            <a:r>
              <a:rPr lang="en-US" altLang="en-US" sz="1600" dirty="0"/>
              <a:t>http://www.visualsunlimited.com/image/I0000j9rQuJ70Fx4. </a:t>
            </a:r>
            <a:r>
              <a:rPr lang="el-GR" altLang="en-US" sz="1600" dirty="0"/>
              <a:t>Πηγή: </a:t>
            </a:r>
            <a:r>
              <a:rPr lang="en-US" altLang="en-US" sz="1600" dirty="0"/>
              <a:t>http://www.visualsunlimited.com.</a:t>
            </a:r>
          </a:p>
          <a:p>
            <a:pPr marL="0" indent="0" eaLnBrk="1" hangingPunct="1">
              <a:buNone/>
            </a:pPr>
            <a:endParaRPr lang="el-GR" altLang="en-US" sz="1600" dirty="0" smtClean="0"/>
          </a:p>
          <a:p>
            <a:pPr marL="0" indent="0" eaLnBrk="1" hangingPunct="1">
              <a:buNone/>
            </a:pPr>
            <a:endParaRPr lang="el-GR" altLang="en-US" sz="1600" dirty="0"/>
          </a:p>
          <a:p>
            <a:pPr marL="0" indent="0" eaLnBrk="1" hangingPunct="1">
              <a:buNone/>
            </a:pPr>
            <a:endParaRPr lang="el-GR" altLang="en-US" sz="1600" dirty="0" smtClean="0"/>
          </a:p>
          <a:p>
            <a:pPr marL="0" indent="0" eaLnBrk="1" hangingPunct="1">
              <a:buNone/>
            </a:pPr>
            <a:endParaRPr lang="el-GR" altLang="en-US" sz="1600" dirty="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101</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171154137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1</a:t>
            </a:r>
            <a:r>
              <a:rPr lang="el-GR" altLang="en-US" sz="4000" dirty="0" smtClean="0"/>
              <a:t>3</a:t>
            </a:r>
            <a:r>
              <a:rPr lang="en-US" altLang="en-US" sz="4000" dirty="0" smtClean="0"/>
              <a:t>/</a:t>
            </a:r>
            <a:r>
              <a:rPr lang="el-GR" altLang="en-US" sz="4000" dirty="0" smtClean="0"/>
              <a:t>18</a:t>
            </a:r>
            <a:endParaRPr lang="en-US" altLang="en-US" sz="4000" dirty="0" smtClean="0"/>
          </a:p>
        </p:txBody>
      </p:sp>
      <p:sp>
        <p:nvSpPr>
          <p:cNvPr id="95235" name="Content Placeholder 6"/>
          <p:cNvSpPr>
            <a:spLocks noGrp="1"/>
          </p:cNvSpPr>
          <p:nvPr>
            <p:ph idx="1"/>
          </p:nvPr>
        </p:nvSpPr>
        <p:spPr>
          <a:xfrm>
            <a:off x="428625" y="1484784"/>
            <a:ext cx="8286750" cy="4495800"/>
          </a:xfrm>
        </p:spPr>
        <p:txBody>
          <a:bodyPr/>
          <a:lstStyle/>
          <a:p>
            <a:pPr marL="0" indent="0" eaLnBrk="1" hangingPunct="1">
              <a:buFont typeface="Arial" panose="020B0604020202020204" pitchFamily="34" charset="0"/>
              <a:buNone/>
            </a:pPr>
            <a:r>
              <a:rPr lang="el-GR" altLang="en-US" sz="1600" b="1" dirty="0" smtClean="0"/>
              <a:t>Εικόνες</a:t>
            </a:r>
          </a:p>
          <a:p>
            <a:pPr marL="0" indent="0" eaLnBrk="1" hangingPunct="1">
              <a:buNone/>
            </a:pPr>
            <a:r>
              <a:rPr lang="el-GR" altLang="en-US" sz="1600" b="1" dirty="0"/>
              <a:t>Εικόνα 73</a:t>
            </a:r>
            <a:r>
              <a:rPr lang="el-GR" altLang="en-US" sz="1600" dirty="0"/>
              <a:t>. </a:t>
            </a:r>
            <a:r>
              <a:rPr lang="en-US" altLang="en-US" sz="1600" dirty="0"/>
              <a:t>Copyright Dennis Kunkel Microscopy, Inc. Visuals Unlimited, Inc. </a:t>
            </a:r>
            <a:r>
              <a:rPr lang="el-GR" altLang="en-US" sz="1600" dirty="0"/>
              <a:t>Σύνδεσμος: </a:t>
            </a:r>
            <a:r>
              <a:rPr lang="en-US" altLang="en-US" sz="1600" dirty="0"/>
              <a:t>http://www.visualsunlimited.com/image/I0000dd7bOVVBLE8. </a:t>
            </a:r>
            <a:r>
              <a:rPr lang="el-GR" altLang="en-US" sz="1600" dirty="0"/>
              <a:t>Πηγή: </a:t>
            </a:r>
            <a:r>
              <a:rPr lang="en-US" altLang="en-US" sz="1600" dirty="0"/>
              <a:t>http://www.visualsunlimited.com.</a:t>
            </a:r>
          </a:p>
          <a:p>
            <a:pPr marL="0" indent="0" eaLnBrk="1" hangingPunct="1">
              <a:buNone/>
            </a:pPr>
            <a:r>
              <a:rPr lang="el-GR" altLang="en-US" sz="1600" b="1" dirty="0" smtClean="0"/>
              <a:t>Εικόνα </a:t>
            </a:r>
            <a:r>
              <a:rPr lang="el-GR" altLang="en-US" sz="1600" b="1" dirty="0"/>
              <a:t>74. </a:t>
            </a:r>
            <a:r>
              <a:rPr lang="en-US" altLang="en-US" sz="1600" dirty="0"/>
              <a:t>Copyright Dennis Kunkel Microscopy, Inc. Visuals Unlimited, Inc. </a:t>
            </a:r>
            <a:r>
              <a:rPr lang="el-GR" altLang="en-US" sz="1600" dirty="0"/>
              <a:t>Σύνδεσμος: </a:t>
            </a:r>
            <a:r>
              <a:rPr lang="en-US" altLang="en-US" sz="1600" dirty="0"/>
              <a:t>http://www.visualsunlimited.com/image/I0000XV1GaEcno84. </a:t>
            </a:r>
            <a:r>
              <a:rPr lang="el-GR" altLang="en-US" sz="1600" dirty="0"/>
              <a:t>Πηγή: </a:t>
            </a:r>
            <a:r>
              <a:rPr lang="en-US" altLang="en-US" sz="1600" dirty="0"/>
              <a:t>http://www.visualsunlimited.com.</a:t>
            </a:r>
          </a:p>
          <a:p>
            <a:pPr marL="0" indent="0" eaLnBrk="1" hangingPunct="1">
              <a:buNone/>
            </a:pPr>
            <a:r>
              <a:rPr lang="el-GR" altLang="en-US" sz="1600" b="1" dirty="0" smtClean="0"/>
              <a:t>Εικόνα </a:t>
            </a:r>
            <a:r>
              <a:rPr lang="el-GR" altLang="en-US" sz="1600" b="1" dirty="0"/>
              <a:t>75. </a:t>
            </a:r>
            <a:r>
              <a:rPr lang="en-US" altLang="en-US" sz="1600" dirty="0"/>
              <a:t>Copyright </a:t>
            </a:r>
            <a:r>
              <a:rPr lang="en-US" altLang="en-US" sz="1600" dirty="0" err="1"/>
              <a:t>Sidgwick</a:t>
            </a:r>
            <a:r>
              <a:rPr lang="en-US" altLang="en-US" sz="1600" dirty="0"/>
              <a:t> &amp; Jackson. </a:t>
            </a:r>
            <a:r>
              <a:rPr lang="el-GR" altLang="en-US" sz="1600" dirty="0"/>
              <a:t>Πηγή: </a:t>
            </a:r>
            <a:r>
              <a:rPr lang="en-US" altLang="en-US" sz="1600" dirty="0"/>
              <a:t>F.E.G. Cox et al. (1969). Practical Invertebrate Zoology. A Laboratory Manual. </a:t>
            </a:r>
            <a:r>
              <a:rPr lang="en-US" altLang="en-US" sz="1600" dirty="0" err="1"/>
              <a:t>Sidgwick</a:t>
            </a:r>
            <a:r>
              <a:rPr lang="en-US" altLang="en-US" sz="1600" dirty="0"/>
              <a:t> &amp; Jackson.</a:t>
            </a:r>
          </a:p>
          <a:p>
            <a:pPr marL="0" indent="0" eaLnBrk="1" hangingPunct="1">
              <a:buNone/>
            </a:pPr>
            <a:r>
              <a:rPr lang="el-GR" altLang="en-US" sz="1600" b="1" dirty="0" smtClean="0"/>
              <a:t>Εικόνα </a:t>
            </a:r>
            <a:r>
              <a:rPr lang="el-GR" altLang="en-US" sz="1600" b="1" dirty="0"/>
              <a:t>76. </a:t>
            </a:r>
            <a:r>
              <a:rPr lang="en-US" altLang="en-US" sz="1600" dirty="0"/>
              <a:t>Copyright 1987 by CBS College Publishing, 1980 by Saunders College. Holt, Rinehart and Winston, 1963,1968 and 1974 by W.B. Saunders Company. </a:t>
            </a:r>
            <a:r>
              <a:rPr lang="el-GR" altLang="en-US" sz="1600" dirty="0"/>
              <a:t>Πηγή: </a:t>
            </a:r>
            <a:r>
              <a:rPr lang="en-US" altLang="en-US" sz="1600" dirty="0"/>
              <a:t>Invertebrate Zoology, Barnes, ISBN 0-03-008914-X. </a:t>
            </a:r>
          </a:p>
          <a:p>
            <a:pPr marL="0" indent="0" eaLnBrk="1" hangingPunct="1">
              <a:buNone/>
            </a:pPr>
            <a:r>
              <a:rPr lang="el-GR" altLang="en-US" sz="1600" b="1" dirty="0" smtClean="0"/>
              <a:t>Εικόνα </a:t>
            </a:r>
            <a:r>
              <a:rPr lang="el-GR" altLang="en-US" sz="1600" b="1" dirty="0"/>
              <a:t>77. </a:t>
            </a:r>
            <a:r>
              <a:rPr lang="en-US" altLang="en-US" sz="1600" dirty="0"/>
              <a:t>Copyright </a:t>
            </a:r>
            <a:r>
              <a:rPr lang="en-US" altLang="en-US" sz="1600" dirty="0" err="1"/>
              <a:t>Sidgwick</a:t>
            </a:r>
            <a:r>
              <a:rPr lang="en-US" altLang="en-US" sz="1600" dirty="0"/>
              <a:t> &amp; Jackson. </a:t>
            </a:r>
            <a:r>
              <a:rPr lang="el-GR" altLang="en-US" sz="1600" dirty="0"/>
              <a:t>Πηγή:  </a:t>
            </a:r>
            <a:r>
              <a:rPr lang="en-US" altLang="en-US" sz="1600" dirty="0"/>
              <a:t>F.E.G. Cox et al. (1969). Practical Invertebrate Zoology. A Laboratory Manual. </a:t>
            </a:r>
            <a:r>
              <a:rPr lang="en-US" altLang="en-US" sz="1600" dirty="0" err="1"/>
              <a:t>Sidgwick</a:t>
            </a:r>
            <a:r>
              <a:rPr lang="en-US" altLang="en-US" sz="1600" dirty="0"/>
              <a:t> &amp; Jackson.</a:t>
            </a:r>
          </a:p>
          <a:p>
            <a:pPr marL="0" indent="0" eaLnBrk="1" hangingPunct="1">
              <a:buNone/>
            </a:pP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102</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218970927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1</a:t>
            </a:r>
            <a:r>
              <a:rPr lang="el-GR" altLang="en-US" sz="4000" dirty="0" smtClean="0"/>
              <a:t>4</a:t>
            </a:r>
            <a:r>
              <a:rPr lang="en-US" altLang="en-US" sz="4000" dirty="0" smtClean="0"/>
              <a:t>/</a:t>
            </a:r>
            <a:r>
              <a:rPr lang="el-GR" altLang="en-US" sz="4000" dirty="0" smtClean="0"/>
              <a:t>18</a:t>
            </a:r>
            <a:endParaRPr lang="en-US" altLang="en-US" sz="4000" dirty="0" smtClean="0"/>
          </a:p>
        </p:txBody>
      </p:sp>
      <p:sp>
        <p:nvSpPr>
          <p:cNvPr id="95235" name="Content Placeholder 6"/>
          <p:cNvSpPr>
            <a:spLocks noGrp="1"/>
          </p:cNvSpPr>
          <p:nvPr>
            <p:ph idx="1"/>
          </p:nvPr>
        </p:nvSpPr>
        <p:spPr>
          <a:xfrm>
            <a:off x="428625" y="1484784"/>
            <a:ext cx="8286750" cy="4495800"/>
          </a:xfrm>
        </p:spPr>
        <p:txBody>
          <a:bodyPr/>
          <a:lstStyle/>
          <a:p>
            <a:pPr marL="0" indent="0" eaLnBrk="1" hangingPunct="1">
              <a:buFont typeface="Arial" panose="020B0604020202020204" pitchFamily="34" charset="0"/>
              <a:buNone/>
            </a:pPr>
            <a:r>
              <a:rPr lang="el-GR" altLang="en-US" sz="1600" b="1" dirty="0" smtClean="0"/>
              <a:t>Εικόνες</a:t>
            </a:r>
          </a:p>
          <a:p>
            <a:pPr marL="0" indent="0" eaLnBrk="1" hangingPunct="1">
              <a:buNone/>
            </a:pPr>
            <a:r>
              <a:rPr lang="el-GR" altLang="en-US" sz="1600" b="1" dirty="0"/>
              <a:t>Εικόνα 78. </a:t>
            </a:r>
            <a:r>
              <a:rPr lang="en-US" altLang="en-US" sz="1600" dirty="0"/>
              <a:t>Copyright Dennis Kunkel Microscopy, Inc. Visuals Unlimited, Inc. </a:t>
            </a:r>
            <a:r>
              <a:rPr lang="el-GR" altLang="en-US" sz="1600" dirty="0"/>
              <a:t>Σύνδεσμος: </a:t>
            </a:r>
            <a:r>
              <a:rPr lang="en-US" altLang="en-US" sz="1600" dirty="0"/>
              <a:t>http://www.visualsunlimited.com/image/I00002wxvSB3lwC0. </a:t>
            </a:r>
            <a:r>
              <a:rPr lang="el-GR" altLang="en-US" sz="1600" dirty="0"/>
              <a:t>Πηγή: </a:t>
            </a:r>
            <a:r>
              <a:rPr lang="en-US" altLang="en-US" sz="1600" dirty="0"/>
              <a:t>http://www.visualsunlimited.com.</a:t>
            </a:r>
          </a:p>
          <a:p>
            <a:pPr marL="0" indent="0" eaLnBrk="1" hangingPunct="1">
              <a:buNone/>
            </a:pPr>
            <a:r>
              <a:rPr lang="el-GR" altLang="en-US" sz="1600" b="1" dirty="0" smtClean="0"/>
              <a:t>Εικόνα </a:t>
            </a:r>
            <a:r>
              <a:rPr lang="el-GR" altLang="en-US" sz="1600" b="1" dirty="0"/>
              <a:t>79</a:t>
            </a:r>
            <a:r>
              <a:rPr lang="el-GR" altLang="en-US" sz="1600" dirty="0"/>
              <a:t>. </a:t>
            </a:r>
            <a:r>
              <a:rPr lang="en-US" altLang="en-US" sz="1600" dirty="0" err="1"/>
              <a:t>TickEncounter</a:t>
            </a:r>
            <a:r>
              <a:rPr lang="en-US" altLang="en-US" sz="1600" dirty="0"/>
              <a:t> Resource Center. University of Rhode Island </a:t>
            </a:r>
            <a:r>
              <a:rPr lang="en-US" altLang="en-US" sz="1600" dirty="0" err="1"/>
              <a:t>TickEncounter</a:t>
            </a:r>
            <a:r>
              <a:rPr lang="en-US" altLang="en-US" sz="1600" dirty="0"/>
              <a:t> Resource Center © 2005 – 2015.  </a:t>
            </a:r>
            <a:r>
              <a:rPr lang="el-GR" altLang="en-US" sz="1600" dirty="0"/>
              <a:t>Σύνδεσμος: </a:t>
            </a:r>
            <a:r>
              <a:rPr lang="en-US" altLang="en-US" sz="1600" dirty="0"/>
              <a:t>http://www.tickencounter.org/tick_identification/deer_tick_life_cycle. </a:t>
            </a:r>
            <a:r>
              <a:rPr lang="el-GR" altLang="en-US" sz="1600" dirty="0"/>
              <a:t>Πηγή: </a:t>
            </a:r>
            <a:r>
              <a:rPr lang="en-US" altLang="en-US" sz="1600" dirty="0"/>
              <a:t>http://www.tickencounter.org.</a:t>
            </a:r>
          </a:p>
          <a:p>
            <a:pPr marL="0" indent="0" eaLnBrk="1" hangingPunct="1">
              <a:buNone/>
            </a:pPr>
            <a:r>
              <a:rPr lang="el-GR" altLang="en-US" sz="1600" b="1" dirty="0" smtClean="0"/>
              <a:t>Εικόνες </a:t>
            </a:r>
            <a:r>
              <a:rPr lang="el-GR" altLang="en-US" sz="1600" b="1" dirty="0"/>
              <a:t>80. </a:t>
            </a:r>
            <a:r>
              <a:rPr lang="en-US" altLang="en-US" sz="1600" dirty="0" err="1"/>
              <a:t>Dermatophagoides</a:t>
            </a:r>
            <a:r>
              <a:rPr lang="en-US" altLang="en-US" sz="1600" dirty="0"/>
              <a:t> </a:t>
            </a:r>
            <a:r>
              <a:rPr lang="en-US" altLang="en-US" sz="1600" dirty="0" err="1"/>
              <a:t>farinae</a:t>
            </a:r>
            <a:r>
              <a:rPr lang="en-US" altLang="en-US" sz="1600" dirty="0"/>
              <a:t>. 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a:t>
            </a:r>
          </a:p>
          <a:p>
            <a:pPr marL="0" indent="0" eaLnBrk="1" hangingPunct="1">
              <a:buNone/>
            </a:pPr>
            <a:r>
              <a:rPr lang="el-GR" altLang="en-US" sz="1600" b="1" dirty="0" smtClean="0"/>
              <a:t>Εικόνες </a:t>
            </a:r>
            <a:r>
              <a:rPr lang="el-GR" altLang="en-US" sz="1600" b="1" dirty="0"/>
              <a:t>81</a:t>
            </a:r>
            <a:r>
              <a:rPr lang="el-GR" altLang="en-US" sz="1600" dirty="0"/>
              <a:t>. </a:t>
            </a:r>
            <a:r>
              <a:rPr lang="en-US" altLang="en-US" sz="1600" dirty="0" err="1"/>
              <a:t>Sarcoptes</a:t>
            </a:r>
            <a:r>
              <a:rPr lang="en-US" altLang="en-US" sz="1600" dirty="0"/>
              <a:t> </a:t>
            </a:r>
            <a:r>
              <a:rPr lang="en-US" altLang="en-US" sz="1600" dirty="0" err="1"/>
              <a:t>scabiei</a:t>
            </a:r>
            <a:r>
              <a:rPr lang="en-US" altLang="en-US" sz="1600" dirty="0"/>
              <a:t>. 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a:t>
            </a:r>
          </a:p>
          <a:p>
            <a:pPr marL="0" indent="0" eaLnBrk="1" hangingPunct="1">
              <a:buNone/>
            </a:pPr>
            <a:r>
              <a:rPr lang="el-GR" altLang="en-US" sz="1600" b="1" dirty="0" smtClean="0"/>
              <a:t>Εικόνες </a:t>
            </a:r>
            <a:r>
              <a:rPr lang="el-GR" altLang="en-US" sz="1600" b="1" dirty="0"/>
              <a:t>82. </a:t>
            </a:r>
            <a:r>
              <a:rPr lang="en-US" altLang="en-US" sz="1600" dirty="0" err="1"/>
              <a:t>Chamaedorea</a:t>
            </a:r>
            <a:r>
              <a:rPr lang="en-US" altLang="en-US" sz="1600" dirty="0"/>
              <a:t> sp. 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a:t>
            </a:r>
          </a:p>
          <a:p>
            <a:pPr marL="0" indent="0" eaLnBrk="1" hangingPunct="1">
              <a:buNone/>
            </a:pP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103</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337165969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1</a:t>
            </a:r>
            <a:r>
              <a:rPr lang="el-GR" altLang="en-US" sz="4000" dirty="0" smtClean="0"/>
              <a:t>5</a:t>
            </a:r>
            <a:r>
              <a:rPr lang="en-US" altLang="en-US" sz="4000" dirty="0" smtClean="0"/>
              <a:t>/</a:t>
            </a:r>
            <a:r>
              <a:rPr lang="el-GR" altLang="en-US" sz="4000" dirty="0" smtClean="0"/>
              <a:t>18</a:t>
            </a:r>
            <a:endParaRPr lang="en-US" altLang="en-US" sz="4000" dirty="0" smtClean="0"/>
          </a:p>
        </p:txBody>
      </p:sp>
      <p:sp>
        <p:nvSpPr>
          <p:cNvPr id="95235" name="Content Placeholder 6"/>
          <p:cNvSpPr>
            <a:spLocks noGrp="1"/>
          </p:cNvSpPr>
          <p:nvPr>
            <p:ph idx="1"/>
          </p:nvPr>
        </p:nvSpPr>
        <p:spPr>
          <a:xfrm>
            <a:off x="428625" y="1484784"/>
            <a:ext cx="8286750" cy="4495800"/>
          </a:xfrm>
        </p:spPr>
        <p:txBody>
          <a:bodyPr/>
          <a:lstStyle/>
          <a:p>
            <a:pPr marL="0" indent="0" eaLnBrk="1" hangingPunct="1">
              <a:buFont typeface="Arial" panose="020B0604020202020204" pitchFamily="34" charset="0"/>
              <a:buNone/>
            </a:pPr>
            <a:r>
              <a:rPr lang="el-GR" altLang="en-US" sz="1600" b="1" dirty="0" smtClean="0"/>
              <a:t>Εικόνες</a:t>
            </a:r>
          </a:p>
          <a:p>
            <a:pPr marL="0" indent="0" eaLnBrk="1" hangingPunct="1">
              <a:buNone/>
            </a:pPr>
            <a:r>
              <a:rPr lang="el-GR" altLang="en-US" sz="1600" b="1" dirty="0"/>
              <a:t>Εικόνες 83</a:t>
            </a:r>
            <a:r>
              <a:rPr lang="el-GR" altLang="en-US" sz="1600" dirty="0"/>
              <a:t>. </a:t>
            </a:r>
            <a:r>
              <a:rPr lang="en-US" altLang="en-US" sz="1600" dirty="0" err="1"/>
              <a:t>Boophilus</a:t>
            </a:r>
            <a:r>
              <a:rPr lang="en-US" altLang="en-US" sz="1600" dirty="0"/>
              <a:t> </a:t>
            </a:r>
            <a:r>
              <a:rPr lang="en-US" altLang="en-US" sz="1600" dirty="0" err="1"/>
              <a:t>annulatus</a:t>
            </a:r>
            <a:r>
              <a:rPr lang="en-US" altLang="en-US" sz="1600" dirty="0"/>
              <a:t>. 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a:t>
            </a:r>
          </a:p>
          <a:p>
            <a:pPr marL="0" indent="0" eaLnBrk="1" hangingPunct="1">
              <a:buNone/>
            </a:pPr>
            <a:r>
              <a:rPr lang="el-GR" altLang="en-US" sz="1600" b="1" dirty="0" smtClean="0"/>
              <a:t>Εικόνα </a:t>
            </a:r>
            <a:r>
              <a:rPr lang="el-GR" altLang="en-US" sz="1600" b="1" dirty="0"/>
              <a:t>84. </a:t>
            </a:r>
            <a:r>
              <a:rPr lang="en-US" altLang="en-US" sz="1600" dirty="0"/>
              <a:t>Copyright </a:t>
            </a:r>
            <a:r>
              <a:rPr lang="en-US" altLang="en-US" sz="1600" dirty="0" err="1"/>
              <a:t>Sinauer</a:t>
            </a:r>
            <a:r>
              <a:rPr lang="en-US" altLang="en-US" sz="1600" dirty="0"/>
              <a:t> Associates. </a:t>
            </a:r>
            <a:r>
              <a:rPr lang="el-GR" altLang="en-US" sz="1600" dirty="0"/>
              <a:t>Πηγή: </a:t>
            </a:r>
            <a:r>
              <a:rPr lang="en-US" altLang="en-US" sz="1600" dirty="0"/>
              <a:t>R.C. </a:t>
            </a:r>
            <a:r>
              <a:rPr lang="en-US" altLang="en-US" sz="1600" dirty="0" err="1"/>
              <a:t>Brusca</a:t>
            </a:r>
            <a:r>
              <a:rPr lang="en-US" altLang="en-US" sz="1600" dirty="0"/>
              <a:t> &amp; G.J. </a:t>
            </a:r>
            <a:r>
              <a:rPr lang="en-US" altLang="en-US" sz="1600" dirty="0" err="1"/>
              <a:t>Brusca</a:t>
            </a:r>
            <a:r>
              <a:rPr lang="en-US" altLang="en-US" sz="1600" dirty="0"/>
              <a:t> (1990). Invertebrates. </a:t>
            </a:r>
            <a:r>
              <a:rPr lang="en-US" altLang="en-US" sz="1600" dirty="0" err="1"/>
              <a:t>Sinauer</a:t>
            </a:r>
            <a:r>
              <a:rPr lang="en-US" altLang="en-US" sz="1600" dirty="0"/>
              <a:t> Associates.</a:t>
            </a:r>
          </a:p>
          <a:p>
            <a:pPr marL="0" indent="0" eaLnBrk="1" hangingPunct="1">
              <a:buNone/>
            </a:pPr>
            <a:r>
              <a:rPr lang="el-GR" altLang="en-US" sz="1600" b="1" dirty="0" smtClean="0"/>
              <a:t>Εικόνα </a:t>
            </a:r>
            <a:r>
              <a:rPr lang="el-GR" altLang="en-US" sz="1600" b="1" dirty="0"/>
              <a:t>85. </a:t>
            </a:r>
            <a:r>
              <a:rPr lang="en-US" altLang="en-US" sz="1600" dirty="0"/>
              <a:t>Copyright Book Club Associates. </a:t>
            </a:r>
            <a:r>
              <a:rPr lang="el-GR" altLang="en-US" sz="1600" dirty="0"/>
              <a:t>Πηγή: </a:t>
            </a:r>
            <a:r>
              <a:rPr lang="en-US" altLang="en-US" sz="1600" dirty="0"/>
              <a:t>G. </a:t>
            </a:r>
            <a:r>
              <a:rPr lang="en-US" altLang="en-US" sz="1600" dirty="0" err="1"/>
              <a:t>Pretto</a:t>
            </a:r>
            <a:r>
              <a:rPr lang="en-US" altLang="en-US" sz="1600" dirty="0"/>
              <a:t>, A. </a:t>
            </a:r>
            <a:r>
              <a:rPr lang="en-US" altLang="en-US" sz="1600" dirty="0" err="1"/>
              <a:t>Minelli</a:t>
            </a:r>
            <a:r>
              <a:rPr lang="en-US" altLang="en-US" sz="1600" dirty="0"/>
              <a:t> &amp; M. </a:t>
            </a:r>
            <a:r>
              <a:rPr lang="en-US" altLang="en-US" sz="1600" dirty="0" err="1"/>
              <a:t>Ubertazzi-Tanara</a:t>
            </a:r>
            <a:r>
              <a:rPr lang="en-US" altLang="en-US" sz="1600" dirty="0"/>
              <a:t> (1975). The World of Nature. Book Club Associates.</a:t>
            </a:r>
          </a:p>
          <a:p>
            <a:pPr marL="0" indent="0" eaLnBrk="1" hangingPunct="1">
              <a:buNone/>
            </a:pPr>
            <a:r>
              <a:rPr lang="el-GR" altLang="en-US" sz="1600" b="1" dirty="0" smtClean="0"/>
              <a:t>Εικόνα </a:t>
            </a:r>
            <a:r>
              <a:rPr lang="el-GR" altLang="en-US" sz="1600" b="1" dirty="0"/>
              <a:t>86. </a:t>
            </a:r>
            <a:r>
              <a:rPr lang="en-US" altLang="en-US" sz="1600" dirty="0"/>
              <a:t>Copyright Domino Books Ltd. </a:t>
            </a:r>
            <a:r>
              <a:rPr lang="el-GR" altLang="en-US" sz="1600" dirty="0"/>
              <a:t>Πηγή: </a:t>
            </a:r>
            <a:r>
              <a:rPr lang="en-US" altLang="en-US" sz="1600" dirty="0"/>
              <a:t>M. </a:t>
            </a:r>
            <a:r>
              <a:rPr lang="en-US" altLang="en-US" sz="1600" dirty="0" err="1"/>
              <a:t>Chinery</a:t>
            </a:r>
            <a:r>
              <a:rPr lang="en-US" altLang="en-US" sz="1600" dirty="0"/>
              <a:t> (2012). Insects of Britain and Western Europe. Domino Books Ltd.</a:t>
            </a:r>
          </a:p>
          <a:p>
            <a:pPr marL="0" indent="0" eaLnBrk="1" hangingPunct="1">
              <a:buNone/>
            </a:pPr>
            <a:r>
              <a:rPr lang="el-GR" altLang="en-US" sz="1600" b="1" dirty="0" smtClean="0"/>
              <a:t>Εικόνα </a:t>
            </a:r>
            <a:r>
              <a:rPr lang="el-GR" altLang="en-US" sz="1600" b="1" dirty="0"/>
              <a:t>87</a:t>
            </a:r>
            <a:r>
              <a:rPr lang="el-GR" altLang="en-US" sz="1600" dirty="0"/>
              <a:t>. </a:t>
            </a:r>
            <a:r>
              <a:rPr lang="en-US" altLang="en-US" sz="1600" dirty="0"/>
              <a:t>Copyright 1987 by CBS College Publishing, 1980 by Saunders College. Holt, Rinehart and Winston, 1963,1968 and 1974 by W.B. Saunders Company. </a:t>
            </a:r>
            <a:r>
              <a:rPr lang="el-GR" altLang="en-US" sz="1600" dirty="0"/>
              <a:t>Πηγή: </a:t>
            </a:r>
            <a:r>
              <a:rPr lang="en-US" altLang="en-US" sz="1600" dirty="0"/>
              <a:t>Invertebrate Zoology, Barnes, ISBN 0-03-008914-X. </a:t>
            </a:r>
          </a:p>
          <a:p>
            <a:pPr marL="0" indent="0" eaLnBrk="1" hangingPunct="1">
              <a:buNone/>
            </a:pPr>
            <a:r>
              <a:rPr lang="el-GR" altLang="en-US" sz="1600" b="1" dirty="0" smtClean="0"/>
              <a:t>Εικόνα </a:t>
            </a:r>
            <a:r>
              <a:rPr lang="el-GR" altLang="en-US" sz="1600" b="1" dirty="0"/>
              <a:t>88</a:t>
            </a:r>
            <a:r>
              <a:rPr lang="el-GR" altLang="en-US" sz="1600" dirty="0"/>
              <a:t>. </a:t>
            </a:r>
            <a:r>
              <a:rPr lang="en-US" altLang="en-US" sz="1600" dirty="0"/>
              <a:t>Copyright </a:t>
            </a:r>
            <a:r>
              <a:rPr lang="en-US" altLang="en-US" sz="1600" dirty="0" err="1"/>
              <a:t>Sidgwick</a:t>
            </a:r>
            <a:r>
              <a:rPr lang="en-US" altLang="en-US" sz="1600" dirty="0"/>
              <a:t> &amp; Jackson. </a:t>
            </a:r>
            <a:r>
              <a:rPr lang="el-GR" altLang="en-US" sz="1600" dirty="0"/>
              <a:t>Πηγή: </a:t>
            </a:r>
            <a:r>
              <a:rPr lang="en-US" altLang="en-US" sz="1600" dirty="0"/>
              <a:t>F.E.G. Cox et al. (1969). Practical Invertebrate Zoology. A Laboratory Manual. </a:t>
            </a:r>
            <a:r>
              <a:rPr lang="en-US" altLang="en-US" sz="1600" dirty="0" err="1"/>
              <a:t>Sidgwick</a:t>
            </a:r>
            <a:r>
              <a:rPr lang="en-US" altLang="en-US" sz="1600" dirty="0"/>
              <a:t> &amp; Jackson.</a:t>
            </a:r>
          </a:p>
          <a:p>
            <a:pPr marL="0" indent="0" eaLnBrk="1" hangingPunct="1">
              <a:buNone/>
            </a:pP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104</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318400529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16/18</a:t>
            </a:r>
            <a:endParaRPr lang="en-US" altLang="en-US" sz="4000" dirty="0" smtClean="0"/>
          </a:p>
        </p:txBody>
      </p:sp>
      <p:sp>
        <p:nvSpPr>
          <p:cNvPr id="95235" name="Content Placeholder 6"/>
          <p:cNvSpPr>
            <a:spLocks noGrp="1"/>
          </p:cNvSpPr>
          <p:nvPr>
            <p:ph idx="1"/>
          </p:nvPr>
        </p:nvSpPr>
        <p:spPr>
          <a:xfrm>
            <a:off x="428625" y="1484784"/>
            <a:ext cx="8286750" cy="4495800"/>
          </a:xfrm>
        </p:spPr>
        <p:txBody>
          <a:bodyPr/>
          <a:lstStyle/>
          <a:p>
            <a:pPr marL="0" indent="0" eaLnBrk="1" hangingPunct="1">
              <a:buFont typeface="Arial" panose="020B0604020202020204" pitchFamily="34" charset="0"/>
              <a:buNone/>
            </a:pPr>
            <a:r>
              <a:rPr lang="el-GR" altLang="en-US" sz="1600" b="1" dirty="0" smtClean="0"/>
              <a:t>Εικόνες</a:t>
            </a:r>
          </a:p>
          <a:p>
            <a:pPr marL="0" indent="0" eaLnBrk="1" hangingPunct="1">
              <a:buNone/>
            </a:pPr>
            <a:r>
              <a:rPr lang="el-GR" altLang="en-US" sz="1600" b="1" dirty="0"/>
              <a:t>Εικόνα 89. </a:t>
            </a:r>
            <a:r>
              <a:rPr lang="en-US" altLang="en-US" sz="1600" dirty="0"/>
              <a:t>Copyright CBS College Publishing. </a:t>
            </a:r>
            <a:r>
              <a:rPr lang="el-GR" altLang="en-US" sz="1600" dirty="0"/>
              <a:t>Πηγή: </a:t>
            </a:r>
            <a:r>
              <a:rPr lang="en-US" altLang="en-US" sz="1600" dirty="0"/>
              <a:t>R.D. Barnes (1987). Invertebrate Zoology. CBS College Publishing.</a:t>
            </a:r>
          </a:p>
          <a:p>
            <a:pPr marL="0" indent="0" eaLnBrk="1" hangingPunct="1">
              <a:buNone/>
            </a:pPr>
            <a:r>
              <a:rPr lang="el-GR" altLang="en-US" sz="1600" b="1" dirty="0" smtClean="0"/>
              <a:t>Εικόνα </a:t>
            </a:r>
            <a:r>
              <a:rPr lang="el-GR" altLang="en-US" sz="1600" b="1" dirty="0"/>
              <a:t>90. </a:t>
            </a:r>
            <a:r>
              <a:rPr lang="en-US" altLang="en-US" sz="1600" dirty="0"/>
              <a:t>Copyright Wm. C. Brown Publishers. </a:t>
            </a:r>
            <a:r>
              <a:rPr lang="el-GR" altLang="en-US" sz="1600" dirty="0"/>
              <a:t>Πηγή: </a:t>
            </a:r>
            <a:r>
              <a:rPr lang="en-US" altLang="en-US" sz="1600" dirty="0"/>
              <a:t>C.P. Hickman &amp; L.S. Roberts (1995). Animal Diversity. Wm. C. Brown Publishers.</a:t>
            </a:r>
          </a:p>
          <a:p>
            <a:pPr marL="0" indent="0" eaLnBrk="1" hangingPunct="1">
              <a:buNone/>
            </a:pPr>
            <a:r>
              <a:rPr lang="el-GR" altLang="en-US" sz="1600" b="1" dirty="0" smtClean="0"/>
              <a:t>Εικόνα </a:t>
            </a:r>
            <a:r>
              <a:rPr lang="el-GR" altLang="en-US" sz="1600" b="1" dirty="0"/>
              <a:t>91</a:t>
            </a:r>
            <a:r>
              <a:rPr lang="el-GR" altLang="en-US" sz="1600" dirty="0"/>
              <a:t>. </a:t>
            </a:r>
            <a:r>
              <a:rPr lang="en-US" altLang="en-US" sz="1600" dirty="0"/>
              <a:t>Copyright 1987 by CBS College Publishing, 1980 by Saunders College. Holt, Rinehart and Winston, 1963,1968 and 1974 by W.B. Saunders Company. </a:t>
            </a:r>
            <a:r>
              <a:rPr lang="el-GR" altLang="en-US" sz="1600" dirty="0"/>
              <a:t>Πηγή: </a:t>
            </a:r>
            <a:r>
              <a:rPr lang="en-US" altLang="en-US" sz="1600" dirty="0"/>
              <a:t>Invertebrate Zoology, Barnes, ISBN 0-03-008914-X. </a:t>
            </a:r>
          </a:p>
          <a:p>
            <a:pPr marL="0" indent="0" eaLnBrk="1" hangingPunct="1">
              <a:buNone/>
            </a:pPr>
            <a:r>
              <a:rPr lang="el-GR" altLang="en-US" sz="1600" b="1" dirty="0" smtClean="0"/>
              <a:t>Εικόνα </a:t>
            </a:r>
            <a:r>
              <a:rPr lang="el-GR" altLang="en-US" sz="1600" b="1" dirty="0"/>
              <a:t>92. </a:t>
            </a:r>
            <a:r>
              <a:rPr lang="en-US" altLang="en-US" sz="1600" dirty="0"/>
              <a:t>Copyright Domino Books Ltd. </a:t>
            </a:r>
            <a:r>
              <a:rPr lang="el-GR" altLang="en-US" sz="1600" dirty="0"/>
              <a:t>Πηγή: </a:t>
            </a:r>
            <a:r>
              <a:rPr lang="en-US" altLang="en-US" sz="1600" dirty="0"/>
              <a:t>M. </a:t>
            </a:r>
            <a:r>
              <a:rPr lang="en-US" altLang="en-US" sz="1600" dirty="0" err="1"/>
              <a:t>Chinery</a:t>
            </a:r>
            <a:r>
              <a:rPr lang="en-US" altLang="en-US" sz="1600" dirty="0"/>
              <a:t> (2012). Insects of Britain and Western Europe. Domino Books Ltd.</a:t>
            </a:r>
          </a:p>
          <a:p>
            <a:pPr marL="0" indent="0" eaLnBrk="1" hangingPunct="1">
              <a:buNone/>
            </a:pPr>
            <a:r>
              <a:rPr lang="el-GR" altLang="en-US" sz="1600" b="1" dirty="0" smtClean="0"/>
              <a:t>Εικόνα </a:t>
            </a:r>
            <a:r>
              <a:rPr lang="el-GR" altLang="en-US" sz="1600" b="1" dirty="0"/>
              <a:t>93. </a:t>
            </a:r>
            <a:r>
              <a:rPr lang="en-US" altLang="en-US" sz="1600" dirty="0"/>
              <a:t>Dennis Kunkel Microscopy, Inc. Visuals Unlimited, Inc. </a:t>
            </a:r>
            <a:r>
              <a:rPr lang="el-GR" altLang="en-US" sz="1600" dirty="0"/>
              <a:t>Σύνδεσμος: </a:t>
            </a:r>
            <a:r>
              <a:rPr lang="en-US" altLang="en-US" sz="1600" dirty="0"/>
              <a:t>http://www.visualsunlimited.com/image/I0000c1lupAsVM_4. </a:t>
            </a:r>
            <a:r>
              <a:rPr lang="el-GR" altLang="en-US" sz="1600" dirty="0"/>
              <a:t>Πηγή: </a:t>
            </a:r>
            <a:r>
              <a:rPr lang="en-US" altLang="en-US" sz="1600" dirty="0"/>
              <a:t>http://www.visualsunlimited.com.</a:t>
            </a:r>
          </a:p>
          <a:p>
            <a:pPr marL="0" indent="0" eaLnBrk="1" hangingPunct="1">
              <a:buNone/>
            </a:pPr>
            <a:r>
              <a:rPr lang="el-GR" altLang="en-US" sz="1600" b="1" dirty="0" smtClean="0"/>
              <a:t>Εικόνα </a:t>
            </a:r>
            <a:r>
              <a:rPr lang="el-GR" altLang="en-US" sz="1600" b="1" dirty="0"/>
              <a:t>94</a:t>
            </a:r>
            <a:r>
              <a:rPr lang="el-GR" altLang="en-US" sz="1600" dirty="0"/>
              <a:t>. </a:t>
            </a:r>
            <a:r>
              <a:rPr lang="en-US" altLang="en-US" sz="1600" dirty="0"/>
              <a:t>Copyright 1988 by Blackwell Scientific Publications. </a:t>
            </a:r>
            <a:r>
              <a:rPr lang="el-GR" altLang="en-US" sz="1600" dirty="0"/>
              <a:t>Πηγή: </a:t>
            </a:r>
            <a:r>
              <a:rPr lang="en-US" altLang="en-US" sz="1600" dirty="0"/>
              <a:t>RSK Barnes, P. </a:t>
            </a:r>
            <a:r>
              <a:rPr lang="en-US" altLang="en-US" sz="1600" dirty="0" err="1"/>
              <a:t>Calow</a:t>
            </a:r>
            <a:r>
              <a:rPr lang="en-US" altLang="en-US" sz="1600" dirty="0"/>
              <a:t> and PJW Olive, The Invertebrates: a new synthesis, ISBN 0-632-01638-8.</a:t>
            </a:r>
          </a:p>
          <a:p>
            <a:pPr marL="0" indent="0" eaLnBrk="1" hangingPunct="1">
              <a:buNone/>
            </a:pP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105</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238874333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a:t>
            </a:r>
            <a:r>
              <a:rPr lang="el-GR" altLang="en-US" sz="4000" dirty="0" smtClean="0"/>
              <a:t>Τρίτων </a:t>
            </a:r>
            <a:r>
              <a:rPr lang="en-US" altLang="en-US" sz="4000" dirty="0" smtClean="0"/>
              <a:t>1</a:t>
            </a:r>
            <a:r>
              <a:rPr lang="el-GR" altLang="en-US" sz="4000" dirty="0" smtClean="0"/>
              <a:t>7</a:t>
            </a:r>
            <a:r>
              <a:rPr lang="en-US" altLang="en-US" sz="4000" dirty="0" smtClean="0"/>
              <a:t>/</a:t>
            </a:r>
            <a:r>
              <a:rPr lang="el-GR" altLang="en-US" sz="4000" dirty="0" smtClean="0"/>
              <a:t>18</a:t>
            </a:r>
            <a:endParaRPr lang="en-US" altLang="en-US" sz="4000" dirty="0" smtClean="0"/>
          </a:p>
        </p:txBody>
      </p:sp>
      <p:sp>
        <p:nvSpPr>
          <p:cNvPr id="95235" name="Content Placeholder 6"/>
          <p:cNvSpPr>
            <a:spLocks noGrp="1"/>
          </p:cNvSpPr>
          <p:nvPr>
            <p:ph idx="1"/>
          </p:nvPr>
        </p:nvSpPr>
        <p:spPr>
          <a:xfrm>
            <a:off x="428625" y="1484784"/>
            <a:ext cx="8286750" cy="4495800"/>
          </a:xfrm>
        </p:spPr>
        <p:txBody>
          <a:bodyPr/>
          <a:lstStyle/>
          <a:p>
            <a:pPr marL="0" indent="0" eaLnBrk="1" hangingPunct="1">
              <a:buFont typeface="Arial" panose="020B0604020202020204" pitchFamily="34" charset="0"/>
              <a:buNone/>
            </a:pPr>
            <a:r>
              <a:rPr lang="el-GR" altLang="en-US" sz="1600" b="1" dirty="0" smtClean="0"/>
              <a:t>Εικόνες</a:t>
            </a:r>
          </a:p>
          <a:p>
            <a:pPr marL="0" indent="0" eaLnBrk="1" hangingPunct="1">
              <a:buNone/>
            </a:pPr>
            <a:r>
              <a:rPr lang="el-GR" altLang="en-US" sz="1600" b="1" dirty="0"/>
              <a:t>Εικόνα 95</a:t>
            </a:r>
            <a:r>
              <a:rPr lang="el-GR" altLang="en-US" sz="1600" dirty="0"/>
              <a:t>. </a:t>
            </a:r>
            <a:r>
              <a:rPr lang="en-US" altLang="en-US" sz="1600" dirty="0"/>
              <a:t>Copyrighted.</a:t>
            </a:r>
          </a:p>
          <a:p>
            <a:pPr marL="0" indent="0" eaLnBrk="1" hangingPunct="1">
              <a:buNone/>
            </a:pPr>
            <a:r>
              <a:rPr lang="el-GR" altLang="en-US" sz="1600" b="1" dirty="0" smtClean="0"/>
              <a:t>Εικόνα </a:t>
            </a:r>
            <a:r>
              <a:rPr lang="el-GR" altLang="en-US" sz="1600" b="1" dirty="0"/>
              <a:t>96. </a:t>
            </a:r>
            <a:r>
              <a:rPr lang="en-US" altLang="en-US" sz="1600" dirty="0"/>
              <a:t>Copyright Wm. C. Brown Publishers. </a:t>
            </a:r>
            <a:r>
              <a:rPr lang="el-GR" altLang="en-US" sz="1600" dirty="0"/>
              <a:t>Πηγή: </a:t>
            </a:r>
            <a:r>
              <a:rPr lang="en-US" altLang="en-US" sz="1600" dirty="0"/>
              <a:t>C.P. Hickman &amp; L.S. Roberts (1995). Animal Diversity. Wm. C. Brown Publishers.</a:t>
            </a:r>
          </a:p>
          <a:p>
            <a:pPr marL="0" indent="0" eaLnBrk="1" hangingPunct="1">
              <a:buNone/>
            </a:pPr>
            <a:r>
              <a:rPr lang="el-GR" altLang="en-US" sz="1600" b="1" dirty="0" smtClean="0"/>
              <a:t>Εικόνα </a:t>
            </a:r>
            <a:r>
              <a:rPr lang="el-GR" altLang="en-US" sz="1600" b="1" dirty="0"/>
              <a:t>97. </a:t>
            </a:r>
            <a:r>
              <a:rPr lang="en-US" altLang="en-US" sz="1600" dirty="0"/>
              <a:t>Copyright 1987 by CBS College Publishing, 1980 by Saunders College. Holt, Rinehart and Winston, 1963,1968 and 1974 by W.B. Saunders Company. </a:t>
            </a:r>
            <a:r>
              <a:rPr lang="el-GR" altLang="en-US" sz="1600" dirty="0"/>
              <a:t>Πηγή: </a:t>
            </a:r>
            <a:r>
              <a:rPr lang="en-US" altLang="en-US" sz="1600" dirty="0"/>
              <a:t>Invertebrate Zoology, Barnes, ISBN 0-03-008914-X.</a:t>
            </a:r>
          </a:p>
          <a:p>
            <a:pPr marL="0" indent="0" eaLnBrk="1" hangingPunct="1">
              <a:buNone/>
            </a:pPr>
            <a:r>
              <a:rPr lang="el-GR" altLang="en-US" sz="1600" b="1" dirty="0" smtClean="0"/>
              <a:t>Εικόνα </a:t>
            </a:r>
            <a:r>
              <a:rPr lang="el-GR" altLang="en-US" sz="1600" b="1" dirty="0"/>
              <a:t>98</a:t>
            </a:r>
            <a:r>
              <a:rPr lang="el-GR" altLang="en-US" sz="1600" dirty="0"/>
              <a:t>. </a:t>
            </a:r>
            <a:r>
              <a:rPr lang="en-US" altLang="en-US" sz="1600" dirty="0"/>
              <a:t>Copyright </a:t>
            </a:r>
            <a:r>
              <a:rPr lang="en-US" altLang="en-US" sz="1600" dirty="0" err="1"/>
              <a:t>Sidgwick</a:t>
            </a:r>
            <a:r>
              <a:rPr lang="en-US" altLang="en-US" sz="1600" dirty="0"/>
              <a:t> &amp; Jackson. </a:t>
            </a:r>
            <a:r>
              <a:rPr lang="el-GR" altLang="en-US" sz="1600" dirty="0"/>
              <a:t>Πηγή: </a:t>
            </a:r>
            <a:r>
              <a:rPr lang="en-US" altLang="en-US" sz="1600" dirty="0"/>
              <a:t>F.E.G. Cox et al. (1969). Practical Invertebrate Zoology. A Laboratory Manual. </a:t>
            </a:r>
            <a:r>
              <a:rPr lang="en-US" altLang="en-US" sz="1600" dirty="0" err="1"/>
              <a:t>Sidgwick</a:t>
            </a:r>
            <a:r>
              <a:rPr lang="en-US" altLang="en-US" sz="1600" dirty="0"/>
              <a:t> &amp; Jackson.</a:t>
            </a:r>
          </a:p>
          <a:p>
            <a:pPr marL="0" indent="0" eaLnBrk="1" hangingPunct="1">
              <a:buNone/>
            </a:pPr>
            <a:r>
              <a:rPr lang="el-GR" altLang="en-US" sz="1600" b="1" dirty="0" smtClean="0"/>
              <a:t>Εικόνα </a:t>
            </a:r>
            <a:r>
              <a:rPr lang="el-GR" altLang="en-US" sz="1600" b="1" dirty="0"/>
              <a:t>99</a:t>
            </a:r>
            <a:r>
              <a:rPr lang="el-GR" altLang="en-US" sz="1600" dirty="0"/>
              <a:t>. </a:t>
            </a:r>
            <a:r>
              <a:rPr lang="en-US" altLang="en-US" sz="1600" dirty="0"/>
              <a:t>The Ground Crew . John R. Meyer. Department of Entomology. NC State University. </a:t>
            </a:r>
            <a:r>
              <a:rPr lang="el-GR" altLang="en-US" sz="1600" dirty="0"/>
              <a:t>Σύνδεσμος: </a:t>
            </a:r>
            <a:r>
              <a:rPr lang="en-US" altLang="en-US" sz="1600" dirty="0"/>
              <a:t>http://www.cals.ncsu.edu/course/ent525/soil/soilpix/pages/symphyla_jpg.htm. </a:t>
            </a:r>
            <a:r>
              <a:rPr lang="el-GR" altLang="en-US" sz="1600" dirty="0"/>
              <a:t>Πηγή: </a:t>
            </a:r>
            <a:r>
              <a:rPr lang="en-US" altLang="en-US" sz="1600" dirty="0"/>
              <a:t>http://harvest.cals.ncsu.edu/.</a:t>
            </a:r>
          </a:p>
          <a:p>
            <a:pPr marL="0" indent="0" eaLnBrk="1" hangingPunct="1">
              <a:buNone/>
            </a:pPr>
            <a:r>
              <a:rPr lang="el-GR" altLang="en-US" sz="1600" b="1" dirty="0" smtClean="0"/>
              <a:t>Εικόνα </a:t>
            </a:r>
            <a:r>
              <a:rPr lang="el-GR" altLang="en-US" sz="1600" b="1" dirty="0"/>
              <a:t>100. </a:t>
            </a:r>
            <a:r>
              <a:rPr lang="en-US" altLang="en-US" sz="1600" dirty="0"/>
              <a:t>Copyright 1987 by CBS College Publishing, 1980 by Saunders College. Holt, Rinehart and Winston, 1963,1968 and 1974 by W.B. Saunders Company. </a:t>
            </a:r>
            <a:r>
              <a:rPr lang="el-GR" altLang="en-US" sz="1600" dirty="0"/>
              <a:t>Πηγή: </a:t>
            </a:r>
            <a:r>
              <a:rPr lang="en-US" altLang="en-US" sz="1600" dirty="0"/>
              <a:t>Invertebrate Zoology, Barnes, ISBN 0-03-008914-X .</a:t>
            </a:r>
          </a:p>
          <a:p>
            <a:pPr marL="0" indent="0" eaLnBrk="1" hangingPunct="1">
              <a:buNone/>
            </a:pP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106</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96286293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18</a:t>
            </a:r>
            <a:r>
              <a:rPr lang="en-US" altLang="en-US" sz="4000" dirty="0" smtClean="0"/>
              <a:t>/</a:t>
            </a:r>
            <a:r>
              <a:rPr lang="el-GR" altLang="en-US" sz="4000" smtClean="0"/>
              <a:t>18</a:t>
            </a:r>
            <a:endParaRPr lang="en-US" altLang="en-US" sz="4000" dirty="0" smtClean="0"/>
          </a:p>
        </p:txBody>
      </p:sp>
      <p:sp>
        <p:nvSpPr>
          <p:cNvPr id="95235" name="Content Placeholder 6"/>
          <p:cNvSpPr>
            <a:spLocks noGrp="1"/>
          </p:cNvSpPr>
          <p:nvPr>
            <p:ph idx="1"/>
          </p:nvPr>
        </p:nvSpPr>
        <p:spPr>
          <a:xfrm>
            <a:off x="428625" y="1484784"/>
            <a:ext cx="8286750" cy="4495800"/>
          </a:xfrm>
        </p:spPr>
        <p:txBody>
          <a:bodyPr/>
          <a:lstStyle/>
          <a:p>
            <a:pPr marL="0" indent="0" eaLnBrk="1" hangingPunct="1">
              <a:buFont typeface="Arial" panose="020B0604020202020204" pitchFamily="34" charset="0"/>
              <a:buNone/>
            </a:pPr>
            <a:r>
              <a:rPr lang="el-GR" altLang="en-US" sz="1600" b="1" smtClean="0"/>
              <a:t>Εικόνες</a:t>
            </a:r>
            <a:endParaRPr lang="el-GR" altLang="en-US" sz="1600" b="1" dirty="0" smtClean="0"/>
          </a:p>
          <a:p>
            <a:pPr marL="0" indent="0" eaLnBrk="1" hangingPunct="1">
              <a:buNone/>
            </a:pPr>
            <a:r>
              <a:rPr lang="el-GR" altLang="en-US" sz="1600" b="1" dirty="0"/>
              <a:t>Εικόνα 101. </a:t>
            </a:r>
            <a:r>
              <a:rPr lang="en-US" altLang="en-US" sz="1600" dirty="0"/>
              <a:t>Copyright Oxford University Press. </a:t>
            </a:r>
            <a:r>
              <a:rPr lang="el-GR" altLang="en-US" sz="1600" dirty="0"/>
              <a:t>Πηγή:  </a:t>
            </a:r>
            <a:r>
              <a:rPr lang="en-US" altLang="en-US" sz="1600" dirty="0"/>
              <a:t>S.P. </a:t>
            </a:r>
            <a:r>
              <a:rPr lang="en-US" altLang="en-US" sz="1600" dirty="0" err="1"/>
              <a:t>Hopkin</a:t>
            </a:r>
            <a:r>
              <a:rPr lang="en-US" altLang="en-US" sz="1600" dirty="0"/>
              <a:t> &amp; H.J. Read (1992).The Biology of Millipedes. Oxford University Press. </a:t>
            </a:r>
          </a:p>
          <a:p>
            <a:pPr marL="0" indent="0" eaLnBrk="1" hangingPunct="1">
              <a:buNone/>
            </a:pPr>
            <a:r>
              <a:rPr lang="el-GR" altLang="en-US" sz="1600" b="1" dirty="0" smtClean="0"/>
              <a:t>Εικόνα </a:t>
            </a:r>
            <a:r>
              <a:rPr lang="el-GR" altLang="en-US" sz="1600" b="1" dirty="0"/>
              <a:t>102</a:t>
            </a:r>
            <a:r>
              <a:rPr lang="el-GR" altLang="en-US" sz="1600" dirty="0"/>
              <a:t>. </a:t>
            </a:r>
            <a:r>
              <a:rPr lang="en-US" altLang="en-US" sz="1600" dirty="0" err="1"/>
              <a:t>Allopauropus</a:t>
            </a:r>
            <a:r>
              <a:rPr lang="en-US" altLang="en-US" sz="1600" dirty="0"/>
              <a:t> </a:t>
            </a:r>
            <a:r>
              <a:rPr lang="en-US" altLang="en-US" sz="1600" dirty="0" err="1"/>
              <a:t>carolinensis</a:t>
            </a:r>
            <a:r>
              <a:rPr lang="en-US" altLang="en-US" sz="1600" dirty="0"/>
              <a:t>. The-Crankshaft Publishing’s what-when-how.com claims copyrights to documents only created by The-Crankshaft Publishing and it’s staff. Any information used from The-Crankshaft Publishing’s web site must have a link to the URL from which it came from. </a:t>
            </a:r>
            <a:r>
              <a:rPr lang="el-GR" altLang="en-US" sz="1600" dirty="0"/>
              <a:t>Σύνδεσμος: </a:t>
            </a:r>
            <a:r>
              <a:rPr lang="en-US" altLang="en-US" sz="1600" dirty="0"/>
              <a:t>http://what-when-how.com/animal-life/subclass-pauropoda/. </a:t>
            </a:r>
            <a:r>
              <a:rPr lang="el-GR" altLang="en-US" sz="1600" dirty="0"/>
              <a:t>Πηγή: </a:t>
            </a:r>
            <a:r>
              <a:rPr lang="en-US" altLang="en-US" sz="1600" dirty="0"/>
              <a:t>http://what-when-how.com.</a:t>
            </a:r>
          </a:p>
          <a:p>
            <a:pPr marL="0" indent="0" eaLnBrk="1" hangingPunct="1">
              <a:buNone/>
            </a:pPr>
            <a:r>
              <a:rPr lang="el-GR" altLang="en-US" sz="1600" b="1" dirty="0" smtClean="0"/>
              <a:t>Εικόνα </a:t>
            </a:r>
            <a:r>
              <a:rPr lang="el-GR" altLang="en-US" sz="1600" b="1" dirty="0"/>
              <a:t>103</a:t>
            </a:r>
            <a:r>
              <a:rPr lang="el-GR" altLang="en-US" sz="1600" dirty="0"/>
              <a:t>. </a:t>
            </a:r>
            <a:r>
              <a:rPr lang="en-US" altLang="en-US" sz="1600" dirty="0"/>
              <a:t>Copyright 1988 by Blackwell Scientific Publications. </a:t>
            </a:r>
            <a:r>
              <a:rPr lang="el-GR" altLang="en-US" sz="1600" dirty="0"/>
              <a:t>Πηγή: </a:t>
            </a:r>
            <a:r>
              <a:rPr lang="en-US" altLang="en-US" sz="1600" dirty="0"/>
              <a:t>R.S.K. Barnes, P. </a:t>
            </a:r>
            <a:r>
              <a:rPr lang="en-US" altLang="en-US" sz="1600" dirty="0" err="1"/>
              <a:t>Calow</a:t>
            </a:r>
            <a:r>
              <a:rPr lang="en-US" altLang="en-US" sz="1600" dirty="0"/>
              <a:t> and P.J.W. Olive, The Invertebrates: a new synthesis, ISBN 0-632-01638-8.</a:t>
            </a:r>
          </a:p>
          <a:p>
            <a:pPr marL="0" indent="0" eaLnBrk="1" hangingPunct="1">
              <a:buNone/>
            </a:pPr>
            <a:endParaRPr lang="en-US" altLang="en-US" sz="1600" dirty="0"/>
          </a:p>
          <a:p>
            <a:pPr marL="0" indent="0" eaLnBrk="1" hangingPunct="1">
              <a:buNone/>
            </a:pPr>
            <a:endParaRPr lang="en-US" altLang="en-US" sz="1600" dirty="0"/>
          </a:p>
          <a:p>
            <a:pPr marL="0" indent="0" eaLnBrk="1" hangingPunct="1">
              <a:buNone/>
            </a:pPr>
            <a:endParaRPr lang="en-US" altLang="en-US" sz="1600" dirty="0"/>
          </a:p>
          <a:p>
            <a:pPr marL="0" indent="0" eaLnBrk="1" hangingPunct="1">
              <a:buNone/>
            </a:pPr>
            <a:endParaRPr lang="en-US" altLang="en-US" sz="1600" dirty="0"/>
          </a:p>
          <a:p>
            <a:pPr marL="0" indent="0" eaLnBrk="1" hangingPunct="1">
              <a:buNone/>
            </a:pPr>
            <a:endParaRPr lang="en-US" altLang="en-US" sz="1600" dirty="0"/>
          </a:p>
          <a:p>
            <a:pPr marL="0" indent="0" eaLnBrk="1" hangingPunct="1">
              <a:buNone/>
            </a:pPr>
            <a:endParaRPr lang="en-US" altLang="en-US" sz="1600" dirty="0"/>
          </a:p>
          <a:p>
            <a:pPr marL="0" indent="0" eaLnBrk="1" hangingPunct="1">
              <a:buNone/>
            </a:pPr>
            <a:endParaRPr lang="en-US" altLang="en-US" sz="1600" dirty="0"/>
          </a:p>
          <a:p>
            <a:pPr marL="0" indent="0" eaLnBrk="1" hangingPunct="1">
              <a:buNone/>
            </a:pPr>
            <a:endParaRPr lang="en-US" altLang="en-US" sz="1600" dirty="0"/>
          </a:p>
          <a:p>
            <a:pPr marL="0" indent="0" eaLnBrk="1" hangingPunct="1">
              <a:buNone/>
            </a:pPr>
            <a:endParaRPr lang="en-US" altLang="en-US" sz="1600" dirty="0"/>
          </a:p>
          <a:p>
            <a:pPr marL="0" indent="0" eaLnBrk="1" hangingPunct="1">
              <a:buNone/>
            </a:pPr>
            <a:endParaRPr lang="en-US" altLang="en-US" sz="1600" dirty="0"/>
          </a:p>
          <a:p>
            <a:pPr marL="0" indent="0" eaLnBrk="1" hangingPunct="1">
              <a:buNone/>
            </a:pPr>
            <a:endParaRPr lang="en-US" altLang="en-US" sz="1600" dirty="0"/>
          </a:p>
          <a:p>
            <a:pPr marL="0" indent="0" eaLnBrk="1" hangingPunct="1">
              <a:buNone/>
            </a:pPr>
            <a:endParaRPr lang="en-US" altLang="en-US" sz="1600" dirty="0"/>
          </a:p>
          <a:p>
            <a:pPr marL="0" indent="0" eaLnBrk="1" hangingPunct="1">
              <a:buNone/>
            </a:pPr>
            <a:endParaRPr lang="en-US" altLang="en-US" sz="1600" dirty="0"/>
          </a:p>
          <a:p>
            <a:pPr marL="0" indent="0" eaLnBrk="1" hangingPunct="1">
              <a:buNone/>
            </a:pPr>
            <a:endParaRPr lang="en-US" altLang="en-US" sz="1600" dirty="0"/>
          </a:p>
          <a:p>
            <a:pPr marL="0" indent="0" eaLnBrk="1" hangingPunct="1">
              <a:buNone/>
            </a:pPr>
            <a:endParaRPr lang="en-US" altLang="en-US" sz="1600" dirty="0"/>
          </a:p>
          <a:p>
            <a:pPr marL="0" indent="0" eaLnBrk="1" hangingPunct="1">
              <a:buNone/>
            </a:pPr>
            <a:endParaRPr lang="en-US" altLang="en-US" sz="1600" dirty="0"/>
          </a:p>
          <a:p>
            <a:pPr marL="0" indent="0" eaLnBrk="1" hangingPunct="1">
              <a:buNone/>
            </a:pPr>
            <a:endParaRPr lang="en-US" altLang="en-US" sz="1600" dirty="0"/>
          </a:p>
          <a:p>
            <a:pPr marL="0" indent="0" eaLnBrk="1" hangingPunct="1">
              <a:buNone/>
            </a:pPr>
            <a:endParaRPr lang="en-US" altLang="en-US" sz="1600" dirty="0"/>
          </a:p>
          <a:p>
            <a:pPr marL="0" indent="0" eaLnBrk="1" hangingPunct="1">
              <a:buNone/>
            </a:pPr>
            <a:endParaRPr lang="en-US" altLang="en-US" sz="1600" dirty="0"/>
          </a:p>
          <a:p>
            <a:pPr marL="0" indent="0" eaLnBrk="1" hangingPunct="1">
              <a:buNone/>
            </a:pPr>
            <a:endParaRPr lang="en-US" altLang="en-US" sz="1600" dirty="0"/>
          </a:p>
          <a:p>
            <a:pPr marL="0" indent="0" eaLnBrk="1" hangingPunct="1">
              <a:buNone/>
            </a:pPr>
            <a:endParaRPr lang="en-US" altLang="en-US" sz="1600" dirty="0"/>
          </a:p>
          <a:p>
            <a:pPr marL="0" indent="0" eaLnBrk="1" hangingPunct="1">
              <a:buNone/>
            </a:pP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107</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21137538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Τίτλος 1"/>
          <p:cNvSpPr>
            <a:spLocks noGrp="1"/>
          </p:cNvSpPr>
          <p:nvPr>
            <p:ph type="title"/>
          </p:nvPr>
        </p:nvSpPr>
        <p:spPr/>
        <p:txBody>
          <a:bodyPr/>
          <a:lstStyle/>
          <a:p>
            <a:pPr eaLnBrk="1" hangingPunct="1"/>
            <a:r>
              <a:rPr lang="en-US" altLang="en-US" smtClean="0"/>
              <a:t>E</a:t>
            </a:r>
            <a:r>
              <a:rPr lang="el-GR" altLang="en-US" smtClean="0"/>
              <a:t>κδύσεις</a:t>
            </a:r>
            <a:endParaRPr lang="en-US" altLang="en-US" smtClean="0"/>
          </a:p>
        </p:txBody>
      </p:sp>
      <p:pic>
        <p:nvPicPr>
          <p:cNvPr id="14341"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00200" y="1524000"/>
            <a:ext cx="6099175" cy="4568825"/>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27332E0-C5A4-4EFA-A11C-5ADAE5B524D7}" type="slidenum">
              <a:rPr lang="el-GR" altLang="en-US">
                <a:solidFill>
                  <a:srgbClr val="898989"/>
                </a:solidFill>
                <a:latin typeface="Calibri" panose="020F0502020204030204" pitchFamily="34" charset="0"/>
              </a:rPr>
              <a:pPr/>
              <a:t>11</a:t>
            </a:fld>
            <a:endParaRPr lang="el-GR" altLang="en-US">
              <a:solidFill>
                <a:srgbClr val="898989"/>
              </a:solidFill>
              <a:latin typeface="Calibri" panose="020F0502020204030204" pitchFamily="34" charset="0"/>
            </a:endParaRPr>
          </a:p>
        </p:txBody>
      </p:sp>
      <p:sp>
        <p:nvSpPr>
          <p:cNvPr id="7" name="TextBox 6"/>
          <p:cNvSpPr txBox="1"/>
          <p:nvPr/>
        </p:nvSpPr>
        <p:spPr>
          <a:xfrm>
            <a:off x="7010400" y="5486400"/>
            <a:ext cx="263525" cy="276225"/>
          </a:xfrm>
          <a:prstGeom prst="rect">
            <a:avLst/>
          </a:prstGeom>
          <a:noFill/>
        </p:spPr>
        <p:txBody>
          <a:bodyPr wrap="none">
            <a:spAutoFit/>
          </a:bodyPr>
          <a:lstStyle/>
          <a:p>
            <a:pPr eaLnBrk="0" hangingPunct="0">
              <a:defRPr/>
            </a:pPr>
            <a:r>
              <a:rPr lang="en-US" sz="1200" dirty="0">
                <a:solidFill>
                  <a:schemeClr val="bg1"/>
                </a:solidFill>
                <a:latin typeface="+mn-lt"/>
                <a:cs typeface="+mn-cs"/>
              </a:rPr>
              <a:t>8</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Τίτλος 1"/>
          <p:cNvSpPr>
            <a:spLocks noGrp="1"/>
          </p:cNvSpPr>
          <p:nvPr>
            <p:ph type="title"/>
          </p:nvPr>
        </p:nvSpPr>
        <p:spPr/>
        <p:txBody>
          <a:bodyPr/>
          <a:lstStyle/>
          <a:p>
            <a:pPr eaLnBrk="1" hangingPunct="1"/>
            <a:r>
              <a:rPr lang="el-GR" altLang="en-US" smtClean="0"/>
              <a:t>Οι 5 κύριες ομάδες Αρθροπόδων</a:t>
            </a:r>
            <a:endParaRPr lang="en-US" altLang="en-US" smtClean="0"/>
          </a:p>
        </p:txBody>
      </p:sp>
      <p:pic>
        <p:nvPicPr>
          <p:cNvPr id="15365"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5763" y="1828800"/>
            <a:ext cx="8253412" cy="3797300"/>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2C69F06F-6E6D-49E5-920F-7ECD6CD956BF}" type="slidenum">
              <a:rPr lang="el-GR" altLang="en-US">
                <a:solidFill>
                  <a:srgbClr val="898989"/>
                </a:solidFill>
                <a:latin typeface="Calibri" panose="020F0502020204030204" pitchFamily="34" charset="0"/>
              </a:rPr>
              <a:pPr/>
              <a:t>12</a:t>
            </a:fld>
            <a:endParaRPr lang="el-GR" altLang="en-US">
              <a:solidFill>
                <a:srgbClr val="898989"/>
              </a:solidFill>
              <a:latin typeface="Calibri" panose="020F0502020204030204" pitchFamily="34" charset="0"/>
            </a:endParaRPr>
          </a:p>
        </p:txBody>
      </p:sp>
      <p:sp>
        <p:nvSpPr>
          <p:cNvPr id="6" name="TextBox 5"/>
          <p:cNvSpPr txBox="1"/>
          <p:nvPr/>
        </p:nvSpPr>
        <p:spPr>
          <a:xfrm>
            <a:off x="8251825" y="5310188"/>
            <a:ext cx="263525" cy="277812"/>
          </a:xfrm>
          <a:prstGeom prst="rect">
            <a:avLst/>
          </a:prstGeom>
          <a:noFill/>
        </p:spPr>
        <p:txBody>
          <a:bodyPr wrap="none">
            <a:spAutoFit/>
          </a:bodyPr>
          <a:lstStyle/>
          <a:p>
            <a:pPr eaLnBrk="0" hangingPunct="0">
              <a:defRPr/>
            </a:pPr>
            <a:r>
              <a:rPr lang="en-US" sz="1200" dirty="0">
                <a:latin typeface="+mn-lt"/>
                <a:cs typeface="+mn-cs"/>
              </a:rPr>
              <a:t>9</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Τίτλος 1"/>
          <p:cNvSpPr>
            <a:spLocks noGrp="1"/>
          </p:cNvSpPr>
          <p:nvPr>
            <p:ph type="title"/>
          </p:nvPr>
        </p:nvSpPr>
        <p:spPr/>
        <p:txBody>
          <a:bodyPr/>
          <a:lstStyle/>
          <a:p>
            <a:pPr eaLnBrk="1" hangingPunct="1"/>
            <a:r>
              <a:rPr lang="el-GR" altLang="en-US" smtClean="0"/>
              <a:t>Φυλογένεση</a:t>
            </a:r>
            <a:endParaRPr lang="en-US" altLang="en-US" smtClean="0"/>
          </a:p>
        </p:txBody>
      </p:sp>
      <p:pic>
        <p:nvPicPr>
          <p:cNvPr id="16389"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524000"/>
            <a:ext cx="6091238" cy="4573588"/>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F4F35A1-EB33-4905-AEA4-549220AC1D24}" type="slidenum">
              <a:rPr lang="el-GR" altLang="en-US">
                <a:solidFill>
                  <a:srgbClr val="898989"/>
                </a:solidFill>
                <a:latin typeface="Calibri" panose="020F0502020204030204" pitchFamily="34" charset="0"/>
              </a:rPr>
              <a:pPr/>
              <a:t>13</a:t>
            </a:fld>
            <a:endParaRPr lang="el-GR" altLang="en-US">
              <a:solidFill>
                <a:srgbClr val="898989"/>
              </a:solidFill>
              <a:latin typeface="Calibri" panose="020F0502020204030204" pitchFamily="34" charset="0"/>
            </a:endParaRPr>
          </a:p>
        </p:txBody>
      </p:sp>
      <p:sp>
        <p:nvSpPr>
          <p:cNvPr id="7" name="TextBox 6"/>
          <p:cNvSpPr txBox="1"/>
          <p:nvPr/>
        </p:nvSpPr>
        <p:spPr>
          <a:xfrm>
            <a:off x="7010400" y="5486400"/>
            <a:ext cx="341313" cy="276225"/>
          </a:xfrm>
          <a:prstGeom prst="rect">
            <a:avLst/>
          </a:prstGeom>
          <a:noFill/>
        </p:spPr>
        <p:txBody>
          <a:bodyPr wrap="none">
            <a:spAutoFit/>
          </a:bodyPr>
          <a:lstStyle/>
          <a:p>
            <a:pPr eaLnBrk="0" hangingPunct="0">
              <a:defRPr/>
            </a:pPr>
            <a:r>
              <a:rPr lang="en-US" sz="1200" dirty="0">
                <a:solidFill>
                  <a:schemeClr val="bg1"/>
                </a:solidFill>
                <a:latin typeface="+mn-lt"/>
                <a:cs typeface="+mn-cs"/>
              </a:rPr>
              <a:t>10</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Τίτλος 1"/>
          <p:cNvSpPr>
            <a:spLocks noGrp="1"/>
          </p:cNvSpPr>
          <p:nvPr>
            <p:ph type="title" sz="quarter"/>
          </p:nvPr>
        </p:nvSpPr>
        <p:spPr/>
        <p:txBody>
          <a:bodyPr/>
          <a:lstStyle/>
          <a:p>
            <a:pPr eaLnBrk="1" hangingPunct="1"/>
            <a:r>
              <a:rPr lang="el-GR" altLang="en-US" smtClean="0"/>
              <a:t>Υπόφυλο Τριλοβίτες</a:t>
            </a:r>
            <a:r>
              <a:rPr lang="en-US" altLang="en-US" smtClean="0"/>
              <a:t> 1/</a:t>
            </a:r>
            <a:r>
              <a:rPr lang="el-GR" altLang="en-US" smtClean="0"/>
              <a:t>3</a:t>
            </a:r>
            <a:endParaRPr lang="en-US" altLang="en-US" smtClean="0"/>
          </a:p>
        </p:txBody>
      </p:sp>
      <p:pic>
        <p:nvPicPr>
          <p:cNvPr id="17411" name="Content Placeholder 15"/>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039813" y="1714500"/>
            <a:ext cx="2963862" cy="2454275"/>
          </a:xfrm>
        </p:spPr>
      </p:pic>
      <p:pic>
        <p:nvPicPr>
          <p:cNvPr id="17412" name="Content Placeholder 16"/>
          <p:cNvPicPr>
            <a:picLocks noGrp="1" noChangeAspect="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318000" y="1735138"/>
            <a:ext cx="3644900" cy="2433637"/>
          </a:xfrm>
        </p:spPr>
      </p:pic>
      <p:pic>
        <p:nvPicPr>
          <p:cNvPr id="17413" name="Content Placeholder 17"/>
          <p:cNvPicPr>
            <a:picLocks noGrp="1" noChangeAspect="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067050" y="4243388"/>
            <a:ext cx="3009900" cy="2038350"/>
          </a:xfrm>
        </p:spPr>
      </p:pic>
      <p:sp>
        <p:nvSpPr>
          <p:cNvPr id="4" name="Θέση υποσέλιδου 3"/>
          <p:cNvSpPr>
            <a:spLocks noGrp="1"/>
          </p:cNvSpPr>
          <p:nvPr>
            <p:ph type="ftr" sz="quarter" idx="10"/>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1"/>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3FB9DA6-E32F-4B16-9CFF-ADC0BB9FB347}" type="slidenum">
              <a:rPr lang="el-GR" altLang="en-US">
                <a:solidFill>
                  <a:srgbClr val="898989"/>
                </a:solidFill>
                <a:latin typeface="Calibri" panose="020F0502020204030204" pitchFamily="34" charset="0"/>
              </a:rPr>
              <a:pPr/>
              <a:t>14</a:t>
            </a:fld>
            <a:endParaRPr lang="el-GR" altLang="en-US">
              <a:solidFill>
                <a:srgbClr val="898989"/>
              </a:solidFill>
              <a:latin typeface="Calibri" panose="020F0502020204030204" pitchFamily="34" charset="0"/>
            </a:endParaRPr>
          </a:p>
        </p:txBody>
      </p:sp>
      <p:sp>
        <p:nvSpPr>
          <p:cNvPr id="8" name="TextBox 7"/>
          <p:cNvSpPr txBox="1"/>
          <p:nvPr/>
        </p:nvSpPr>
        <p:spPr>
          <a:xfrm>
            <a:off x="3559175" y="3778250"/>
            <a:ext cx="341313" cy="276225"/>
          </a:xfrm>
          <a:prstGeom prst="rect">
            <a:avLst/>
          </a:prstGeom>
          <a:noFill/>
        </p:spPr>
        <p:txBody>
          <a:bodyPr wrap="none">
            <a:spAutoFit/>
          </a:bodyPr>
          <a:lstStyle/>
          <a:p>
            <a:pPr eaLnBrk="0" hangingPunct="0">
              <a:defRPr/>
            </a:pPr>
            <a:r>
              <a:rPr lang="en-US" sz="1200" dirty="0">
                <a:latin typeface="+mn-lt"/>
                <a:cs typeface="+mn-cs"/>
              </a:rPr>
              <a:t>11</a:t>
            </a:r>
          </a:p>
        </p:txBody>
      </p:sp>
      <p:sp>
        <p:nvSpPr>
          <p:cNvPr id="9" name="TextBox 8"/>
          <p:cNvSpPr txBox="1"/>
          <p:nvPr/>
        </p:nvSpPr>
        <p:spPr>
          <a:xfrm>
            <a:off x="7543800" y="3790950"/>
            <a:ext cx="341313" cy="276225"/>
          </a:xfrm>
          <a:prstGeom prst="rect">
            <a:avLst/>
          </a:prstGeom>
          <a:noFill/>
        </p:spPr>
        <p:txBody>
          <a:bodyPr wrap="none">
            <a:spAutoFit/>
          </a:bodyPr>
          <a:lstStyle/>
          <a:p>
            <a:pPr eaLnBrk="0" hangingPunct="0">
              <a:defRPr/>
            </a:pPr>
            <a:r>
              <a:rPr lang="en-US" sz="1200" dirty="0">
                <a:latin typeface="+mn-lt"/>
                <a:cs typeface="+mn-cs"/>
              </a:rPr>
              <a:t>12</a:t>
            </a:r>
          </a:p>
        </p:txBody>
      </p:sp>
      <p:sp>
        <p:nvSpPr>
          <p:cNvPr id="10" name="TextBox 9"/>
          <p:cNvSpPr txBox="1"/>
          <p:nvPr/>
        </p:nvSpPr>
        <p:spPr>
          <a:xfrm>
            <a:off x="5638800" y="5875338"/>
            <a:ext cx="341313" cy="276225"/>
          </a:xfrm>
          <a:prstGeom prst="rect">
            <a:avLst/>
          </a:prstGeom>
          <a:noFill/>
        </p:spPr>
        <p:txBody>
          <a:bodyPr wrap="none">
            <a:spAutoFit/>
          </a:bodyPr>
          <a:lstStyle/>
          <a:p>
            <a:pPr eaLnBrk="0" hangingPunct="0">
              <a:defRPr/>
            </a:pPr>
            <a:r>
              <a:rPr lang="en-US" sz="1200" dirty="0">
                <a:latin typeface="+mn-lt"/>
                <a:cs typeface="+mn-cs"/>
              </a:rPr>
              <a:t>13</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Τίτλος 1"/>
          <p:cNvSpPr>
            <a:spLocks noGrp="1"/>
          </p:cNvSpPr>
          <p:nvPr>
            <p:ph type="title"/>
          </p:nvPr>
        </p:nvSpPr>
        <p:spPr/>
        <p:txBody>
          <a:bodyPr/>
          <a:lstStyle/>
          <a:p>
            <a:pPr eaLnBrk="1" hangingPunct="1"/>
            <a:r>
              <a:rPr lang="el-GR" altLang="en-US" smtClean="0"/>
              <a:t>Υπόφυλο Τριλοβίτες</a:t>
            </a:r>
            <a:r>
              <a:rPr lang="en-US" altLang="en-US" smtClean="0"/>
              <a:t> 2/</a:t>
            </a:r>
            <a:r>
              <a:rPr lang="el-GR" altLang="en-US" smtClean="0"/>
              <a:t>3</a:t>
            </a:r>
            <a:endParaRPr lang="en-US" altLang="en-US" smtClean="0"/>
          </a:p>
        </p:txBody>
      </p:sp>
      <p:sp>
        <p:nvSpPr>
          <p:cNvPr id="18437" name="Θέση περιεχομένου 2"/>
          <p:cNvSpPr>
            <a:spLocks noGrp="1"/>
          </p:cNvSpPr>
          <p:nvPr>
            <p:ph idx="1"/>
          </p:nvPr>
        </p:nvSpPr>
        <p:spPr/>
        <p:txBody>
          <a:bodyPr/>
          <a:lstStyle/>
          <a:p>
            <a:pPr eaLnBrk="1" hangingPunct="1"/>
            <a:r>
              <a:rPr lang="el-GR" altLang="en-US" b="1" smtClean="0"/>
              <a:t>Εμφάνιση: πριν από το Κάμβριο</a:t>
            </a:r>
          </a:p>
          <a:p>
            <a:pPr eaLnBrk="1" hangingPunct="1"/>
            <a:r>
              <a:rPr lang="el-GR" altLang="en-US" b="1" smtClean="0"/>
              <a:t>Εξαφάνιση: πριν από 200 εκατ. χρόνια</a:t>
            </a:r>
          </a:p>
          <a:p>
            <a:pPr eaLnBrk="1" hangingPunct="1"/>
            <a:endParaRPr lang="el-GR" altLang="en-US" b="1" smtClean="0"/>
          </a:p>
          <a:p>
            <a:pPr eaLnBrk="1" hangingPunct="1"/>
            <a:r>
              <a:rPr lang="el-GR" altLang="en-US" b="1" smtClean="0"/>
              <a:t>Βενθικοί</a:t>
            </a:r>
          </a:p>
          <a:p>
            <a:pPr eaLnBrk="1" hangingPunct="1"/>
            <a:endParaRPr lang="el-GR" altLang="en-US" b="1" smtClean="0"/>
          </a:p>
          <a:p>
            <a:pPr eaLnBrk="1" hangingPunct="1"/>
            <a:r>
              <a:rPr lang="el-GR" altLang="en-US" b="1" smtClean="0"/>
              <a:t>Πτωματοφάγοι</a:t>
            </a:r>
          </a:p>
          <a:p>
            <a:pPr eaLnBrk="1" hangingPunct="1"/>
            <a:endParaRPr lang="en-US" altLang="en-US" smtClean="0"/>
          </a:p>
        </p:txBody>
      </p:sp>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8A78B67-053F-4BB4-9739-86C2BC1320EF}" type="slidenum">
              <a:rPr lang="el-GR" altLang="en-US">
                <a:solidFill>
                  <a:srgbClr val="898989"/>
                </a:solidFill>
                <a:latin typeface="Calibri" panose="020F0502020204030204" pitchFamily="34" charset="0"/>
              </a:rPr>
              <a:pPr/>
              <a:t>15</a:t>
            </a:fld>
            <a:endParaRPr lang="el-GR" altLang="en-US">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Τίτλος 1"/>
          <p:cNvSpPr>
            <a:spLocks noGrp="1"/>
          </p:cNvSpPr>
          <p:nvPr>
            <p:ph type="title"/>
          </p:nvPr>
        </p:nvSpPr>
        <p:spPr/>
        <p:txBody>
          <a:bodyPr/>
          <a:lstStyle/>
          <a:p>
            <a:pPr eaLnBrk="1" hangingPunct="1"/>
            <a:r>
              <a:rPr lang="el-GR" altLang="en-US" smtClean="0"/>
              <a:t>Υπόφυλο Τριλοβίτες</a:t>
            </a:r>
            <a:r>
              <a:rPr lang="en-US" altLang="en-US" smtClean="0"/>
              <a:t> 3/</a:t>
            </a:r>
            <a:r>
              <a:rPr lang="el-GR" altLang="en-US" smtClean="0"/>
              <a:t>3</a:t>
            </a:r>
            <a:endParaRPr lang="en-US" altLang="en-US" smtClean="0"/>
          </a:p>
        </p:txBody>
      </p:sp>
      <p:pic>
        <p:nvPicPr>
          <p:cNvPr id="19461"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47825" y="1550988"/>
            <a:ext cx="6308725" cy="4805362"/>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62EBBC2-5F27-4162-94AA-70FF4D0562C3}" type="slidenum">
              <a:rPr lang="el-GR" altLang="en-US">
                <a:solidFill>
                  <a:srgbClr val="898989"/>
                </a:solidFill>
                <a:latin typeface="Calibri" panose="020F0502020204030204" pitchFamily="34" charset="0"/>
              </a:rPr>
              <a:pPr/>
              <a:t>16</a:t>
            </a:fld>
            <a:endParaRPr lang="el-GR" altLang="en-US">
              <a:solidFill>
                <a:srgbClr val="898989"/>
              </a:solidFill>
              <a:latin typeface="Calibri" panose="020F0502020204030204" pitchFamily="34" charset="0"/>
            </a:endParaRPr>
          </a:p>
        </p:txBody>
      </p:sp>
      <p:sp>
        <p:nvSpPr>
          <p:cNvPr id="8" name="TextBox 7"/>
          <p:cNvSpPr txBox="1"/>
          <p:nvPr/>
        </p:nvSpPr>
        <p:spPr>
          <a:xfrm>
            <a:off x="7608011" y="5849937"/>
            <a:ext cx="341313" cy="276225"/>
          </a:xfrm>
          <a:prstGeom prst="rect">
            <a:avLst/>
          </a:prstGeom>
          <a:noFill/>
        </p:spPr>
        <p:txBody>
          <a:bodyPr wrap="none">
            <a:spAutoFit/>
          </a:bodyPr>
          <a:lstStyle/>
          <a:p>
            <a:pPr eaLnBrk="0" hangingPunct="0">
              <a:defRPr/>
            </a:pPr>
            <a:r>
              <a:rPr lang="en-US" sz="1200" dirty="0">
                <a:latin typeface="+mn-lt"/>
                <a:cs typeface="+mn-cs"/>
              </a:rPr>
              <a:t>14</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Τίτλος 1"/>
          <p:cNvSpPr>
            <a:spLocks noGrp="1"/>
          </p:cNvSpPr>
          <p:nvPr>
            <p:ph type="title"/>
          </p:nvPr>
        </p:nvSpPr>
        <p:spPr/>
        <p:txBody>
          <a:bodyPr/>
          <a:lstStyle/>
          <a:p>
            <a:pPr eaLnBrk="1" hangingPunct="1"/>
            <a:r>
              <a:rPr lang="el-GR" altLang="en-US" smtClean="0"/>
              <a:t>Υπόφυλο Χηληκεραιωτά 1</a:t>
            </a:r>
            <a:r>
              <a:rPr lang="en-US" altLang="en-US" smtClean="0"/>
              <a:t>/</a:t>
            </a:r>
            <a:r>
              <a:rPr lang="el-GR" altLang="en-US" smtClean="0"/>
              <a:t>3</a:t>
            </a:r>
            <a:endParaRPr lang="en-US" altLang="en-US" smtClean="0"/>
          </a:p>
        </p:txBody>
      </p:sp>
      <p:sp>
        <p:nvSpPr>
          <p:cNvPr id="20485" name="Θέση περιεχομένου 2"/>
          <p:cNvSpPr>
            <a:spLocks noGrp="1"/>
          </p:cNvSpPr>
          <p:nvPr>
            <p:ph idx="1"/>
          </p:nvPr>
        </p:nvSpPr>
        <p:spPr>
          <a:xfrm>
            <a:off x="628650" y="1825625"/>
            <a:ext cx="7886700" cy="3246438"/>
          </a:xfrm>
        </p:spPr>
        <p:txBody>
          <a:bodyPr/>
          <a:lstStyle/>
          <a:p>
            <a:pPr marL="0" indent="0" eaLnBrk="1" hangingPunct="1">
              <a:spcBef>
                <a:spcPts val="1800"/>
              </a:spcBef>
              <a:buFont typeface="Arial" panose="020B0604020202020204" pitchFamily="34" charset="0"/>
              <a:buNone/>
            </a:pPr>
            <a:r>
              <a:rPr lang="el-GR" altLang="en-US" b="1" smtClean="0"/>
              <a:t>Έξι ζεύγη εξαρτημάτων:</a:t>
            </a:r>
          </a:p>
          <a:p>
            <a:pPr marL="0" indent="0" eaLnBrk="1" hangingPunct="1">
              <a:spcBef>
                <a:spcPts val="1800"/>
              </a:spcBef>
            </a:pPr>
            <a:r>
              <a:rPr lang="el-GR" altLang="en-US" b="1" smtClean="0"/>
              <a:t>	</a:t>
            </a:r>
            <a:r>
              <a:rPr lang="el-GR" altLang="en-US" smtClean="0"/>
              <a:t>Χηληκεραίες</a:t>
            </a:r>
          </a:p>
          <a:p>
            <a:pPr marL="0" indent="0" eaLnBrk="1" hangingPunct="1"/>
            <a:r>
              <a:rPr lang="el-GR" altLang="en-US" smtClean="0"/>
              <a:t>	Ποδοπροσακτρίδες</a:t>
            </a:r>
          </a:p>
          <a:p>
            <a:pPr marL="0" indent="0" eaLnBrk="1" hangingPunct="1"/>
            <a:r>
              <a:rPr lang="el-GR" altLang="en-US" smtClean="0"/>
              <a:t>	4 ζεύγη βαδιστικών ποδιών</a:t>
            </a:r>
          </a:p>
          <a:p>
            <a:pPr marL="0" indent="0" eaLnBrk="1" hangingPunct="1">
              <a:spcBef>
                <a:spcPts val="1800"/>
              </a:spcBef>
              <a:buFont typeface="Arial" panose="020B0604020202020204" pitchFamily="34" charset="0"/>
              <a:buNone/>
            </a:pPr>
            <a:r>
              <a:rPr lang="el-GR" altLang="en-US" b="1" smtClean="0"/>
              <a:t>Απουσία γνάθων και κεραιών</a:t>
            </a:r>
          </a:p>
          <a:p>
            <a:pPr marL="0" indent="0" eaLnBrk="1" hangingPunct="1"/>
            <a:endParaRPr lang="en-US" altLang="en-US" smtClean="0"/>
          </a:p>
        </p:txBody>
      </p:sp>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47D8C775-65D4-4117-A258-FED4EF181DE5}" type="slidenum">
              <a:rPr lang="el-GR" altLang="en-US">
                <a:solidFill>
                  <a:srgbClr val="898989"/>
                </a:solidFill>
                <a:latin typeface="Calibri" panose="020F0502020204030204" pitchFamily="34" charset="0"/>
              </a:rPr>
              <a:pPr/>
              <a:t>17</a:t>
            </a:fld>
            <a:endParaRPr lang="el-GR" altLang="en-US">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Τίτλος 1"/>
          <p:cNvSpPr>
            <a:spLocks noGrp="1"/>
          </p:cNvSpPr>
          <p:nvPr>
            <p:ph type="title"/>
          </p:nvPr>
        </p:nvSpPr>
        <p:spPr/>
        <p:txBody>
          <a:bodyPr/>
          <a:lstStyle/>
          <a:p>
            <a:pPr eaLnBrk="1" hangingPunct="1"/>
            <a:r>
              <a:rPr lang="el-GR" altLang="en-US" smtClean="0"/>
              <a:t>Υπόφυλο Χηληκεραιωτά 2</a:t>
            </a:r>
            <a:r>
              <a:rPr lang="en-US" altLang="en-US" smtClean="0"/>
              <a:t>/</a:t>
            </a:r>
            <a:r>
              <a:rPr lang="el-GR" altLang="en-US" smtClean="0"/>
              <a:t>3</a:t>
            </a:r>
            <a:endParaRPr lang="en-US" altLang="en-US" smtClean="0"/>
          </a:p>
        </p:txBody>
      </p:sp>
      <p:pic>
        <p:nvPicPr>
          <p:cNvPr id="21509"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81050" y="1690688"/>
            <a:ext cx="7581900" cy="4100512"/>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44368B3-B1BB-49E0-9CF5-294F32EF72BD}" type="slidenum">
              <a:rPr lang="el-GR" altLang="en-US">
                <a:solidFill>
                  <a:srgbClr val="898989"/>
                </a:solidFill>
                <a:latin typeface="Calibri" panose="020F0502020204030204" pitchFamily="34" charset="0"/>
              </a:rPr>
              <a:pPr/>
              <a:t>18</a:t>
            </a:fld>
            <a:endParaRPr lang="el-GR" altLang="en-US">
              <a:solidFill>
                <a:srgbClr val="898989"/>
              </a:solidFill>
              <a:latin typeface="Calibri" panose="020F0502020204030204" pitchFamily="34" charset="0"/>
            </a:endParaRPr>
          </a:p>
        </p:txBody>
      </p:sp>
      <p:sp>
        <p:nvSpPr>
          <p:cNvPr id="8" name="Text Box 3"/>
          <p:cNvSpPr txBox="1">
            <a:spLocks noChangeArrowheads="1"/>
          </p:cNvSpPr>
          <p:nvPr/>
        </p:nvSpPr>
        <p:spPr bwMode="auto">
          <a:xfrm>
            <a:off x="3235325" y="5876925"/>
            <a:ext cx="2673350" cy="368300"/>
          </a:xfrm>
          <a:prstGeom prst="rect">
            <a:avLst/>
          </a:prstGeom>
          <a:noFill/>
          <a:ln>
            <a:noFill/>
          </a:ln>
          <a:effectLst/>
          <a:extLst/>
        </p:spPr>
        <p:txBody>
          <a:bodyPr wrap="none">
            <a:spAutoFit/>
          </a:bodyPr>
          <a:lstStyle/>
          <a:p>
            <a:pPr eaLnBrk="0" hangingPunct="0">
              <a:defRPr/>
            </a:pPr>
            <a:r>
              <a:rPr lang="el-GR" altLang="en-US" dirty="0">
                <a:latin typeface="+mn-lt"/>
                <a:cs typeface="+mn-cs"/>
              </a:rPr>
              <a:t>Ένα τυπικό </a:t>
            </a:r>
            <a:r>
              <a:rPr lang="el-GR" altLang="en-US" dirty="0" err="1">
                <a:latin typeface="+mn-lt"/>
                <a:cs typeface="+mn-cs"/>
              </a:rPr>
              <a:t>χηληκεραιωτό</a:t>
            </a:r>
            <a:endParaRPr lang="el-GR" altLang="en-US" dirty="0">
              <a:latin typeface="+mn-lt"/>
              <a:cs typeface="+mn-cs"/>
            </a:endParaRPr>
          </a:p>
        </p:txBody>
      </p:sp>
      <p:sp>
        <p:nvSpPr>
          <p:cNvPr id="9" name="TextBox 8"/>
          <p:cNvSpPr txBox="1"/>
          <p:nvPr/>
        </p:nvSpPr>
        <p:spPr>
          <a:xfrm>
            <a:off x="8027988" y="5513388"/>
            <a:ext cx="342900" cy="277812"/>
          </a:xfrm>
          <a:prstGeom prst="rect">
            <a:avLst/>
          </a:prstGeom>
          <a:noFill/>
        </p:spPr>
        <p:txBody>
          <a:bodyPr wrap="none">
            <a:spAutoFit/>
          </a:bodyPr>
          <a:lstStyle/>
          <a:p>
            <a:pPr eaLnBrk="0" hangingPunct="0">
              <a:defRPr/>
            </a:pPr>
            <a:r>
              <a:rPr lang="en-US" sz="1200" dirty="0">
                <a:latin typeface="+mn-lt"/>
                <a:cs typeface="+mn-cs"/>
              </a:rPr>
              <a:t>15</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1"/>
          <p:cNvSpPr>
            <a:spLocks noGrp="1"/>
          </p:cNvSpPr>
          <p:nvPr>
            <p:ph type="title"/>
          </p:nvPr>
        </p:nvSpPr>
        <p:spPr/>
        <p:txBody>
          <a:bodyPr/>
          <a:lstStyle/>
          <a:p>
            <a:pPr eaLnBrk="1" hangingPunct="1"/>
            <a:r>
              <a:rPr lang="el-GR" altLang="en-US" smtClean="0"/>
              <a:t>Υπόφυλο Χηληκεραιωτά 3</a:t>
            </a:r>
            <a:r>
              <a:rPr lang="en-US" altLang="en-US" smtClean="0"/>
              <a:t>/</a:t>
            </a:r>
            <a:r>
              <a:rPr lang="el-GR" altLang="en-US" smtClean="0"/>
              <a:t>3</a:t>
            </a:r>
            <a:endParaRPr lang="en-US" altLang="en-US" smtClean="0"/>
          </a:p>
        </p:txBody>
      </p:sp>
      <p:sp>
        <p:nvSpPr>
          <p:cNvPr id="22531" name="Θέση περιεχομένου 5"/>
          <p:cNvSpPr>
            <a:spLocks noGrp="1"/>
          </p:cNvSpPr>
          <p:nvPr>
            <p:ph idx="1"/>
          </p:nvPr>
        </p:nvSpPr>
        <p:spPr/>
        <p:txBody>
          <a:bodyPr/>
          <a:lstStyle/>
          <a:p>
            <a:pPr eaLnBrk="1" hangingPunct="1"/>
            <a:endParaRPr lang="el-GR" altLang="en-US" b="1" smtClean="0"/>
          </a:p>
          <a:p>
            <a:pPr eaLnBrk="1" hangingPunct="1"/>
            <a:r>
              <a:rPr lang="el-GR" altLang="en-US" b="1" smtClean="0"/>
              <a:t>Ομοταξία Μηρόστομα</a:t>
            </a:r>
          </a:p>
          <a:p>
            <a:pPr eaLnBrk="1" hangingPunct="1">
              <a:spcBef>
                <a:spcPts val="2400"/>
              </a:spcBef>
            </a:pPr>
            <a:r>
              <a:rPr lang="el-GR" altLang="en-US" b="1" smtClean="0"/>
              <a:t>Ομοταξία Πυκνογονίδια</a:t>
            </a:r>
          </a:p>
          <a:p>
            <a:pPr eaLnBrk="1" hangingPunct="1">
              <a:spcBef>
                <a:spcPts val="2400"/>
              </a:spcBef>
            </a:pPr>
            <a:r>
              <a:rPr lang="el-GR" altLang="en-US" b="1" smtClean="0"/>
              <a:t>Ομοταξία Αραχνίδια</a:t>
            </a:r>
          </a:p>
          <a:p>
            <a:pPr eaLnBrk="1" hangingPunct="1"/>
            <a:endParaRPr lang="en-US" altLang="en-US" smtClean="0"/>
          </a:p>
        </p:txBody>
      </p:sp>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74E1FBFC-22C8-4C12-8DA8-EF41E0ADAB12}" type="slidenum">
              <a:rPr lang="el-GR" altLang="en-US">
                <a:solidFill>
                  <a:srgbClr val="898989"/>
                </a:solidFill>
                <a:latin typeface="Calibri" panose="020F0502020204030204" pitchFamily="34" charset="0"/>
              </a:rPr>
              <a:pPr/>
              <a:t>19</a:t>
            </a:fld>
            <a:endParaRPr lang="el-GR" altLang="en-US">
              <a:solidFill>
                <a:srgbClr val="898989"/>
              </a:solidFill>
              <a:latin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l-GR" altLang="en-US" smtClean="0"/>
              <a:t>Περιεχόμενο Ενότητας</a:t>
            </a:r>
          </a:p>
        </p:txBody>
      </p:sp>
      <p:sp>
        <p:nvSpPr>
          <p:cNvPr id="5123" name="Content Placeholder 2"/>
          <p:cNvSpPr>
            <a:spLocks noGrp="1"/>
          </p:cNvSpPr>
          <p:nvPr>
            <p:ph idx="1"/>
          </p:nvPr>
        </p:nvSpPr>
        <p:spPr/>
        <p:txBody>
          <a:bodyPr/>
          <a:lstStyle/>
          <a:p>
            <a:pPr eaLnBrk="1" hangingPunct="1"/>
            <a:r>
              <a:rPr lang="el-GR" altLang="en-US" sz="2400" smtClean="0"/>
              <a:t>Σχέσεις μεταξύ των υποομάδων των Αρθροπόδων</a:t>
            </a:r>
          </a:p>
          <a:p>
            <a:pPr eaLnBrk="1" hangingPunct="1"/>
            <a:r>
              <a:rPr lang="el-GR" altLang="en-US" sz="2400" smtClean="0"/>
              <a:t>Γιατί τα Αρθρόποδα απέκτησαν τόσο μεγάλη ποικιλία και αφθονία</a:t>
            </a:r>
          </a:p>
          <a:p>
            <a:pPr eaLnBrk="1" hangingPunct="1"/>
            <a:r>
              <a:rPr lang="el-GR" altLang="en-US" sz="2400" smtClean="0"/>
              <a:t>Υπόφυλο Τριλοβίτες</a:t>
            </a:r>
          </a:p>
          <a:p>
            <a:pPr eaLnBrk="1" hangingPunct="1"/>
            <a:r>
              <a:rPr lang="el-GR" altLang="en-US" sz="2400" smtClean="0"/>
              <a:t>Υπόφυλο Χηληκεραιωτά – Μηρόστομα</a:t>
            </a:r>
          </a:p>
          <a:p>
            <a:pPr eaLnBrk="1" hangingPunct="1"/>
            <a:r>
              <a:rPr lang="el-GR" altLang="en-US" sz="2400" smtClean="0"/>
              <a:t>Υπόφυλο Χηληκεραιωτά – Πυκνογονίδια</a:t>
            </a:r>
          </a:p>
          <a:p>
            <a:pPr eaLnBrk="1" hangingPunct="1"/>
            <a:r>
              <a:rPr lang="el-GR" altLang="en-US" sz="2400" smtClean="0"/>
              <a:t>Υπόφυλο Χηληκεραιωτά – Αραχνίδια</a:t>
            </a:r>
          </a:p>
          <a:p>
            <a:pPr eaLnBrk="1" hangingPunct="1"/>
            <a:r>
              <a:rPr lang="el-GR" altLang="en-US" sz="2400" smtClean="0"/>
              <a:t>Υπόφυλο Μυριάποδα</a:t>
            </a:r>
          </a:p>
          <a:p>
            <a:pPr eaLnBrk="1" hangingPunct="1"/>
            <a:r>
              <a:rPr lang="el-GR" altLang="en-US" sz="2400" smtClean="0"/>
              <a:t>Φυλογένεση και προσαρμοστική διαφοροποίηση</a:t>
            </a:r>
            <a:endParaRPr lang="en-US" altLang="en-US" sz="2400" smtClean="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Slide Number Placeholder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120A9B1-0298-4323-99E1-F5A092E75D52}" type="slidenum">
              <a:rPr lang="el-GR" altLang="en-US">
                <a:solidFill>
                  <a:srgbClr val="898989"/>
                </a:solidFill>
                <a:latin typeface="Calibri" panose="020F0502020204030204" pitchFamily="34" charset="0"/>
              </a:rPr>
              <a:pPr/>
              <a:t>2</a:t>
            </a:fld>
            <a:endParaRPr lang="el-GR" altLang="en-US">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Τίτλος 1"/>
          <p:cNvSpPr>
            <a:spLocks noGrp="1"/>
          </p:cNvSpPr>
          <p:nvPr>
            <p:ph type="title"/>
          </p:nvPr>
        </p:nvSpPr>
        <p:spPr/>
        <p:txBody>
          <a:bodyPr/>
          <a:lstStyle/>
          <a:p>
            <a:pPr eaLnBrk="1" hangingPunct="1"/>
            <a:r>
              <a:rPr lang="el-GR" altLang="en-US" smtClean="0"/>
              <a:t>Ομοταξία Μηρόστομα</a:t>
            </a:r>
            <a:endParaRPr lang="en-US" altLang="en-US" smtClean="0"/>
          </a:p>
        </p:txBody>
      </p:sp>
      <p:pic>
        <p:nvPicPr>
          <p:cNvPr id="23558" name="Picture 3" descr="C:\Users\user\Pictures\Horseshoe_Crabs_mating.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57313" y="1571625"/>
            <a:ext cx="6526212" cy="4351338"/>
          </a:xfrm>
          <a:noFill/>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0812B87-C6B7-4FAB-BACF-54E6216F1650}" type="slidenum">
              <a:rPr lang="el-GR" altLang="en-US">
                <a:solidFill>
                  <a:srgbClr val="898989"/>
                </a:solidFill>
                <a:latin typeface="Calibri" panose="020F0502020204030204" pitchFamily="34" charset="0"/>
              </a:rPr>
              <a:pPr/>
              <a:t>20</a:t>
            </a:fld>
            <a:endParaRPr lang="el-GR" altLang="en-US">
              <a:solidFill>
                <a:srgbClr val="898989"/>
              </a:solidFill>
              <a:latin typeface="Calibri" panose="020F0502020204030204" pitchFamily="34" charset="0"/>
            </a:endParaRPr>
          </a:p>
        </p:txBody>
      </p:sp>
      <p:sp>
        <p:nvSpPr>
          <p:cNvPr id="11" name="TextBox 10"/>
          <p:cNvSpPr txBox="1"/>
          <p:nvPr/>
        </p:nvSpPr>
        <p:spPr>
          <a:xfrm>
            <a:off x="7010400" y="5308600"/>
            <a:ext cx="341313" cy="277813"/>
          </a:xfrm>
          <a:prstGeom prst="rect">
            <a:avLst/>
          </a:prstGeom>
          <a:noFill/>
        </p:spPr>
        <p:txBody>
          <a:bodyPr wrap="none">
            <a:spAutoFit/>
          </a:bodyPr>
          <a:lstStyle/>
          <a:p>
            <a:pPr eaLnBrk="0" hangingPunct="0">
              <a:defRPr/>
            </a:pPr>
            <a:r>
              <a:rPr lang="en-US" sz="1200" dirty="0">
                <a:solidFill>
                  <a:schemeClr val="bg1"/>
                </a:solidFill>
                <a:latin typeface="+mn-lt"/>
                <a:cs typeface="+mn-cs"/>
              </a:rPr>
              <a:t>16</a:t>
            </a:r>
          </a:p>
        </p:txBody>
      </p:sp>
      <p:sp>
        <p:nvSpPr>
          <p:cNvPr id="23559" name="TextBox 15"/>
          <p:cNvSpPr txBox="1">
            <a:spLocks noChangeArrowheads="1"/>
          </p:cNvSpPr>
          <p:nvPr/>
        </p:nvSpPr>
        <p:spPr bwMode="auto">
          <a:xfrm>
            <a:off x="7286625" y="5572125"/>
            <a:ext cx="341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r>
              <a:rPr lang="el-GR" altLang="en-US" sz="1200">
                <a:latin typeface="Calibri" panose="020F0502020204030204" pitchFamily="34" charset="0"/>
              </a:rPr>
              <a:t>16</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Τίτλος 1"/>
          <p:cNvSpPr>
            <a:spLocks noGrp="1"/>
          </p:cNvSpPr>
          <p:nvPr>
            <p:ph type="title"/>
          </p:nvPr>
        </p:nvSpPr>
        <p:spPr/>
        <p:txBody>
          <a:bodyPr/>
          <a:lstStyle/>
          <a:p>
            <a:pPr eaLnBrk="1" hangingPunct="1"/>
            <a:r>
              <a:rPr lang="el-GR" altLang="en-US" sz="4000" smtClean="0"/>
              <a:t>Υφομοταξία Ευρυπτερίδια (εξαφανισμένα)</a:t>
            </a:r>
            <a:endParaRPr lang="en-US" altLang="en-US" sz="4000" smtClean="0"/>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600200" y="2367756"/>
            <a:ext cx="1943100" cy="3267075"/>
          </a:xfrm>
        </p:spPr>
      </p:pic>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275034" y="1953120"/>
            <a:ext cx="3525514" cy="4116457"/>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55B288C-8E23-456C-BADC-124CE4537B72}" type="slidenum">
              <a:rPr lang="el-GR" altLang="en-US">
                <a:solidFill>
                  <a:srgbClr val="898989"/>
                </a:solidFill>
                <a:latin typeface="Calibri" panose="020F0502020204030204" pitchFamily="34" charset="0"/>
              </a:rPr>
              <a:pPr/>
              <a:t>21</a:t>
            </a:fld>
            <a:endParaRPr lang="el-GR" altLang="en-US">
              <a:solidFill>
                <a:srgbClr val="898989"/>
              </a:solidFill>
              <a:latin typeface="Calibri" panose="020F0502020204030204" pitchFamily="34" charset="0"/>
            </a:endParaRPr>
          </a:p>
        </p:txBody>
      </p:sp>
      <p:sp>
        <p:nvSpPr>
          <p:cNvPr id="10" name="TextBox 9"/>
          <p:cNvSpPr txBox="1"/>
          <p:nvPr/>
        </p:nvSpPr>
        <p:spPr>
          <a:xfrm>
            <a:off x="3642995" y="5781515"/>
            <a:ext cx="342900" cy="276225"/>
          </a:xfrm>
          <a:prstGeom prst="rect">
            <a:avLst/>
          </a:prstGeom>
          <a:noFill/>
        </p:spPr>
        <p:txBody>
          <a:bodyPr wrap="none">
            <a:spAutoFit/>
          </a:bodyPr>
          <a:lstStyle/>
          <a:p>
            <a:pPr eaLnBrk="0" hangingPunct="0">
              <a:defRPr/>
            </a:pPr>
            <a:r>
              <a:rPr lang="en-US" sz="1200" dirty="0">
                <a:latin typeface="+mn-lt"/>
                <a:cs typeface="+mn-cs"/>
              </a:rPr>
              <a:t>17</a:t>
            </a:r>
          </a:p>
        </p:txBody>
      </p:sp>
      <p:sp>
        <p:nvSpPr>
          <p:cNvPr id="14" name="TextBox 13"/>
          <p:cNvSpPr txBox="1"/>
          <p:nvPr/>
        </p:nvSpPr>
        <p:spPr>
          <a:xfrm>
            <a:off x="7458788" y="5792578"/>
            <a:ext cx="341760" cy="276999"/>
          </a:xfrm>
          <a:prstGeom prst="rect">
            <a:avLst/>
          </a:prstGeom>
          <a:noFill/>
        </p:spPr>
        <p:txBody>
          <a:bodyPr wrap="none">
            <a:spAutoFit/>
          </a:bodyPr>
          <a:lstStyle/>
          <a:p>
            <a:pPr eaLnBrk="0" hangingPunct="0">
              <a:defRPr/>
            </a:pPr>
            <a:r>
              <a:rPr lang="en-US" sz="1200" dirty="0" smtClean="0">
                <a:latin typeface="+mn-lt"/>
                <a:cs typeface="+mn-cs"/>
              </a:rPr>
              <a:t>1</a:t>
            </a:r>
            <a:r>
              <a:rPr lang="el-GR" sz="1200" dirty="0" smtClean="0">
                <a:latin typeface="+mn-lt"/>
                <a:cs typeface="+mn-cs"/>
              </a:rPr>
              <a:t>8</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Τίτλος 1"/>
          <p:cNvSpPr>
            <a:spLocks noGrp="1"/>
          </p:cNvSpPr>
          <p:nvPr>
            <p:ph type="title"/>
          </p:nvPr>
        </p:nvSpPr>
        <p:spPr/>
        <p:txBody>
          <a:bodyPr/>
          <a:lstStyle/>
          <a:p>
            <a:pPr eaLnBrk="1" hangingPunct="1"/>
            <a:r>
              <a:rPr lang="el-GR" altLang="en-US" smtClean="0"/>
              <a:t>Υφομοταξία Ξιφοσουρίδια</a:t>
            </a:r>
            <a:r>
              <a:rPr lang="en-US" altLang="en-US" smtClean="0"/>
              <a:t> 1/3</a:t>
            </a:r>
          </a:p>
        </p:txBody>
      </p:sp>
      <p:pic>
        <p:nvPicPr>
          <p:cNvPr id="25605"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93356" y="1909212"/>
            <a:ext cx="7886700" cy="3336925"/>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0D9ABFB-5604-4B41-A0EE-02560BF3CFB4}" type="slidenum">
              <a:rPr lang="el-GR" altLang="en-US">
                <a:solidFill>
                  <a:srgbClr val="898989"/>
                </a:solidFill>
                <a:latin typeface="Calibri" panose="020F0502020204030204" pitchFamily="34" charset="0"/>
              </a:rPr>
              <a:pPr/>
              <a:t>22</a:t>
            </a:fld>
            <a:endParaRPr lang="el-GR" altLang="en-US">
              <a:solidFill>
                <a:srgbClr val="898989"/>
              </a:solidFill>
              <a:latin typeface="Calibri" panose="020F0502020204030204" pitchFamily="34" charset="0"/>
            </a:endParaRPr>
          </a:p>
        </p:txBody>
      </p:sp>
      <p:sp>
        <p:nvSpPr>
          <p:cNvPr id="7" name="TextBox 6"/>
          <p:cNvSpPr txBox="1"/>
          <p:nvPr/>
        </p:nvSpPr>
        <p:spPr>
          <a:xfrm>
            <a:off x="8027988" y="4888726"/>
            <a:ext cx="341760" cy="276999"/>
          </a:xfrm>
          <a:prstGeom prst="rect">
            <a:avLst/>
          </a:prstGeom>
          <a:noFill/>
        </p:spPr>
        <p:txBody>
          <a:bodyPr wrap="none">
            <a:spAutoFit/>
          </a:bodyPr>
          <a:lstStyle/>
          <a:p>
            <a:pPr eaLnBrk="0" hangingPunct="0">
              <a:defRPr/>
            </a:pPr>
            <a:r>
              <a:rPr lang="en-US" sz="1200" dirty="0" smtClean="0">
                <a:latin typeface="+mn-lt"/>
                <a:cs typeface="+mn-cs"/>
              </a:rPr>
              <a:t>1</a:t>
            </a:r>
            <a:r>
              <a:rPr lang="el-GR" sz="1200" dirty="0" smtClean="0">
                <a:latin typeface="+mn-lt"/>
                <a:cs typeface="+mn-cs"/>
              </a:rPr>
              <a:t>9</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Τίτλος 1"/>
          <p:cNvSpPr>
            <a:spLocks noGrp="1"/>
          </p:cNvSpPr>
          <p:nvPr>
            <p:ph type="title"/>
          </p:nvPr>
        </p:nvSpPr>
        <p:spPr/>
        <p:txBody>
          <a:bodyPr/>
          <a:lstStyle/>
          <a:p>
            <a:pPr eaLnBrk="1" hangingPunct="1"/>
            <a:r>
              <a:rPr lang="el-GR" altLang="en-US" smtClean="0"/>
              <a:t>Υφομοταξία Ξιφοσουρίδια</a:t>
            </a:r>
            <a:r>
              <a:rPr lang="en-US" altLang="en-US" smtClean="0"/>
              <a:t> 2/3</a:t>
            </a:r>
          </a:p>
        </p:txBody>
      </p:sp>
      <p:sp>
        <p:nvSpPr>
          <p:cNvPr id="26629" name="Θέση περιεχομένου 2"/>
          <p:cNvSpPr>
            <a:spLocks noGrp="1"/>
          </p:cNvSpPr>
          <p:nvPr>
            <p:ph idx="1"/>
          </p:nvPr>
        </p:nvSpPr>
        <p:spPr/>
        <p:txBody>
          <a:bodyPr/>
          <a:lstStyle/>
          <a:p>
            <a:pPr marL="0" indent="0" eaLnBrk="1" hangingPunct="1">
              <a:buFont typeface="Arial" panose="020B0604020202020204" pitchFamily="34" charset="0"/>
              <a:buNone/>
            </a:pPr>
            <a:r>
              <a:rPr lang="el-GR" altLang="en-US" b="1" smtClean="0"/>
              <a:t>Ξεκινούν από το Κάμβριο</a:t>
            </a:r>
          </a:p>
          <a:p>
            <a:pPr marL="0" indent="0" eaLnBrk="1" hangingPunct="1">
              <a:spcBef>
                <a:spcPts val="1800"/>
              </a:spcBef>
              <a:buFont typeface="Arial" panose="020B0604020202020204" pitchFamily="34" charset="0"/>
              <a:buNone/>
            </a:pPr>
            <a:r>
              <a:rPr lang="el-GR" altLang="en-US" b="1" smtClean="0"/>
              <a:t>3 γένη</a:t>
            </a:r>
          </a:p>
          <a:p>
            <a:pPr marL="0" indent="0" eaLnBrk="1" hangingPunct="1">
              <a:spcBef>
                <a:spcPts val="1800"/>
              </a:spcBef>
            </a:pPr>
            <a:r>
              <a:rPr lang="el-GR" altLang="en-US" b="1" smtClean="0"/>
              <a:t>Πεταλοειδής θυρεός</a:t>
            </a:r>
          </a:p>
          <a:p>
            <a:pPr marL="0" indent="0" eaLnBrk="1" hangingPunct="1"/>
            <a:r>
              <a:rPr lang="el-GR" altLang="en-US" b="1" smtClean="0"/>
              <a:t>Επίμηκες τέλσον</a:t>
            </a:r>
          </a:p>
          <a:p>
            <a:pPr marL="0" indent="0" eaLnBrk="1" hangingPunct="1"/>
            <a:r>
              <a:rPr lang="el-GR" altLang="en-US" b="1" smtClean="0"/>
              <a:t>5 ζεύγη βαδιστικών ποδιών</a:t>
            </a:r>
          </a:p>
          <a:p>
            <a:pPr marL="0" indent="0" eaLnBrk="1" hangingPunct="1"/>
            <a:r>
              <a:rPr lang="el-GR" altLang="en-US" b="1" smtClean="0"/>
              <a:t>Βιβλιοβράγχια</a:t>
            </a:r>
          </a:p>
          <a:p>
            <a:pPr marL="0" indent="0" eaLnBrk="1" hangingPunct="1"/>
            <a:endParaRPr lang="en-US" altLang="en-US" smtClean="0"/>
          </a:p>
        </p:txBody>
      </p:sp>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6FEC271-485E-4B64-844F-8642DA1BF301}" type="slidenum">
              <a:rPr lang="el-GR" altLang="en-US">
                <a:solidFill>
                  <a:srgbClr val="898989"/>
                </a:solidFill>
                <a:latin typeface="Calibri" panose="020F0502020204030204" pitchFamily="34" charset="0"/>
              </a:rPr>
              <a:pPr/>
              <a:t>23</a:t>
            </a:fld>
            <a:endParaRPr lang="el-GR" altLang="en-US">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Τίτλος 1"/>
          <p:cNvSpPr>
            <a:spLocks noGrp="1"/>
          </p:cNvSpPr>
          <p:nvPr>
            <p:ph type="title"/>
          </p:nvPr>
        </p:nvSpPr>
        <p:spPr/>
        <p:txBody>
          <a:bodyPr/>
          <a:lstStyle/>
          <a:p>
            <a:pPr eaLnBrk="1" hangingPunct="1"/>
            <a:r>
              <a:rPr lang="el-GR" altLang="en-US" smtClean="0"/>
              <a:t>Υφομοταξία Ξιφοσουρίδια</a:t>
            </a:r>
            <a:r>
              <a:rPr lang="en-US" altLang="en-US" smtClean="0"/>
              <a:t> 3/3</a:t>
            </a:r>
          </a:p>
        </p:txBody>
      </p:sp>
      <p:pic>
        <p:nvPicPr>
          <p:cNvPr id="27653"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r="819"/>
          <a:stretch>
            <a:fillRect/>
          </a:stretch>
        </p:blipFill>
        <p:spPr>
          <a:xfrm>
            <a:off x="2247900" y="1517650"/>
            <a:ext cx="4610100" cy="4838700"/>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5385753-5405-4462-8F75-A4900B28E481}" type="slidenum">
              <a:rPr lang="el-GR" altLang="en-US">
                <a:solidFill>
                  <a:srgbClr val="898989"/>
                </a:solidFill>
                <a:latin typeface="Calibri" panose="020F0502020204030204" pitchFamily="34" charset="0"/>
              </a:rPr>
              <a:pPr/>
              <a:t>24</a:t>
            </a:fld>
            <a:endParaRPr lang="el-GR" altLang="en-US">
              <a:solidFill>
                <a:srgbClr val="898989"/>
              </a:solidFill>
              <a:latin typeface="Calibri" panose="020F0502020204030204" pitchFamily="34" charset="0"/>
            </a:endParaRPr>
          </a:p>
        </p:txBody>
      </p:sp>
      <p:sp>
        <p:nvSpPr>
          <p:cNvPr id="27654" name="TextBox 8"/>
          <p:cNvSpPr txBox="1">
            <a:spLocks noChangeArrowheads="1"/>
          </p:cNvSpPr>
          <p:nvPr/>
        </p:nvSpPr>
        <p:spPr bwMode="auto">
          <a:xfrm>
            <a:off x="6357938" y="6000750"/>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r>
              <a:rPr lang="en-US" altLang="en-US" sz="1200" dirty="0" smtClean="0">
                <a:latin typeface="Calibri" panose="020F0502020204030204" pitchFamily="34" charset="0"/>
              </a:rPr>
              <a:t>20</a:t>
            </a:r>
            <a:endParaRPr lang="el-GR" altLang="en-US" sz="1200"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Τίτλος 1"/>
          <p:cNvSpPr>
            <a:spLocks noGrp="1"/>
          </p:cNvSpPr>
          <p:nvPr>
            <p:ph type="title"/>
          </p:nvPr>
        </p:nvSpPr>
        <p:spPr/>
        <p:txBody>
          <a:bodyPr/>
          <a:lstStyle/>
          <a:p>
            <a:pPr eaLnBrk="1" hangingPunct="1"/>
            <a:r>
              <a:rPr lang="el-GR" altLang="en-US" smtClean="0"/>
              <a:t>Ομοταξία Πυκνογονίδια</a:t>
            </a:r>
            <a:endParaRPr lang="en-US" altLang="en-US" smtClean="0"/>
          </a:p>
        </p:txBody>
      </p:sp>
      <p:pic>
        <p:nvPicPr>
          <p:cNvPr id="28677" name="Θέση περιεχομένου 8"/>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57438" y="1849438"/>
            <a:ext cx="4310062" cy="3767137"/>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4973030F-25D3-4B8A-9F2A-6ADDF13A7CE1}" type="slidenum">
              <a:rPr lang="el-GR" altLang="en-US">
                <a:solidFill>
                  <a:srgbClr val="898989"/>
                </a:solidFill>
                <a:latin typeface="Calibri" panose="020F0502020204030204" pitchFamily="34" charset="0"/>
              </a:rPr>
              <a:pPr/>
              <a:t>25</a:t>
            </a:fld>
            <a:endParaRPr lang="el-GR" altLang="en-US">
              <a:solidFill>
                <a:srgbClr val="898989"/>
              </a:solidFill>
              <a:latin typeface="Calibri" panose="020F0502020204030204" pitchFamily="34" charset="0"/>
            </a:endParaRPr>
          </a:p>
        </p:txBody>
      </p:sp>
      <p:sp>
        <p:nvSpPr>
          <p:cNvPr id="10" name="TextBox 9"/>
          <p:cNvSpPr txBox="1"/>
          <p:nvPr/>
        </p:nvSpPr>
        <p:spPr>
          <a:xfrm>
            <a:off x="6248400" y="5257800"/>
            <a:ext cx="341760" cy="276999"/>
          </a:xfrm>
          <a:prstGeom prst="rect">
            <a:avLst/>
          </a:prstGeom>
          <a:noFill/>
        </p:spPr>
        <p:txBody>
          <a:bodyPr wrap="none">
            <a:spAutoFit/>
          </a:bodyPr>
          <a:lstStyle/>
          <a:p>
            <a:pPr eaLnBrk="0" hangingPunct="0">
              <a:defRPr/>
            </a:pPr>
            <a:r>
              <a:rPr lang="en-US" sz="1200" dirty="0" smtClean="0">
                <a:latin typeface="+mn-lt"/>
                <a:cs typeface="+mn-cs"/>
              </a:rPr>
              <a:t>2</a:t>
            </a:r>
            <a:r>
              <a:rPr lang="el-GR" sz="1200" dirty="0" smtClean="0">
                <a:latin typeface="+mn-lt"/>
                <a:cs typeface="+mn-cs"/>
              </a:rPr>
              <a:t>1</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Τίτλος 1"/>
          <p:cNvSpPr>
            <a:spLocks noGrp="1"/>
          </p:cNvSpPr>
          <p:nvPr>
            <p:ph type="title"/>
          </p:nvPr>
        </p:nvSpPr>
        <p:spPr/>
        <p:txBody>
          <a:bodyPr>
            <a:normAutofit/>
          </a:bodyPr>
          <a:lstStyle/>
          <a:p>
            <a:pPr eaLnBrk="1" hangingPunct="1"/>
            <a:r>
              <a:rPr lang="el-GR" altLang="en-US" dirty="0" err="1" smtClean="0"/>
              <a:t>Πυκνογονίδια</a:t>
            </a:r>
            <a:r>
              <a:rPr lang="el-GR" altLang="en-US" dirty="0" smtClean="0"/>
              <a:t>: </a:t>
            </a:r>
            <a:r>
              <a:rPr lang="en-US" altLang="en-US" i="1" dirty="0" err="1" smtClean="0"/>
              <a:t>Nymphon</a:t>
            </a:r>
            <a:r>
              <a:rPr lang="en-US" altLang="en-US" i="1" dirty="0" smtClean="0"/>
              <a:t> </a:t>
            </a:r>
            <a:r>
              <a:rPr lang="en-US" altLang="en-US" i="1" dirty="0" err="1" smtClean="0"/>
              <a:t>rubrum</a:t>
            </a:r>
            <a:endParaRPr lang="en-US" altLang="en-US" i="1" dirty="0" smtClean="0"/>
          </a:p>
        </p:txBody>
      </p:sp>
      <p:pic>
        <p:nvPicPr>
          <p:cNvPr id="29702" name="Θέση περιεχομένου 7"/>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28650" y="1600200"/>
            <a:ext cx="4183063" cy="3979863"/>
          </a:xfrm>
        </p:spPr>
      </p:pic>
      <p:sp>
        <p:nvSpPr>
          <p:cNvPr id="29699" name="Θέση περιεχομένου 2"/>
          <p:cNvSpPr>
            <a:spLocks noGrp="1"/>
          </p:cNvSpPr>
          <p:nvPr>
            <p:ph sz="half" idx="2"/>
          </p:nvPr>
        </p:nvSpPr>
        <p:spPr>
          <a:xfrm>
            <a:off x="4811713" y="1616075"/>
            <a:ext cx="3886200" cy="4351338"/>
          </a:xfrm>
        </p:spPr>
        <p:txBody>
          <a:bodyPr/>
          <a:lstStyle/>
          <a:p>
            <a:pPr eaLnBrk="1" hangingPunct="1"/>
            <a:r>
              <a:rPr lang="el-GR" altLang="en-US" smtClean="0"/>
              <a:t>Μικρά, λεπτά σώματα με μακριά πόδια</a:t>
            </a:r>
          </a:p>
          <a:p>
            <a:pPr eaLnBrk="1" hangingPunct="1"/>
            <a:r>
              <a:rPr lang="el-GR" altLang="en-US" smtClean="0"/>
              <a:t>Αρσενικά με ωοφόρα</a:t>
            </a:r>
          </a:p>
          <a:p>
            <a:pPr eaLnBrk="1" hangingPunct="1"/>
            <a:r>
              <a:rPr lang="el-GR" altLang="en-US" smtClean="0"/>
              <a:t>Προβοσκίδα</a:t>
            </a:r>
          </a:p>
          <a:p>
            <a:pPr eaLnBrk="1" hangingPunct="1"/>
            <a:endParaRPr lang="en-US" altLang="en-US" smtClean="0"/>
          </a:p>
        </p:txBody>
      </p:sp>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DD6491F2-6689-4E22-BAF4-6D7597090179}" type="slidenum">
              <a:rPr lang="el-GR" altLang="en-US">
                <a:solidFill>
                  <a:srgbClr val="898989"/>
                </a:solidFill>
                <a:latin typeface="Calibri" panose="020F0502020204030204" pitchFamily="34" charset="0"/>
              </a:rPr>
              <a:pPr/>
              <a:t>26</a:t>
            </a:fld>
            <a:endParaRPr lang="el-GR" altLang="en-US">
              <a:solidFill>
                <a:srgbClr val="898989"/>
              </a:solidFill>
              <a:latin typeface="Calibri" panose="020F0502020204030204" pitchFamily="34" charset="0"/>
            </a:endParaRPr>
          </a:p>
        </p:txBody>
      </p:sp>
      <p:sp>
        <p:nvSpPr>
          <p:cNvPr id="7" name="TextBox 6"/>
          <p:cNvSpPr txBox="1"/>
          <p:nvPr/>
        </p:nvSpPr>
        <p:spPr>
          <a:xfrm>
            <a:off x="4381500" y="5292725"/>
            <a:ext cx="341760" cy="276999"/>
          </a:xfrm>
          <a:prstGeom prst="rect">
            <a:avLst/>
          </a:prstGeom>
          <a:noFill/>
        </p:spPr>
        <p:txBody>
          <a:bodyPr wrap="none">
            <a:spAutoFit/>
          </a:bodyPr>
          <a:lstStyle/>
          <a:p>
            <a:pPr eaLnBrk="0" hangingPunct="0">
              <a:defRPr/>
            </a:pPr>
            <a:r>
              <a:rPr lang="en-US" sz="1200" dirty="0" smtClean="0">
                <a:latin typeface="+mn-lt"/>
                <a:cs typeface="+mn-cs"/>
              </a:rPr>
              <a:t>2</a:t>
            </a:r>
            <a:r>
              <a:rPr lang="el-GR" sz="1200" dirty="0" smtClean="0">
                <a:latin typeface="+mn-lt"/>
                <a:cs typeface="+mn-cs"/>
              </a:rPr>
              <a:t>2</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Τίτλος 1"/>
          <p:cNvSpPr>
            <a:spLocks noGrp="1"/>
          </p:cNvSpPr>
          <p:nvPr>
            <p:ph type="title"/>
          </p:nvPr>
        </p:nvSpPr>
        <p:spPr/>
        <p:txBody>
          <a:bodyPr/>
          <a:lstStyle/>
          <a:p>
            <a:pPr eaLnBrk="1" hangingPunct="1"/>
            <a:r>
              <a:rPr lang="el-GR" altLang="en-US" dirty="0" err="1" smtClean="0"/>
              <a:t>Πυκνογονίδια</a:t>
            </a:r>
            <a:r>
              <a:rPr lang="en-US" altLang="en-US" dirty="0" smtClean="0"/>
              <a:t>: </a:t>
            </a:r>
            <a:r>
              <a:rPr lang="el-GR" altLang="en-US" dirty="0" smtClean="0"/>
              <a:t>τύποι σώματος</a:t>
            </a:r>
            <a:endParaRPr lang="en-US" altLang="en-US" dirty="0" smtClean="0"/>
          </a:p>
        </p:txBody>
      </p:sp>
      <p:pic>
        <p:nvPicPr>
          <p:cNvPr id="30723"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690688"/>
            <a:ext cx="6565900" cy="4491037"/>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14F70413-33C3-4578-AB5C-F9FDB2262D86}" type="slidenum">
              <a:rPr lang="el-GR" altLang="en-US">
                <a:solidFill>
                  <a:srgbClr val="898989"/>
                </a:solidFill>
                <a:latin typeface="Calibri" panose="020F0502020204030204" pitchFamily="34" charset="0"/>
              </a:rPr>
              <a:pPr/>
              <a:t>27</a:t>
            </a:fld>
            <a:endParaRPr lang="el-GR" altLang="en-US">
              <a:solidFill>
                <a:srgbClr val="898989"/>
              </a:solidFill>
              <a:latin typeface="Calibri" panose="020F0502020204030204" pitchFamily="34" charset="0"/>
            </a:endParaRPr>
          </a:p>
        </p:txBody>
      </p:sp>
      <p:sp>
        <p:nvSpPr>
          <p:cNvPr id="6" name="TextBox 5"/>
          <p:cNvSpPr txBox="1"/>
          <p:nvPr/>
        </p:nvSpPr>
        <p:spPr>
          <a:xfrm>
            <a:off x="7391400" y="5791200"/>
            <a:ext cx="341760" cy="276999"/>
          </a:xfrm>
          <a:prstGeom prst="rect">
            <a:avLst/>
          </a:prstGeom>
          <a:noFill/>
        </p:spPr>
        <p:txBody>
          <a:bodyPr wrap="none">
            <a:spAutoFit/>
          </a:bodyPr>
          <a:lstStyle/>
          <a:p>
            <a:pPr eaLnBrk="0" hangingPunct="0">
              <a:defRPr/>
            </a:pPr>
            <a:r>
              <a:rPr lang="en-US" sz="1200" dirty="0" smtClean="0">
                <a:latin typeface="+mn-lt"/>
                <a:cs typeface="+mn-cs"/>
              </a:rPr>
              <a:t>2</a:t>
            </a:r>
            <a:r>
              <a:rPr lang="el-GR" sz="1200" dirty="0" smtClean="0">
                <a:latin typeface="+mn-lt"/>
                <a:cs typeface="+mn-cs"/>
              </a:rPr>
              <a:t>3</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Τίτλος 1"/>
          <p:cNvSpPr>
            <a:spLocks noGrp="1"/>
          </p:cNvSpPr>
          <p:nvPr>
            <p:ph type="title"/>
          </p:nvPr>
        </p:nvSpPr>
        <p:spPr/>
        <p:txBody>
          <a:bodyPr/>
          <a:lstStyle/>
          <a:p>
            <a:pPr eaLnBrk="1" hangingPunct="1"/>
            <a:r>
              <a:rPr lang="el-GR" altLang="en-US" dirty="0" err="1" smtClean="0"/>
              <a:t>Πυκνογονίδια</a:t>
            </a:r>
            <a:r>
              <a:rPr lang="el-GR" altLang="en-US" dirty="0" smtClean="0"/>
              <a:t> 1/2</a:t>
            </a:r>
            <a:endParaRPr lang="en-US" altLang="en-US" dirty="0" smtClean="0"/>
          </a:p>
        </p:txBody>
      </p:sp>
      <p:pic>
        <p:nvPicPr>
          <p:cNvPr id="31749"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28813" y="1600200"/>
            <a:ext cx="5286375" cy="4652963"/>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226AF787-B642-4FF0-AAC6-3F6D7D0CD404}" type="slidenum">
              <a:rPr lang="el-GR" altLang="en-US">
                <a:solidFill>
                  <a:srgbClr val="898989"/>
                </a:solidFill>
                <a:latin typeface="Calibri" panose="020F0502020204030204" pitchFamily="34" charset="0"/>
              </a:rPr>
              <a:pPr/>
              <a:t>28</a:t>
            </a:fld>
            <a:endParaRPr lang="el-GR" altLang="en-US">
              <a:solidFill>
                <a:srgbClr val="898989"/>
              </a:solidFill>
              <a:latin typeface="Calibri" panose="020F0502020204030204" pitchFamily="34" charset="0"/>
            </a:endParaRPr>
          </a:p>
        </p:txBody>
      </p:sp>
      <p:sp>
        <p:nvSpPr>
          <p:cNvPr id="7" name="TextBox 6"/>
          <p:cNvSpPr txBox="1"/>
          <p:nvPr/>
        </p:nvSpPr>
        <p:spPr>
          <a:xfrm>
            <a:off x="6873428" y="5906906"/>
            <a:ext cx="341760" cy="276999"/>
          </a:xfrm>
          <a:prstGeom prst="rect">
            <a:avLst/>
          </a:prstGeom>
          <a:noFill/>
        </p:spPr>
        <p:txBody>
          <a:bodyPr wrap="none">
            <a:spAutoFit/>
          </a:bodyPr>
          <a:lstStyle/>
          <a:p>
            <a:pPr eaLnBrk="0" hangingPunct="0">
              <a:defRPr/>
            </a:pPr>
            <a:r>
              <a:rPr lang="el-GR" sz="1200" dirty="0" smtClean="0">
                <a:latin typeface="+mn-lt"/>
                <a:cs typeface="+mn-cs"/>
              </a:rPr>
              <a:t>24</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Τίτλος 1"/>
          <p:cNvSpPr>
            <a:spLocks noGrp="1"/>
          </p:cNvSpPr>
          <p:nvPr>
            <p:ph type="title"/>
          </p:nvPr>
        </p:nvSpPr>
        <p:spPr/>
        <p:txBody>
          <a:bodyPr/>
          <a:lstStyle/>
          <a:p>
            <a:pPr eaLnBrk="1" hangingPunct="1"/>
            <a:r>
              <a:rPr lang="el-GR" altLang="en-US" dirty="0" err="1" smtClean="0"/>
              <a:t>Πυκνογονίδια</a:t>
            </a:r>
            <a:r>
              <a:rPr lang="el-GR" altLang="en-US" dirty="0" smtClean="0"/>
              <a:t> 2/2 </a:t>
            </a:r>
            <a:endParaRPr lang="en-US" altLang="en-US" dirty="0" smtClean="0"/>
          </a:p>
        </p:txBody>
      </p:sp>
      <p:pic>
        <p:nvPicPr>
          <p:cNvPr id="32771"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44550" y="1690688"/>
            <a:ext cx="7454900" cy="4449762"/>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2495E64-52AD-4A76-9ED6-A2E9124EF79A}" type="slidenum">
              <a:rPr lang="el-GR" altLang="en-US">
                <a:solidFill>
                  <a:srgbClr val="898989"/>
                </a:solidFill>
                <a:latin typeface="Calibri" panose="020F0502020204030204" pitchFamily="34" charset="0"/>
              </a:rPr>
              <a:pPr/>
              <a:t>29</a:t>
            </a:fld>
            <a:endParaRPr lang="el-GR" altLang="en-US">
              <a:solidFill>
                <a:srgbClr val="898989"/>
              </a:solidFill>
              <a:latin typeface="Calibri" panose="020F0502020204030204" pitchFamily="34" charset="0"/>
            </a:endParaRPr>
          </a:p>
        </p:txBody>
      </p:sp>
      <p:sp>
        <p:nvSpPr>
          <p:cNvPr id="16" name="TextBox 15"/>
          <p:cNvSpPr txBox="1"/>
          <p:nvPr/>
        </p:nvSpPr>
        <p:spPr>
          <a:xfrm>
            <a:off x="7894760" y="5832902"/>
            <a:ext cx="341760" cy="276999"/>
          </a:xfrm>
          <a:prstGeom prst="rect">
            <a:avLst/>
          </a:prstGeom>
          <a:noFill/>
        </p:spPr>
        <p:txBody>
          <a:bodyPr wrap="none">
            <a:spAutoFit/>
          </a:bodyPr>
          <a:lstStyle/>
          <a:p>
            <a:pPr eaLnBrk="0" hangingPunct="0">
              <a:defRPr/>
            </a:pPr>
            <a:r>
              <a:rPr lang="en-US" sz="1200" dirty="0" smtClean="0">
                <a:latin typeface="+mn-lt"/>
                <a:cs typeface="+mn-cs"/>
              </a:rPr>
              <a:t>2</a:t>
            </a:r>
            <a:r>
              <a:rPr lang="el-GR" sz="1200" dirty="0" smtClean="0">
                <a:latin typeface="+mn-lt"/>
                <a:cs typeface="+mn-cs"/>
              </a:rPr>
              <a:t>5</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Τίτλος 1"/>
          <p:cNvSpPr>
            <a:spLocks noGrp="1"/>
          </p:cNvSpPr>
          <p:nvPr>
            <p:ph type="title"/>
          </p:nvPr>
        </p:nvSpPr>
        <p:spPr/>
        <p:txBody>
          <a:bodyPr/>
          <a:lstStyle/>
          <a:p>
            <a:pPr eaLnBrk="1" hangingPunct="1"/>
            <a:r>
              <a:rPr lang="el-GR" altLang="en-US" smtClean="0"/>
              <a:t>Αρθρόποδα</a:t>
            </a:r>
            <a:endParaRPr lang="en-US" altLang="en-US" smtClean="0"/>
          </a:p>
        </p:txBody>
      </p:sp>
      <p:sp>
        <p:nvSpPr>
          <p:cNvPr id="6147" name="Θέση περιεχομένου 2"/>
          <p:cNvSpPr>
            <a:spLocks noGrp="1"/>
          </p:cNvSpPr>
          <p:nvPr>
            <p:ph sz="half" idx="1"/>
          </p:nvPr>
        </p:nvSpPr>
        <p:spPr/>
        <p:txBody>
          <a:bodyPr/>
          <a:lstStyle/>
          <a:p>
            <a:pPr eaLnBrk="1" hangingPunct="1">
              <a:buFontTx/>
              <a:buChar char="•"/>
            </a:pPr>
            <a:r>
              <a:rPr lang="el-GR" altLang="en-US" sz="2600" smtClean="0"/>
              <a:t>Σώμα χωρισμένο σε τάγματα</a:t>
            </a:r>
          </a:p>
          <a:p>
            <a:pPr eaLnBrk="1" hangingPunct="1">
              <a:buFontTx/>
              <a:buChar char="•"/>
            </a:pPr>
            <a:r>
              <a:rPr lang="el-GR" altLang="en-US" sz="2600" smtClean="0"/>
              <a:t>Αρθρωτά εξαρτήματα</a:t>
            </a:r>
          </a:p>
          <a:p>
            <a:pPr eaLnBrk="1" hangingPunct="1">
              <a:buFontTx/>
              <a:buChar char="•"/>
            </a:pPr>
            <a:r>
              <a:rPr lang="el-GR" altLang="en-US" sz="2600" smtClean="0"/>
              <a:t>Εξωσκελετός από επιδερμίδιο</a:t>
            </a:r>
          </a:p>
          <a:p>
            <a:pPr eaLnBrk="1" hangingPunct="1">
              <a:buFontTx/>
              <a:buChar char="•"/>
            </a:pPr>
            <a:r>
              <a:rPr lang="el-GR" altLang="en-US" sz="2600" smtClean="0"/>
              <a:t>Σύνθετα μυϊκά συστήματα</a:t>
            </a:r>
          </a:p>
          <a:p>
            <a:pPr eaLnBrk="1" hangingPunct="1">
              <a:buFontTx/>
              <a:buChar char="•"/>
            </a:pPr>
            <a:r>
              <a:rPr lang="el-GR" altLang="en-US" sz="2600" smtClean="0"/>
              <a:t>Μειωμένο κοίλωμα</a:t>
            </a:r>
          </a:p>
          <a:p>
            <a:pPr eaLnBrk="1" hangingPunct="1">
              <a:buFontTx/>
              <a:buChar char="•"/>
            </a:pPr>
            <a:r>
              <a:rPr lang="el-GR" altLang="en-US" sz="2600" smtClean="0"/>
              <a:t>Πλήρες πεπτικό σύστημα</a:t>
            </a:r>
          </a:p>
          <a:p>
            <a:pPr eaLnBrk="1" hangingPunct="1"/>
            <a:endParaRPr lang="en-US" altLang="en-US" smtClean="0"/>
          </a:p>
        </p:txBody>
      </p:sp>
      <p:sp>
        <p:nvSpPr>
          <p:cNvPr id="6148" name="Θέση περιεχομένου 5"/>
          <p:cNvSpPr>
            <a:spLocks noGrp="1"/>
          </p:cNvSpPr>
          <p:nvPr>
            <p:ph sz="half" idx="2"/>
          </p:nvPr>
        </p:nvSpPr>
        <p:spPr/>
        <p:txBody>
          <a:bodyPr/>
          <a:lstStyle/>
          <a:p>
            <a:pPr eaLnBrk="1" hangingPunct="1">
              <a:buFontTx/>
              <a:buChar char="•"/>
            </a:pPr>
            <a:r>
              <a:rPr lang="el-GR" altLang="en-US" sz="2600" smtClean="0"/>
              <a:t>Ανοικτό κυκλοφορικό σύστημα</a:t>
            </a:r>
          </a:p>
          <a:p>
            <a:pPr eaLnBrk="1" hangingPunct="1">
              <a:buFontTx/>
              <a:buChar char="•"/>
            </a:pPr>
            <a:r>
              <a:rPr lang="el-GR" altLang="en-US" sz="2600" smtClean="0"/>
              <a:t>Ποικιλία οργάνων αναπνοής</a:t>
            </a:r>
          </a:p>
          <a:p>
            <a:pPr eaLnBrk="1" hangingPunct="1">
              <a:buFontTx/>
              <a:buChar char="•"/>
            </a:pPr>
            <a:r>
              <a:rPr lang="el-GR" altLang="en-US" sz="2600" smtClean="0"/>
              <a:t>Απεκκριτικά όργανα</a:t>
            </a:r>
          </a:p>
          <a:p>
            <a:pPr eaLnBrk="1" hangingPunct="1">
              <a:buFontTx/>
              <a:buChar char="•"/>
            </a:pPr>
            <a:r>
              <a:rPr lang="el-GR" altLang="en-US" sz="2600" smtClean="0"/>
              <a:t>Οργανωμένο νευρικό σύστημα</a:t>
            </a:r>
          </a:p>
          <a:p>
            <a:pPr eaLnBrk="1" hangingPunct="1">
              <a:buFontTx/>
              <a:buChar char="•"/>
            </a:pPr>
            <a:r>
              <a:rPr lang="el-GR" altLang="en-US" sz="2600" smtClean="0"/>
              <a:t>Γονοχωριστικά</a:t>
            </a:r>
          </a:p>
          <a:p>
            <a:pPr eaLnBrk="1" hangingPunct="1"/>
            <a:endParaRPr lang="en-US" altLang="en-US" smtClean="0"/>
          </a:p>
        </p:txBody>
      </p:sp>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095B4B4D-12D4-44D9-A1C5-C9A32573E80B}" type="slidenum">
              <a:rPr lang="el-GR" altLang="en-US">
                <a:solidFill>
                  <a:srgbClr val="898989"/>
                </a:solidFill>
                <a:latin typeface="Calibri" panose="020F0502020204030204" pitchFamily="34" charset="0"/>
              </a:rPr>
              <a:pPr/>
              <a:t>3</a:t>
            </a:fld>
            <a:endParaRPr lang="el-GR" altLang="en-US">
              <a:solidFill>
                <a:srgbClr val="898989"/>
              </a:solidFill>
              <a:latin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Τίτλος 1"/>
          <p:cNvSpPr>
            <a:spLocks noGrp="1"/>
          </p:cNvSpPr>
          <p:nvPr>
            <p:ph type="title"/>
          </p:nvPr>
        </p:nvSpPr>
        <p:spPr/>
        <p:txBody>
          <a:bodyPr/>
          <a:lstStyle/>
          <a:p>
            <a:pPr eaLnBrk="1" hangingPunct="1"/>
            <a:r>
              <a:rPr lang="el-GR" altLang="en-US" dirty="0" smtClean="0"/>
              <a:t>Ομοταξία </a:t>
            </a:r>
            <a:r>
              <a:rPr lang="el-GR" altLang="en-US" dirty="0" err="1" smtClean="0"/>
              <a:t>Αραχνίδια</a:t>
            </a:r>
            <a:r>
              <a:rPr lang="en-US" altLang="en-US" dirty="0" smtClean="0"/>
              <a:t> 1/2</a:t>
            </a:r>
          </a:p>
        </p:txBody>
      </p:sp>
      <p:pic>
        <p:nvPicPr>
          <p:cNvPr id="33797"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b="1404"/>
          <a:stretch>
            <a:fillRect/>
          </a:stretch>
        </p:blipFill>
        <p:spPr>
          <a:xfrm>
            <a:off x="2505075" y="1371600"/>
            <a:ext cx="4133850" cy="4800600"/>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04B94132-6E5C-4CED-A84C-1FEAE30054FC}" type="slidenum">
              <a:rPr lang="el-GR" altLang="en-US">
                <a:solidFill>
                  <a:srgbClr val="898989"/>
                </a:solidFill>
                <a:latin typeface="Calibri" panose="020F0502020204030204" pitchFamily="34" charset="0"/>
              </a:rPr>
              <a:pPr/>
              <a:t>30</a:t>
            </a:fld>
            <a:endParaRPr lang="el-GR" altLang="en-US">
              <a:solidFill>
                <a:srgbClr val="898989"/>
              </a:solidFill>
              <a:latin typeface="Calibri" panose="020F0502020204030204" pitchFamily="34" charset="0"/>
            </a:endParaRPr>
          </a:p>
        </p:txBody>
      </p:sp>
      <p:sp>
        <p:nvSpPr>
          <p:cNvPr id="7" name="TextBox 6"/>
          <p:cNvSpPr txBox="1"/>
          <p:nvPr/>
        </p:nvSpPr>
        <p:spPr>
          <a:xfrm>
            <a:off x="6297612" y="5913623"/>
            <a:ext cx="341313" cy="276225"/>
          </a:xfrm>
          <a:prstGeom prst="rect">
            <a:avLst/>
          </a:prstGeom>
          <a:noFill/>
        </p:spPr>
        <p:txBody>
          <a:bodyPr wrap="none">
            <a:spAutoFit/>
          </a:bodyPr>
          <a:lstStyle/>
          <a:p>
            <a:pPr eaLnBrk="0" hangingPunct="0">
              <a:defRPr/>
            </a:pPr>
            <a:r>
              <a:rPr lang="en-US" sz="1200" dirty="0">
                <a:latin typeface="+mn-lt"/>
                <a:cs typeface="+mn-cs"/>
              </a:rPr>
              <a:t>26</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Τίτλος 1"/>
          <p:cNvSpPr>
            <a:spLocks noGrp="1"/>
          </p:cNvSpPr>
          <p:nvPr>
            <p:ph type="title"/>
          </p:nvPr>
        </p:nvSpPr>
        <p:spPr/>
        <p:txBody>
          <a:bodyPr/>
          <a:lstStyle/>
          <a:p>
            <a:pPr eaLnBrk="1" hangingPunct="1"/>
            <a:r>
              <a:rPr lang="el-GR" altLang="en-US" smtClean="0"/>
              <a:t>Ομοταξία Αραχνίδια</a:t>
            </a:r>
            <a:r>
              <a:rPr lang="en-US" altLang="en-US" smtClean="0"/>
              <a:t> 2/2</a:t>
            </a:r>
          </a:p>
        </p:txBody>
      </p:sp>
      <p:sp>
        <p:nvSpPr>
          <p:cNvPr id="34821" name="Θέση περιεχομένου 2"/>
          <p:cNvSpPr>
            <a:spLocks noGrp="1"/>
          </p:cNvSpPr>
          <p:nvPr>
            <p:ph idx="1"/>
          </p:nvPr>
        </p:nvSpPr>
        <p:spPr/>
        <p:txBody>
          <a:bodyPr/>
          <a:lstStyle/>
          <a:p>
            <a:pPr eaLnBrk="1" hangingPunct="1">
              <a:buFontTx/>
              <a:buChar char="•"/>
            </a:pPr>
            <a:r>
              <a:rPr lang="el-GR" altLang="en-US" smtClean="0"/>
              <a:t>Δύο τάγματα: Κεφαλοθώρακας και κοιλιά.</a:t>
            </a:r>
          </a:p>
          <a:p>
            <a:pPr eaLnBrk="1" hangingPunct="1">
              <a:buFontTx/>
              <a:buChar char="•"/>
            </a:pPr>
            <a:r>
              <a:rPr lang="el-GR" altLang="en-US" smtClean="0"/>
              <a:t>Χηληκεραίες, ποδοπροσακτρίδες και βαδιστικά πόδια.</a:t>
            </a:r>
          </a:p>
          <a:p>
            <a:pPr eaLnBrk="1" hangingPunct="1">
              <a:buFontTx/>
              <a:buChar char="•"/>
            </a:pPr>
            <a:r>
              <a:rPr lang="el-GR" altLang="en-US" smtClean="0"/>
              <a:t>Θηρευτές.</a:t>
            </a:r>
          </a:p>
          <a:p>
            <a:pPr eaLnBrk="1" hangingPunct="1">
              <a:buFontTx/>
              <a:buChar char="•"/>
            </a:pPr>
            <a:r>
              <a:rPr lang="el-GR" altLang="en-US" smtClean="0"/>
              <a:t>Πάνω από 70.000 είδη.</a:t>
            </a:r>
          </a:p>
          <a:p>
            <a:pPr eaLnBrk="1" hangingPunct="1">
              <a:buFontTx/>
              <a:buChar char="•"/>
            </a:pPr>
            <a:r>
              <a:rPr lang="el-GR" altLang="en-US" smtClean="0"/>
              <a:t>Πρώτα χερσαία αρθρόποδα.</a:t>
            </a:r>
          </a:p>
          <a:p>
            <a:pPr eaLnBrk="1" hangingPunct="1"/>
            <a:endParaRPr lang="en-US" altLang="en-US" smtClean="0"/>
          </a:p>
        </p:txBody>
      </p:sp>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B187C71-5114-4C71-BFE6-3A98A22EDAA4}" type="slidenum">
              <a:rPr lang="el-GR" altLang="en-US">
                <a:solidFill>
                  <a:srgbClr val="898989"/>
                </a:solidFill>
                <a:latin typeface="Calibri" panose="020F0502020204030204" pitchFamily="34" charset="0"/>
              </a:rPr>
              <a:pPr/>
              <a:t>31</a:t>
            </a:fld>
            <a:endParaRPr lang="el-GR" altLang="en-US">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Τίτλος 1"/>
          <p:cNvSpPr>
            <a:spLocks noGrp="1"/>
          </p:cNvSpPr>
          <p:nvPr>
            <p:ph type="title"/>
          </p:nvPr>
        </p:nvSpPr>
        <p:spPr/>
        <p:txBody>
          <a:bodyPr/>
          <a:lstStyle/>
          <a:p>
            <a:pPr eaLnBrk="1" hangingPunct="1"/>
            <a:r>
              <a:rPr lang="el-GR" altLang="en-US" smtClean="0"/>
              <a:t>Τάξη Αράχνες</a:t>
            </a:r>
            <a:endParaRPr lang="en-US" altLang="en-US" smtClean="0"/>
          </a:p>
        </p:txBody>
      </p:sp>
      <p:pic>
        <p:nvPicPr>
          <p:cNvPr id="35843" name="Θέση περιεχομένου 9"/>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105400" y="1690688"/>
            <a:ext cx="3062288" cy="4351337"/>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1099041-E38D-43D6-902C-83EF708B4C26}" type="slidenum">
              <a:rPr lang="el-GR" altLang="en-US">
                <a:solidFill>
                  <a:srgbClr val="898989"/>
                </a:solidFill>
                <a:latin typeface="Calibri" panose="020F0502020204030204" pitchFamily="34" charset="0"/>
              </a:rPr>
              <a:pPr/>
              <a:t>32</a:t>
            </a:fld>
            <a:endParaRPr lang="el-GR" altLang="en-US">
              <a:solidFill>
                <a:srgbClr val="898989"/>
              </a:solidFill>
              <a:latin typeface="Calibri" panose="020F0502020204030204" pitchFamily="34" charset="0"/>
            </a:endParaRPr>
          </a:p>
        </p:txBody>
      </p:sp>
      <p:sp>
        <p:nvSpPr>
          <p:cNvPr id="8" name="TextBox 7"/>
          <p:cNvSpPr txBox="1"/>
          <p:nvPr/>
        </p:nvSpPr>
        <p:spPr>
          <a:xfrm>
            <a:off x="7857331" y="5765800"/>
            <a:ext cx="341313" cy="276225"/>
          </a:xfrm>
          <a:prstGeom prst="rect">
            <a:avLst/>
          </a:prstGeom>
          <a:noFill/>
        </p:spPr>
        <p:txBody>
          <a:bodyPr wrap="none">
            <a:spAutoFit/>
          </a:bodyPr>
          <a:lstStyle/>
          <a:p>
            <a:pPr eaLnBrk="0" hangingPunct="0">
              <a:defRPr/>
            </a:pPr>
            <a:r>
              <a:rPr lang="en-US" sz="1200" dirty="0">
                <a:solidFill>
                  <a:schemeClr val="bg1"/>
                </a:solidFill>
                <a:latin typeface="+mn-lt"/>
                <a:cs typeface="+mn-cs"/>
              </a:rPr>
              <a:t>28</a:t>
            </a:r>
          </a:p>
        </p:txBody>
      </p:sp>
      <p:pic>
        <p:nvPicPr>
          <p:cNvPr id="35848" name="Picture 10" descr="http://cdn.orkin.com/images/spiders/hobo-spider-illustration_1652x11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375" y="2071688"/>
            <a:ext cx="40243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397376" y="4652963"/>
            <a:ext cx="341312" cy="276225"/>
          </a:xfrm>
          <a:prstGeom prst="rect">
            <a:avLst/>
          </a:prstGeom>
          <a:noFill/>
        </p:spPr>
        <p:txBody>
          <a:bodyPr wrap="none">
            <a:spAutoFit/>
          </a:bodyPr>
          <a:lstStyle/>
          <a:p>
            <a:pPr eaLnBrk="0" hangingPunct="0">
              <a:defRPr/>
            </a:pPr>
            <a:r>
              <a:rPr lang="en-US" sz="1200" dirty="0">
                <a:latin typeface="+mn-lt"/>
                <a:cs typeface="+mn-cs"/>
              </a:rPr>
              <a:t>27</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Τίτλος 1"/>
          <p:cNvSpPr>
            <a:spLocks noGrp="1"/>
          </p:cNvSpPr>
          <p:nvPr>
            <p:ph type="title"/>
          </p:nvPr>
        </p:nvSpPr>
        <p:spPr/>
        <p:txBody>
          <a:bodyPr/>
          <a:lstStyle/>
          <a:p>
            <a:pPr eaLnBrk="1" hangingPunct="1"/>
            <a:r>
              <a:rPr lang="el-GR" altLang="en-US" sz="4000" dirty="0" smtClean="0"/>
              <a:t>Αράχνη: θηλυκό άτομο,</a:t>
            </a:r>
            <a:br>
              <a:rPr lang="el-GR" altLang="en-US" sz="4000" dirty="0" smtClean="0"/>
            </a:br>
            <a:r>
              <a:rPr lang="el-GR" altLang="en-US" sz="4000" dirty="0" smtClean="0"/>
              <a:t>κοιλιακή όψη</a:t>
            </a:r>
            <a:endParaRPr lang="en-US" altLang="en-US" sz="4000" dirty="0" smtClean="0"/>
          </a:p>
        </p:txBody>
      </p:sp>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9E54E62E-ECED-44ED-BE89-476261638026}" type="slidenum">
              <a:rPr lang="el-GR" altLang="en-US">
                <a:solidFill>
                  <a:srgbClr val="898989"/>
                </a:solidFill>
                <a:latin typeface="Calibri" panose="020F0502020204030204" pitchFamily="34" charset="0"/>
              </a:rPr>
              <a:pPr/>
              <a:t>33</a:t>
            </a:fld>
            <a:endParaRPr lang="el-GR" altLang="en-US">
              <a:solidFill>
                <a:srgbClr val="898989"/>
              </a:solidFill>
              <a:latin typeface="Calibri" panose="020F0502020204030204" pitchFamily="34" charset="0"/>
            </a:endParaRPr>
          </a:p>
        </p:txBody>
      </p:sp>
      <p:pic>
        <p:nvPicPr>
          <p:cNvPr id="3687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9038" y="1684197"/>
            <a:ext cx="3941763"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346912" y="5961689"/>
            <a:ext cx="341313" cy="276225"/>
          </a:xfrm>
          <a:prstGeom prst="rect">
            <a:avLst/>
          </a:prstGeom>
          <a:noFill/>
        </p:spPr>
        <p:txBody>
          <a:bodyPr wrap="none">
            <a:spAutoFit/>
          </a:bodyPr>
          <a:lstStyle/>
          <a:p>
            <a:pPr eaLnBrk="0" hangingPunct="0">
              <a:defRPr/>
            </a:pPr>
            <a:r>
              <a:rPr lang="en-US" sz="1200" dirty="0">
                <a:latin typeface="+mn-lt"/>
                <a:cs typeface="+mn-cs"/>
              </a:rPr>
              <a:t>29</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Τίτλος 1"/>
          <p:cNvSpPr>
            <a:spLocks noGrp="1"/>
          </p:cNvSpPr>
          <p:nvPr>
            <p:ph type="title"/>
          </p:nvPr>
        </p:nvSpPr>
        <p:spPr/>
        <p:txBody>
          <a:bodyPr>
            <a:normAutofit/>
          </a:bodyPr>
          <a:lstStyle/>
          <a:p>
            <a:pPr eaLnBrk="1" hangingPunct="1"/>
            <a:r>
              <a:rPr lang="el-GR" altLang="en-US" sz="4000" dirty="0" smtClean="0"/>
              <a:t>Εξωτερική Μορφολογία Αράχνης</a:t>
            </a:r>
            <a:endParaRPr lang="en-US" altLang="en-US" sz="4000" dirty="0" smtClean="0"/>
          </a:p>
        </p:txBody>
      </p:sp>
      <p:pic>
        <p:nvPicPr>
          <p:cNvPr id="37893" name="Θέση περιεχομένου 9"/>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95488" y="1690688"/>
            <a:ext cx="5153025" cy="4448175"/>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7DE59DD-1AA4-4ECA-9B91-1A93E285EB31}" type="slidenum">
              <a:rPr lang="el-GR" altLang="en-US">
                <a:solidFill>
                  <a:srgbClr val="898989"/>
                </a:solidFill>
                <a:latin typeface="Calibri" panose="020F0502020204030204" pitchFamily="34" charset="0"/>
              </a:rPr>
              <a:pPr/>
              <a:t>34</a:t>
            </a:fld>
            <a:endParaRPr lang="el-GR" altLang="en-US">
              <a:solidFill>
                <a:srgbClr val="898989"/>
              </a:solidFill>
              <a:latin typeface="Calibri" panose="020F0502020204030204" pitchFamily="34" charset="0"/>
            </a:endParaRPr>
          </a:p>
        </p:txBody>
      </p:sp>
      <p:sp>
        <p:nvSpPr>
          <p:cNvPr id="11" name="TextBox 10"/>
          <p:cNvSpPr txBox="1"/>
          <p:nvPr/>
        </p:nvSpPr>
        <p:spPr>
          <a:xfrm>
            <a:off x="6791325" y="5832475"/>
            <a:ext cx="341313" cy="276225"/>
          </a:xfrm>
          <a:prstGeom prst="rect">
            <a:avLst/>
          </a:prstGeom>
          <a:noFill/>
        </p:spPr>
        <p:txBody>
          <a:bodyPr wrap="none">
            <a:spAutoFit/>
          </a:bodyPr>
          <a:lstStyle/>
          <a:p>
            <a:pPr eaLnBrk="0" hangingPunct="0">
              <a:defRPr/>
            </a:pPr>
            <a:r>
              <a:rPr lang="en-US" sz="1200" dirty="0">
                <a:latin typeface="+mn-lt"/>
                <a:cs typeface="+mn-cs"/>
              </a:rPr>
              <a:t>30</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Τίτλος 1"/>
          <p:cNvSpPr>
            <a:spLocks noGrp="1"/>
          </p:cNvSpPr>
          <p:nvPr>
            <p:ph type="title" sz="quarter"/>
          </p:nvPr>
        </p:nvSpPr>
        <p:spPr>
          <a:xfrm>
            <a:off x="642938" y="285750"/>
            <a:ext cx="7772400" cy="1143000"/>
          </a:xfrm>
        </p:spPr>
        <p:txBody>
          <a:bodyPr/>
          <a:lstStyle/>
          <a:p>
            <a:pPr eaLnBrk="1" hangingPunct="1"/>
            <a:r>
              <a:rPr lang="el-GR" altLang="en-US" dirty="0" smtClean="0"/>
              <a:t>Εξωτερική ανατομία αράχνης</a:t>
            </a:r>
            <a:endParaRPr lang="en-US" altLang="en-US" dirty="0" smtClean="0"/>
          </a:p>
        </p:txBody>
      </p:sp>
      <p:pic>
        <p:nvPicPr>
          <p:cNvPr id="38915" name="Θέση περιεχομένου 10"/>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000125" y="1214438"/>
            <a:ext cx="3051175" cy="1981200"/>
          </a:xfrm>
        </p:spPr>
      </p:pic>
      <p:pic>
        <p:nvPicPr>
          <p:cNvPr id="38916" name="Θέση περιεχομένου 11"/>
          <p:cNvPicPr>
            <a:picLocks noGrp="1" noChangeAspect="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857750" y="1214438"/>
            <a:ext cx="3035300" cy="1981200"/>
          </a:xfrm>
        </p:spPr>
      </p:pic>
      <p:pic>
        <p:nvPicPr>
          <p:cNvPr id="38917" name="Θέση περιεχομένου 12"/>
          <p:cNvPicPr>
            <a:picLocks noGrp="1" noChangeAspect="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000125" y="3786188"/>
            <a:ext cx="3055938" cy="1981200"/>
          </a:xfrm>
        </p:spPr>
      </p:pic>
      <p:pic>
        <p:nvPicPr>
          <p:cNvPr id="38918" name="Θέση περιεχομένου 13"/>
          <p:cNvPicPr>
            <a:picLocks noGrp="1" noChangeAspect="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4857750" y="3786188"/>
            <a:ext cx="3043238" cy="1981200"/>
          </a:xfrm>
        </p:spPr>
      </p:pic>
      <p:sp>
        <p:nvSpPr>
          <p:cNvPr id="4" name="Θέση υποσέλιδου 3"/>
          <p:cNvSpPr>
            <a:spLocks noGrp="1"/>
          </p:cNvSpPr>
          <p:nvPr>
            <p:ph type="ftr" sz="quarter" idx="10"/>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1"/>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95F713A-F9ED-41AF-BEDC-6DB43DC7D855}" type="slidenum">
              <a:rPr lang="el-GR" altLang="en-US">
                <a:solidFill>
                  <a:srgbClr val="898989"/>
                </a:solidFill>
                <a:latin typeface="Calibri" panose="020F0502020204030204" pitchFamily="34" charset="0"/>
              </a:rPr>
              <a:pPr/>
              <a:t>35</a:t>
            </a:fld>
            <a:endParaRPr lang="el-GR" altLang="en-US">
              <a:solidFill>
                <a:srgbClr val="898989"/>
              </a:solidFill>
              <a:latin typeface="Calibri" panose="020F0502020204030204" pitchFamily="34" charset="0"/>
            </a:endParaRPr>
          </a:p>
        </p:txBody>
      </p:sp>
      <p:sp>
        <p:nvSpPr>
          <p:cNvPr id="9" name="TextBox 8"/>
          <p:cNvSpPr txBox="1"/>
          <p:nvPr/>
        </p:nvSpPr>
        <p:spPr>
          <a:xfrm>
            <a:off x="3571875" y="2857500"/>
            <a:ext cx="341313" cy="276225"/>
          </a:xfrm>
          <a:prstGeom prst="rect">
            <a:avLst/>
          </a:prstGeom>
          <a:noFill/>
        </p:spPr>
        <p:txBody>
          <a:bodyPr wrap="none">
            <a:spAutoFit/>
          </a:bodyPr>
          <a:lstStyle/>
          <a:p>
            <a:pPr eaLnBrk="0" hangingPunct="0">
              <a:defRPr/>
            </a:pPr>
            <a:r>
              <a:rPr lang="en-US" sz="1200" dirty="0">
                <a:latin typeface="+mn-lt"/>
                <a:cs typeface="+mn-cs"/>
              </a:rPr>
              <a:t>31</a:t>
            </a:r>
          </a:p>
        </p:txBody>
      </p:sp>
      <p:sp>
        <p:nvSpPr>
          <p:cNvPr id="10" name="TextBox 9"/>
          <p:cNvSpPr txBox="1"/>
          <p:nvPr/>
        </p:nvSpPr>
        <p:spPr>
          <a:xfrm>
            <a:off x="7500938" y="2928938"/>
            <a:ext cx="341312" cy="276225"/>
          </a:xfrm>
          <a:prstGeom prst="rect">
            <a:avLst/>
          </a:prstGeom>
          <a:noFill/>
        </p:spPr>
        <p:txBody>
          <a:bodyPr wrap="none">
            <a:spAutoFit/>
          </a:bodyPr>
          <a:lstStyle/>
          <a:p>
            <a:pPr eaLnBrk="0" hangingPunct="0">
              <a:defRPr/>
            </a:pPr>
            <a:r>
              <a:rPr lang="en-US" sz="1200" dirty="0">
                <a:latin typeface="+mn-lt"/>
                <a:cs typeface="+mn-cs"/>
              </a:rPr>
              <a:t>32</a:t>
            </a:r>
          </a:p>
        </p:txBody>
      </p:sp>
      <p:sp>
        <p:nvSpPr>
          <p:cNvPr id="15" name="TextBox 14"/>
          <p:cNvSpPr txBox="1"/>
          <p:nvPr/>
        </p:nvSpPr>
        <p:spPr>
          <a:xfrm>
            <a:off x="3714750" y="5500688"/>
            <a:ext cx="341313" cy="276225"/>
          </a:xfrm>
          <a:prstGeom prst="rect">
            <a:avLst/>
          </a:prstGeom>
          <a:noFill/>
        </p:spPr>
        <p:txBody>
          <a:bodyPr wrap="none">
            <a:spAutoFit/>
          </a:bodyPr>
          <a:lstStyle/>
          <a:p>
            <a:pPr eaLnBrk="0" hangingPunct="0">
              <a:defRPr/>
            </a:pPr>
            <a:r>
              <a:rPr lang="en-US" sz="1200" dirty="0">
                <a:latin typeface="+mn-lt"/>
                <a:cs typeface="+mn-cs"/>
              </a:rPr>
              <a:t>33</a:t>
            </a:r>
          </a:p>
        </p:txBody>
      </p:sp>
      <p:sp>
        <p:nvSpPr>
          <p:cNvPr id="16" name="TextBox 15"/>
          <p:cNvSpPr txBox="1"/>
          <p:nvPr/>
        </p:nvSpPr>
        <p:spPr>
          <a:xfrm>
            <a:off x="7500938" y="5500688"/>
            <a:ext cx="341312" cy="276225"/>
          </a:xfrm>
          <a:prstGeom prst="rect">
            <a:avLst/>
          </a:prstGeom>
          <a:noFill/>
        </p:spPr>
        <p:txBody>
          <a:bodyPr wrap="none">
            <a:spAutoFit/>
          </a:bodyPr>
          <a:lstStyle/>
          <a:p>
            <a:pPr eaLnBrk="0" hangingPunct="0">
              <a:defRPr/>
            </a:pPr>
            <a:r>
              <a:rPr lang="en-US" sz="1200" dirty="0">
                <a:latin typeface="+mn-lt"/>
                <a:cs typeface="+mn-cs"/>
              </a:rPr>
              <a:t>34</a:t>
            </a:r>
          </a:p>
        </p:txBody>
      </p:sp>
      <p:sp>
        <p:nvSpPr>
          <p:cNvPr id="38925" name="Rectangle 16"/>
          <p:cNvSpPr>
            <a:spLocks noChangeArrowheads="1"/>
          </p:cNvSpPr>
          <p:nvPr/>
        </p:nvSpPr>
        <p:spPr bwMode="auto">
          <a:xfrm>
            <a:off x="4857750" y="3286125"/>
            <a:ext cx="3146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r>
              <a:rPr lang="el-GR" altLang="en-US"/>
              <a:t>Κεφαλοθώρακας ή πρόσωμα</a:t>
            </a:r>
          </a:p>
        </p:txBody>
      </p:sp>
      <p:sp>
        <p:nvSpPr>
          <p:cNvPr id="38926" name="Rectangle 17"/>
          <p:cNvSpPr>
            <a:spLocks noChangeArrowheads="1"/>
          </p:cNvSpPr>
          <p:nvPr/>
        </p:nvSpPr>
        <p:spPr bwMode="auto">
          <a:xfrm>
            <a:off x="1000125" y="5857875"/>
            <a:ext cx="2411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r>
              <a:rPr lang="el-GR" altLang="en-US"/>
              <a:t>Κοιλιά ή οπισθόσωμα</a:t>
            </a:r>
          </a:p>
        </p:txBody>
      </p:sp>
      <p:sp>
        <p:nvSpPr>
          <p:cNvPr id="38927" name="Rectangle 18"/>
          <p:cNvSpPr>
            <a:spLocks noChangeArrowheads="1"/>
          </p:cNvSpPr>
          <p:nvPr/>
        </p:nvSpPr>
        <p:spPr bwMode="auto">
          <a:xfrm>
            <a:off x="4857750" y="5857875"/>
            <a:ext cx="1412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r>
              <a:rPr lang="el-GR" altLang="en-US"/>
              <a:t>Εξαρτήματα</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Τίτλος 1"/>
          <p:cNvSpPr>
            <a:spLocks noGrp="1"/>
          </p:cNvSpPr>
          <p:nvPr>
            <p:ph type="title"/>
          </p:nvPr>
        </p:nvSpPr>
        <p:spPr/>
        <p:txBody>
          <a:bodyPr/>
          <a:lstStyle/>
          <a:p>
            <a:pPr eaLnBrk="1" hangingPunct="1"/>
            <a:r>
              <a:rPr lang="el-GR" altLang="en-US" smtClean="0"/>
              <a:t>Οφθαλμοί αράχνης</a:t>
            </a:r>
            <a:endParaRPr lang="en-US" altLang="en-US" smtClean="0"/>
          </a:p>
        </p:txBody>
      </p:sp>
      <p:pic>
        <p:nvPicPr>
          <p:cNvPr id="39945"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714375" y="1428750"/>
            <a:ext cx="3333750" cy="4351338"/>
          </a:xfrm>
          <a:noFill/>
        </p:spPr>
      </p:pic>
      <p:pic>
        <p:nvPicPr>
          <p:cNvPr id="39939" name="Θέση περιεχομένου 15"/>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73600" y="1476375"/>
            <a:ext cx="3649663" cy="4700588"/>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24A17AF-A314-4906-BB3A-8CEE0BE32C95}" type="slidenum">
              <a:rPr lang="el-GR" altLang="en-US">
                <a:solidFill>
                  <a:srgbClr val="898989"/>
                </a:solidFill>
                <a:latin typeface="Calibri" panose="020F0502020204030204" pitchFamily="34" charset="0"/>
              </a:rPr>
              <a:pPr/>
              <a:t>36</a:t>
            </a:fld>
            <a:endParaRPr lang="el-GR" altLang="en-US">
              <a:solidFill>
                <a:srgbClr val="898989"/>
              </a:solidFill>
              <a:latin typeface="Calibri" panose="020F0502020204030204" pitchFamily="34" charset="0"/>
            </a:endParaRPr>
          </a:p>
        </p:txBody>
      </p:sp>
      <p:sp>
        <p:nvSpPr>
          <p:cNvPr id="9" name="TextBox 8"/>
          <p:cNvSpPr txBox="1"/>
          <p:nvPr/>
        </p:nvSpPr>
        <p:spPr>
          <a:xfrm>
            <a:off x="7923213" y="4038600"/>
            <a:ext cx="341312" cy="276225"/>
          </a:xfrm>
          <a:prstGeom prst="rect">
            <a:avLst/>
          </a:prstGeom>
          <a:noFill/>
        </p:spPr>
        <p:txBody>
          <a:bodyPr wrap="none">
            <a:spAutoFit/>
          </a:bodyPr>
          <a:lstStyle/>
          <a:p>
            <a:pPr eaLnBrk="0" hangingPunct="0">
              <a:defRPr/>
            </a:pPr>
            <a:r>
              <a:rPr lang="en-US" sz="1200" dirty="0">
                <a:solidFill>
                  <a:schemeClr val="bg1"/>
                </a:solidFill>
                <a:latin typeface="+mn-lt"/>
                <a:cs typeface="+mn-cs"/>
              </a:rPr>
              <a:t>36</a:t>
            </a:r>
          </a:p>
        </p:txBody>
      </p:sp>
      <p:sp>
        <p:nvSpPr>
          <p:cNvPr id="10" name="TextBox 9"/>
          <p:cNvSpPr txBox="1"/>
          <p:nvPr/>
        </p:nvSpPr>
        <p:spPr>
          <a:xfrm>
            <a:off x="7239000" y="5851525"/>
            <a:ext cx="341313" cy="276225"/>
          </a:xfrm>
          <a:prstGeom prst="rect">
            <a:avLst/>
          </a:prstGeom>
          <a:noFill/>
        </p:spPr>
        <p:txBody>
          <a:bodyPr wrap="none">
            <a:spAutoFit/>
          </a:bodyPr>
          <a:lstStyle/>
          <a:p>
            <a:pPr eaLnBrk="0" hangingPunct="0">
              <a:defRPr/>
            </a:pPr>
            <a:r>
              <a:rPr lang="en-US" sz="1200" dirty="0">
                <a:latin typeface="+mn-lt"/>
                <a:cs typeface="+mn-cs"/>
              </a:rPr>
              <a:t>37</a:t>
            </a:r>
          </a:p>
        </p:txBody>
      </p:sp>
      <p:sp>
        <p:nvSpPr>
          <p:cNvPr id="13" name="TextBox 12"/>
          <p:cNvSpPr txBox="1"/>
          <p:nvPr/>
        </p:nvSpPr>
        <p:spPr>
          <a:xfrm>
            <a:off x="4210050" y="5181600"/>
            <a:ext cx="342900" cy="277813"/>
          </a:xfrm>
          <a:prstGeom prst="rect">
            <a:avLst/>
          </a:prstGeom>
          <a:noFill/>
        </p:spPr>
        <p:txBody>
          <a:bodyPr wrap="none">
            <a:spAutoFit/>
          </a:bodyPr>
          <a:lstStyle/>
          <a:p>
            <a:pPr eaLnBrk="0" hangingPunct="0">
              <a:defRPr/>
            </a:pPr>
            <a:r>
              <a:rPr lang="en-US" sz="1200" dirty="0">
                <a:latin typeface="+mn-lt"/>
                <a:cs typeface="+mn-cs"/>
              </a:rPr>
              <a:t>35</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Τίτλος 1"/>
          <p:cNvSpPr>
            <a:spLocks noGrp="1"/>
          </p:cNvSpPr>
          <p:nvPr>
            <p:ph type="title"/>
          </p:nvPr>
        </p:nvSpPr>
        <p:spPr/>
        <p:txBody>
          <a:bodyPr/>
          <a:lstStyle/>
          <a:p>
            <a:pPr eaLnBrk="1" hangingPunct="1"/>
            <a:r>
              <a:rPr lang="el-GR" altLang="en-US" smtClean="0"/>
              <a:t>Νευρικό σύστημα Αράχνης</a:t>
            </a:r>
            <a:endParaRPr lang="en-US" altLang="en-US" smtClean="0"/>
          </a:p>
        </p:txBody>
      </p:sp>
      <p:pic>
        <p:nvPicPr>
          <p:cNvPr id="40963" name="Θέση περιεχομένου 7"/>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68388" y="1524000"/>
            <a:ext cx="7023100" cy="4652963"/>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9463B21F-83B4-47A8-B090-1F2A2D54F797}" type="slidenum">
              <a:rPr lang="el-GR" altLang="en-US">
                <a:solidFill>
                  <a:srgbClr val="898989"/>
                </a:solidFill>
                <a:latin typeface="Calibri" panose="020F0502020204030204" pitchFamily="34" charset="0"/>
              </a:rPr>
              <a:pPr/>
              <a:t>37</a:t>
            </a:fld>
            <a:endParaRPr lang="el-GR" altLang="en-US">
              <a:solidFill>
                <a:srgbClr val="898989"/>
              </a:solidFill>
              <a:latin typeface="Calibri" panose="020F0502020204030204" pitchFamily="34" charset="0"/>
            </a:endParaRPr>
          </a:p>
        </p:txBody>
      </p:sp>
      <p:sp>
        <p:nvSpPr>
          <p:cNvPr id="6" name="TextBox 5"/>
          <p:cNvSpPr txBox="1"/>
          <p:nvPr/>
        </p:nvSpPr>
        <p:spPr>
          <a:xfrm>
            <a:off x="7586663" y="5851525"/>
            <a:ext cx="341312" cy="276225"/>
          </a:xfrm>
          <a:prstGeom prst="rect">
            <a:avLst/>
          </a:prstGeom>
          <a:noFill/>
        </p:spPr>
        <p:txBody>
          <a:bodyPr wrap="none">
            <a:spAutoFit/>
          </a:bodyPr>
          <a:lstStyle/>
          <a:p>
            <a:pPr eaLnBrk="0" hangingPunct="0">
              <a:defRPr/>
            </a:pPr>
            <a:r>
              <a:rPr lang="en-US" sz="1200" dirty="0">
                <a:latin typeface="+mn-lt"/>
                <a:cs typeface="+mn-cs"/>
              </a:rPr>
              <a:t>38</a:t>
            </a:r>
          </a:p>
        </p:txBody>
      </p:sp>
      <p:sp>
        <p:nvSpPr>
          <p:cNvPr id="2" name="TextBox 1"/>
          <p:cNvSpPr txBox="1"/>
          <p:nvPr/>
        </p:nvSpPr>
        <p:spPr>
          <a:xfrm>
            <a:off x="1068388" y="3068960"/>
            <a:ext cx="324128" cy="369332"/>
          </a:xfrm>
          <a:prstGeom prst="rect">
            <a:avLst/>
          </a:prstGeom>
          <a:noFill/>
        </p:spPr>
        <p:txBody>
          <a:bodyPr wrap="none" rtlCol="0">
            <a:spAutoFit/>
          </a:bodyPr>
          <a:lstStyle/>
          <a:p>
            <a:r>
              <a:rPr lang="en-US" dirty="0" smtClean="0">
                <a:latin typeface="+mn-lt"/>
              </a:rPr>
              <a:t>A</a:t>
            </a:r>
            <a:endParaRPr lang="en-US" dirty="0">
              <a:latin typeface="+mn-lt"/>
            </a:endParaRPr>
          </a:p>
        </p:txBody>
      </p:sp>
      <p:sp>
        <p:nvSpPr>
          <p:cNvPr id="8" name="TextBox 7"/>
          <p:cNvSpPr txBox="1"/>
          <p:nvPr/>
        </p:nvSpPr>
        <p:spPr>
          <a:xfrm>
            <a:off x="3059832" y="5855515"/>
            <a:ext cx="314510" cy="369332"/>
          </a:xfrm>
          <a:prstGeom prst="rect">
            <a:avLst/>
          </a:prstGeom>
          <a:noFill/>
        </p:spPr>
        <p:txBody>
          <a:bodyPr wrap="none" rtlCol="0">
            <a:spAutoFit/>
          </a:bodyPr>
          <a:lstStyle/>
          <a:p>
            <a:r>
              <a:rPr lang="en-US" dirty="0" smtClean="0">
                <a:latin typeface="+mn-lt"/>
              </a:rPr>
              <a:t>B</a:t>
            </a:r>
            <a:endParaRPr lang="en-US" dirty="0">
              <a:latin typeface="+mn-l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Τίτλος 1"/>
          <p:cNvSpPr>
            <a:spLocks noGrp="1"/>
          </p:cNvSpPr>
          <p:nvPr>
            <p:ph type="title"/>
          </p:nvPr>
        </p:nvSpPr>
        <p:spPr/>
        <p:txBody>
          <a:bodyPr/>
          <a:lstStyle/>
          <a:p>
            <a:pPr eaLnBrk="1" hangingPunct="1"/>
            <a:r>
              <a:rPr lang="el-GR" altLang="en-US" sz="4000" dirty="0" err="1" smtClean="0"/>
              <a:t>Χηληκεραίες</a:t>
            </a:r>
            <a:r>
              <a:rPr lang="el-GR" altLang="en-US" sz="4000" dirty="0" smtClean="0"/>
              <a:t> , </a:t>
            </a:r>
            <a:br>
              <a:rPr lang="el-GR" altLang="en-US" sz="4000" dirty="0" smtClean="0"/>
            </a:br>
            <a:r>
              <a:rPr lang="el-GR" altLang="en-US" sz="4000" dirty="0" err="1" smtClean="0"/>
              <a:t>Ποδοπροσακτρίδες</a:t>
            </a:r>
            <a:r>
              <a:rPr lang="el-GR" altLang="en-US" sz="4000" dirty="0" smtClean="0"/>
              <a:t> , Πόδια</a:t>
            </a:r>
            <a:endParaRPr lang="en-US" altLang="en-US" sz="4000" dirty="0" smtClean="0"/>
          </a:p>
        </p:txBody>
      </p:sp>
      <p:pic>
        <p:nvPicPr>
          <p:cNvPr id="41989"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b="636"/>
          <a:stretch>
            <a:fillRect/>
          </a:stretch>
        </p:blipFill>
        <p:spPr>
          <a:xfrm>
            <a:off x="1295400" y="1590675"/>
            <a:ext cx="6477000" cy="4765675"/>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11890CE2-4EC7-46A6-BCC9-776BE0324668}" type="slidenum">
              <a:rPr lang="el-GR" altLang="en-US">
                <a:solidFill>
                  <a:srgbClr val="898989"/>
                </a:solidFill>
                <a:latin typeface="Calibri" panose="020F0502020204030204" pitchFamily="34" charset="0"/>
              </a:rPr>
              <a:pPr/>
              <a:t>38</a:t>
            </a:fld>
            <a:endParaRPr lang="el-GR" altLang="en-US">
              <a:solidFill>
                <a:srgbClr val="898989"/>
              </a:solidFill>
              <a:latin typeface="Calibri" panose="020F0502020204030204" pitchFamily="34" charset="0"/>
            </a:endParaRPr>
          </a:p>
        </p:txBody>
      </p:sp>
      <p:sp>
        <p:nvSpPr>
          <p:cNvPr id="7" name="TextBox 6"/>
          <p:cNvSpPr txBox="1"/>
          <p:nvPr/>
        </p:nvSpPr>
        <p:spPr>
          <a:xfrm>
            <a:off x="4192588" y="4267200"/>
            <a:ext cx="341312" cy="276225"/>
          </a:xfrm>
          <a:prstGeom prst="rect">
            <a:avLst/>
          </a:prstGeom>
          <a:noFill/>
        </p:spPr>
        <p:txBody>
          <a:bodyPr wrap="none">
            <a:spAutoFit/>
          </a:bodyPr>
          <a:lstStyle/>
          <a:p>
            <a:pPr eaLnBrk="0" hangingPunct="0">
              <a:defRPr/>
            </a:pPr>
            <a:r>
              <a:rPr lang="en-US" sz="1200" dirty="0">
                <a:latin typeface="+mn-lt"/>
                <a:cs typeface="+mn-cs"/>
              </a:rPr>
              <a:t>39</a:t>
            </a:r>
          </a:p>
        </p:txBody>
      </p:sp>
      <p:sp>
        <p:nvSpPr>
          <p:cNvPr id="8" name="TextBox 7"/>
          <p:cNvSpPr txBox="1"/>
          <p:nvPr/>
        </p:nvSpPr>
        <p:spPr>
          <a:xfrm>
            <a:off x="7239000" y="2971800"/>
            <a:ext cx="341313" cy="276225"/>
          </a:xfrm>
          <a:prstGeom prst="rect">
            <a:avLst/>
          </a:prstGeom>
          <a:noFill/>
        </p:spPr>
        <p:txBody>
          <a:bodyPr wrap="none">
            <a:spAutoFit/>
          </a:bodyPr>
          <a:lstStyle/>
          <a:p>
            <a:pPr eaLnBrk="0" hangingPunct="0">
              <a:defRPr/>
            </a:pPr>
            <a:r>
              <a:rPr lang="en-US" sz="1200" dirty="0">
                <a:latin typeface="+mn-lt"/>
                <a:cs typeface="+mn-cs"/>
              </a:rPr>
              <a:t>40</a:t>
            </a:r>
          </a:p>
        </p:txBody>
      </p:sp>
      <p:sp>
        <p:nvSpPr>
          <p:cNvPr id="9" name="TextBox 8"/>
          <p:cNvSpPr txBox="1"/>
          <p:nvPr/>
        </p:nvSpPr>
        <p:spPr>
          <a:xfrm>
            <a:off x="7429500" y="6027738"/>
            <a:ext cx="341313" cy="276225"/>
          </a:xfrm>
          <a:prstGeom prst="rect">
            <a:avLst/>
          </a:prstGeom>
          <a:noFill/>
        </p:spPr>
        <p:txBody>
          <a:bodyPr wrap="none">
            <a:spAutoFit/>
          </a:bodyPr>
          <a:lstStyle/>
          <a:p>
            <a:pPr eaLnBrk="0" hangingPunct="0">
              <a:defRPr/>
            </a:pPr>
            <a:r>
              <a:rPr lang="en-US" sz="1200" dirty="0">
                <a:latin typeface="+mn-lt"/>
                <a:cs typeface="+mn-cs"/>
              </a:rPr>
              <a:t>41</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Τίτλος 1"/>
          <p:cNvSpPr>
            <a:spLocks noGrp="1"/>
          </p:cNvSpPr>
          <p:nvPr>
            <p:ph type="title"/>
          </p:nvPr>
        </p:nvSpPr>
        <p:spPr/>
        <p:txBody>
          <a:bodyPr/>
          <a:lstStyle/>
          <a:p>
            <a:pPr eaLnBrk="1" hangingPunct="1"/>
            <a:r>
              <a:rPr lang="el-GR" altLang="en-US" dirty="0" err="1" smtClean="0"/>
              <a:t>Βιβλιοπνεύμονας</a:t>
            </a:r>
            <a:endParaRPr lang="en-US" altLang="en-US" dirty="0" smtClean="0"/>
          </a:p>
        </p:txBody>
      </p:sp>
      <p:pic>
        <p:nvPicPr>
          <p:cNvPr id="43013" name="Θέση περιεχομένου 7"/>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55750" y="1595438"/>
            <a:ext cx="6059488" cy="4405312"/>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C7A8334-1ED8-4F40-9CF3-92A165016265}" type="slidenum">
              <a:rPr lang="el-GR" altLang="en-US">
                <a:solidFill>
                  <a:srgbClr val="898989"/>
                </a:solidFill>
                <a:latin typeface="Calibri" panose="020F0502020204030204" pitchFamily="34" charset="0"/>
              </a:rPr>
              <a:pPr/>
              <a:t>39</a:t>
            </a:fld>
            <a:endParaRPr lang="el-GR" altLang="en-US">
              <a:solidFill>
                <a:srgbClr val="898989"/>
              </a:solidFill>
              <a:latin typeface="Calibri" panose="020F0502020204030204" pitchFamily="34" charset="0"/>
            </a:endParaRPr>
          </a:p>
        </p:txBody>
      </p:sp>
      <p:sp>
        <p:nvSpPr>
          <p:cNvPr id="9" name="TextBox 8"/>
          <p:cNvSpPr txBox="1"/>
          <p:nvPr/>
        </p:nvSpPr>
        <p:spPr>
          <a:xfrm>
            <a:off x="7256463" y="5719763"/>
            <a:ext cx="341312" cy="276225"/>
          </a:xfrm>
          <a:prstGeom prst="rect">
            <a:avLst/>
          </a:prstGeom>
          <a:noFill/>
        </p:spPr>
        <p:txBody>
          <a:bodyPr wrap="none">
            <a:spAutoFit/>
          </a:bodyPr>
          <a:lstStyle/>
          <a:p>
            <a:pPr eaLnBrk="0" hangingPunct="0">
              <a:defRPr/>
            </a:pPr>
            <a:r>
              <a:rPr lang="en-US" sz="1200" dirty="0">
                <a:latin typeface="+mn-lt"/>
                <a:cs typeface="+mn-cs"/>
              </a:rPr>
              <a:t>42</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Τίτλος 1"/>
          <p:cNvSpPr>
            <a:spLocks noGrp="1"/>
          </p:cNvSpPr>
          <p:nvPr>
            <p:ph type="title"/>
          </p:nvPr>
        </p:nvSpPr>
        <p:spPr/>
        <p:txBody>
          <a:bodyPr/>
          <a:lstStyle/>
          <a:p>
            <a:pPr eaLnBrk="1" hangingPunct="1"/>
            <a:r>
              <a:rPr lang="el-GR" altLang="en-US" smtClean="0"/>
              <a:t>Σώμα χωρισμένο σε τάγματα</a:t>
            </a:r>
            <a:endParaRPr lang="en-US" altLang="en-US" smtClean="0"/>
          </a:p>
        </p:txBody>
      </p:sp>
      <p:pic>
        <p:nvPicPr>
          <p:cNvPr id="7171" name="Θέση περιεχομένου 9"/>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684338"/>
            <a:ext cx="5916613" cy="4432300"/>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33C0518-3E88-46E2-B00E-72BB35A2DCD4}" type="slidenum">
              <a:rPr lang="el-GR" altLang="en-US">
                <a:solidFill>
                  <a:srgbClr val="898989"/>
                </a:solidFill>
                <a:latin typeface="Calibri" panose="020F0502020204030204" pitchFamily="34" charset="0"/>
              </a:rPr>
              <a:pPr/>
              <a:t>4</a:t>
            </a:fld>
            <a:endParaRPr lang="el-GR" altLang="en-US">
              <a:solidFill>
                <a:srgbClr val="898989"/>
              </a:solidFill>
              <a:latin typeface="Calibri" panose="020F0502020204030204" pitchFamily="34" charset="0"/>
            </a:endParaRPr>
          </a:p>
        </p:txBody>
      </p:sp>
      <p:sp>
        <p:nvSpPr>
          <p:cNvPr id="3" name="TextBox 2"/>
          <p:cNvSpPr txBox="1"/>
          <p:nvPr/>
        </p:nvSpPr>
        <p:spPr>
          <a:xfrm>
            <a:off x="7010400" y="5486400"/>
            <a:ext cx="263525" cy="276225"/>
          </a:xfrm>
          <a:prstGeom prst="rect">
            <a:avLst/>
          </a:prstGeom>
          <a:noFill/>
        </p:spPr>
        <p:txBody>
          <a:bodyPr wrap="none">
            <a:spAutoFit/>
          </a:bodyPr>
          <a:lstStyle/>
          <a:p>
            <a:pPr eaLnBrk="0" hangingPunct="0">
              <a:defRPr/>
            </a:pPr>
            <a:r>
              <a:rPr lang="en-US" sz="1200" dirty="0">
                <a:solidFill>
                  <a:schemeClr val="bg1"/>
                </a:solidFill>
                <a:latin typeface="+mn-lt"/>
                <a:cs typeface="+mn-cs"/>
              </a:rPr>
              <a:t>1</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Τίτλος 1"/>
          <p:cNvSpPr>
            <a:spLocks noGrp="1"/>
          </p:cNvSpPr>
          <p:nvPr>
            <p:ph type="title"/>
          </p:nvPr>
        </p:nvSpPr>
        <p:spPr/>
        <p:txBody>
          <a:bodyPr/>
          <a:lstStyle/>
          <a:p>
            <a:pPr eaLnBrk="1" hangingPunct="1"/>
            <a:r>
              <a:rPr lang="el-GR" altLang="en-US" dirty="0" smtClean="0"/>
              <a:t>Εσωτερική οργάνωση Αράχνης</a:t>
            </a:r>
            <a:endParaRPr lang="en-US" altLang="en-US" dirty="0" smtClean="0"/>
          </a:p>
        </p:txBody>
      </p:sp>
      <p:pic>
        <p:nvPicPr>
          <p:cNvPr id="44037"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43025" y="1371600"/>
            <a:ext cx="6338888" cy="4881563"/>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92C56B69-4F16-4884-B10C-C64C05DEB05B}" type="slidenum">
              <a:rPr lang="el-GR" altLang="en-US">
                <a:solidFill>
                  <a:srgbClr val="898989"/>
                </a:solidFill>
                <a:latin typeface="Calibri" panose="020F0502020204030204" pitchFamily="34" charset="0"/>
              </a:rPr>
              <a:pPr/>
              <a:t>40</a:t>
            </a:fld>
            <a:endParaRPr lang="el-GR" altLang="en-US">
              <a:solidFill>
                <a:srgbClr val="898989"/>
              </a:solidFill>
              <a:latin typeface="Calibri" panose="020F0502020204030204" pitchFamily="34" charset="0"/>
            </a:endParaRPr>
          </a:p>
        </p:txBody>
      </p:sp>
      <p:sp>
        <p:nvSpPr>
          <p:cNvPr id="7" name="TextBox 6"/>
          <p:cNvSpPr txBox="1"/>
          <p:nvPr/>
        </p:nvSpPr>
        <p:spPr>
          <a:xfrm>
            <a:off x="7340600" y="5105400"/>
            <a:ext cx="341313" cy="276225"/>
          </a:xfrm>
          <a:prstGeom prst="rect">
            <a:avLst/>
          </a:prstGeom>
          <a:noFill/>
        </p:spPr>
        <p:txBody>
          <a:bodyPr wrap="none">
            <a:spAutoFit/>
          </a:bodyPr>
          <a:lstStyle/>
          <a:p>
            <a:pPr eaLnBrk="0" hangingPunct="0">
              <a:defRPr/>
            </a:pPr>
            <a:r>
              <a:rPr lang="en-US" sz="1200" dirty="0">
                <a:latin typeface="+mn-lt"/>
                <a:cs typeface="+mn-cs"/>
              </a:rPr>
              <a:t>43</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Τίτλος 1"/>
          <p:cNvSpPr>
            <a:spLocks noGrp="1"/>
          </p:cNvSpPr>
          <p:nvPr>
            <p:ph type="title"/>
          </p:nvPr>
        </p:nvSpPr>
        <p:spPr/>
        <p:txBody>
          <a:bodyPr/>
          <a:lstStyle/>
          <a:p>
            <a:pPr eaLnBrk="1" hangingPunct="1"/>
            <a:r>
              <a:rPr lang="el-GR" altLang="en-US" smtClean="0"/>
              <a:t>Κυκλοφορικό σύστημα Αράχνης</a:t>
            </a:r>
            <a:endParaRPr lang="en-US" altLang="en-US" smtClean="0"/>
          </a:p>
        </p:txBody>
      </p:sp>
      <p:pic>
        <p:nvPicPr>
          <p:cNvPr id="45061"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69925" y="1828800"/>
            <a:ext cx="7804150" cy="3551238"/>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9AC6A00-63DC-462E-8496-702BB1FDF082}" type="slidenum">
              <a:rPr lang="el-GR" altLang="en-US">
                <a:solidFill>
                  <a:srgbClr val="898989"/>
                </a:solidFill>
                <a:latin typeface="Calibri" panose="020F0502020204030204" pitchFamily="34" charset="0"/>
              </a:rPr>
              <a:pPr/>
              <a:t>41</a:t>
            </a:fld>
            <a:endParaRPr lang="el-GR" altLang="en-US">
              <a:solidFill>
                <a:srgbClr val="898989"/>
              </a:solidFill>
              <a:latin typeface="Calibri" panose="020F0502020204030204" pitchFamily="34" charset="0"/>
            </a:endParaRPr>
          </a:p>
        </p:txBody>
      </p:sp>
      <p:sp>
        <p:nvSpPr>
          <p:cNvPr id="8" name="Text Box 1027"/>
          <p:cNvSpPr txBox="1">
            <a:spLocks noChangeArrowheads="1"/>
          </p:cNvSpPr>
          <p:nvPr/>
        </p:nvSpPr>
        <p:spPr bwMode="auto">
          <a:xfrm>
            <a:off x="3338513" y="5518150"/>
            <a:ext cx="2466975" cy="369888"/>
          </a:xfrm>
          <a:prstGeom prst="rect">
            <a:avLst/>
          </a:prstGeom>
          <a:noFill/>
          <a:ln>
            <a:noFill/>
          </a:ln>
          <a:effectLst/>
          <a:extLst/>
        </p:spPr>
        <p:txBody>
          <a:bodyPr wrap="none">
            <a:spAutoFit/>
          </a:bodyPr>
          <a:lstStyle/>
          <a:p>
            <a:pPr eaLnBrk="0" hangingPunct="0">
              <a:defRPr/>
            </a:pPr>
            <a:r>
              <a:rPr lang="el-GR" altLang="en-US" dirty="0">
                <a:latin typeface="+mn-lt"/>
                <a:cs typeface="+mn-cs"/>
              </a:rPr>
              <a:t>Κυκλοφορικό</a:t>
            </a:r>
            <a:r>
              <a:rPr lang="el-GR" altLang="en-US" dirty="0">
                <a:cs typeface="+mn-cs"/>
              </a:rPr>
              <a:t> </a:t>
            </a:r>
            <a:r>
              <a:rPr lang="el-GR" altLang="en-US" dirty="0">
                <a:latin typeface="+mn-lt"/>
                <a:cs typeface="+mn-cs"/>
              </a:rPr>
              <a:t>σύστημα</a:t>
            </a:r>
          </a:p>
        </p:txBody>
      </p:sp>
      <p:sp>
        <p:nvSpPr>
          <p:cNvPr id="9" name="TextBox 8"/>
          <p:cNvSpPr txBox="1"/>
          <p:nvPr/>
        </p:nvSpPr>
        <p:spPr>
          <a:xfrm>
            <a:off x="8108950" y="5054600"/>
            <a:ext cx="342900" cy="276225"/>
          </a:xfrm>
          <a:prstGeom prst="rect">
            <a:avLst/>
          </a:prstGeom>
          <a:noFill/>
        </p:spPr>
        <p:txBody>
          <a:bodyPr wrap="none">
            <a:spAutoFit/>
          </a:bodyPr>
          <a:lstStyle/>
          <a:p>
            <a:pPr eaLnBrk="0" hangingPunct="0">
              <a:defRPr/>
            </a:pPr>
            <a:r>
              <a:rPr lang="en-US" sz="1200" dirty="0">
                <a:latin typeface="+mn-lt"/>
                <a:cs typeface="+mn-cs"/>
              </a:rPr>
              <a:t>44</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Τίτλος 1"/>
          <p:cNvSpPr>
            <a:spLocks noGrp="1"/>
          </p:cNvSpPr>
          <p:nvPr>
            <p:ph type="title"/>
          </p:nvPr>
        </p:nvSpPr>
        <p:spPr/>
        <p:txBody>
          <a:bodyPr/>
          <a:lstStyle/>
          <a:p>
            <a:pPr eaLnBrk="1" hangingPunct="1"/>
            <a:r>
              <a:rPr lang="el-GR" altLang="en-US" smtClean="0"/>
              <a:t>Αναπαραγωγή</a:t>
            </a:r>
            <a:endParaRPr lang="en-US" altLang="en-US" smtClean="0"/>
          </a:p>
        </p:txBody>
      </p:sp>
      <p:pic>
        <p:nvPicPr>
          <p:cNvPr id="46083" name="Θέση περιεχομένου 9"/>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95375" y="1524000"/>
            <a:ext cx="2206625" cy="4341813"/>
          </a:xfrm>
        </p:spPr>
      </p:pic>
      <p:pic>
        <p:nvPicPr>
          <p:cNvPr id="46084" name="Θέση περιεχομένου 10"/>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751263" y="1690688"/>
            <a:ext cx="4240212" cy="4033837"/>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0467B6A3-A8F7-47F8-90A8-E884FB64A660}" type="slidenum">
              <a:rPr lang="el-GR" altLang="en-US">
                <a:solidFill>
                  <a:srgbClr val="898989"/>
                </a:solidFill>
                <a:latin typeface="Calibri" panose="020F0502020204030204" pitchFamily="34" charset="0"/>
              </a:rPr>
              <a:pPr/>
              <a:t>42</a:t>
            </a:fld>
            <a:endParaRPr lang="el-GR" altLang="en-US">
              <a:solidFill>
                <a:srgbClr val="898989"/>
              </a:solidFill>
              <a:latin typeface="Calibri" panose="020F0502020204030204" pitchFamily="34" charset="0"/>
            </a:endParaRPr>
          </a:p>
        </p:txBody>
      </p:sp>
      <p:sp>
        <p:nvSpPr>
          <p:cNvPr id="12" name="Text Box 5"/>
          <p:cNvSpPr txBox="1">
            <a:spLocks noChangeArrowheads="1"/>
          </p:cNvSpPr>
          <p:nvPr/>
        </p:nvSpPr>
        <p:spPr bwMode="auto">
          <a:xfrm>
            <a:off x="1725613" y="5842000"/>
            <a:ext cx="947737" cy="369888"/>
          </a:xfrm>
          <a:prstGeom prst="rect">
            <a:avLst/>
          </a:prstGeom>
          <a:noFill/>
          <a:ln>
            <a:noFill/>
          </a:ln>
          <a:effectLst/>
          <a:extLst/>
        </p:spPr>
        <p:txBody>
          <a:bodyPr wrap="none">
            <a:spAutoFit/>
          </a:bodyPr>
          <a:lstStyle/>
          <a:p>
            <a:pPr eaLnBrk="0" hangingPunct="0">
              <a:defRPr/>
            </a:pPr>
            <a:r>
              <a:rPr lang="el-GR" altLang="en-US" dirty="0">
                <a:latin typeface="+mn-lt"/>
                <a:cs typeface="+mn-cs"/>
              </a:rPr>
              <a:t>Σύζευξη</a:t>
            </a:r>
          </a:p>
        </p:txBody>
      </p:sp>
      <p:sp>
        <p:nvSpPr>
          <p:cNvPr id="13" name="Text Box 6"/>
          <p:cNvSpPr txBox="1">
            <a:spLocks noChangeArrowheads="1"/>
          </p:cNvSpPr>
          <p:nvPr/>
        </p:nvSpPr>
        <p:spPr bwMode="auto">
          <a:xfrm>
            <a:off x="4951413" y="5842000"/>
            <a:ext cx="1916112" cy="366713"/>
          </a:xfrm>
          <a:prstGeom prst="rect">
            <a:avLst/>
          </a:prstGeom>
          <a:noFill/>
          <a:ln>
            <a:noFill/>
          </a:ln>
          <a:effectLst/>
          <a:extLst/>
        </p:spPr>
        <p:txBody>
          <a:bodyPr wrap="none">
            <a:spAutoFit/>
          </a:bodyPr>
          <a:lstStyle/>
          <a:p>
            <a:pPr eaLnBrk="0" hangingPunct="0">
              <a:defRPr/>
            </a:pPr>
            <a:r>
              <a:rPr lang="el-GR" altLang="en-US" dirty="0" err="1">
                <a:latin typeface="+mn-lt"/>
                <a:cs typeface="+mn-cs"/>
              </a:rPr>
              <a:t>Επίγυνο</a:t>
            </a:r>
            <a:r>
              <a:rPr lang="el-GR" altLang="en-US" dirty="0">
                <a:latin typeface="+mn-lt"/>
                <a:cs typeface="+mn-cs"/>
              </a:rPr>
              <a:t> θηλυκού</a:t>
            </a:r>
          </a:p>
        </p:txBody>
      </p:sp>
      <p:sp>
        <p:nvSpPr>
          <p:cNvPr id="9" name="TextBox 8"/>
          <p:cNvSpPr txBox="1"/>
          <p:nvPr/>
        </p:nvSpPr>
        <p:spPr>
          <a:xfrm>
            <a:off x="2884488" y="5456238"/>
            <a:ext cx="342900" cy="276225"/>
          </a:xfrm>
          <a:prstGeom prst="rect">
            <a:avLst/>
          </a:prstGeom>
          <a:noFill/>
        </p:spPr>
        <p:txBody>
          <a:bodyPr wrap="none">
            <a:spAutoFit/>
          </a:bodyPr>
          <a:lstStyle/>
          <a:p>
            <a:pPr eaLnBrk="0" hangingPunct="0">
              <a:defRPr/>
            </a:pPr>
            <a:r>
              <a:rPr lang="en-US" sz="1200" dirty="0">
                <a:latin typeface="+mn-lt"/>
                <a:cs typeface="+mn-cs"/>
              </a:rPr>
              <a:t>45</a:t>
            </a:r>
          </a:p>
        </p:txBody>
      </p:sp>
      <p:sp>
        <p:nvSpPr>
          <p:cNvPr id="14" name="TextBox 13"/>
          <p:cNvSpPr txBox="1"/>
          <p:nvPr/>
        </p:nvSpPr>
        <p:spPr>
          <a:xfrm>
            <a:off x="7643813" y="5368925"/>
            <a:ext cx="341312" cy="276225"/>
          </a:xfrm>
          <a:prstGeom prst="rect">
            <a:avLst/>
          </a:prstGeom>
          <a:noFill/>
        </p:spPr>
        <p:txBody>
          <a:bodyPr wrap="none">
            <a:spAutoFit/>
          </a:bodyPr>
          <a:lstStyle/>
          <a:p>
            <a:pPr eaLnBrk="0" hangingPunct="0">
              <a:defRPr/>
            </a:pPr>
            <a:r>
              <a:rPr lang="en-US" sz="1200" dirty="0">
                <a:latin typeface="+mn-lt"/>
                <a:cs typeface="+mn-cs"/>
              </a:rPr>
              <a:t>46</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Τίτλος 1"/>
          <p:cNvSpPr>
            <a:spLocks noGrp="1"/>
          </p:cNvSpPr>
          <p:nvPr>
            <p:ph type="title"/>
          </p:nvPr>
        </p:nvSpPr>
        <p:spPr/>
        <p:txBody>
          <a:bodyPr/>
          <a:lstStyle/>
          <a:p>
            <a:pPr eaLnBrk="1" hangingPunct="1"/>
            <a:r>
              <a:rPr lang="el-GR" altLang="en-US" sz="4000" dirty="0" err="1" smtClean="0"/>
              <a:t>Αράχνιες</a:t>
            </a:r>
            <a:r>
              <a:rPr lang="el-GR" altLang="en-US" sz="4000" dirty="0" smtClean="0"/>
              <a:t> θηλές ή </a:t>
            </a:r>
            <a:r>
              <a:rPr lang="el-GR" altLang="en-US" sz="4000" dirty="0" err="1" smtClean="0"/>
              <a:t>κλωστρίδια</a:t>
            </a:r>
            <a:r>
              <a:rPr lang="el-GR" altLang="en-US" sz="4000" dirty="0" smtClean="0"/>
              <a:t> 1/2</a:t>
            </a:r>
            <a:endParaRPr lang="en-US" altLang="en-US" sz="4000" dirty="0" smtClean="0"/>
          </a:p>
        </p:txBody>
      </p:sp>
      <p:pic>
        <p:nvPicPr>
          <p:cNvPr id="47109" name="Θέση περιεχομένου 5"/>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98500" y="1798638"/>
            <a:ext cx="3814763" cy="4351337"/>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70A260B3-AFB4-4131-9138-E6933399987E}" type="slidenum">
              <a:rPr lang="el-GR" altLang="en-US">
                <a:solidFill>
                  <a:srgbClr val="898989"/>
                </a:solidFill>
                <a:latin typeface="Calibri" panose="020F0502020204030204" pitchFamily="34" charset="0"/>
              </a:rPr>
              <a:pPr/>
              <a:t>43</a:t>
            </a:fld>
            <a:endParaRPr lang="el-GR" altLang="en-US">
              <a:solidFill>
                <a:srgbClr val="898989"/>
              </a:solidFill>
              <a:latin typeface="Calibri" panose="020F0502020204030204" pitchFamily="34" charset="0"/>
            </a:endParaRPr>
          </a:p>
        </p:txBody>
      </p:sp>
      <p:pic>
        <p:nvPicPr>
          <p:cNvPr id="4711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58278" y="1798638"/>
            <a:ext cx="3452813"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076700" y="5776913"/>
            <a:ext cx="342900" cy="276225"/>
          </a:xfrm>
          <a:prstGeom prst="rect">
            <a:avLst/>
          </a:prstGeom>
          <a:noFill/>
        </p:spPr>
        <p:txBody>
          <a:bodyPr wrap="none">
            <a:spAutoFit/>
          </a:bodyPr>
          <a:lstStyle/>
          <a:p>
            <a:pPr eaLnBrk="0" hangingPunct="0">
              <a:defRPr/>
            </a:pPr>
            <a:r>
              <a:rPr lang="en-US" sz="1200" dirty="0">
                <a:latin typeface="+mn-lt"/>
                <a:cs typeface="+mn-cs"/>
              </a:rPr>
              <a:t>47</a:t>
            </a:r>
          </a:p>
        </p:txBody>
      </p:sp>
      <p:sp>
        <p:nvSpPr>
          <p:cNvPr id="10" name="TextBox 9"/>
          <p:cNvSpPr txBox="1"/>
          <p:nvPr/>
        </p:nvSpPr>
        <p:spPr>
          <a:xfrm>
            <a:off x="8027988" y="5759775"/>
            <a:ext cx="342900" cy="277812"/>
          </a:xfrm>
          <a:prstGeom prst="rect">
            <a:avLst/>
          </a:prstGeom>
          <a:noFill/>
        </p:spPr>
        <p:txBody>
          <a:bodyPr wrap="none">
            <a:spAutoFit/>
          </a:bodyPr>
          <a:lstStyle/>
          <a:p>
            <a:pPr eaLnBrk="0" hangingPunct="0">
              <a:defRPr/>
            </a:pPr>
            <a:r>
              <a:rPr lang="en-US" sz="1200" dirty="0">
                <a:solidFill>
                  <a:schemeClr val="bg1"/>
                </a:solidFill>
                <a:latin typeface="+mn-lt"/>
                <a:cs typeface="+mn-cs"/>
              </a:rPr>
              <a:t>48</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Τίτλος 1"/>
          <p:cNvSpPr>
            <a:spLocks noGrp="1"/>
          </p:cNvSpPr>
          <p:nvPr>
            <p:ph type="title"/>
          </p:nvPr>
        </p:nvSpPr>
        <p:spPr/>
        <p:txBody>
          <a:bodyPr/>
          <a:lstStyle/>
          <a:p>
            <a:pPr eaLnBrk="1" hangingPunct="1"/>
            <a:r>
              <a:rPr lang="el-GR" altLang="en-US" sz="4000" smtClean="0"/>
              <a:t>Αράχνιες θηλές ή κλωστρίδια 2/2</a:t>
            </a:r>
            <a:endParaRPr lang="en-US" altLang="en-US" sz="4000" smtClean="0"/>
          </a:p>
        </p:txBody>
      </p:sp>
      <p:pic>
        <p:nvPicPr>
          <p:cNvPr id="48131" name="Θέση περιεχομένου 10"/>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79450" y="1524000"/>
            <a:ext cx="4046538" cy="4652963"/>
          </a:xfrm>
        </p:spPr>
      </p:pic>
      <p:pic>
        <p:nvPicPr>
          <p:cNvPr id="48132" name="Θέση περιεχομένου 12"/>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857750" y="1544638"/>
            <a:ext cx="3654425" cy="4632325"/>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7B63FC7F-C40F-47F6-9F3F-3E67BE2D6866}" type="slidenum">
              <a:rPr lang="el-GR" altLang="en-US">
                <a:solidFill>
                  <a:srgbClr val="898989"/>
                </a:solidFill>
                <a:latin typeface="Calibri" panose="020F0502020204030204" pitchFamily="34" charset="0"/>
              </a:rPr>
              <a:pPr/>
              <a:t>44</a:t>
            </a:fld>
            <a:endParaRPr lang="el-GR" altLang="en-US">
              <a:solidFill>
                <a:srgbClr val="898989"/>
              </a:solidFill>
              <a:latin typeface="Calibri" panose="020F0502020204030204" pitchFamily="34" charset="0"/>
            </a:endParaRPr>
          </a:p>
        </p:txBody>
      </p:sp>
      <p:sp>
        <p:nvSpPr>
          <p:cNvPr id="9" name="TextBox 8"/>
          <p:cNvSpPr txBox="1"/>
          <p:nvPr/>
        </p:nvSpPr>
        <p:spPr>
          <a:xfrm>
            <a:off x="4230688" y="3584575"/>
            <a:ext cx="341312" cy="276225"/>
          </a:xfrm>
          <a:prstGeom prst="rect">
            <a:avLst/>
          </a:prstGeom>
          <a:noFill/>
        </p:spPr>
        <p:txBody>
          <a:bodyPr wrap="none">
            <a:spAutoFit/>
          </a:bodyPr>
          <a:lstStyle/>
          <a:p>
            <a:pPr eaLnBrk="0" hangingPunct="0">
              <a:defRPr/>
            </a:pPr>
            <a:r>
              <a:rPr lang="en-US" sz="1200" dirty="0">
                <a:latin typeface="+mn-lt"/>
                <a:cs typeface="+mn-cs"/>
              </a:rPr>
              <a:t>49</a:t>
            </a:r>
          </a:p>
        </p:txBody>
      </p:sp>
      <p:sp>
        <p:nvSpPr>
          <p:cNvPr id="10" name="TextBox 9"/>
          <p:cNvSpPr txBox="1"/>
          <p:nvPr/>
        </p:nvSpPr>
        <p:spPr>
          <a:xfrm>
            <a:off x="4235962" y="5829237"/>
            <a:ext cx="341312" cy="277812"/>
          </a:xfrm>
          <a:prstGeom prst="rect">
            <a:avLst/>
          </a:prstGeom>
          <a:noFill/>
        </p:spPr>
        <p:txBody>
          <a:bodyPr wrap="none">
            <a:spAutoFit/>
          </a:bodyPr>
          <a:lstStyle/>
          <a:p>
            <a:pPr eaLnBrk="0" hangingPunct="0">
              <a:defRPr/>
            </a:pPr>
            <a:r>
              <a:rPr lang="en-US" sz="1200" dirty="0">
                <a:latin typeface="+mn-lt"/>
                <a:cs typeface="+mn-cs"/>
              </a:rPr>
              <a:t>50</a:t>
            </a:r>
          </a:p>
        </p:txBody>
      </p:sp>
      <p:sp>
        <p:nvSpPr>
          <p:cNvPr id="12" name="TextBox 11"/>
          <p:cNvSpPr txBox="1"/>
          <p:nvPr/>
        </p:nvSpPr>
        <p:spPr>
          <a:xfrm>
            <a:off x="7999413" y="5829237"/>
            <a:ext cx="342900" cy="277812"/>
          </a:xfrm>
          <a:prstGeom prst="rect">
            <a:avLst/>
          </a:prstGeom>
          <a:noFill/>
        </p:spPr>
        <p:txBody>
          <a:bodyPr wrap="none">
            <a:spAutoFit/>
          </a:bodyPr>
          <a:lstStyle/>
          <a:p>
            <a:pPr eaLnBrk="0" hangingPunct="0">
              <a:defRPr/>
            </a:pPr>
            <a:r>
              <a:rPr lang="en-US" sz="1200" dirty="0">
                <a:solidFill>
                  <a:schemeClr val="bg1"/>
                </a:solidFill>
                <a:latin typeface="+mn-lt"/>
                <a:cs typeface="+mn-cs"/>
              </a:rPr>
              <a:t>51</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Τίτλος 1"/>
          <p:cNvSpPr>
            <a:spLocks noGrp="1"/>
          </p:cNvSpPr>
          <p:nvPr>
            <p:ph type="title"/>
          </p:nvPr>
        </p:nvSpPr>
        <p:spPr/>
        <p:txBody>
          <a:bodyPr>
            <a:normAutofit/>
          </a:bodyPr>
          <a:lstStyle/>
          <a:p>
            <a:pPr eaLnBrk="1" hangingPunct="1"/>
            <a:r>
              <a:rPr lang="el-GR" altLang="en-US" dirty="0" smtClean="0"/>
              <a:t>Αράχνη: αδένες </a:t>
            </a:r>
            <a:endParaRPr lang="en-US" altLang="en-US" dirty="0" smtClean="0"/>
          </a:p>
        </p:txBody>
      </p:sp>
      <p:pic>
        <p:nvPicPr>
          <p:cNvPr id="4915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69963" y="1447800"/>
            <a:ext cx="7204075" cy="4638675"/>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376F33A-626B-4B78-9418-4AD24C70FE44}" type="slidenum">
              <a:rPr lang="el-GR" altLang="en-US">
                <a:solidFill>
                  <a:srgbClr val="898989"/>
                </a:solidFill>
                <a:latin typeface="Calibri" panose="020F0502020204030204" pitchFamily="34" charset="0"/>
              </a:rPr>
              <a:pPr/>
              <a:t>45</a:t>
            </a:fld>
            <a:endParaRPr lang="el-GR" altLang="en-US">
              <a:solidFill>
                <a:srgbClr val="898989"/>
              </a:solidFill>
              <a:latin typeface="Calibri" panose="020F0502020204030204" pitchFamily="34" charset="0"/>
            </a:endParaRPr>
          </a:p>
        </p:txBody>
      </p:sp>
      <p:sp>
        <p:nvSpPr>
          <p:cNvPr id="6" name="TextBox 5"/>
          <p:cNvSpPr txBox="1"/>
          <p:nvPr/>
        </p:nvSpPr>
        <p:spPr>
          <a:xfrm>
            <a:off x="7785670" y="5661248"/>
            <a:ext cx="341760" cy="276999"/>
          </a:xfrm>
          <a:prstGeom prst="rect">
            <a:avLst/>
          </a:prstGeom>
          <a:noFill/>
        </p:spPr>
        <p:txBody>
          <a:bodyPr wrap="none">
            <a:spAutoFit/>
          </a:bodyPr>
          <a:lstStyle/>
          <a:p>
            <a:pPr eaLnBrk="0" hangingPunct="0">
              <a:defRPr/>
            </a:pPr>
            <a:r>
              <a:rPr lang="en-US" sz="1200" dirty="0" smtClean="0">
                <a:latin typeface="+mn-lt"/>
                <a:cs typeface="+mn-cs"/>
              </a:rPr>
              <a:t>5</a:t>
            </a:r>
            <a:r>
              <a:rPr lang="el-GR" sz="1200" dirty="0" smtClean="0">
                <a:latin typeface="+mn-lt"/>
                <a:cs typeface="+mn-cs"/>
              </a:rPr>
              <a:t>2</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Τίτλος 1"/>
          <p:cNvSpPr>
            <a:spLocks noGrp="1"/>
          </p:cNvSpPr>
          <p:nvPr>
            <p:ph type="title"/>
          </p:nvPr>
        </p:nvSpPr>
        <p:spPr/>
        <p:txBody>
          <a:bodyPr/>
          <a:lstStyle/>
          <a:p>
            <a:pPr eaLnBrk="1" hangingPunct="1"/>
            <a:r>
              <a:rPr lang="el-GR" altLang="en-US" dirty="0" smtClean="0"/>
              <a:t>Αράχνη: αυγά </a:t>
            </a:r>
            <a:endParaRPr lang="en-US" altLang="en-US" dirty="0" smtClean="0"/>
          </a:p>
        </p:txBody>
      </p:sp>
      <p:pic>
        <p:nvPicPr>
          <p:cNvPr id="50179" name="Θέση περιεχομένου 8"/>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95093" y="1556931"/>
            <a:ext cx="3276600" cy="4624388"/>
          </a:xfrm>
        </p:spPr>
      </p:pic>
      <p:pic>
        <p:nvPicPr>
          <p:cNvPr id="50180" name="Θέση περιεχομένου 9"/>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17640" y="4123141"/>
            <a:ext cx="3455988" cy="2303992"/>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D97E33A-1243-44B3-B641-6B2B3AF14B8C}" type="slidenum">
              <a:rPr lang="el-GR" altLang="en-US">
                <a:solidFill>
                  <a:srgbClr val="898989"/>
                </a:solidFill>
                <a:latin typeface="Calibri" panose="020F0502020204030204" pitchFamily="34" charset="0"/>
              </a:rPr>
              <a:pPr/>
              <a:t>46</a:t>
            </a:fld>
            <a:endParaRPr lang="el-GR" altLang="en-US">
              <a:solidFill>
                <a:srgbClr val="898989"/>
              </a:solidFill>
              <a:latin typeface="Calibri" panose="020F0502020204030204" pitchFamily="34" charset="0"/>
            </a:endParaRPr>
          </a:p>
        </p:txBody>
      </p:sp>
      <p:pic>
        <p:nvPicPr>
          <p:cNvPr id="5018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62126" y="1481015"/>
            <a:ext cx="2252663"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887407" y="5853336"/>
            <a:ext cx="341760" cy="276999"/>
          </a:xfrm>
          <a:prstGeom prst="rect">
            <a:avLst/>
          </a:prstGeom>
          <a:noFill/>
        </p:spPr>
        <p:txBody>
          <a:bodyPr wrap="none">
            <a:spAutoFit/>
          </a:bodyPr>
          <a:lstStyle/>
          <a:p>
            <a:pPr eaLnBrk="0" hangingPunct="0">
              <a:defRPr/>
            </a:pPr>
            <a:r>
              <a:rPr lang="en-US" sz="1200" dirty="0" smtClean="0">
                <a:solidFill>
                  <a:schemeClr val="bg1"/>
                </a:solidFill>
                <a:latin typeface="+mn-lt"/>
                <a:cs typeface="+mn-cs"/>
              </a:rPr>
              <a:t>5</a:t>
            </a:r>
            <a:r>
              <a:rPr lang="el-GR" sz="1200" dirty="0" smtClean="0">
                <a:solidFill>
                  <a:schemeClr val="bg1"/>
                </a:solidFill>
                <a:latin typeface="+mn-lt"/>
                <a:cs typeface="+mn-cs"/>
              </a:rPr>
              <a:t>3</a:t>
            </a:r>
            <a:endParaRPr lang="en-US" sz="1200" dirty="0">
              <a:solidFill>
                <a:schemeClr val="bg1"/>
              </a:solidFill>
              <a:latin typeface="+mn-lt"/>
              <a:cs typeface="+mn-cs"/>
            </a:endParaRPr>
          </a:p>
        </p:txBody>
      </p:sp>
      <p:sp>
        <p:nvSpPr>
          <p:cNvPr id="12" name="TextBox 11"/>
          <p:cNvSpPr txBox="1"/>
          <p:nvPr/>
        </p:nvSpPr>
        <p:spPr>
          <a:xfrm>
            <a:off x="7252746" y="3751953"/>
            <a:ext cx="341760" cy="276999"/>
          </a:xfrm>
          <a:prstGeom prst="rect">
            <a:avLst/>
          </a:prstGeom>
          <a:noFill/>
        </p:spPr>
        <p:txBody>
          <a:bodyPr wrap="none">
            <a:spAutoFit/>
          </a:bodyPr>
          <a:lstStyle/>
          <a:p>
            <a:pPr eaLnBrk="0" hangingPunct="0">
              <a:defRPr/>
            </a:pPr>
            <a:r>
              <a:rPr lang="en-US" sz="1200" dirty="0" smtClean="0">
                <a:latin typeface="+mn-lt"/>
                <a:cs typeface="+mn-cs"/>
              </a:rPr>
              <a:t>5</a:t>
            </a:r>
            <a:r>
              <a:rPr lang="el-GR" sz="1200" dirty="0" smtClean="0">
                <a:latin typeface="+mn-lt"/>
                <a:cs typeface="+mn-cs"/>
              </a:rPr>
              <a:t>4</a:t>
            </a:r>
            <a:endParaRPr lang="en-US" sz="1200" dirty="0">
              <a:latin typeface="+mn-lt"/>
              <a:cs typeface="+mn-cs"/>
            </a:endParaRPr>
          </a:p>
        </p:txBody>
      </p:sp>
      <p:sp>
        <p:nvSpPr>
          <p:cNvPr id="10" name="TextBox 9"/>
          <p:cNvSpPr txBox="1"/>
          <p:nvPr/>
        </p:nvSpPr>
        <p:spPr>
          <a:xfrm>
            <a:off x="7716945" y="6079351"/>
            <a:ext cx="341760" cy="276999"/>
          </a:xfrm>
          <a:prstGeom prst="rect">
            <a:avLst/>
          </a:prstGeom>
          <a:noFill/>
        </p:spPr>
        <p:txBody>
          <a:bodyPr wrap="none">
            <a:spAutoFit/>
          </a:bodyPr>
          <a:lstStyle/>
          <a:p>
            <a:pPr eaLnBrk="0" hangingPunct="0">
              <a:defRPr/>
            </a:pPr>
            <a:r>
              <a:rPr lang="en-US" sz="1200" dirty="0" smtClean="0">
                <a:solidFill>
                  <a:schemeClr val="bg1"/>
                </a:solidFill>
                <a:latin typeface="+mn-lt"/>
                <a:cs typeface="+mn-cs"/>
              </a:rPr>
              <a:t>5</a:t>
            </a:r>
            <a:r>
              <a:rPr lang="el-GR" sz="1200" dirty="0" smtClean="0">
                <a:solidFill>
                  <a:schemeClr val="bg1"/>
                </a:solidFill>
                <a:latin typeface="+mn-lt"/>
                <a:cs typeface="+mn-cs"/>
              </a:rPr>
              <a:t>5</a:t>
            </a:r>
            <a:endParaRPr lang="en-US" sz="1200" dirty="0">
              <a:solidFill>
                <a:schemeClr val="bg1"/>
              </a:solidFill>
              <a:latin typeface="+mn-lt"/>
              <a:cs typeface="+mn-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Τίτλος 1"/>
          <p:cNvSpPr>
            <a:spLocks noGrp="1"/>
          </p:cNvSpPr>
          <p:nvPr>
            <p:ph type="title"/>
          </p:nvPr>
        </p:nvSpPr>
        <p:spPr>
          <a:xfrm>
            <a:off x="84932" y="734154"/>
            <a:ext cx="4355976" cy="1600200"/>
          </a:xfrm>
        </p:spPr>
        <p:txBody>
          <a:bodyPr>
            <a:noAutofit/>
          </a:bodyPr>
          <a:lstStyle/>
          <a:p>
            <a:pPr eaLnBrk="1" hangingPunct="1"/>
            <a:r>
              <a:rPr lang="el-GR" altLang="en-US" sz="4000" dirty="0" smtClean="0"/>
              <a:t>Η εξέλιξη του ιστού  των αραχνών</a:t>
            </a:r>
            <a:endParaRPr lang="en-US" altLang="en-US" sz="4000" dirty="0" smtClean="0"/>
          </a:p>
        </p:txBody>
      </p:sp>
      <p:pic>
        <p:nvPicPr>
          <p:cNvPr id="51205"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b="1801"/>
          <a:stretch>
            <a:fillRect/>
          </a:stretch>
        </p:blipFill>
        <p:spPr>
          <a:xfrm>
            <a:off x="4572000" y="-27169"/>
            <a:ext cx="4102532" cy="6352585"/>
          </a:xfrm>
        </p:spPr>
      </p:pic>
      <p:sp>
        <p:nvSpPr>
          <p:cNvPr id="4" name="Θέση υποσέλιδου 3"/>
          <p:cNvSpPr>
            <a:spLocks noGrp="1"/>
          </p:cNvSpPr>
          <p:nvPr>
            <p:ph type="ftr" sz="quarter" idx="10"/>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1"/>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539F77C-7140-4C82-92D9-08626A469549}" type="slidenum">
              <a:rPr lang="el-GR" altLang="en-US">
                <a:solidFill>
                  <a:srgbClr val="898989"/>
                </a:solidFill>
                <a:latin typeface="Calibri" panose="020F0502020204030204" pitchFamily="34" charset="0"/>
              </a:rPr>
              <a:pPr/>
              <a:t>47</a:t>
            </a:fld>
            <a:endParaRPr lang="el-GR" altLang="en-US">
              <a:solidFill>
                <a:srgbClr val="898989"/>
              </a:solidFill>
              <a:latin typeface="Calibri" panose="020F0502020204030204" pitchFamily="34" charset="0"/>
            </a:endParaRPr>
          </a:p>
        </p:txBody>
      </p:sp>
      <p:sp>
        <p:nvSpPr>
          <p:cNvPr id="8" name="TextBox 7"/>
          <p:cNvSpPr txBox="1"/>
          <p:nvPr/>
        </p:nvSpPr>
        <p:spPr>
          <a:xfrm>
            <a:off x="8173590" y="6028218"/>
            <a:ext cx="341760" cy="276999"/>
          </a:xfrm>
          <a:prstGeom prst="rect">
            <a:avLst/>
          </a:prstGeom>
          <a:noFill/>
        </p:spPr>
        <p:txBody>
          <a:bodyPr wrap="none">
            <a:spAutoFit/>
          </a:bodyPr>
          <a:lstStyle/>
          <a:p>
            <a:pPr eaLnBrk="0" hangingPunct="0">
              <a:defRPr/>
            </a:pPr>
            <a:r>
              <a:rPr lang="en-US" sz="1200" dirty="0" smtClean="0">
                <a:latin typeface="+mn-lt"/>
                <a:cs typeface="+mn-cs"/>
              </a:rPr>
              <a:t>5</a:t>
            </a:r>
            <a:r>
              <a:rPr lang="el-GR" sz="1200" dirty="0" smtClean="0">
                <a:latin typeface="+mn-lt"/>
                <a:cs typeface="+mn-cs"/>
              </a:rPr>
              <a:t>6</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Τίτλος 1"/>
          <p:cNvSpPr>
            <a:spLocks noGrp="1"/>
          </p:cNvSpPr>
          <p:nvPr>
            <p:ph type="title"/>
          </p:nvPr>
        </p:nvSpPr>
        <p:spPr/>
        <p:txBody>
          <a:bodyPr/>
          <a:lstStyle/>
          <a:p>
            <a:pPr eaLnBrk="1" hangingPunct="1"/>
            <a:r>
              <a:rPr lang="el-GR" altLang="en-US" dirty="0" smtClean="0"/>
              <a:t>Ανατομία κυκλικού ιστού</a:t>
            </a:r>
            <a:endParaRPr lang="en-US" altLang="en-US" dirty="0" smtClean="0"/>
          </a:p>
        </p:txBody>
      </p:sp>
      <p:pic>
        <p:nvPicPr>
          <p:cNvPr id="52229"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524000"/>
            <a:ext cx="6203950" cy="4652963"/>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47667F8-A478-4215-A0EA-8F02B5B13E51}" type="slidenum">
              <a:rPr lang="el-GR" altLang="en-US">
                <a:solidFill>
                  <a:srgbClr val="898989"/>
                </a:solidFill>
                <a:latin typeface="Calibri" panose="020F0502020204030204" pitchFamily="34" charset="0"/>
              </a:rPr>
              <a:pPr/>
              <a:t>48</a:t>
            </a:fld>
            <a:endParaRPr lang="el-GR" altLang="en-US">
              <a:solidFill>
                <a:srgbClr val="898989"/>
              </a:solidFill>
              <a:latin typeface="Calibri" panose="020F0502020204030204" pitchFamily="34" charset="0"/>
            </a:endParaRPr>
          </a:p>
        </p:txBody>
      </p:sp>
      <p:sp>
        <p:nvSpPr>
          <p:cNvPr id="7" name="TextBox 6"/>
          <p:cNvSpPr txBox="1"/>
          <p:nvPr/>
        </p:nvSpPr>
        <p:spPr>
          <a:xfrm>
            <a:off x="7367588" y="5638800"/>
            <a:ext cx="341760" cy="276999"/>
          </a:xfrm>
          <a:prstGeom prst="rect">
            <a:avLst/>
          </a:prstGeom>
          <a:noFill/>
        </p:spPr>
        <p:txBody>
          <a:bodyPr wrap="none">
            <a:spAutoFit/>
          </a:bodyPr>
          <a:lstStyle/>
          <a:p>
            <a:pPr eaLnBrk="0" hangingPunct="0">
              <a:defRPr/>
            </a:pPr>
            <a:r>
              <a:rPr lang="en-US" sz="1200" dirty="0" smtClean="0">
                <a:latin typeface="+mn-lt"/>
                <a:cs typeface="+mn-cs"/>
              </a:rPr>
              <a:t>5</a:t>
            </a:r>
            <a:r>
              <a:rPr lang="el-GR" sz="1200" dirty="0" smtClean="0">
                <a:latin typeface="+mn-lt"/>
                <a:cs typeface="+mn-cs"/>
              </a:rPr>
              <a:t>7</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Τίτλος 1"/>
          <p:cNvSpPr>
            <a:spLocks noGrp="1"/>
          </p:cNvSpPr>
          <p:nvPr>
            <p:ph type="title"/>
          </p:nvPr>
        </p:nvSpPr>
        <p:spPr/>
        <p:txBody>
          <a:bodyPr/>
          <a:lstStyle/>
          <a:p>
            <a:pPr eaLnBrk="1" hangingPunct="1"/>
            <a:r>
              <a:rPr lang="el-GR" altLang="en-US" dirty="0" smtClean="0"/>
              <a:t>Τάξη </a:t>
            </a:r>
            <a:r>
              <a:rPr lang="el-GR" altLang="en-US" dirty="0" smtClean="0"/>
              <a:t>Σκορπιοί</a:t>
            </a:r>
            <a:endParaRPr lang="en-US" altLang="en-US" dirty="0" smtClean="0"/>
          </a:p>
        </p:txBody>
      </p:sp>
      <p:pic>
        <p:nvPicPr>
          <p:cNvPr id="53253"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77194" y="1354492"/>
            <a:ext cx="5670550" cy="4514495"/>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2082882B-1264-405C-B9B8-F02FA80164CE}" type="slidenum">
              <a:rPr lang="el-GR" altLang="en-US">
                <a:solidFill>
                  <a:srgbClr val="898989"/>
                </a:solidFill>
                <a:latin typeface="Calibri" panose="020F0502020204030204" pitchFamily="34" charset="0"/>
              </a:rPr>
              <a:pPr/>
              <a:t>49</a:t>
            </a:fld>
            <a:endParaRPr lang="el-GR" altLang="en-US">
              <a:solidFill>
                <a:srgbClr val="898989"/>
              </a:solidFill>
              <a:latin typeface="Calibri" panose="020F0502020204030204" pitchFamily="34" charset="0"/>
            </a:endParaRPr>
          </a:p>
        </p:txBody>
      </p:sp>
      <p:sp>
        <p:nvSpPr>
          <p:cNvPr id="7" name="TextBox 6"/>
          <p:cNvSpPr txBox="1"/>
          <p:nvPr/>
        </p:nvSpPr>
        <p:spPr>
          <a:xfrm>
            <a:off x="7004606" y="5583432"/>
            <a:ext cx="341760" cy="276999"/>
          </a:xfrm>
          <a:prstGeom prst="rect">
            <a:avLst/>
          </a:prstGeom>
          <a:noFill/>
        </p:spPr>
        <p:txBody>
          <a:bodyPr wrap="none">
            <a:spAutoFit/>
          </a:bodyPr>
          <a:lstStyle/>
          <a:p>
            <a:pPr eaLnBrk="0" hangingPunct="0">
              <a:defRPr/>
            </a:pPr>
            <a:r>
              <a:rPr lang="en-US" sz="1200" dirty="0" smtClean="0">
                <a:solidFill>
                  <a:schemeClr val="bg1"/>
                </a:solidFill>
                <a:latin typeface="+mn-lt"/>
                <a:cs typeface="+mn-cs"/>
              </a:rPr>
              <a:t>5</a:t>
            </a:r>
            <a:r>
              <a:rPr lang="el-GR" sz="1200" dirty="0" smtClean="0">
                <a:solidFill>
                  <a:schemeClr val="bg1"/>
                </a:solidFill>
                <a:latin typeface="+mn-lt"/>
                <a:cs typeface="+mn-cs"/>
              </a:rPr>
              <a:t>8</a:t>
            </a:r>
            <a:endParaRPr lang="en-US" sz="1200" dirty="0">
              <a:solidFill>
                <a:schemeClr val="bg1"/>
              </a:solidFill>
              <a:latin typeface="+mn-lt"/>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Τίτλος 1"/>
          <p:cNvSpPr>
            <a:spLocks noGrp="1"/>
          </p:cNvSpPr>
          <p:nvPr>
            <p:ph type="title"/>
          </p:nvPr>
        </p:nvSpPr>
        <p:spPr/>
        <p:txBody>
          <a:bodyPr/>
          <a:lstStyle/>
          <a:p>
            <a:pPr eaLnBrk="1" hangingPunct="1"/>
            <a:r>
              <a:rPr lang="el-GR" altLang="en-US" smtClean="0"/>
              <a:t>Αρθρωτά εξαρτήματα</a:t>
            </a:r>
            <a:endParaRPr lang="en-US" altLang="en-US" smtClean="0"/>
          </a:p>
        </p:txBody>
      </p:sp>
      <p:pic>
        <p:nvPicPr>
          <p:cNvPr id="8197"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00200" y="1600200"/>
            <a:ext cx="5992813" cy="4489450"/>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11706762-6319-405A-BEA9-8A0E4F9E1BCC}" type="slidenum">
              <a:rPr lang="el-GR" altLang="en-US">
                <a:solidFill>
                  <a:srgbClr val="898989"/>
                </a:solidFill>
                <a:latin typeface="Calibri" panose="020F0502020204030204" pitchFamily="34" charset="0"/>
              </a:rPr>
              <a:pPr/>
              <a:t>5</a:t>
            </a:fld>
            <a:endParaRPr lang="el-GR" altLang="en-US">
              <a:solidFill>
                <a:srgbClr val="898989"/>
              </a:solidFill>
              <a:latin typeface="Calibri" panose="020F0502020204030204" pitchFamily="34" charset="0"/>
            </a:endParaRPr>
          </a:p>
        </p:txBody>
      </p:sp>
      <p:sp>
        <p:nvSpPr>
          <p:cNvPr id="7" name="TextBox 6"/>
          <p:cNvSpPr txBox="1"/>
          <p:nvPr/>
        </p:nvSpPr>
        <p:spPr>
          <a:xfrm>
            <a:off x="7010400" y="5486400"/>
            <a:ext cx="263525" cy="276225"/>
          </a:xfrm>
          <a:prstGeom prst="rect">
            <a:avLst/>
          </a:prstGeom>
          <a:noFill/>
        </p:spPr>
        <p:txBody>
          <a:bodyPr wrap="none">
            <a:spAutoFit/>
          </a:bodyPr>
          <a:lstStyle/>
          <a:p>
            <a:pPr eaLnBrk="0" hangingPunct="0">
              <a:defRPr/>
            </a:pPr>
            <a:r>
              <a:rPr lang="en-US" sz="1200" dirty="0">
                <a:solidFill>
                  <a:schemeClr val="bg1"/>
                </a:solidFill>
                <a:latin typeface="+mn-lt"/>
                <a:cs typeface="+mn-cs"/>
              </a:rPr>
              <a:t>2</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Τίτλος 1"/>
          <p:cNvSpPr>
            <a:spLocks noGrp="1"/>
          </p:cNvSpPr>
          <p:nvPr>
            <p:ph type="title"/>
          </p:nvPr>
        </p:nvSpPr>
        <p:spPr/>
        <p:txBody>
          <a:bodyPr/>
          <a:lstStyle/>
          <a:p>
            <a:pPr eaLnBrk="1" hangingPunct="1"/>
            <a:r>
              <a:rPr lang="el-GR" altLang="en-US" smtClean="0"/>
              <a:t>Κοιλιακή επιφάνεια Σκορπιού</a:t>
            </a:r>
            <a:endParaRPr lang="en-US" altLang="en-US" smtClean="0"/>
          </a:p>
        </p:txBody>
      </p:sp>
      <p:pic>
        <p:nvPicPr>
          <p:cNvPr id="54277"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686050" y="1547813"/>
            <a:ext cx="3771900" cy="4787900"/>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841DC47-A7CA-42FA-96D3-B5277E661431}" type="slidenum">
              <a:rPr lang="el-GR" altLang="en-US">
                <a:solidFill>
                  <a:srgbClr val="898989"/>
                </a:solidFill>
                <a:latin typeface="Calibri" panose="020F0502020204030204" pitchFamily="34" charset="0"/>
              </a:rPr>
              <a:pPr/>
              <a:t>50</a:t>
            </a:fld>
            <a:endParaRPr lang="el-GR" altLang="en-US">
              <a:solidFill>
                <a:srgbClr val="898989"/>
              </a:solidFill>
              <a:latin typeface="Calibri" panose="020F0502020204030204" pitchFamily="34" charset="0"/>
            </a:endParaRPr>
          </a:p>
        </p:txBody>
      </p:sp>
      <p:sp>
        <p:nvSpPr>
          <p:cNvPr id="8" name="TextBox 7"/>
          <p:cNvSpPr txBox="1"/>
          <p:nvPr/>
        </p:nvSpPr>
        <p:spPr>
          <a:xfrm>
            <a:off x="6093312" y="5965366"/>
            <a:ext cx="341760" cy="276999"/>
          </a:xfrm>
          <a:prstGeom prst="rect">
            <a:avLst/>
          </a:prstGeom>
          <a:noFill/>
        </p:spPr>
        <p:txBody>
          <a:bodyPr wrap="none">
            <a:spAutoFit/>
          </a:bodyPr>
          <a:lstStyle/>
          <a:p>
            <a:pPr eaLnBrk="0" hangingPunct="0">
              <a:defRPr/>
            </a:pPr>
            <a:r>
              <a:rPr lang="en-US" sz="1200" dirty="0" smtClean="0">
                <a:latin typeface="+mn-lt"/>
                <a:cs typeface="+mn-cs"/>
              </a:rPr>
              <a:t>5</a:t>
            </a:r>
            <a:r>
              <a:rPr lang="el-GR" sz="1200" dirty="0" smtClean="0">
                <a:latin typeface="+mn-lt"/>
                <a:cs typeface="+mn-cs"/>
              </a:rPr>
              <a:t>9</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Τίτλος 1"/>
          <p:cNvSpPr>
            <a:spLocks noGrp="1"/>
          </p:cNvSpPr>
          <p:nvPr>
            <p:ph type="title"/>
          </p:nvPr>
        </p:nvSpPr>
        <p:spPr/>
        <p:txBody>
          <a:bodyPr/>
          <a:lstStyle/>
          <a:p>
            <a:pPr eaLnBrk="1" hangingPunct="1"/>
            <a:r>
              <a:rPr lang="el-GR" altLang="en-US" dirty="0" smtClean="0"/>
              <a:t>Νευρικό σύστημα Σκορπιού</a:t>
            </a:r>
            <a:endParaRPr lang="en-US" altLang="en-US" dirty="0" smtClean="0"/>
          </a:p>
        </p:txBody>
      </p:sp>
      <p:pic>
        <p:nvPicPr>
          <p:cNvPr id="55301"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019300" y="1616075"/>
            <a:ext cx="5143500" cy="4556125"/>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419B5A6-56DF-4106-831E-0FBAE5ADF402}" type="slidenum">
              <a:rPr lang="el-GR" altLang="en-US">
                <a:solidFill>
                  <a:srgbClr val="898989"/>
                </a:solidFill>
                <a:latin typeface="Calibri" panose="020F0502020204030204" pitchFamily="34" charset="0"/>
              </a:rPr>
              <a:pPr/>
              <a:t>51</a:t>
            </a:fld>
            <a:endParaRPr lang="el-GR" altLang="en-US">
              <a:solidFill>
                <a:srgbClr val="898989"/>
              </a:solidFill>
              <a:latin typeface="Calibri" panose="020F0502020204030204" pitchFamily="34" charset="0"/>
            </a:endParaRPr>
          </a:p>
        </p:txBody>
      </p:sp>
      <p:sp>
        <p:nvSpPr>
          <p:cNvPr id="10" name="TextBox 9"/>
          <p:cNvSpPr txBox="1"/>
          <p:nvPr/>
        </p:nvSpPr>
        <p:spPr>
          <a:xfrm>
            <a:off x="6705600" y="5848350"/>
            <a:ext cx="341760" cy="276999"/>
          </a:xfrm>
          <a:prstGeom prst="rect">
            <a:avLst/>
          </a:prstGeom>
          <a:noFill/>
        </p:spPr>
        <p:txBody>
          <a:bodyPr wrap="none">
            <a:spAutoFit/>
          </a:bodyPr>
          <a:lstStyle/>
          <a:p>
            <a:pPr eaLnBrk="0" hangingPunct="0">
              <a:defRPr/>
            </a:pPr>
            <a:r>
              <a:rPr lang="el-GR" sz="1200" dirty="0" smtClean="0">
                <a:latin typeface="+mn-lt"/>
                <a:cs typeface="+mn-cs"/>
              </a:rPr>
              <a:t>60</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Τίτλος 1"/>
          <p:cNvSpPr>
            <a:spLocks noGrp="1"/>
          </p:cNvSpPr>
          <p:nvPr>
            <p:ph type="title"/>
          </p:nvPr>
        </p:nvSpPr>
        <p:spPr/>
        <p:txBody>
          <a:bodyPr/>
          <a:lstStyle/>
          <a:p>
            <a:pPr eaLnBrk="1" hangingPunct="1"/>
            <a:r>
              <a:rPr lang="el-GR" altLang="en-US" dirty="0" smtClean="0"/>
              <a:t>Σύζευξη Σκορπιού</a:t>
            </a:r>
            <a:endParaRPr lang="en-US" altLang="en-US" dirty="0" smtClean="0"/>
          </a:p>
        </p:txBody>
      </p:sp>
      <p:pic>
        <p:nvPicPr>
          <p:cNvPr id="5632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l="7971" r="40807"/>
          <a:stretch>
            <a:fillRect/>
          </a:stretch>
        </p:blipFill>
        <p:spPr>
          <a:xfrm>
            <a:off x="1828800" y="1441450"/>
            <a:ext cx="3352800" cy="4908550"/>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8608431-BF55-49E5-8F66-B3E6A870B98E}" type="slidenum">
              <a:rPr lang="el-GR" altLang="en-US">
                <a:solidFill>
                  <a:srgbClr val="898989"/>
                </a:solidFill>
                <a:latin typeface="Calibri" panose="020F0502020204030204" pitchFamily="34" charset="0"/>
              </a:rPr>
              <a:pPr/>
              <a:t>52</a:t>
            </a:fld>
            <a:endParaRPr lang="el-GR" altLang="en-US">
              <a:solidFill>
                <a:srgbClr val="898989"/>
              </a:solidFill>
              <a:latin typeface="Calibri" panose="020F0502020204030204" pitchFamily="34" charset="0"/>
            </a:endParaRPr>
          </a:p>
        </p:txBody>
      </p:sp>
      <p:sp>
        <p:nvSpPr>
          <p:cNvPr id="10" name="Text Box 3"/>
          <p:cNvSpPr txBox="1">
            <a:spLocks noChangeArrowheads="1"/>
          </p:cNvSpPr>
          <p:nvPr/>
        </p:nvSpPr>
        <p:spPr bwMode="auto">
          <a:xfrm>
            <a:off x="5410200" y="2246313"/>
            <a:ext cx="1704975" cy="366712"/>
          </a:xfrm>
          <a:prstGeom prst="rect">
            <a:avLst/>
          </a:prstGeom>
          <a:noFill/>
          <a:ln>
            <a:noFill/>
          </a:ln>
          <a:effectLst/>
          <a:extLst/>
        </p:spPr>
        <p:txBody>
          <a:bodyPr wrap="none">
            <a:spAutoFit/>
          </a:bodyPr>
          <a:lstStyle/>
          <a:p>
            <a:pPr eaLnBrk="0" hangingPunct="0">
              <a:defRPr/>
            </a:pPr>
            <a:r>
              <a:rPr lang="el-GR" altLang="en-US" dirty="0">
                <a:latin typeface="+mn-lt"/>
                <a:cs typeface="+mn-cs"/>
              </a:rPr>
              <a:t>Σπερματοφόρο</a:t>
            </a:r>
          </a:p>
        </p:txBody>
      </p:sp>
      <p:sp>
        <p:nvSpPr>
          <p:cNvPr id="11" name="Text Box 4"/>
          <p:cNvSpPr txBox="1">
            <a:spLocks noChangeArrowheads="1"/>
          </p:cNvSpPr>
          <p:nvPr/>
        </p:nvSpPr>
        <p:spPr bwMode="auto">
          <a:xfrm>
            <a:off x="5410200" y="5065713"/>
            <a:ext cx="947738" cy="368300"/>
          </a:xfrm>
          <a:prstGeom prst="rect">
            <a:avLst/>
          </a:prstGeom>
          <a:noFill/>
          <a:ln>
            <a:noFill/>
          </a:ln>
          <a:effectLst/>
          <a:extLst/>
        </p:spPr>
        <p:txBody>
          <a:bodyPr wrap="none">
            <a:spAutoFit/>
          </a:bodyPr>
          <a:lstStyle/>
          <a:p>
            <a:pPr eaLnBrk="0" hangingPunct="0">
              <a:defRPr/>
            </a:pPr>
            <a:r>
              <a:rPr lang="el-GR" altLang="en-US" dirty="0">
                <a:latin typeface="+mn-lt"/>
                <a:cs typeface="+mn-cs"/>
              </a:rPr>
              <a:t>Σύζευξη</a:t>
            </a:r>
          </a:p>
        </p:txBody>
      </p:sp>
      <p:sp>
        <p:nvSpPr>
          <p:cNvPr id="8" name="TextBox 7"/>
          <p:cNvSpPr txBox="1"/>
          <p:nvPr/>
        </p:nvSpPr>
        <p:spPr>
          <a:xfrm>
            <a:off x="4840288" y="6064250"/>
            <a:ext cx="341760" cy="276999"/>
          </a:xfrm>
          <a:prstGeom prst="rect">
            <a:avLst/>
          </a:prstGeom>
          <a:noFill/>
        </p:spPr>
        <p:txBody>
          <a:bodyPr wrap="none">
            <a:spAutoFit/>
          </a:bodyPr>
          <a:lstStyle/>
          <a:p>
            <a:pPr eaLnBrk="0" hangingPunct="0">
              <a:defRPr/>
            </a:pPr>
            <a:r>
              <a:rPr lang="el-GR" sz="1200" dirty="0" smtClean="0">
                <a:latin typeface="+mn-lt"/>
                <a:cs typeface="+mn-cs"/>
              </a:rPr>
              <a:t>61</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Τίτλος 1"/>
          <p:cNvSpPr>
            <a:spLocks noGrp="1"/>
          </p:cNvSpPr>
          <p:nvPr>
            <p:ph type="title"/>
          </p:nvPr>
        </p:nvSpPr>
        <p:spPr/>
        <p:txBody>
          <a:bodyPr/>
          <a:lstStyle/>
          <a:p>
            <a:pPr eaLnBrk="1" hangingPunct="1"/>
            <a:r>
              <a:rPr lang="el-GR" altLang="en-US" dirty="0" smtClean="0"/>
              <a:t>Θηλυκό άτομο</a:t>
            </a:r>
            <a:endParaRPr lang="en-US" altLang="en-US" dirty="0" smtClean="0"/>
          </a:p>
        </p:txBody>
      </p:sp>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F1A20A6-630E-4FB1-96CD-3829A99274B4}" type="slidenum">
              <a:rPr lang="el-GR" altLang="en-US">
                <a:solidFill>
                  <a:srgbClr val="898989"/>
                </a:solidFill>
                <a:latin typeface="Calibri" panose="020F0502020204030204" pitchFamily="34" charset="0"/>
              </a:rPr>
              <a:pPr/>
              <a:t>53</a:t>
            </a:fld>
            <a:endParaRPr lang="el-GR" altLang="en-US">
              <a:solidFill>
                <a:srgbClr val="898989"/>
              </a:solidFill>
              <a:latin typeface="Calibri" panose="020F0502020204030204" pitchFamily="34" charset="0"/>
            </a:endParaRPr>
          </a:p>
        </p:txBody>
      </p:sp>
      <p:pic>
        <p:nvPicPr>
          <p:cNvPr id="57350" name="Picture 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340768"/>
            <a:ext cx="7351493" cy="480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939087" y="5820845"/>
            <a:ext cx="341760" cy="276999"/>
          </a:xfrm>
          <a:prstGeom prst="rect">
            <a:avLst/>
          </a:prstGeom>
          <a:noFill/>
        </p:spPr>
        <p:txBody>
          <a:bodyPr wrap="none">
            <a:spAutoFit/>
          </a:bodyPr>
          <a:lstStyle/>
          <a:p>
            <a:pPr eaLnBrk="0" hangingPunct="0">
              <a:defRPr/>
            </a:pPr>
            <a:r>
              <a:rPr lang="en-US" sz="1200" dirty="0" smtClean="0">
                <a:solidFill>
                  <a:schemeClr val="bg1"/>
                </a:solidFill>
                <a:latin typeface="+mn-lt"/>
                <a:cs typeface="+mn-cs"/>
              </a:rPr>
              <a:t>6</a:t>
            </a:r>
            <a:r>
              <a:rPr lang="el-GR" sz="1200" dirty="0" smtClean="0">
                <a:solidFill>
                  <a:schemeClr val="bg1"/>
                </a:solidFill>
                <a:latin typeface="+mn-lt"/>
                <a:cs typeface="+mn-cs"/>
              </a:rPr>
              <a:t>2</a:t>
            </a:r>
            <a:endParaRPr lang="en-US" sz="1200" dirty="0">
              <a:solidFill>
                <a:schemeClr val="bg1"/>
              </a:solidFill>
              <a:latin typeface="+mn-lt"/>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1"/>
          <p:cNvSpPr>
            <a:spLocks noGrp="1"/>
          </p:cNvSpPr>
          <p:nvPr>
            <p:ph type="title"/>
          </p:nvPr>
        </p:nvSpPr>
        <p:spPr/>
        <p:txBody>
          <a:bodyPr/>
          <a:lstStyle/>
          <a:p>
            <a:pPr eaLnBrk="1" hangingPunct="1"/>
            <a:r>
              <a:rPr lang="el-GR" altLang="en-US" dirty="0" smtClean="0"/>
              <a:t>Τάξη Φαλάγγια 1/2</a:t>
            </a:r>
            <a:endParaRPr lang="en-US" altLang="en-US" dirty="0" smtClean="0"/>
          </a:p>
        </p:txBody>
      </p:sp>
      <p:pic>
        <p:nvPicPr>
          <p:cNvPr id="58371" name="Θέση περιεχομένου 8"/>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0" y="1905000"/>
            <a:ext cx="3503613" cy="2546350"/>
          </a:xfrm>
        </p:spPr>
      </p:pic>
      <p:pic>
        <p:nvPicPr>
          <p:cNvPr id="58372" name="Θέση περιεχομένου 9"/>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598988" y="2627313"/>
            <a:ext cx="3886200" cy="2792412"/>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03319EA-ABE5-4886-A545-8C616194C96B}" type="slidenum">
              <a:rPr lang="el-GR" altLang="en-US">
                <a:solidFill>
                  <a:srgbClr val="898989"/>
                </a:solidFill>
                <a:latin typeface="Calibri" panose="020F0502020204030204" pitchFamily="34" charset="0"/>
              </a:rPr>
              <a:pPr/>
              <a:t>54</a:t>
            </a:fld>
            <a:endParaRPr lang="el-GR" altLang="en-US">
              <a:solidFill>
                <a:srgbClr val="898989"/>
              </a:solidFill>
              <a:latin typeface="Calibri" panose="020F0502020204030204" pitchFamily="34" charset="0"/>
            </a:endParaRPr>
          </a:p>
        </p:txBody>
      </p:sp>
      <p:sp>
        <p:nvSpPr>
          <p:cNvPr id="7" name="TextBox 6"/>
          <p:cNvSpPr txBox="1"/>
          <p:nvPr/>
        </p:nvSpPr>
        <p:spPr>
          <a:xfrm>
            <a:off x="3886200" y="4144963"/>
            <a:ext cx="341760" cy="276999"/>
          </a:xfrm>
          <a:prstGeom prst="rect">
            <a:avLst/>
          </a:prstGeom>
          <a:noFill/>
        </p:spPr>
        <p:txBody>
          <a:bodyPr wrap="none">
            <a:spAutoFit/>
          </a:bodyPr>
          <a:lstStyle/>
          <a:p>
            <a:pPr eaLnBrk="0" hangingPunct="0">
              <a:defRPr/>
            </a:pPr>
            <a:r>
              <a:rPr lang="en-US" sz="1200" dirty="0" smtClean="0">
                <a:latin typeface="+mn-lt"/>
                <a:cs typeface="+mn-cs"/>
              </a:rPr>
              <a:t>6</a:t>
            </a:r>
            <a:r>
              <a:rPr lang="el-GR" sz="1200" dirty="0" smtClean="0">
                <a:latin typeface="+mn-lt"/>
                <a:cs typeface="+mn-cs"/>
              </a:rPr>
              <a:t>3</a:t>
            </a:r>
            <a:endParaRPr lang="en-US" sz="1200" dirty="0">
              <a:latin typeface="+mn-lt"/>
              <a:cs typeface="+mn-cs"/>
            </a:endParaRPr>
          </a:p>
        </p:txBody>
      </p:sp>
      <p:sp>
        <p:nvSpPr>
          <p:cNvPr id="8" name="TextBox 7"/>
          <p:cNvSpPr txBox="1"/>
          <p:nvPr/>
        </p:nvSpPr>
        <p:spPr>
          <a:xfrm>
            <a:off x="8108950" y="5105400"/>
            <a:ext cx="341760" cy="276999"/>
          </a:xfrm>
          <a:prstGeom prst="rect">
            <a:avLst/>
          </a:prstGeom>
          <a:noFill/>
        </p:spPr>
        <p:txBody>
          <a:bodyPr wrap="none">
            <a:spAutoFit/>
          </a:bodyPr>
          <a:lstStyle/>
          <a:p>
            <a:pPr eaLnBrk="0" hangingPunct="0">
              <a:defRPr/>
            </a:pPr>
            <a:r>
              <a:rPr lang="el-GR" sz="1200" dirty="0" smtClean="0">
                <a:latin typeface="+mn-lt"/>
                <a:cs typeface="+mn-cs"/>
              </a:rPr>
              <a:t>64</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a:t>Τάξη Φαλάγγια </a:t>
            </a:r>
            <a:r>
              <a:rPr lang="el-GR" dirty="0" smtClean="0"/>
              <a:t>2/2</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3656" y="1825625"/>
            <a:ext cx="4536688" cy="4351338"/>
          </a:xfrm>
        </p:spPr>
      </p:pic>
      <p:sp>
        <p:nvSpPr>
          <p:cNvPr id="5" name="Footer Placeholder 4"/>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6" name="Slide Number Placeholder 5"/>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0E8F5B97-2763-44BB-8852-B0E072B8C665}" type="slidenum">
              <a:rPr lang="el-GR" altLang="en-US">
                <a:solidFill>
                  <a:srgbClr val="898989"/>
                </a:solidFill>
                <a:latin typeface="Calibri" panose="020F0502020204030204" pitchFamily="34" charset="0"/>
              </a:rPr>
              <a:pPr/>
              <a:t>55</a:t>
            </a:fld>
            <a:endParaRPr lang="el-GR" altLang="en-US">
              <a:solidFill>
                <a:srgbClr val="898989"/>
              </a:solidFill>
              <a:latin typeface="Calibri" panose="020F0502020204030204" pitchFamily="34" charset="0"/>
            </a:endParaRPr>
          </a:p>
        </p:txBody>
      </p:sp>
      <p:sp>
        <p:nvSpPr>
          <p:cNvPr id="12" name="TextBox 11"/>
          <p:cNvSpPr txBox="1"/>
          <p:nvPr/>
        </p:nvSpPr>
        <p:spPr>
          <a:xfrm>
            <a:off x="4572000" y="5910069"/>
            <a:ext cx="341760" cy="276999"/>
          </a:xfrm>
          <a:prstGeom prst="rect">
            <a:avLst/>
          </a:prstGeom>
          <a:noFill/>
        </p:spPr>
        <p:txBody>
          <a:bodyPr wrap="none">
            <a:spAutoFit/>
          </a:bodyPr>
          <a:lstStyle/>
          <a:p>
            <a:pPr eaLnBrk="0" hangingPunct="0">
              <a:defRPr/>
            </a:pPr>
            <a:r>
              <a:rPr lang="el-GR" sz="1200" dirty="0" smtClean="0">
                <a:latin typeface="+mn-lt"/>
                <a:cs typeface="+mn-cs"/>
              </a:rPr>
              <a:t>65</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Τίτλος 1"/>
          <p:cNvSpPr>
            <a:spLocks noGrp="1"/>
          </p:cNvSpPr>
          <p:nvPr>
            <p:ph type="title"/>
          </p:nvPr>
        </p:nvSpPr>
        <p:spPr/>
        <p:txBody>
          <a:bodyPr/>
          <a:lstStyle/>
          <a:p>
            <a:pPr eaLnBrk="1" hangingPunct="1"/>
            <a:r>
              <a:rPr lang="el-GR" altLang="en-US" smtClean="0"/>
              <a:t>Τάξη Ψευδοσκορπιοί</a:t>
            </a:r>
            <a:endParaRPr lang="en-US" altLang="en-US" smtClean="0"/>
          </a:p>
        </p:txBody>
      </p:sp>
      <p:pic>
        <p:nvPicPr>
          <p:cNvPr id="60421" name="Θέση περιεχομένου 1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2057400"/>
            <a:ext cx="8753475" cy="2895600"/>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3BCD400-4725-4C5B-A42B-3A126A7A2AFB}" type="slidenum">
              <a:rPr lang="el-GR" altLang="en-US">
                <a:solidFill>
                  <a:srgbClr val="898989"/>
                </a:solidFill>
                <a:latin typeface="Calibri" panose="020F0502020204030204" pitchFamily="34" charset="0"/>
              </a:rPr>
              <a:pPr/>
              <a:t>56</a:t>
            </a:fld>
            <a:endParaRPr lang="el-GR" altLang="en-US">
              <a:solidFill>
                <a:srgbClr val="898989"/>
              </a:solidFill>
              <a:latin typeface="Calibri" panose="020F0502020204030204" pitchFamily="34" charset="0"/>
            </a:endParaRPr>
          </a:p>
        </p:txBody>
      </p:sp>
      <p:sp>
        <p:nvSpPr>
          <p:cNvPr id="6" name="TextBox 5"/>
          <p:cNvSpPr txBox="1"/>
          <p:nvPr/>
        </p:nvSpPr>
        <p:spPr>
          <a:xfrm>
            <a:off x="1835696" y="4645170"/>
            <a:ext cx="341760" cy="276999"/>
          </a:xfrm>
          <a:prstGeom prst="rect">
            <a:avLst/>
          </a:prstGeom>
          <a:noFill/>
        </p:spPr>
        <p:txBody>
          <a:bodyPr wrap="none">
            <a:spAutoFit/>
          </a:bodyPr>
          <a:lstStyle/>
          <a:p>
            <a:pPr eaLnBrk="0" hangingPunct="0">
              <a:defRPr/>
            </a:pPr>
            <a:r>
              <a:rPr lang="el-GR" sz="1200" dirty="0" smtClean="0">
                <a:latin typeface="+mn-lt"/>
                <a:cs typeface="+mn-cs"/>
              </a:rPr>
              <a:t>66</a:t>
            </a:r>
            <a:endParaRPr lang="en-US" sz="1200" dirty="0">
              <a:latin typeface="+mn-lt"/>
              <a:cs typeface="+mn-cs"/>
            </a:endParaRPr>
          </a:p>
        </p:txBody>
      </p:sp>
      <p:sp>
        <p:nvSpPr>
          <p:cNvPr id="7" name="TextBox 6"/>
          <p:cNvSpPr txBox="1"/>
          <p:nvPr/>
        </p:nvSpPr>
        <p:spPr>
          <a:xfrm>
            <a:off x="5220072" y="4304129"/>
            <a:ext cx="341760" cy="276999"/>
          </a:xfrm>
          <a:prstGeom prst="rect">
            <a:avLst/>
          </a:prstGeom>
          <a:noFill/>
        </p:spPr>
        <p:txBody>
          <a:bodyPr wrap="none">
            <a:spAutoFit/>
          </a:bodyPr>
          <a:lstStyle/>
          <a:p>
            <a:pPr eaLnBrk="0" hangingPunct="0">
              <a:defRPr/>
            </a:pPr>
            <a:r>
              <a:rPr lang="el-GR" sz="1200" dirty="0" smtClean="0">
                <a:solidFill>
                  <a:schemeClr val="bg1"/>
                </a:solidFill>
                <a:latin typeface="+mn-lt"/>
                <a:cs typeface="+mn-cs"/>
              </a:rPr>
              <a:t>67</a:t>
            </a:r>
            <a:endParaRPr lang="en-US" sz="1200" dirty="0">
              <a:solidFill>
                <a:schemeClr val="bg1"/>
              </a:solidFill>
              <a:latin typeface="+mn-lt"/>
              <a:cs typeface="+mn-cs"/>
            </a:endParaRPr>
          </a:p>
        </p:txBody>
      </p:sp>
      <p:sp>
        <p:nvSpPr>
          <p:cNvPr id="8" name="TextBox 7"/>
          <p:cNvSpPr txBox="1"/>
          <p:nvPr/>
        </p:nvSpPr>
        <p:spPr>
          <a:xfrm>
            <a:off x="8515350" y="4442628"/>
            <a:ext cx="341760" cy="276999"/>
          </a:xfrm>
          <a:prstGeom prst="rect">
            <a:avLst/>
          </a:prstGeom>
          <a:noFill/>
        </p:spPr>
        <p:txBody>
          <a:bodyPr wrap="none">
            <a:spAutoFit/>
          </a:bodyPr>
          <a:lstStyle/>
          <a:p>
            <a:pPr eaLnBrk="0" hangingPunct="0">
              <a:defRPr/>
            </a:pPr>
            <a:r>
              <a:rPr lang="el-GR" sz="1200" dirty="0" smtClean="0">
                <a:solidFill>
                  <a:schemeClr val="bg1"/>
                </a:solidFill>
                <a:latin typeface="+mn-lt"/>
                <a:cs typeface="+mn-cs"/>
              </a:rPr>
              <a:t>68</a:t>
            </a:r>
            <a:endParaRPr lang="en-US" sz="1200" dirty="0">
              <a:solidFill>
                <a:schemeClr val="bg1"/>
              </a:solidFill>
              <a:latin typeface="+mn-lt"/>
              <a:cs typeface="+mn-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Τίτλος 1"/>
          <p:cNvSpPr>
            <a:spLocks noGrp="1"/>
          </p:cNvSpPr>
          <p:nvPr>
            <p:ph type="title"/>
          </p:nvPr>
        </p:nvSpPr>
        <p:spPr/>
        <p:txBody>
          <a:bodyPr/>
          <a:lstStyle/>
          <a:p>
            <a:pPr eaLnBrk="1" hangingPunct="1"/>
            <a:r>
              <a:rPr lang="el-GR" altLang="en-US" sz="4000" dirty="0" smtClean="0"/>
              <a:t>Μορφολογία  </a:t>
            </a:r>
            <a:r>
              <a:rPr lang="el-GR" altLang="en-US" sz="4000" dirty="0" err="1" smtClean="0"/>
              <a:t>ψευδοσκορπιού</a:t>
            </a:r>
            <a:r>
              <a:rPr lang="en-US" altLang="en-US" sz="4000" dirty="0" smtClean="0"/>
              <a:t> </a:t>
            </a:r>
            <a:r>
              <a:rPr lang="en-US" altLang="en-US" sz="4000" i="1" dirty="0" err="1" smtClean="0"/>
              <a:t>Chelifer</a:t>
            </a:r>
            <a:r>
              <a:rPr lang="en-US" altLang="en-US" sz="4000" i="1" dirty="0" smtClean="0"/>
              <a:t> </a:t>
            </a:r>
            <a:r>
              <a:rPr lang="en-US" altLang="en-US" sz="4000" i="1" dirty="0" err="1" smtClean="0"/>
              <a:t>cancroides</a:t>
            </a:r>
            <a:r>
              <a:rPr lang="en-US" altLang="en-US" sz="4000" i="1" dirty="0" smtClean="0"/>
              <a:t> </a:t>
            </a:r>
          </a:p>
        </p:txBody>
      </p:sp>
      <p:pic>
        <p:nvPicPr>
          <p:cNvPr id="61445"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b="1862"/>
          <a:stretch>
            <a:fillRect/>
          </a:stretch>
        </p:blipFill>
        <p:spPr>
          <a:xfrm>
            <a:off x="1046163" y="1670050"/>
            <a:ext cx="7051675" cy="4270375"/>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19CE0C13-78B1-4280-9028-0549312FDF1B}" type="slidenum">
              <a:rPr lang="el-GR" altLang="en-US">
                <a:solidFill>
                  <a:srgbClr val="898989"/>
                </a:solidFill>
                <a:latin typeface="Calibri" panose="020F0502020204030204" pitchFamily="34" charset="0"/>
              </a:rPr>
              <a:pPr/>
              <a:t>57</a:t>
            </a:fld>
            <a:endParaRPr lang="el-GR" altLang="en-US">
              <a:solidFill>
                <a:srgbClr val="898989"/>
              </a:solidFill>
              <a:latin typeface="Calibri" panose="020F0502020204030204" pitchFamily="34" charset="0"/>
            </a:endParaRPr>
          </a:p>
        </p:txBody>
      </p:sp>
      <p:sp>
        <p:nvSpPr>
          <p:cNvPr id="7" name="TextBox 6"/>
          <p:cNvSpPr txBox="1"/>
          <p:nvPr/>
        </p:nvSpPr>
        <p:spPr>
          <a:xfrm>
            <a:off x="7615238" y="5562600"/>
            <a:ext cx="341760" cy="276999"/>
          </a:xfrm>
          <a:prstGeom prst="rect">
            <a:avLst/>
          </a:prstGeom>
          <a:noFill/>
        </p:spPr>
        <p:txBody>
          <a:bodyPr wrap="none">
            <a:spAutoFit/>
          </a:bodyPr>
          <a:lstStyle/>
          <a:p>
            <a:pPr eaLnBrk="0" hangingPunct="0">
              <a:defRPr/>
            </a:pPr>
            <a:r>
              <a:rPr lang="en-US" sz="1200" dirty="0" smtClean="0">
                <a:latin typeface="+mn-lt"/>
                <a:cs typeface="+mn-cs"/>
              </a:rPr>
              <a:t>6</a:t>
            </a:r>
            <a:r>
              <a:rPr lang="el-GR" sz="1200" dirty="0" smtClean="0">
                <a:latin typeface="+mn-lt"/>
                <a:cs typeface="+mn-cs"/>
              </a:rPr>
              <a:t>9</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Τίτλος 1"/>
          <p:cNvSpPr>
            <a:spLocks noGrp="1"/>
          </p:cNvSpPr>
          <p:nvPr>
            <p:ph type="title"/>
          </p:nvPr>
        </p:nvSpPr>
        <p:spPr/>
        <p:txBody>
          <a:bodyPr/>
          <a:lstStyle/>
          <a:p>
            <a:pPr eaLnBrk="1" hangingPunct="1"/>
            <a:r>
              <a:rPr lang="el-GR" altLang="en-US" dirty="0" smtClean="0"/>
              <a:t>Σύζευξη </a:t>
            </a:r>
            <a:r>
              <a:rPr lang="el-GR" altLang="en-US" dirty="0" err="1" smtClean="0"/>
              <a:t>ψευδοσκορπιών</a:t>
            </a:r>
            <a:endParaRPr lang="en-US" altLang="en-US" dirty="0" smtClean="0"/>
          </a:p>
        </p:txBody>
      </p:sp>
      <p:pic>
        <p:nvPicPr>
          <p:cNvPr id="62469"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b="1862"/>
          <a:stretch>
            <a:fillRect/>
          </a:stretch>
        </p:blipFill>
        <p:spPr>
          <a:xfrm>
            <a:off x="2274776" y="1557837"/>
            <a:ext cx="4594448" cy="4781069"/>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571EBCD-26F2-4923-B971-F29A35BFCFC5}" type="slidenum">
              <a:rPr lang="el-GR" altLang="en-US">
                <a:solidFill>
                  <a:srgbClr val="898989"/>
                </a:solidFill>
                <a:latin typeface="Calibri" panose="020F0502020204030204" pitchFamily="34" charset="0"/>
              </a:rPr>
              <a:pPr/>
              <a:t>58</a:t>
            </a:fld>
            <a:endParaRPr lang="el-GR" altLang="en-US">
              <a:solidFill>
                <a:srgbClr val="898989"/>
              </a:solidFill>
              <a:latin typeface="Calibri" panose="020F0502020204030204" pitchFamily="34" charset="0"/>
            </a:endParaRPr>
          </a:p>
        </p:txBody>
      </p:sp>
      <p:sp>
        <p:nvSpPr>
          <p:cNvPr id="6" name="TextBox 5"/>
          <p:cNvSpPr txBox="1"/>
          <p:nvPr/>
        </p:nvSpPr>
        <p:spPr>
          <a:xfrm>
            <a:off x="6509412" y="6055417"/>
            <a:ext cx="341760" cy="276999"/>
          </a:xfrm>
          <a:prstGeom prst="rect">
            <a:avLst/>
          </a:prstGeom>
          <a:noFill/>
        </p:spPr>
        <p:txBody>
          <a:bodyPr wrap="none">
            <a:spAutoFit/>
          </a:bodyPr>
          <a:lstStyle/>
          <a:p>
            <a:pPr eaLnBrk="0" hangingPunct="0">
              <a:defRPr/>
            </a:pPr>
            <a:r>
              <a:rPr lang="el-GR" sz="1200" dirty="0" smtClean="0">
                <a:latin typeface="+mn-lt"/>
                <a:cs typeface="+mn-cs"/>
              </a:rPr>
              <a:t>70</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Τίτλος 1"/>
          <p:cNvSpPr>
            <a:spLocks noGrp="1"/>
          </p:cNvSpPr>
          <p:nvPr>
            <p:ph type="title"/>
          </p:nvPr>
        </p:nvSpPr>
        <p:spPr/>
        <p:txBody>
          <a:bodyPr/>
          <a:lstStyle/>
          <a:p>
            <a:pPr eaLnBrk="1" hangingPunct="1"/>
            <a:r>
              <a:rPr lang="el-GR" altLang="en-US" dirty="0" smtClean="0"/>
              <a:t>Τάξη </a:t>
            </a:r>
            <a:r>
              <a:rPr lang="el-GR" altLang="en-US" dirty="0" err="1" smtClean="0"/>
              <a:t>Γαλεώδη</a:t>
            </a:r>
            <a:endParaRPr lang="en-US" altLang="en-US" dirty="0" smtClean="0"/>
          </a:p>
        </p:txBody>
      </p:sp>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E59D469-A6CF-439E-AAD3-32C45721347F}" type="slidenum">
              <a:rPr lang="el-GR" altLang="en-US">
                <a:solidFill>
                  <a:srgbClr val="898989"/>
                </a:solidFill>
                <a:latin typeface="Calibri" panose="020F0502020204030204" pitchFamily="34" charset="0"/>
              </a:rPr>
              <a:pPr/>
              <a:t>59</a:t>
            </a:fld>
            <a:endParaRPr lang="el-GR" altLang="en-US">
              <a:solidFill>
                <a:srgbClr val="898989"/>
              </a:solidFill>
              <a:latin typeface="Calibri" panose="020F0502020204030204" pitchFamily="34" charset="0"/>
            </a:endParaRPr>
          </a:p>
        </p:txBody>
      </p:sp>
      <p:pic>
        <p:nvPicPr>
          <p:cNvPr id="63494" name="Picture 10" descr="http://www.lazerhorse.org/wp-content/uploads/2014/11/Solifugid-Solpugidae-Inform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552" y="1499186"/>
            <a:ext cx="6348896" cy="453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404688" y="5742711"/>
            <a:ext cx="341760" cy="276999"/>
          </a:xfrm>
          <a:prstGeom prst="rect">
            <a:avLst/>
          </a:prstGeom>
          <a:noFill/>
        </p:spPr>
        <p:txBody>
          <a:bodyPr wrap="none">
            <a:spAutoFit/>
          </a:bodyPr>
          <a:lstStyle/>
          <a:p>
            <a:pPr eaLnBrk="0" hangingPunct="0">
              <a:defRPr/>
            </a:pPr>
            <a:r>
              <a:rPr lang="el-GR" sz="1200" dirty="0" smtClean="0">
                <a:latin typeface="+mn-lt"/>
                <a:cs typeface="+mn-cs"/>
              </a:rPr>
              <a:t>71</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title"/>
          </p:nvPr>
        </p:nvSpPr>
        <p:spPr/>
        <p:txBody>
          <a:bodyPr/>
          <a:lstStyle/>
          <a:p>
            <a:pPr eaLnBrk="1" hangingPunct="1"/>
            <a:r>
              <a:rPr lang="el-GR" altLang="en-US" smtClean="0"/>
              <a:t>Εξωσκελετός από επιδερμίδιο</a:t>
            </a:r>
            <a:endParaRPr lang="en-US" altLang="en-US" smtClean="0"/>
          </a:p>
        </p:txBody>
      </p:sp>
      <p:pic>
        <p:nvPicPr>
          <p:cNvPr id="9221"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68450" y="1600200"/>
            <a:ext cx="6007100" cy="4492625"/>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7F0CA64-AE7A-4E7F-B729-7B1948CF4137}" type="slidenum">
              <a:rPr lang="el-GR" altLang="en-US">
                <a:solidFill>
                  <a:srgbClr val="898989"/>
                </a:solidFill>
                <a:latin typeface="Calibri" panose="020F0502020204030204" pitchFamily="34" charset="0"/>
              </a:rPr>
              <a:pPr/>
              <a:t>6</a:t>
            </a:fld>
            <a:endParaRPr lang="el-GR" altLang="en-US">
              <a:solidFill>
                <a:srgbClr val="898989"/>
              </a:solidFill>
              <a:latin typeface="Calibri" panose="020F0502020204030204" pitchFamily="34" charset="0"/>
            </a:endParaRPr>
          </a:p>
        </p:txBody>
      </p:sp>
      <p:sp>
        <p:nvSpPr>
          <p:cNvPr id="6" name="TextBox 5"/>
          <p:cNvSpPr txBox="1"/>
          <p:nvPr/>
        </p:nvSpPr>
        <p:spPr>
          <a:xfrm>
            <a:off x="7010400" y="5486400"/>
            <a:ext cx="263525" cy="276225"/>
          </a:xfrm>
          <a:prstGeom prst="rect">
            <a:avLst/>
          </a:prstGeom>
          <a:noFill/>
        </p:spPr>
        <p:txBody>
          <a:bodyPr wrap="none">
            <a:spAutoFit/>
          </a:bodyPr>
          <a:lstStyle/>
          <a:p>
            <a:pPr eaLnBrk="0" hangingPunct="0">
              <a:defRPr/>
            </a:pPr>
            <a:r>
              <a:rPr lang="en-US" sz="1200" dirty="0">
                <a:solidFill>
                  <a:schemeClr val="bg1"/>
                </a:solidFill>
                <a:latin typeface="+mn-lt"/>
                <a:cs typeface="+mn-cs"/>
              </a:rPr>
              <a:t>3</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Τίτλος 1"/>
          <p:cNvSpPr>
            <a:spLocks noGrp="1"/>
          </p:cNvSpPr>
          <p:nvPr>
            <p:ph type="title"/>
          </p:nvPr>
        </p:nvSpPr>
        <p:spPr/>
        <p:txBody>
          <a:bodyPr/>
          <a:lstStyle/>
          <a:p>
            <a:pPr eaLnBrk="1" hangingPunct="1"/>
            <a:r>
              <a:rPr lang="el-GR" altLang="en-US" dirty="0" smtClean="0"/>
              <a:t>Τάξη </a:t>
            </a:r>
            <a:r>
              <a:rPr lang="el-GR" altLang="en-US" dirty="0" err="1" smtClean="0"/>
              <a:t>Ακάρεα</a:t>
            </a:r>
            <a:r>
              <a:rPr lang="en-US" altLang="en-US" dirty="0" smtClean="0"/>
              <a:t> 1/6</a:t>
            </a:r>
          </a:p>
        </p:txBody>
      </p:sp>
      <p:pic>
        <p:nvPicPr>
          <p:cNvPr id="64517" name="Θέση περιεχομένου 7"/>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46113" y="2133600"/>
            <a:ext cx="7886700" cy="2800350"/>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25A0BEF6-AFA8-4921-A3B3-69EA49FBF2F0}" type="slidenum">
              <a:rPr lang="el-GR" altLang="en-US">
                <a:solidFill>
                  <a:srgbClr val="898989"/>
                </a:solidFill>
                <a:latin typeface="Calibri" panose="020F0502020204030204" pitchFamily="34" charset="0"/>
              </a:rPr>
              <a:pPr/>
              <a:t>60</a:t>
            </a:fld>
            <a:endParaRPr lang="el-GR" altLang="en-US">
              <a:solidFill>
                <a:srgbClr val="898989"/>
              </a:solidFill>
              <a:latin typeface="Calibri" panose="020F0502020204030204" pitchFamily="34" charset="0"/>
            </a:endParaRPr>
          </a:p>
        </p:txBody>
      </p:sp>
      <p:sp>
        <p:nvSpPr>
          <p:cNvPr id="6" name="TextBox 5"/>
          <p:cNvSpPr txBox="1"/>
          <p:nvPr/>
        </p:nvSpPr>
        <p:spPr>
          <a:xfrm>
            <a:off x="2438400" y="4656138"/>
            <a:ext cx="341760" cy="276999"/>
          </a:xfrm>
          <a:prstGeom prst="rect">
            <a:avLst/>
          </a:prstGeom>
          <a:noFill/>
        </p:spPr>
        <p:txBody>
          <a:bodyPr wrap="none">
            <a:spAutoFit/>
          </a:bodyPr>
          <a:lstStyle/>
          <a:p>
            <a:pPr eaLnBrk="0" hangingPunct="0">
              <a:defRPr/>
            </a:pPr>
            <a:r>
              <a:rPr lang="el-GR" sz="1200" dirty="0" smtClean="0">
                <a:solidFill>
                  <a:schemeClr val="bg1"/>
                </a:solidFill>
                <a:latin typeface="+mn-lt"/>
                <a:cs typeface="+mn-cs"/>
              </a:rPr>
              <a:t>72</a:t>
            </a:r>
            <a:endParaRPr lang="en-US" sz="1200" dirty="0">
              <a:solidFill>
                <a:schemeClr val="bg1"/>
              </a:solidFill>
              <a:latin typeface="+mn-lt"/>
              <a:cs typeface="+mn-cs"/>
            </a:endParaRPr>
          </a:p>
        </p:txBody>
      </p:sp>
      <p:sp>
        <p:nvSpPr>
          <p:cNvPr id="7" name="TextBox 6"/>
          <p:cNvSpPr txBox="1"/>
          <p:nvPr/>
        </p:nvSpPr>
        <p:spPr>
          <a:xfrm>
            <a:off x="5791200" y="4448175"/>
            <a:ext cx="341760" cy="276999"/>
          </a:xfrm>
          <a:prstGeom prst="rect">
            <a:avLst/>
          </a:prstGeom>
          <a:noFill/>
        </p:spPr>
        <p:txBody>
          <a:bodyPr wrap="none">
            <a:spAutoFit/>
          </a:bodyPr>
          <a:lstStyle/>
          <a:p>
            <a:pPr eaLnBrk="0" hangingPunct="0">
              <a:defRPr/>
            </a:pPr>
            <a:r>
              <a:rPr lang="el-GR" sz="1200" dirty="0" smtClean="0">
                <a:solidFill>
                  <a:schemeClr val="bg1"/>
                </a:solidFill>
                <a:latin typeface="+mn-lt"/>
                <a:cs typeface="+mn-cs"/>
              </a:rPr>
              <a:t>73</a:t>
            </a:r>
            <a:endParaRPr lang="en-US" sz="1200" dirty="0">
              <a:solidFill>
                <a:schemeClr val="bg1"/>
              </a:solidFill>
              <a:latin typeface="+mn-lt"/>
              <a:cs typeface="+mn-cs"/>
            </a:endParaRPr>
          </a:p>
        </p:txBody>
      </p:sp>
      <p:sp>
        <p:nvSpPr>
          <p:cNvPr id="9" name="TextBox 8"/>
          <p:cNvSpPr txBox="1"/>
          <p:nvPr/>
        </p:nvSpPr>
        <p:spPr>
          <a:xfrm>
            <a:off x="8145463" y="4600575"/>
            <a:ext cx="341760" cy="276999"/>
          </a:xfrm>
          <a:prstGeom prst="rect">
            <a:avLst/>
          </a:prstGeom>
          <a:noFill/>
        </p:spPr>
        <p:txBody>
          <a:bodyPr wrap="none">
            <a:spAutoFit/>
          </a:bodyPr>
          <a:lstStyle/>
          <a:p>
            <a:pPr eaLnBrk="0" hangingPunct="0">
              <a:defRPr/>
            </a:pPr>
            <a:r>
              <a:rPr lang="el-GR" sz="1200" dirty="0" smtClean="0">
                <a:solidFill>
                  <a:schemeClr val="bg1"/>
                </a:solidFill>
                <a:latin typeface="+mn-lt"/>
                <a:cs typeface="+mn-cs"/>
              </a:rPr>
              <a:t>74</a:t>
            </a:r>
            <a:endParaRPr lang="en-US" sz="1200" dirty="0">
              <a:solidFill>
                <a:schemeClr val="bg1"/>
              </a:solidFill>
              <a:latin typeface="+mn-lt"/>
              <a:cs typeface="+mn-cs"/>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Τίτλος 1"/>
          <p:cNvSpPr>
            <a:spLocks noGrp="1"/>
          </p:cNvSpPr>
          <p:nvPr>
            <p:ph type="title"/>
          </p:nvPr>
        </p:nvSpPr>
        <p:spPr/>
        <p:txBody>
          <a:bodyPr/>
          <a:lstStyle/>
          <a:p>
            <a:pPr eaLnBrk="1" hangingPunct="1"/>
            <a:r>
              <a:rPr lang="el-GR" altLang="en-US" smtClean="0"/>
              <a:t>Τάξη Ακάρεα</a:t>
            </a:r>
            <a:r>
              <a:rPr lang="en-US" altLang="en-US" smtClean="0"/>
              <a:t> 2/6</a:t>
            </a:r>
          </a:p>
        </p:txBody>
      </p:sp>
      <p:pic>
        <p:nvPicPr>
          <p:cNvPr id="65541"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39800" y="1447800"/>
            <a:ext cx="7264400" cy="4729163"/>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AC41760-E8F6-45C8-BC77-605E2386920A}" type="slidenum">
              <a:rPr lang="el-GR" altLang="en-US">
                <a:solidFill>
                  <a:srgbClr val="898989"/>
                </a:solidFill>
                <a:latin typeface="Calibri" panose="020F0502020204030204" pitchFamily="34" charset="0"/>
              </a:rPr>
              <a:pPr/>
              <a:t>61</a:t>
            </a:fld>
            <a:endParaRPr lang="el-GR" altLang="en-US">
              <a:solidFill>
                <a:srgbClr val="898989"/>
              </a:solidFill>
              <a:latin typeface="Calibri" panose="020F0502020204030204" pitchFamily="34" charset="0"/>
            </a:endParaRPr>
          </a:p>
        </p:txBody>
      </p:sp>
      <p:sp>
        <p:nvSpPr>
          <p:cNvPr id="7" name="TextBox 6"/>
          <p:cNvSpPr txBox="1"/>
          <p:nvPr/>
        </p:nvSpPr>
        <p:spPr>
          <a:xfrm>
            <a:off x="7785100" y="5851525"/>
            <a:ext cx="341760" cy="276999"/>
          </a:xfrm>
          <a:prstGeom prst="rect">
            <a:avLst/>
          </a:prstGeom>
          <a:noFill/>
        </p:spPr>
        <p:txBody>
          <a:bodyPr wrap="none">
            <a:spAutoFit/>
          </a:bodyPr>
          <a:lstStyle/>
          <a:p>
            <a:pPr eaLnBrk="0" hangingPunct="0">
              <a:defRPr/>
            </a:pPr>
            <a:r>
              <a:rPr lang="el-GR" sz="1200" dirty="0" smtClean="0">
                <a:latin typeface="+mn-lt"/>
                <a:cs typeface="+mn-cs"/>
              </a:rPr>
              <a:t>75</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Τίτλος 1"/>
          <p:cNvSpPr>
            <a:spLocks noGrp="1"/>
          </p:cNvSpPr>
          <p:nvPr>
            <p:ph type="title"/>
          </p:nvPr>
        </p:nvSpPr>
        <p:spPr/>
        <p:txBody>
          <a:bodyPr/>
          <a:lstStyle/>
          <a:p>
            <a:pPr eaLnBrk="1" hangingPunct="1"/>
            <a:r>
              <a:rPr lang="el-GR" altLang="en-US" smtClean="0"/>
              <a:t>Τάξη Ακάρεα</a:t>
            </a:r>
            <a:r>
              <a:rPr lang="en-US" altLang="en-US" smtClean="0"/>
              <a:t> 3/6</a:t>
            </a:r>
          </a:p>
        </p:txBody>
      </p:sp>
      <p:pic>
        <p:nvPicPr>
          <p:cNvPr id="66565"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14600" y="1525588"/>
            <a:ext cx="4114800" cy="4830762"/>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7964FD0-E954-4590-8880-05C1CD8E3EFF}" type="slidenum">
              <a:rPr lang="el-GR" altLang="en-US">
                <a:solidFill>
                  <a:srgbClr val="898989"/>
                </a:solidFill>
                <a:latin typeface="Calibri" panose="020F0502020204030204" pitchFamily="34" charset="0"/>
              </a:rPr>
              <a:pPr/>
              <a:t>62</a:t>
            </a:fld>
            <a:endParaRPr lang="el-GR" altLang="en-US">
              <a:solidFill>
                <a:srgbClr val="898989"/>
              </a:solidFill>
              <a:latin typeface="Calibri" panose="020F0502020204030204" pitchFamily="34" charset="0"/>
            </a:endParaRPr>
          </a:p>
        </p:txBody>
      </p:sp>
      <p:sp>
        <p:nvSpPr>
          <p:cNvPr id="6" name="TextBox 5"/>
          <p:cNvSpPr txBox="1"/>
          <p:nvPr/>
        </p:nvSpPr>
        <p:spPr>
          <a:xfrm>
            <a:off x="6172200" y="5988050"/>
            <a:ext cx="341760" cy="276999"/>
          </a:xfrm>
          <a:prstGeom prst="rect">
            <a:avLst/>
          </a:prstGeom>
          <a:noFill/>
        </p:spPr>
        <p:txBody>
          <a:bodyPr wrap="none">
            <a:spAutoFit/>
          </a:bodyPr>
          <a:lstStyle/>
          <a:p>
            <a:pPr eaLnBrk="0" hangingPunct="0">
              <a:defRPr/>
            </a:pPr>
            <a:r>
              <a:rPr lang="el-GR" sz="1200" dirty="0" smtClean="0">
                <a:latin typeface="+mn-lt"/>
                <a:cs typeface="+mn-cs"/>
              </a:rPr>
              <a:t>76</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Τίτλος 1"/>
          <p:cNvSpPr>
            <a:spLocks noGrp="1"/>
          </p:cNvSpPr>
          <p:nvPr>
            <p:ph type="title"/>
          </p:nvPr>
        </p:nvSpPr>
        <p:spPr/>
        <p:txBody>
          <a:bodyPr/>
          <a:lstStyle/>
          <a:p>
            <a:pPr eaLnBrk="1" hangingPunct="1"/>
            <a:r>
              <a:rPr lang="el-GR" altLang="en-US" smtClean="0"/>
              <a:t>Τάξη Ακάρεα</a:t>
            </a:r>
            <a:r>
              <a:rPr lang="en-US" altLang="en-US" smtClean="0"/>
              <a:t> 4/6</a:t>
            </a:r>
          </a:p>
        </p:txBody>
      </p:sp>
      <p:pic>
        <p:nvPicPr>
          <p:cNvPr id="67587" name="Θέση περιεχομένου 8"/>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85800" y="2362200"/>
            <a:ext cx="4189413" cy="2843213"/>
          </a:xfrm>
        </p:spPr>
      </p:pic>
      <p:pic>
        <p:nvPicPr>
          <p:cNvPr id="67588" name="Θέση περιεχομένου 9"/>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008563" y="1487488"/>
            <a:ext cx="3479800" cy="4351337"/>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DCDA9AE3-F443-4E97-B3FD-77DD46B2B843}" type="slidenum">
              <a:rPr lang="el-GR" altLang="en-US">
                <a:solidFill>
                  <a:srgbClr val="898989"/>
                </a:solidFill>
                <a:latin typeface="Calibri" panose="020F0502020204030204" pitchFamily="34" charset="0"/>
              </a:rPr>
              <a:pPr/>
              <a:t>63</a:t>
            </a:fld>
            <a:endParaRPr lang="el-GR" altLang="en-US">
              <a:solidFill>
                <a:srgbClr val="898989"/>
              </a:solidFill>
              <a:latin typeface="Calibri" panose="020F0502020204030204" pitchFamily="34" charset="0"/>
            </a:endParaRPr>
          </a:p>
        </p:txBody>
      </p:sp>
      <p:sp>
        <p:nvSpPr>
          <p:cNvPr id="11" name="Text Box 4"/>
          <p:cNvSpPr txBox="1">
            <a:spLocks noChangeArrowheads="1"/>
          </p:cNvSpPr>
          <p:nvPr/>
        </p:nvSpPr>
        <p:spPr bwMode="auto">
          <a:xfrm>
            <a:off x="2189163" y="5443538"/>
            <a:ext cx="1182687" cy="366712"/>
          </a:xfrm>
          <a:prstGeom prst="rect">
            <a:avLst/>
          </a:prstGeom>
          <a:noFill/>
          <a:ln>
            <a:noFill/>
          </a:ln>
          <a:effectLst/>
          <a:extLst/>
        </p:spPr>
        <p:txBody>
          <a:bodyPr wrap="none">
            <a:spAutoFit/>
          </a:bodyPr>
          <a:lstStyle/>
          <a:p>
            <a:pPr eaLnBrk="0" hangingPunct="0">
              <a:defRPr/>
            </a:pPr>
            <a:r>
              <a:rPr lang="el-GR" altLang="en-US" dirty="0" err="1">
                <a:latin typeface="+mn-lt"/>
                <a:cs typeface="+mn-cs"/>
              </a:rPr>
              <a:t>Υπόστομα</a:t>
            </a:r>
            <a:endParaRPr lang="el-GR" altLang="en-US" dirty="0">
              <a:latin typeface="+mn-lt"/>
              <a:cs typeface="+mn-cs"/>
            </a:endParaRPr>
          </a:p>
        </p:txBody>
      </p:sp>
      <p:sp>
        <p:nvSpPr>
          <p:cNvPr id="8" name="TextBox 7"/>
          <p:cNvSpPr txBox="1"/>
          <p:nvPr/>
        </p:nvSpPr>
        <p:spPr>
          <a:xfrm>
            <a:off x="4513263" y="4870450"/>
            <a:ext cx="341760" cy="276999"/>
          </a:xfrm>
          <a:prstGeom prst="rect">
            <a:avLst/>
          </a:prstGeom>
          <a:noFill/>
        </p:spPr>
        <p:txBody>
          <a:bodyPr wrap="none">
            <a:spAutoFit/>
          </a:bodyPr>
          <a:lstStyle/>
          <a:p>
            <a:pPr eaLnBrk="0" hangingPunct="0">
              <a:defRPr/>
            </a:pPr>
            <a:r>
              <a:rPr lang="en-US" sz="1200" dirty="0" smtClean="0">
                <a:latin typeface="+mn-lt"/>
                <a:cs typeface="+mn-cs"/>
              </a:rPr>
              <a:t>7</a:t>
            </a:r>
            <a:r>
              <a:rPr lang="el-GR" sz="1200" dirty="0" smtClean="0">
                <a:latin typeface="+mn-lt"/>
                <a:cs typeface="+mn-cs"/>
              </a:rPr>
              <a:t>7</a:t>
            </a:r>
            <a:endParaRPr lang="en-US" sz="1200" dirty="0">
              <a:latin typeface="+mn-lt"/>
              <a:cs typeface="+mn-cs"/>
            </a:endParaRPr>
          </a:p>
        </p:txBody>
      </p:sp>
      <p:sp>
        <p:nvSpPr>
          <p:cNvPr id="12" name="TextBox 11"/>
          <p:cNvSpPr txBox="1"/>
          <p:nvPr/>
        </p:nvSpPr>
        <p:spPr>
          <a:xfrm>
            <a:off x="8027988" y="5503863"/>
            <a:ext cx="341760" cy="276999"/>
          </a:xfrm>
          <a:prstGeom prst="rect">
            <a:avLst/>
          </a:prstGeom>
          <a:noFill/>
        </p:spPr>
        <p:txBody>
          <a:bodyPr wrap="none">
            <a:spAutoFit/>
          </a:bodyPr>
          <a:lstStyle/>
          <a:p>
            <a:pPr eaLnBrk="0" hangingPunct="0">
              <a:defRPr/>
            </a:pPr>
            <a:r>
              <a:rPr lang="el-GR" sz="1200" dirty="0" smtClean="0">
                <a:solidFill>
                  <a:schemeClr val="bg1"/>
                </a:solidFill>
                <a:latin typeface="+mn-lt"/>
                <a:cs typeface="+mn-cs"/>
              </a:rPr>
              <a:t>78</a:t>
            </a:r>
            <a:endParaRPr lang="en-US" sz="1200" dirty="0">
              <a:solidFill>
                <a:schemeClr val="bg1"/>
              </a:solidFill>
              <a:latin typeface="+mn-lt"/>
              <a:cs typeface="+mn-cs"/>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Τίτλος 1"/>
          <p:cNvSpPr>
            <a:spLocks noGrp="1"/>
          </p:cNvSpPr>
          <p:nvPr>
            <p:ph type="title"/>
          </p:nvPr>
        </p:nvSpPr>
        <p:spPr/>
        <p:txBody>
          <a:bodyPr/>
          <a:lstStyle/>
          <a:p>
            <a:pPr eaLnBrk="1" hangingPunct="1"/>
            <a:r>
              <a:rPr lang="el-GR" altLang="en-US" dirty="0" smtClean="0"/>
              <a:t>Κύκλος ζωής </a:t>
            </a:r>
            <a:r>
              <a:rPr lang="en-US" altLang="en-US" i="1" dirty="0" err="1" smtClean="0"/>
              <a:t>Ixodes</a:t>
            </a:r>
            <a:r>
              <a:rPr lang="en-US" altLang="en-US" i="1" dirty="0" smtClean="0"/>
              <a:t> </a:t>
            </a:r>
            <a:r>
              <a:rPr lang="en-US" altLang="en-US" i="1" dirty="0" err="1" smtClean="0"/>
              <a:t>scapularis</a:t>
            </a:r>
            <a:endParaRPr lang="en-US" altLang="en-US" i="1" dirty="0" smtClean="0"/>
          </a:p>
        </p:txBody>
      </p:sp>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47ABD2DB-2728-42F1-AD26-5D1DF4B1C658}" type="slidenum">
              <a:rPr lang="el-GR" altLang="en-US">
                <a:solidFill>
                  <a:srgbClr val="898989"/>
                </a:solidFill>
                <a:latin typeface="Calibri" panose="020F0502020204030204" pitchFamily="34" charset="0"/>
              </a:rPr>
              <a:pPr/>
              <a:t>64</a:t>
            </a:fld>
            <a:endParaRPr lang="el-GR" altLang="en-US">
              <a:solidFill>
                <a:srgbClr val="898989"/>
              </a:solidFill>
              <a:latin typeface="Calibri" panose="020F0502020204030204" pitchFamily="34" charset="0"/>
            </a:endParaRPr>
          </a:p>
        </p:txBody>
      </p:sp>
      <p:pic>
        <p:nvPicPr>
          <p:cNvPr id="68614" name="Picture 8" descr="Deer Tick Life 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604" y="1499793"/>
            <a:ext cx="4844791" cy="484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653082" y="5936131"/>
            <a:ext cx="341760" cy="276999"/>
          </a:xfrm>
          <a:prstGeom prst="rect">
            <a:avLst/>
          </a:prstGeom>
          <a:noFill/>
        </p:spPr>
        <p:txBody>
          <a:bodyPr wrap="none">
            <a:spAutoFit/>
          </a:bodyPr>
          <a:lstStyle/>
          <a:p>
            <a:pPr eaLnBrk="0" hangingPunct="0">
              <a:defRPr/>
            </a:pPr>
            <a:r>
              <a:rPr lang="el-GR" sz="1200" dirty="0" smtClean="0">
                <a:latin typeface="+mn-lt"/>
                <a:cs typeface="+mn-cs"/>
              </a:rPr>
              <a:t>79</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Τίτλος 1"/>
          <p:cNvSpPr>
            <a:spLocks noGrp="1"/>
          </p:cNvSpPr>
          <p:nvPr>
            <p:ph type="title" sz="quarter"/>
          </p:nvPr>
        </p:nvSpPr>
        <p:spPr/>
        <p:txBody>
          <a:bodyPr/>
          <a:lstStyle/>
          <a:p>
            <a:pPr eaLnBrk="1" hangingPunct="1"/>
            <a:r>
              <a:rPr lang="el-GR" altLang="en-US" dirty="0" smtClean="0"/>
              <a:t>Διάφορες ομάδες </a:t>
            </a:r>
            <a:r>
              <a:rPr lang="el-GR" altLang="en-US" dirty="0" err="1" smtClean="0"/>
              <a:t>ακάρεων</a:t>
            </a:r>
            <a:endParaRPr lang="en-US" altLang="en-US" dirty="0" smtClean="0"/>
          </a:p>
        </p:txBody>
      </p:sp>
      <p:pic>
        <p:nvPicPr>
          <p:cNvPr id="69635" name="Content Placeholder 10"/>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362200" y="1978025"/>
            <a:ext cx="2925763" cy="1981200"/>
          </a:xfrm>
        </p:spPr>
      </p:pic>
      <p:pic>
        <p:nvPicPr>
          <p:cNvPr id="69636" name="Content Placeholder 11"/>
          <p:cNvPicPr>
            <a:picLocks noGrp="1" noChangeAspect="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562600" y="1978025"/>
            <a:ext cx="1362075" cy="1981200"/>
          </a:xfrm>
        </p:spPr>
      </p:pic>
      <p:pic>
        <p:nvPicPr>
          <p:cNvPr id="69637" name="Content Placeholder 12"/>
          <p:cNvPicPr>
            <a:picLocks noGrp="1" noChangeAspect="1"/>
          </p:cNvPicPr>
          <p:nvPr>
            <p:ph sz="quarter" idx="3"/>
          </p:nvPr>
        </p:nvPicPr>
        <p:blipFill>
          <a:blip r:embed="rId5">
            <a:extLst>
              <a:ext uri="{28A0092B-C50C-407E-A947-70E740481C1C}">
                <a14:useLocalDpi xmlns:a14="http://schemas.microsoft.com/office/drawing/2010/main" val="0"/>
              </a:ext>
            </a:extLst>
          </a:blip>
          <a:stretch>
            <a:fillRect/>
          </a:stretch>
        </p:blipFill>
        <p:spPr>
          <a:xfrm>
            <a:off x="1986472" y="4114800"/>
            <a:ext cx="1208656" cy="1981200"/>
          </a:xfrm>
        </p:spPr>
      </p:pic>
      <p:pic>
        <p:nvPicPr>
          <p:cNvPr id="69638" name="Content Placeholder 13"/>
          <p:cNvPicPr>
            <a:picLocks noGrp="1" noChangeAspect="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4233863" y="4149725"/>
            <a:ext cx="2319337" cy="1981200"/>
          </a:xfrm>
        </p:spPr>
      </p:pic>
      <p:sp>
        <p:nvSpPr>
          <p:cNvPr id="4" name="Θέση υποσέλιδου 3"/>
          <p:cNvSpPr>
            <a:spLocks noGrp="1"/>
          </p:cNvSpPr>
          <p:nvPr>
            <p:ph type="ftr" sz="quarter" idx="10"/>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1"/>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B55C45E-E796-43EA-84F2-FED678D10CDC}" type="slidenum">
              <a:rPr lang="el-GR" altLang="en-US">
                <a:solidFill>
                  <a:srgbClr val="898989"/>
                </a:solidFill>
                <a:latin typeface="Calibri" panose="020F0502020204030204" pitchFamily="34" charset="0"/>
              </a:rPr>
              <a:pPr/>
              <a:t>65</a:t>
            </a:fld>
            <a:endParaRPr lang="el-GR" altLang="en-US">
              <a:solidFill>
                <a:srgbClr val="898989"/>
              </a:solidFill>
              <a:latin typeface="Calibri" panose="020F0502020204030204" pitchFamily="34" charset="0"/>
            </a:endParaRPr>
          </a:p>
        </p:txBody>
      </p:sp>
      <p:sp>
        <p:nvSpPr>
          <p:cNvPr id="15" name="TextBox 14"/>
          <p:cNvSpPr txBox="1"/>
          <p:nvPr/>
        </p:nvSpPr>
        <p:spPr>
          <a:xfrm>
            <a:off x="4894263" y="3657600"/>
            <a:ext cx="341760" cy="276999"/>
          </a:xfrm>
          <a:prstGeom prst="rect">
            <a:avLst/>
          </a:prstGeom>
          <a:noFill/>
        </p:spPr>
        <p:txBody>
          <a:bodyPr wrap="none">
            <a:spAutoFit/>
          </a:bodyPr>
          <a:lstStyle/>
          <a:p>
            <a:pPr eaLnBrk="0" hangingPunct="0">
              <a:defRPr/>
            </a:pPr>
            <a:r>
              <a:rPr lang="el-GR" sz="1200" dirty="0" smtClean="0">
                <a:solidFill>
                  <a:schemeClr val="bg1"/>
                </a:solidFill>
                <a:latin typeface="+mn-lt"/>
                <a:cs typeface="+mn-cs"/>
              </a:rPr>
              <a:t>80</a:t>
            </a:r>
            <a:endParaRPr lang="en-US" sz="1200" dirty="0">
              <a:solidFill>
                <a:schemeClr val="bg1"/>
              </a:solidFill>
              <a:latin typeface="+mn-lt"/>
              <a:cs typeface="+mn-cs"/>
            </a:endParaRPr>
          </a:p>
        </p:txBody>
      </p:sp>
      <p:sp>
        <p:nvSpPr>
          <p:cNvPr id="16" name="TextBox 15"/>
          <p:cNvSpPr txBox="1"/>
          <p:nvPr/>
        </p:nvSpPr>
        <p:spPr>
          <a:xfrm>
            <a:off x="6562725" y="3663950"/>
            <a:ext cx="341760" cy="276999"/>
          </a:xfrm>
          <a:prstGeom prst="rect">
            <a:avLst/>
          </a:prstGeom>
          <a:noFill/>
        </p:spPr>
        <p:txBody>
          <a:bodyPr wrap="none">
            <a:spAutoFit/>
          </a:bodyPr>
          <a:lstStyle/>
          <a:p>
            <a:pPr eaLnBrk="0" hangingPunct="0">
              <a:defRPr/>
            </a:pPr>
            <a:r>
              <a:rPr lang="el-GR" sz="1200" dirty="0" smtClean="0">
                <a:latin typeface="+mn-lt"/>
                <a:cs typeface="+mn-cs"/>
              </a:rPr>
              <a:t>81</a:t>
            </a:r>
            <a:endParaRPr lang="en-US" sz="1200" dirty="0">
              <a:latin typeface="+mn-lt"/>
              <a:cs typeface="+mn-cs"/>
            </a:endParaRPr>
          </a:p>
        </p:txBody>
      </p:sp>
      <p:sp>
        <p:nvSpPr>
          <p:cNvPr id="17" name="TextBox 16"/>
          <p:cNvSpPr txBox="1"/>
          <p:nvPr/>
        </p:nvSpPr>
        <p:spPr>
          <a:xfrm>
            <a:off x="3687992" y="5680114"/>
            <a:ext cx="341760" cy="276999"/>
          </a:xfrm>
          <a:prstGeom prst="rect">
            <a:avLst/>
          </a:prstGeom>
          <a:noFill/>
        </p:spPr>
        <p:txBody>
          <a:bodyPr wrap="none">
            <a:spAutoFit/>
          </a:bodyPr>
          <a:lstStyle/>
          <a:p>
            <a:pPr eaLnBrk="0" hangingPunct="0">
              <a:defRPr/>
            </a:pPr>
            <a:r>
              <a:rPr lang="el-GR" sz="1200" dirty="0" smtClean="0">
                <a:solidFill>
                  <a:schemeClr val="bg1"/>
                </a:solidFill>
                <a:latin typeface="+mn-lt"/>
                <a:cs typeface="+mn-cs"/>
              </a:rPr>
              <a:t>82</a:t>
            </a:r>
            <a:endParaRPr lang="en-US" sz="1200" dirty="0">
              <a:solidFill>
                <a:schemeClr val="bg1"/>
              </a:solidFill>
              <a:latin typeface="+mn-lt"/>
              <a:cs typeface="+mn-cs"/>
            </a:endParaRPr>
          </a:p>
        </p:txBody>
      </p:sp>
      <p:sp>
        <p:nvSpPr>
          <p:cNvPr id="18" name="TextBox 17"/>
          <p:cNvSpPr txBox="1"/>
          <p:nvPr/>
        </p:nvSpPr>
        <p:spPr>
          <a:xfrm>
            <a:off x="6243637" y="5680114"/>
            <a:ext cx="341760" cy="276999"/>
          </a:xfrm>
          <a:prstGeom prst="rect">
            <a:avLst/>
          </a:prstGeom>
          <a:noFill/>
        </p:spPr>
        <p:txBody>
          <a:bodyPr wrap="none">
            <a:spAutoFit/>
          </a:bodyPr>
          <a:lstStyle/>
          <a:p>
            <a:pPr eaLnBrk="0" hangingPunct="0">
              <a:defRPr/>
            </a:pPr>
            <a:r>
              <a:rPr lang="el-GR" sz="1200" dirty="0" smtClean="0">
                <a:latin typeface="+mn-lt"/>
                <a:cs typeface="+mn-cs"/>
              </a:rPr>
              <a:t>83</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Τίτλος 1"/>
          <p:cNvSpPr>
            <a:spLocks noGrp="1"/>
          </p:cNvSpPr>
          <p:nvPr>
            <p:ph type="title"/>
          </p:nvPr>
        </p:nvSpPr>
        <p:spPr/>
        <p:txBody>
          <a:bodyPr/>
          <a:lstStyle/>
          <a:p>
            <a:pPr eaLnBrk="1" hangingPunct="1"/>
            <a:r>
              <a:rPr lang="el-GR" altLang="en-US" sz="4000" dirty="0" smtClean="0"/>
              <a:t>Φυλογένεση των </a:t>
            </a:r>
            <a:r>
              <a:rPr lang="el-GR" altLang="en-US" sz="4000" dirty="0" err="1" smtClean="0"/>
              <a:t>Χηληκεραιωτών</a:t>
            </a:r>
            <a:r>
              <a:rPr lang="el-GR" altLang="en-US" sz="4000" dirty="0" smtClean="0"/>
              <a:t> και των </a:t>
            </a:r>
            <a:r>
              <a:rPr lang="el-GR" altLang="en-US" sz="4000" dirty="0" err="1" smtClean="0"/>
              <a:t>Αραχνιδίων</a:t>
            </a:r>
            <a:r>
              <a:rPr lang="en-US" altLang="en-US" sz="4000" dirty="0" smtClean="0"/>
              <a:t> 1/2</a:t>
            </a:r>
          </a:p>
        </p:txBody>
      </p:sp>
      <p:pic>
        <p:nvPicPr>
          <p:cNvPr id="70661"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68400" y="1690688"/>
            <a:ext cx="6807200" cy="4592637"/>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0AAFB5B-103A-4F30-86D8-8D0B87BECE5E}" type="slidenum">
              <a:rPr lang="el-GR" altLang="en-US">
                <a:solidFill>
                  <a:srgbClr val="898989"/>
                </a:solidFill>
                <a:latin typeface="Calibri" panose="020F0502020204030204" pitchFamily="34" charset="0"/>
              </a:rPr>
              <a:pPr/>
              <a:t>66</a:t>
            </a:fld>
            <a:endParaRPr lang="el-GR" altLang="en-US">
              <a:solidFill>
                <a:srgbClr val="898989"/>
              </a:solidFill>
              <a:latin typeface="Calibri" panose="020F0502020204030204" pitchFamily="34" charset="0"/>
            </a:endParaRPr>
          </a:p>
        </p:txBody>
      </p:sp>
      <p:sp>
        <p:nvSpPr>
          <p:cNvPr id="6" name="TextBox 5"/>
          <p:cNvSpPr txBox="1"/>
          <p:nvPr/>
        </p:nvSpPr>
        <p:spPr>
          <a:xfrm>
            <a:off x="7467600" y="5875338"/>
            <a:ext cx="341760" cy="276999"/>
          </a:xfrm>
          <a:prstGeom prst="rect">
            <a:avLst/>
          </a:prstGeom>
          <a:noFill/>
        </p:spPr>
        <p:txBody>
          <a:bodyPr wrap="none">
            <a:spAutoFit/>
          </a:bodyPr>
          <a:lstStyle/>
          <a:p>
            <a:pPr eaLnBrk="0" hangingPunct="0">
              <a:defRPr/>
            </a:pPr>
            <a:r>
              <a:rPr lang="en-US" sz="1200" dirty="0" smtClean="0">
                <a:latin typeface="+mn-lt"/>
                <a:cs typeface="+mn-cs"/>
              </a:rPr>
              <a:t>8</a:t>
            </a:r>
            <a:r>
              <a:rPr lang="el-GR" sz="1200" dirty="0" smtClean="0">
                <a:latin typeface="+mn-lt"/>
                <a:cs typeface="+mn-cs"/>
              </a:rPr>
              <a:t>4</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Τίτλος 1"/>
          <p:cNvSpPr>
            <a:spLocks noGrp="1"/>
          </p:cNvSpPr>
          <p:nvPr>
            <p:ph type="title"/>
          </p:nvPr>
        </p:nvSpPr>
        <p:spPr/>
        <p:txBody>
          <a:bodyPr/>
          <a:lstStyle/>
          <a:p>
            <a:pPr eaLnBrk="1" hangingPunct="1"/>
            <a:r>
              <a:rPr lang="el-GR" altLang="en-US" sz="4000" smtClean="0"/>
              <a:t>Φυλογένεση των Χηληκεραιωτών και των Αραχνιδίων</a:t>
            </a:r>
            <a:r>
              <a:rPr lang="en-US" altLang="en-US" sz="4000" smtClean="0"/>
              <a:t> 2/2</a:t>
            </a:r>
          </a:p>
        </p:txBody>
      </p:sp>
      <p:sp>
        <p:nvSpPr>
          <p:cNvPr id="71685" name="Θέση περιεχομένου 2"/>
          <p:cNvSpPr>
            <a:spLocks noGrp="1"/>
          </p:cNvSpPr>
          <p:nvPr>
            <p:ph idx="1"/>
          </p:nvPr>
        </p:nvSpPr>
        <p:spPr/>
        <p:txBody>
          <a:bodyPr/>
          <a:lstStyle/>
          <a:p>
            <a:pPr marL="0" indent="0" eaLnBrk="1" hangingPunct="1">
              <a:buFont typeface="Arial" panose="020B0604020202020204" pitchFamily="34" charset="0"/>
              <a:buNone/>
            </a:pPr>
            <a:r>
              <a:rPr lang="el-GR" altLang="en-US" b="1" dirty="0" err="1" smtClean="0"/>
              <a:t>Υπόφυλο</a:t>
            </a:r>
            <a:r>
              <a:rPr lang="el-GR" altLang="en-US" b="1" dirty="0" smtClean="0"/>
              <a:t> </a:t>
            </a:r>
            <a:r>
              <a:rPr lang="el-GR" altLang="en-US" b="1" dirty="0" err="1" smtClean="0"/>
              <a:t>Μονοσκελή</a:t>
            </a:r>
            <a:endParaRPr lang="el-GR" altLang="en-US" b="1" dirty="0" smtClean="0"/>
          </a:p>
          <a:p>
            <a:pPr marL="0" indent="0" eaLnBrk="1" hangingPunct="1">
              <a:buFont typeface="Arial" panose="020B0604020202020204" pitchFamily="34" charset="0"/>
              <a:buNone/>
            </a:pPr>
            <a:r>
              <a:rPr lang="el-GR" altLang="en-US" dirty="0" smtClean="0"/>
              <a:t>	</a:t>
            </a:r>
            <a:r>
              <a:rPr lang="el-GR" altLang="en-US" dirty="0" err="1" smtClean="0"/>
              <a:t>Υπερομοταξία</a:t>
            </a:r>
            <a:r>
              <a:rPr lang="el-GR" altLang="en-US" dirty="0" smtClean="0"/>
              <a:t> </a:t>
            </a:r>
            <a:r>
              <a:rPr lang="el-GR" altLang="en-US" dirty="0" err="1" smtClean="0"/>
              <a:t>Μυριάποδα</a:t>
            </a:r>
            <a:endParaRPr lang="el-GR" altLang="en-US" dirty="0" smtClean="0"/>
          </a:p>
          <a:p>
            <a:pPr marL="0" indent="0" eaLnBrk="1" hangingPunct="1">
              <a:spcBef>
                <a:spcPts val="1800"/>
              </a:spcBef>
              <a:buFont typeface="Arial" panose="020B0604020202020204" pitchFamily="34" charset="0"/>
              <a:buNone/>
            </a:pPr>
            <a:r>
              <a:rPr lang="el-GR" altLang="en-US" dirty="0" smtClean="0"/>
              <a:t>		Ομοταξία </a:t>
            </a:r>
            <a:r>
              <a:rPr lang="el-GR" altLang="en-US" dirty="0" err="1" smtClean="0"/>
              <a:t>Χειλόποδα</a:t>
            </a:r>
            <a:endParaRPr lang="el-GR" altLang="en-US" dirty="0" smtClean="0"/>
          </a:p>
          <a:p>
            <a:pPr marL="0" indent="0" eaLnBrk="1" hangingPunct="1">
              <a:buFont typeface="Arial" panose="020B0604020202020204" pitchFamily="34" charset="0"/>
              <a:buNone/>
            </a:pPr>
            <a:r>
              <a:rPr lang="el-GR" altLang="en-US" dirty="0" smtClean="0"/>
              <a:t>		Ομοταξία </a:t>
            </a:r>
            <a:r>
              <a:rPr lang="el-GR" altLang="en-US" dirty="0" err="1" smtClean="0"/>
              <a:t>Διπλόποδα</a:t>
            </a:r>
            <a:endParaRPr lang="el-GR" altLang="en-US" dirty="0" smtClean="0"/>
          </a:p>
          <a:p>
            <a:pPr marL="0" indent="0" eaLnBrk="1" hangingPunct="1">
              <a:buFont typeface="Arial" panose="020B0604020202020204" pitchFamily="34" charset="0"/>
              <a:buNone/>
            </a:pPr>
            <a:r>
              <a:rPr lang="el-GR" altLang="en-US" dirty="0" smtClean="0"/>
              <a:t>		Ομοταξία </a:t>
            </a:r>
            <a:r>
              <a:rPr lang="el-GR" altLang="en-US" dirty="0" err="1" smtClean="0"/>
              <a:t>Σύμφυλα</a:t>
            </a:r>
            <a:endParaRPr lang="el-GR" altLang="en-US" dirty="0" smtClean="0"/>
          </a:p>
          <a:p>
            <a:pPr marL="0" indent="0" eaLnBrk="1" hangingPunct="1">
              <a:buFont typeface="Arial" panose="020B0604020202020204" pitchFamily="34" charset="0"/>
              <a:buNone/>
            </a:pPr>
            <a:r>
              <a:rPr lang="el-GR" altLang="en-US" dirty="0" smtClean="0"/>
              <a:t>		Ομοταξία </a:t>
            </a:r>
            <a:r>
              <a:rPr lang="el-GR" altLang="en-US" dirty="0" err="1" smtClean="0"/>
              <a:t>Παυρόποδα</a:t>
            </a:r>
            <a:endParaRPr lang="el-GR" altLang="en-US" dirty="0" smtClean="0"/>
          </a:p>
          <a:p>
            <a:pPr marL="0" indent="0" eaLnBrk="1" hangingPunct="1"/>
            <a:endParaRPr lang="en-US" altLang="en-US" dirty="0" smtClean="0"/>
          </a:p>
        </p:txBody>
      </p:sp>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FD3F98B-3A72-446F-9D80-FCE42202F052}" type="slidenum">
              <a:rPr lang="el-GR" altLang="en-US">
                <a:solidFill>
                  <a:srgbClr val="898989"/>
                </a:solidFill>
                <a:latin typeface="Calibri" panose="020F0502020204030204" pitchFamily="34" charset="0"/>
              </a:rPr>
              <a:pPr/>
              <a:t>67</a:t>
            </a:fld>
            <a:endParaRPr lang="el-GR" altLang="en-US">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Τίτλος 1"/>
          <p:cNvSpPr>
            <a:spLocks noGrp="1"/>
          </p:cNvSpPr>
          <p:nvPr>
            <p:ph type="title"/>
          </p:nvPr>
        </p:nvSpPr>
        <p:spPr/>
        <p:txBody>
          <a:bodyPr/>
          <a:lstStyle/>
          <a:p>
            <a:pPr eaLnBrk="1" hangingPunct="1"/>
            <a:r>
              <a:rPr lang="el-GR" altLang="en-US" dirty="0" smtClean="0"/>
              <a:t>Ομοταξία </a:t>
            </a:r>
            <a:r>
              <a:rPr lang="el-GR" altLang="en-US" dirty="0" err="1" smtClean="0"/>
              <a:t>Χειλόποδα</a:t>
            </a:r>
            <a:r>
              <a:rPr lang="en-US" altLang="en-US" dirty="0" smtClean="0"/>
              <a:t> 1/6</a:t>
            </a:r>
          </a:p>
        </p:txBody>
      </p:sp>
      <p:pic>
        <p:nvPicPr>
          <p:cNvPr id="72712"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3115469"/>
            <a:ext cx="3886200" cy="1771649"/>
          </a:xfrm>
          <a:noFill/>
        </p:spPr>
      </p:pic>
      <p:pic>
        <p:nvPicPr>
          <p:cNvPr id="72707" name="Θέση περιεχομένου 12"/>
          <p:cNvPicPr>
            <a:picLocks noGrp="1" noChangeAspect="1"/>
          </p:cNvPicPr>
          <p:nvPr>
            <p:ph sz="half" idx="2"/>
          </p:nvPr>
        </p:nvPicPr>
        <p:blipFill>
          <a:blip r:embed="rId4">
            <a:extLst>
              <a:ext uri="{28A0092B-C50C-407E-A947-70E740481C1C}">
                <a14:useLocalDpi xmlns:a14="http://schemas.microsoft.com/office/drawing/2010/main" val="0"/>
              </a:ext>
            </a:extLst>
          </a:blip>
          <a:srcRect l="-2" r="1350"/>
          <a:stretch>
            <a:fillRect/>
          </a:stretch>
        </p:blipFill>
        <p:spPr>
          <a:xfrm>
            <a:off x="4648200" y="1600200"/>
            <a:ext cx="3733800" cy="4757738"/>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757A03E-8F0A-4755-8D02-4E2E453F3703}" type="slidenum">
              <a:rPr lang="el-GR" altLang="en-US">
                <a:solidFill>
                  <a:srgbClr val="898989"/>
                </a:solidFill>
                <a:latin typeface="Calibri" panose="020F0502020204030204" pitchFamily="34" charset="0"/>
              </a:rPr>
              <a:pPr/>
              <a:t>68</a:t>
            </a:fld>
            <a:endParaRPr lang="el-GR" altLang="en-US">
              <a:solidFill>
                <a:srgbClr val="898989"/>
              </a:solidFill>
              <a:latin typeface="Calibri" panose="020F0502020204030204" pitchFamily="34" charset="0"/>
            </a:endParaRPr>
          </a:p>
        </p:txBody>
      </p:sp>
      <p:sp>
        <p:nvSpPr>
          <p:cNvPr id="8" name="TextBox 7"/>
          <p:cNvSpPr txBox="1"/>
          <p:nvPr/>
        </p:nvSpPr>
        <p:spPr>
          <a:xfrm>
            <a:off x="4117975" y="4953000"/>
            <a:ext cx="341760" cy="276999"/>
          </a:xfrm>
          <a:prstGeom prst="rect">
            <a:avLst/>
          </a:prstGeom>
          <a:noFill/>
        </p:spPr>
        <p:txBody>
          <a:bodyPr wrap="none">
            <a:spAutoFit/>
          </a:bodyPr>
          <a:lstStyle/>
          <a:p>
            <a:pPr eaLnBrk="0" hangingPunct="0">
              <a:defRPr/>
            </a:pPr>
            <a:r>
              <a:rPr lang="en-US" sz="1200" dirty="0" smtClean="0">
                <a:latin typeface="+mn-lt"/>
                <a:cs typeface="+mn-cs"/>
              </a:rPr>
              <a:t>8</a:t>
            </a:r>
            <a:r>
              <a:rPr lang="el-GR" sz="1200" dirty="0" smtClean="0">
                <a:latin typeface="+mn-lt"/>
                <a:cs typeface="+mn-cs"/>
              </a:rPr>
              <a:t>5</a:t>
            </a:r>
            <a:endParaRPr lang="en-US" sz="1200" dirty="0">
              <a:latin typeface="+mn-lt"/>
              <a:cs typeface="+mn-cs"/>
            </a:endParaRPr>
          </a:p>
        </p:txBody>
      </p:sp>
      <p:sp>
        <p:nvSpPr>
          <p:cNvPr id="9" name="TextBox 8"/>
          <p:cNvSpPr txBox="1"/>
          <p:nvPr/>
        </p:nvSpPr>
        <p:spPr>
          <a:xfrm>
            <a:off x="7964488" y="5849938"/>
            <a:ext cx="341760" cy="276999"/>
          </a:xfrm>
          <a:prstGeom prst="rect">
            <a:avLst/>
          </a:prstGeom>
          <a:noFill/>
        </p:spPr>
        <p:txBody>
          <a:bodyPr wrap="none">
            <a:spAutoFit/>
          </a:bodyPr>
          <a:lstStyle/>
          <a:p>
            <a:pPr eaLnBrk="0" hangingPunct="0">
              <a:defRPr/>
            </a:pPr>
            <a:r>
              <a:rPr lang="en-US" sz="1200" dirty="0" smtClean="0">
                <a:latin typeface="+mn-lt"/>
                <a:cs typeface="+mn-cs"/>
              </a:rPr>
              <a:t>8</a:t>
            </a:r>
            <a:r>
              <a:rPr lang="el-GR" sz="1200" dirty="0" smtClean="0">
                <a:latin typeface="+mn-lt"/>
                <a:cs typeface="+mn-cs"/>
              </a:rPr>
              <a:t>6</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Τίτλος 1"/>
          <p:cNvSpPr>
            <a:spLocks noGrp="1"/>
          </p:cNvSpPr>
          <p:nvPr>
            <p:ph type="title"/>
          </p:nvPr>
        </p:nvSpPr>
        <p:spPr/>
        <p:txBody>
          <a:bodyPr/>
          <a:lstStyle/>
          <a:p>
            <a:pPr eaLnBrk="1" hangingPunct="1"/>
            <a:r>
              <a:rPr lang="el-GR" altLang="en-US" smtClean="0"/>
              <a:t>Ομοταξία Χειλόποδα</a:t>
            </a:r>
            <a:r>
              <a:rPr lang="en-US" altLang="en-US" smtClean="0"/>
              <a:t> 2/6</a:t>
            </a:r>
          </a:p>
        </p:txBody>
      </p:sp>
      <p:pic>
        <p:nvPicPr>
          <p:cNvPr id="73733"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47850" y="1506538"/>
            <a:ext cx="5848350" cy="4670425"/>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4EB8E4BC-1B0A-4B9E-BD3A-E2DB1CCC5C03}" type="slidenum">
              <a:rPr lang="el-GR" altLang="en-US">
                <a:solidFill>
                  <a:srgbClr val="898989"/>
                </a:solidFill>
                <a:latin typeface="Calibri" panose="020F0502020204030204" pitchFamily="34" charset="0"/>
              </a:rPr>
              <a:pPr/>
              <a:t>69</a:t>
            </a:fld>
            <a:endParaRPr lang="el-GR" altLang="en-US">
              <a:solidFill>
                <a:srgbClr val="898989"/>
              </a:solidFill>
              <a:latin typeface="Calibri" panose="020F0502020204030204" pitchFamily="34" charset="0"/>
            </a:endParaRPr>
          </a:p>
        </p:txBody>
      </p:sp>
      <p:sp>
        <p:nvSpPr>
          <p:cNvPr id="7" name="TextBox 6"/>
          <p:cNvSpPr txBox="1"/>
          <p:nvPr/>
        </p:nvSpPr>
        <p:spPr>
          <a:xfrm>
            <a:off x="4953000" y="5334000"/>
            <a:ext cx="341760" cy="276999"/>
          </a:xfrm>
          <a:prstGeom prst="rect">
            <a:avLst/>
          </a:prstGeom>
          <a:noFill/>
        </p:spPr>
        <p:txBody>
          <a:bodyPr wrap="none">
            <a:spAutoFit/>
          </a:bodyPr>
          <a:lstStyle/>
          <a:p>
            <a:pPr eaLnBrk="0" hangingPunct="0">
              <a:defRPr/>
            </a:pPr>
            <a:r>
              <a:rPr lang="en-US" sz="1200" dirty="0" smtClean="0">
                <a:latin typeface="+mn-lt"/>
                <a:cs typeface="+mn-cs"/>
              </a:rPr>
              <a:t>8</a:t>
            </a:r>
            <a:r>
              <a:rPr lang="el-GR" sz="1200" dirty="0" smtClean="0">
                <a:latin typeface="+mn-lt"/>
                <a:cs typeface="+mn-cs"/>
              </a:rPr>
              <a:t>7</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Τίτλος 1"/>
          <p:cNvSpPr>
            <a:spLocks noGrp="1"/>
          </p:cNvSpPr>
          <p:nvPr>
            <p:ph type="title"/>
          </p:nvPr>
        </p:nvSpPr>
        <p:spPr/>
        <p:txBody>
          <a:bodyPr/>
          <a:lstStyle/>
          <a:p>
            <a:pPr eaLnBrk="1" hangingPunct="1"/>
            <a:r>
              <a:rPr lang="el-GR" altLang="en-US" smtClean="0"/>
              <a:t>Δομή του εξωσκελετού των Αρθροπόδων</a:t>
            </a:r>
            <a:endParaRPr lang="en-US" altLang="en-US" smtClean="0"/>
          </a:p>
        </p:txBody>
      </p:sp>
      <p:pic>
        <p:nvPicPr>
          <p:cNvPr id="10245"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36613" y="1690688"/>
            <a:ext cx="7351712" cy="4124325"/>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D7116B59-6D46-4267-A09F-B04644418035}" type="slidenum">
              <a:rPr lang="el-GR" altLang="en-US">
                <a:solidFill>
                  <a:srgbClr val="898989"/>
                </a:solidFill>
                <a:latin typeface="Calibri" panose="020F0502020204030204" pitchFamily="34" charset="0"/>
              </a:rPr>
              <a:pPr/>
              <a:t>7</a:t>
            </a:fld>
            <a:endParaRPr lang="el-GR" altLang="en-US">
              <a:solidFill>
                <a:srgbClr val="898989"/>
              </a:solidFill>
              <a:latin typeface="Calibri" panose="020F0502020204030204" pitchFamily="34" charset="0"/>
            </a:endParaRPr>
          </a:p>
        </p:txBody>
      </p:sp>
      <p:sp>
        <p:nvSpPr>
          <p:cNvPr id="7" name="TextBox 6"/>
          <p:cNvSpPr txBox="1"/>
          <p:nvPr/>
        </p:nvSpPr>
        <p:spPr>
          <a:xfrm>
            <a:off x="7764463" y="5410200"/>
            <a:ext cx="263525" cy="276225"/>
          </a:xfrm>
          <a:prstGeom prst="rect">
            <a:avLst/>
          </a:prstGeom>
          <a:noFill/>
        </p:spPr>
        <p:txBody>
          <a:bodyPr wrap="none">
            <a:spAutoFit/>
          </a:bodyPr>
          <a:lstStyle/>
          <a:p>
            <a:pPr eaLnBrk="0" hangingPunct="0">
              <a:defRPr/>
            </a:pPr>
            <a:r>
              <a:rPr lang="en-US" sz="1200" dirty="0">
                <a:latin typeface="+mn-lt"/>
                <a:cs typeface="+mn-cs"/>
              </a:rPr>
              <a:t>4</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Τίτλος 1"/>
          <p:cNvSpPr>
            <a:spLocks noGrp="1"/>
          </p:cNvSpPr>
          <p:nvPr>
            <p:ph type="title"/>
          </p:nvPr>
        </p:nvSpPr>
        <p:spPr>
          <a:xfrm>
            <a:off x="323528" y="476672"/>
            <a:ext cx="3582119" cy="1600200"/>
          </a:xfrm>
        </p:spPr>
        <p:txBody>
          <a:bodyPr>
            <a:noAutofit/>
          </a:bodyPr>
          <a:lstStyle/>
          <a:p>
            <a:pPr eaLnBrk="1" hangingPunct="1"/>
            <a:r>
              <a:rPr lang="el-GR" altLang="en-US" sz="4000" dirty="0" smtClean="0"/>
              <a:t>Ομοταξία </a:t>
            </a:r>
            <a:r>
              <a:rPr lang="el-GR" altLang="en-US" sz="4000" dirty="0" err="1" smtClean="0"/>
              <a:t>Χειλόποδα</a:t>
            </a:r>
            <a:r>
              <a:rPr lang="en-US" altLang="en-US" sz="4000" dirty="0" smtClean="0"/>
              <a:t> 3/6</a:t>
            </a:r>
          </a:p>
        </p:txBody>
      </p:sp>
      <p:pic>
        <p:nvPicPr>
          <p:cNvPr id="74755" name="Θέση περιεχομένου 6"/>
          <p:cNvPicPr>
            <a:picLocks noGrp="1" noChangeAspect="1"/>
          </p:cNvPicPr>
          <p:nvPr>
            <p:ph type="pic" idx="1"/>
          </p:nvPr>
        </p:nvPicPr>
        <p:blipFill>
          <a:blip r:embed="rId3">
            <a:extLst>
              <a:ext uri="{28A0092B-C50C-407E-A947-70E740481C1C}">
                <a14:useLocalDpi xmlns:a14="http://schemas.microsoft.com/office/drawing/2010/main" val="0"/>
              </a:ext>
            </a:extLst>
          </a:blip>
          <a:srcRect l="-4561" t="2557" r="-4561" b="2557"/>
          <a:stretch>
            <a:fillRect/>
          </a:stretch>
        </p:blipFill>
        <p:spPr>
          <a:xfrm>
            <a:off x="3714750" y="142875"/>
            <a:ext cx="5102225" cy="6326188"/>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1B66A4E7-7FAB-426F-A9C8-DEA9E90F9FD8}" type="slidenum">
              <a:rPr lang="el-GR" altLang="en-US">
                <a:solidFill>
                  <a:srgbClr val="898989"/>
                </a:solidFill>
                <a:latin typeface="Calibri" panose="020F0502020204030204" pitchFamily="34" charset="0"/>
              </a:rPr>
              <a:pPr/>
              <a:t>70</a:t>
            </a:fld>
            <a:endParaRPr lang="el-GR" altLang="en-US">
              <a:solidFill>
                <a:srgbClr val="898989"/>
              </a:solidFill>
              <a:latin typeface="Calibri" panose="020F0502020204030204" pitchFamily="34" charset="0"/>
            </a:endParaRPr>
          </a:p>
        </p:txBody>
      </p:sp>
      <p:sp>
        <p:nvSpPr>
          <p:cNvPr id="10" name="TextBox 9"/>
          <p:cNvSpPr txBox="1"/>
          <p:nvPr/>
        </p:nvSpPr>
        <p:spPr>
          <a:xfrm>
            <a:off x="7857108" y="5733256"/>
            <a:ext cx="341760" cy="276999"/>
          </a:xfrm>
          <a:prstGeom prst="rect">
            <a:avLst/>
          </a:prstGeom>
          <a:noFill/>
        </p:spPr>
        <p:txBody>
          <a:bodyPr wrap="none">
            <a:spAutoFit/>
          </a:bodyPr>
          <a:lstStyle/>
          <a:p>
            <a:pPr eaLnBrk="0" hangingPunct="0">
              <a:defRPr/>
            </a:pPr>
            <a:r>
              <a:rPr lang="el-GR" sz="1200" dirty="0" smtClean="0">
                <a:latin typeface="+mn-lt"/>
                <a:cs typeface="+mn-cs"/>
              </a:rPr>
              <a:t>88</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Τίτλος 1"/>
          <p:cNvSpPr>
            <a:spLocks noGrp="1"/>
          </p:cNvSpPr>
          <p:nvPr>
            <p:ph type="title"/>
          </p:nvPr>
        </p:nvSpPr>
        <p:spPr/>
        <p:txBody>
          <a:bodyPr/>
          <a:lstStyle/>
          <a:p>
            <a:pPr eaLnBrk="1" hangingPunct="1"/>
            <a:r>
              <a:rPr lang="el-GR" altLang="en-US" smtClean="0"/>
              <a:t>Ομοταξία Χειλόποδα</a:t>
            </a:r>
            <a:r>
              <a:rPr lang="en-US" altLang="en-US" smtClean="0"/>
              <a:t> 4/6</a:t>
            </a:r>
          </a:p>
        </p:txBody>
      </p:sp>
      <p:pic>
        <p:nvPicPr>
          <p:cNvPr id="75781"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r="2612"/>
          <a:stretch>
            <a:fillRect/>
          </a:stretch>
        </p:blipFill>
        <p:spPr>
          <a:xfrm>
            <a:off x="1766888" y="1625600"/>
            <a:ext cx="5610225" cy="4724400"/>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06261613-B4B6-4227-BED4-87C1AD2240B5}" type="slidenum">
              <a:rPr lang="el-GR" altLang="en-US">
                <a:solidFill>
                  <a:srgbClr val="898989"/>
                </a:solidFill>
                <a:latin typeface="Calibri" panose="020F0502020204030204" pitchFamily="34" charset="0"/>
              </a:rPr>
              <a:pPr/>
              <a:t>71</a:t>
            </a:fld>
            <a:endParaRPr lang="el-GR" altLang="en-US">
              <a:solidFill>
                <a:srgbClr val="898989"/>
              </a:solidFill>
              <a:latin typeface="Calibri" panose="020F0502020204030204" pitchFamily="34" charset="0"/>
            </a:endParaRPr>
          </a:p>
        </p:txBody>
      </p:sp>
      <p:sp>
        <p:nvSpPr>
          <p:cNvPr id="7" name="TextBox 6"/>
          <p:cNvSpPr txBox="1"/>
          <p:nvPr/>
        </p:nvSpPr>
        <p:spPr>
          <a:xfrm>
            <a:off x="6858000" y="5867400"/>
            <a:ext cx="341760" cy="276999"/>
          </a:xfrm>
          <a:prstGeom prst="rect">
            <a:avLst/>
          </a:prstGeom>
          <a:noFill/>
        </p:spPr>
        <p:txBody>
          <a:bodyPr wrap="none">
            <a:spAutoFit/>
          </a:bodyPr>
          <a:lstStyle/>
          <a:p>
            <a:pPr eaLnBrk="0" hangingPunct="0">
              <a:defRPr/>
            </a:pPr>
            <a:r>
              <a:rPr lang="en-US" sz="1200" dirty="0" smtClean="0">
                <a:latin typeface="+mn-lt"/>
                <a:cs typeface="+mn-cs"/>
              </a:rPr>
              <a:t>8</a:t>
            </a:r>
            <a:r>
              <a:rPr lang="el-GR" sz="1200" dirty="0" smtClean="0">
                <a:latin typeface="+mn-lt"/>
                <a:cs typeface="+mn-cs"/>
              </a:rPr>
              <a:t>9</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Τίτλος 1"/>
          <p:cNvSpPr>
            <a:spLocks noGrp="1"/>
          </p:cNvSpPr>
          <p:nvPr>
            <p:ph type="title"/>
          </p:nvPr>
        </p:nvSpPr>
        <p:spPr/>
        <p:txBody>
          <a:bodyPr/>
          <a:lstStyle/>
          <a:p>
            <a:pPr eaLnBrk="1" hangingPunct="1"/>
            <a:r>
              <a:rPr lang="el-GR" altLang="en-US" smtClean="0"/>
              <a:t>Ομοταξία Χειλόποδα</a:t>
            </a:r>
            <a:r>
              <a:rPr lang="en-US" altLang="en-US" smtClean="0"/>
              <a:t> 5/6</a:t>
            </a:r>
          </a:p>
        </p:txBody>
      </p:sp>
      <p:pic>
        <p:nvPicPr>
          <p:cNvPr id="76805"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05000" y="1400175"/>
            <a:ext cx="5334000" cy="4956175"/>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A08C061-1AA5-41F9-9CB3-868FB882172B}" type="slidenum">
              <a:rPr lang="el-GR" altLang="en-US">
                <a:solidFill>
                  <a:srgbClr val="898989"/>
                </a:solidFill>
                <a:latin typeface="Calibri" panose="020F0502020204030204" pitchFamily="34" charset="0"/>
              </a:rPr>
              <a:pPr/>
              <a:t>72</a:t>
            </a:fld>
            <a:endParaRPr lang="el-GR" altLang="en-US">
              <a:solidFill>
                <a:srgbClr val="898989"/>
              </a:solidFill>
              <a:latin typeface="Calibri" panose="020F0502020204030204" pitchFamily="34" charset="0"/>
            </a:endParaRPr>
          </a:p>
        </p:txBody>
      </p:sp>
      <p:sp>
        <p:nvSpPr>
          <p:cNvPr id="6" name="TextBox 5"/>
          <p:cNvSpPr txBox="1"/>
          <p:nvPr/>
        </p:nvSpPr>
        <p:spPr>
          <a:xfrm>
            <a:off x="6969125" y="6056313"/>
            <a:ext cx="341760" cy="276999"/>
          </a:xfrm>
          <a:prstGeom prst="rect">
            <a:avLst/>
          </a:prstGeom>
          <a:noFill/>
        </p:spPr>
        <p:txBody>
          <a:bodyPr wrap="none">
            <a:spAutoFit/>
          </a:bodyPr>
          <a:lstStyle/>
          <a:p>
            <a:pPr eaLnBrk="0" hangingPunct="0">
              <a:defRPr/>
            </a:pPr>
            <a:r>
              <a:rPr lang="el-GR" sz="1200" dirty="0" smtClean="0">
                <a:latin typeface="+mn-lt"/>
                <a:cs typeface="+mn-cs"/>
              </a:rPr>
              <a:t>90</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Τίτλος 1"/>
          <p:cNvSpPr>
            <a:spLocks noGrp="1"/>
          </p:cNvSpPr>
          <p:nvPr>
            <p:ph type="title"/>
          </p:nvPr>
        </p:nvSpPr>
        <p:spPr/>
        <p:txBody>
          <a:bodyPr/>
          <a:lstStyle/>
          <a:p>
            <a:pPr eaLnBrk="1" hangingPunct="1"/>
            <a:r>
              <a:rPr lang="el-GR" altLang="en-US" smtClean="0"/>
              <a:t>Ομοταξία Χειλόποδα</a:t>
            </a:r>
            <a:r>
              <a:rPr lang="en-US" altLang="en-US" smtClean="0"/>
              <a:t> 6/6</a:t>
            </a:r>
          </a:p>
        </p:txBody>
      </p:sp>
      <p:pic>
        <p:nvPicPr>
          <p:cNvPr id="77829"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b="1405"/>
          <a:stretch>
            <a:fillRect/>
          </a:stretch>
        </p:blipFill>
        <p:spPr>
          <a:xfrm>
            <a:off x="2757488" y="1449388"/>
            <a:ext cx="3629025" cy="4951412"/>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154D0CF-DAC6-4FAD-910F-0F290F9EC88A}" type="slidenum">
              <a:rPr lang="el-GR" altLang="en-US">
                <a:solidFill>
                  <a:srgbClr val="898989"/>
                </a:solidFill>
                <a:latin typeface="Calibri" panose="020F0502020204030204" pitchFamily="34" charset="0"/>
              </a:rPr>
              <a:pPr/>
              <a:t>73</a:t>
            </a:fld>
            <a:endParaRPr lang="el-GR" altLang="en-US">
              <a:solidFill>
                <a:srgbClr val="898989"/>
              </a:solidFill>
              <a:latin typeface="Calibri" panose="020F0502020204030204" pitchFamily="34" charset="0"/>
            </a:endParaRPr>
          </a:p>
        </p:txBody>
      </p:sp>
      <p:sp>
        <p:nvSpPr>
          <p:cNvPr id="7" name="TextBox 6"/>
          <p:cNvSpPr txBox="1"/>
          <p:nvPr/>
        </p:nvSpPr>
        <p:spPr>
          <a:xfrm>
            <a:off x="6045200" y="6078538"/>
            <a:ext cx="341760" cy="276999"/>
          </a:xfrm>
          <a:prstGeom prst="rect">
            <a:avLst/>
          </a:prstGeom>
          <a:noFill/>
        </p:spPr>
        <p:txBody>
          <a:bodyPr wrap="none">
            <a:spAutoFit/>
          </a:bodyPr>
          <a:lstStyle/>
          <a:p>
            <a:pPr eaLnBrk="0" hangingPunct="0">
              <a:defRPr/>
            </a:pPr>
            <a:r>
              <a:rPr lang="el-GR" sz="1200" dirty="0" smtClean="0">
                <a:latin typeface="+mn-lt"/>
                <a:cs typeface="+mn-cs"/>
              </a:rPr>
              <a:t>91</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Τίτλος 1"/>
          <p:cNvSpPr>
            <a:spLocks noGrp="1"/>
          </p:cNvSpPr>
          <p:nvPr>
            <p:ph type="title"/>
          </p:nvPr>
        </p:nvSpPr>
        <p:spPr/>
        <p:txBody>
          <a:bodyPr/>
          <a:lstStyle/>
          <a:p>
            <a:pPr eaLnBrk="1" hangingPunct="1"/>
            <a:r>
              <a:rPr lang="el-GR" altLang="en-US" smtClean="0"/>
              <a:t>Ομοταξία Διπλόποδα</a:t>
            </a:r>
            <a:r>
              <a:rPr lang="en-US" altLang="en-US" smtClean="0"/>
              <a:t> 1/5</a:t>
            </a:r>
          </a:p>
        </p:txBody>
      </p:sp>
      <p:pic>
        <p:nvPicPr>
          <p:cNvPr id="78851" name="Θέση περιεχομένου 8"/>
          <p:cNvPicPr>
            <a:picLocks noGrp="1" noChangeAspect="1"/>
          </p:cNvPicPr>
          <p:nvPr>
            <p:ph sz="half" idx="1"/>
          </p:nvPr>
        </p:nvPicPr>
        <p:blipFill>
          <a:blip r:embed="rId3">
            <a:extLst>
              <a:ext uri="{28A0092B-C50C-407E-A947-70E740481C1C}">
                <a14:useLocalDpi xmlns:a14="http://schemas.microsoft.com/office/drawing/2010/main" val="0"/>
              </a:ext>
            </a:extLst>
          </a:blip>
          <a:srcRect t="2998"/>
          <a:stretch>
            <a:fillRect/>
          </a:stretch>
        </p:blipFill>
        <p:spPr>
          <a:xfrm>
            <a:off x="649288" y="1935163"/>
            <a:ext cx="3886200" cy="2597150"/>
          </a:xfrm>
        </p:spPr>
      </p:pic>
      <p:pic>
        <p:nvPicPr>
          <p:cNvPr id="78852" name="Θέση περιεχομένου 9"/>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67085" y="2477162"/>
            <a:ext cx="3810330" cy="3048264"/>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1D769D5B-F88A-4B85-A5E2-B011F47C2272}" type="slidenum">
              <a:rPr lang="el-GR" altLang="en-US">
                <a:solidFill>
                  <a:srgbClr val="898989"/>
                </a:solidFill>
                <a:latin typeface="Calibri" panose="020F0502020204030204" pitchFamily="34" charset="0"/>
              </a:rPr>
              <a:pPr/>
              <a:t>74</a:t>
            </a:fld>
            <a:endParaRPr lang="el-GR" altLang="en-US">
              <a:solidFill>
                <a:srgbClr val="898989"/>
              </a:solidFill>
              <a:latin typeface="Calibri" panose="020F0502020204030204" pitchFamily="34" charset="0"/>
            </a:endParaRPr>
          </a:p>
        </p:txBody>
      </p:sp>
      <p:sp>
        <p:nvSpPr>
          <p:cNvPr id="7" name="TextBox 6"/>
          <p:cNvSpPr txBox="1"/>
          <p:nvPr/>
        </p:nvSpPr>
        <p:spPr>
          <a:xfrm>
            <a:off x="4160838" y="4225925"/>
            <a:ext cx="341760" cy="276999"/>
          </a:xfrm>
          <a:prstGeom prst="rect">
            <a:avLst/>
          </a:prstGeom>
          <a:noFill/>
        </p:spPr>
        <p:txBody>
          <a:bodyPr wrap="none">
            <a:spAutoFit/>
          </a:bodyPr>
          <a:lstStyle/>
          <a:p>
            <a:pPr eaLnBrk="0" hangingPunct="0">
              <a:defRPr/>
            </a:pPr>
            <a:r>
              <a:rPr lang="el-GR" sz="1200" dirty="0" smtClean="0">
                <a:latin typeface="+mn-lt"/>
                <a:cs typeface="+mn-cs"/>
              </a:rPr>
              <a:t>92</a:t>
            </a:r>
            <a:endParaRPr lang="en-US" sz="1200" dirty="0">
              <a:latin typeface="+mn-lt"/>
              <a:cs typeface="+mn-cs"/>
            </a:endParaRPr>
          </a:p>
        </p:txBody>
      </p:sp>
      <p:sp>
        <p:nvSpPr>
          <p:cNvPr id="8" name="TextBox 7"/>
          <p:cNvSpPr txBox="1"/>
          <p:nvPr/>
        </p:nvSpPr>
        <p:spPr>
          <a:xfrm>
            <a:off x="8108950" y="5334000"/>
            <a:ext cx="341760" cy="276999"/>
          </a:xfrm>
          <a:prstGeom prst="rect">
            <a:avLst/>
          </a:prstGeom>
          <a:noFill/>
        </p:spPr>
        <p:txBody>
          <a:bodyPr wrap="none">
            <a:spAutoFit/>
          </a:bodyPr>
          <a:lstStyle/>
          <a:p>
            <a:pPr eaLnBrk="0" hangingPunct="0">
              <a:defRPr/>
            </a:pPr>
            <a:r>
              <a:rPr lang="el-GR" sz="1200" dirty="0" smtClean="0">
                <a:solidFill>
                  <a:schemeClr val="bg1"/>
                </a:solidFill>
                <a:latin typeface="+mn-lt"/>
                <a:cs typeface="+mn-cs"/>
              </a:rPr>
              <a:t>93</a:t>
            </a:r>
            <a:endParaRPr lang="en-US" sz="1200" dirty="0">
              <a:solidFill>
                <a:schemeClr val="bg1"/>
              </a:solidFill>
              <a:latin typeface="+mn-lt"/>
              <a:cs typeface="+mn-c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Τίτλος 1"/>
          <p:cNvSpPr>
            <a:spLocks noGrp="1"/>
          </p:cNvSpPr>
          <p:nvPr>
            <p:ph type="title"/>
          </p:nvPr>
        </p:nvSpPr>
        <p:spPr/>
        <p:txBody>
          <a:bodyPr/>
          <a:lstStyle/>
          <a:p>
            <a:pPr eaLnBrk="1" hangingPunct="1"/>
            <a:r>
              <a:rPr lang="el-GR" altLang="en-US" smtClean="0"/>
              <a:t>Ομοταξία Διπλόποδα</a:t>
            </a:r>
            <a:r>
              <a:rPr lang="en-US" altLang="en-US" smtClean="0"/>
              <a:t> 2/5</a:t>
            </a:r>
          </a:p>
        </p:txBody>
      </p:sp>
      <p:pic>
        <p:nvPicPr>
          <p:cNvPr id="79875" name="Θέση περιεχομένου 7"/>
          <p:cNvPicPr>
            <a:picLocks noGrp="1" noChangeAspect="1"/>
          </p:cNvPicPr>
          <p:nvPr>
            <p:ph idx="1"/>
          </p:nvPr>
        </p:nvPicPr>
        <p:blipFill>
          <a:blip r:embed="rId3">
            <a:extLst>
              <a:ext uri="{28A0092B-C50C-407E-A947-70E740481C1C}">
                <a14:useLocalDpi xmlns:a14="http://schemas.microsoft.com/office/drawing/2010/main" val="0"/>
              </a:ext>
            </a:extLst>
          </a:blip>
          <a:srcRect b="2452"/>
          <a:stretch>
            <a:fillRect/>
          </a:stretch>
        </p:blipFill>
        <p:spPr>
          <a:xfrm>
            <a:off x="1524000" y="1552575"/>
            <a:ext cx="6248400" cy="4695825"/>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29E17BA3-D03F-4EBF-A23E-FD5183533FA6}" type="slidenum">
              <a:rPr lang="el-GR" altLang="en-US">
                <a:solidFill>
                  <a:srgbClr val="898989"/>
                </a:solidFill>
                <a:latin typeface="Calibri" panose="020F0502020204030204" pitchFamily="34" charset="0"/>
              </a:rPr>
              <a:pPr/>
              <a:t>75</a:t>
            </a:fld>
            <a:endParaRPr lang="el-GR" altLang="en-US">
              <a:solidFill>
                <a:srgbClr val="898989"/>
              </a:solidFill>
              <a:latin typeface="Calibri" panose="020F0502020204030204" pitchFamily="34" charset="0"/>
            </a:endParaRPr>
          </a:p>
        </p:txBody>
      </p:sp>
      <p:sp>
        <p:nvSpPr>
          <p:cNvPr id="6" name="TextBox 5"/>
          <p:cNvSpPr txBox="1"/>
          <p:nvPr/>
        </p:nvSpPr>
        <p:spPr>
          <a:xfrm>
            <a:off x="5791200" y="5886450"/>
            <a:ext cx="341760" cy="276999"/>
          </a:xfrm>
          <a:prstGeom prst="rect">
            <a:avLst/>
          </a:prstGeom>
          <a:noFill/>
        </p:spPr>
        <p:txBody>
          <a:bodyPr wrap="none">
            <a:spAutoFit/>
          </a:bodyPr>
          <a:lstStyle/>
          <a:p>
            <a:pPr eaLnBrk="0" hangingPunct="0">
              <a:defRPr/>
            </a:pPr>
            <a:r>
              <a:rPr lang="el-GR" sz="1200" dirty="0" smtClean="0">
                <a:latin typeface="+mn-lt"/>
                <a:cs typeface="+mn-cs"/>
              </a:rPr>
              <a:t>94</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Τίτλος 1"/>
          <p:cNvSpPr>
            <a:spLocks noGrp="1"/>
          </p:cNvSpPr>
          <p:nvPr>
            <p:ph type="title"/>
          </p:nvPr>
        </p:nvSpPr>
        <p:spPr/>
        <p:txBody>
          <a:bodyPr/>
          <a:lstStyle/>
          <a:p>
            <a:pPr eaLnBrk="1" hangingPunct="1"/>
            <a:r>
              <a:rPr lang="el-GR" altLang="en-US" smtClean="0"/>
              <a:t>Ομοταξία Διπλόποδα</a:t>
            </a:r>
            <a:r>
              <a:rPr lang="en-US" altLang="en-US" smtClean="0"/>
              <a:t> 3/5</a:t>
            </a:r>
          </a:p>
        </p:txBody>
      </p:sp>
      <p:pic>
        <p:nvPicPr>
          <p:cNvPr id="80901"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20763" y="2133600"/>
            <a:ext cx="7102475" cy="2938463"/>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89891DE-45A2-41F6-971F-89E14D17D92D}" type="slidenum">
              <a:rPr lang="el-GR" altLang="en-US">
                <a:solidFill>
                  <a:srgbClr val="898989"/>
                </a:solidFill>
                <a:latin typeface="Calibri" panose="020F0502020204030204" pitchFamily="34" charset="0"/>
              </a:rPr>
              <a:pPr/>
              <a:t>76</a:t>
            </a:fld>
            <a:endParaRPr lang="el-GR" altLang="en-US">
              <a:solidFill>
                <a:srgbClr val="898989"/>
              </a:solidFill>
              <a:latin typeface="Calibri" panose="020F0502020204030204" pitchFamily="34" charset="0"/>
            </a:endParaRPr>
          </a:p>
        </p:txBody>
      </p:sp>
      <p:sp>
        <p:nvSpPr>
          <p:cNvPr id="7" name="TextBox 6"/>
          <p:cNvSpPr txBox="1"/>
          <p:nvPr/>
        </p:nvSpPr>
        <p:spPr>
          <a:xfrm>
            <a:off x="7715250" y="4648200"/>
            <a:ext cx="341760" cy="276999"/>
          </a:xfrm>
          <a:prstGeom prst="rect">
            <a:avLst/>
          </a:prstGeom>
          <a:noFill/>
        </p:spPr>
        <p:txBody>
          <a:bodyPr wrap="none">
            <a:spAutoFit/>
          </a:bodyPr>
          <a:lstStyle/>
          <a:p>
            <a:pPr eaLnBrk="0" hangingPunct="0">
              <a:defRPr/>
            </a:pPr>
            <a:r>
              <a:rPr lang="en-US" sz="1200" dirty="0" smtClean="0">
                <a:latin typeface="+mn-lt"/>
                <a:cs typeface="+mn-cs"/>
              </a:rPr>
              <a:t>9</a:t>
            </a:r>
            <a:r>
              <a:rPr lang="el-GR" sz="1200" dirty="0" smtClean="0">
                <a:latin typeface="+mn-lt"/>
                <a:cs typeface="+mn-cs"/>
              </a:rPr>
              <a:t>3</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Τίτλος 1"/>
          <p:cNvSpPr>
            <a:spLocks noGrp="1"/>
          </p:cNvSpPr>
          <p:nvPr>
            <p:ph type="title"/>
          </p:nvPr>
        </p:nvSpPr>
        <p:spPr/>
        <p:txBody>
          <a:bodyPr/>
          <a:lstStyle/>
          <a:p>
            <a:pPr eaLnBrk="1" hangingPunct="1"/>
            <a:r>
              <a:rPr lang="el-GR" altLang="en-US" smtClean="0"/>
              <a:t>Ομοταξία Διπλόποδα</a:t>
            </a:r>
            <a:r>
              <a:rPr lang="en-US" altLang="en-US" smtClean="0"/>
              <a:t> 4/5</a:t>
            </a:r>
          </a:p>
        </p:txBody>
      </p:sp>
      <p:pic>
        <p:nvPicPr>
          <p:cNvPr id="81925" name="Θέση περιεχομένου 8"/>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2057400"/>
            <a:ext cx="7886700" cy="3363913"/>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41871FEB-68C1-4F40-B68E-8072EA469AE2}" type="slidenum">
              <a:rPr lang="el-GR" altLang="en-US">
                <a:solidFill>
                  <a:srgbClr val="898989"/>
                </a:solidFill>
                <a:latin typeface="Calibri" panose="020F0502020204030204" pitchFamily="34" charset="0"/>
              </a:rPr>
              <a:pPr/>
              <a:t>77</a:t>
            </a:fld>
            <a:endParaRPr lang="el-GR" altLang="en-US">
              <a:solidFill>
                <a:srgbClr val="898989"/>
              </a:solidFill>
              <a:latin typeface="Calibri" panose="020F0502020204030204" pitchFamily="34" charset="0"/>
            </a:endParaRPr>
          </a:p>
        </p:txBody>
      </p:sp>
      <p:sp>
        <p:nvSpPr>
          <p:cNvPr id="6" name="TextBox 5"/>
          <p:cNvSpPr txBox="1"/>
          <p:nvPr/>
        </p:nvSpPr>
        <p:spPr>
          <a:xfrm>
            <a:off x="8109520" y="4941168"/>
            <a:ext cx="341760" cy="276999"/>
          </a:xfrm>
          <a:prstGeom prst="rect">
            <a:avLst/>
          </a:prstGeom>
          <a:noFill/>
        </p:spPr>
        <p:txBody>
          <a:bodyPr wrap="none">
            <a:spAutoFit/>
          </a:bodyPr>
          <a:lstStyle/>
          <a:p>
            <a:pPr eaLnBrk="0" hangingPunct="0">
              <a:defRPr/>
            </a:pPr>
            <a:r>
              <a:rPr lang="en-US" sz="1200" dirty="0" smtClean="0">
                <a:latin typeface="+mn-lt"/>
                <a:cs typeface="+mn-cs"/>
              </a:rPr>
              <a:t>9</a:t>
            </a:r>
            <a:r>
              <a:rPr lang="el-GR" sz="1200" dirty="0" smtClean="0">
                <a:latin typeface="+mn-lt"/>
                <a:cs typeface="+mn-cs"/>
              </a:rPr>
              <a:t>6</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Τίτλος 1"/>
          <p:cNvSpPr>
            <a:spLocks noGrp="1"/>
          </p:cNvSpPr>
          <p:nvPr>
            <p:ph type="title"/>
          </p:nvPr>
        </p:nvSpPr>
        <p:spPr/>
        <p:txBody>
          <a:bodyPr/>
          <a:lstStyle/>
          <a:p>
            <a:pPr eaLnBrk="1" hangingPunct="1"/>
            <a:r>
              <a:rPr lang="el-GR" altLang="en-US" smtClean="0"/>
              <a:t>Ομοταξία Διπλόποδα</a:t>
            </a:r>
            <a:r>
              <a:rPr lang="en-US" altLang="en-US" smtClean="0"/>
              <a:t> 5/5</a:t>
            </a:r>
          </a:p>
        </p:txBody>
      </p:sp>
      <p:pic>
        <p:nvPicPr>
          <p:cNvPr id="82947" name="Θέση περιεχομένου 7"/>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8350" y="2286000"/>
            <a:ext cx="4640263" cy="2817813"/>
          </a:xfrm>
        </p:spPr>
      </p:pic>
      <p:pic>
        <p:nvPicPr>
          <p:cNvPr id="82948" name="Θέση περιεχομένου 9"/>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589588" y="1420813"/>
            <a:ext cx="2792412" cy="4911725"/>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A1AD879-EB65-4522-B19D-CA9252A94057}" type="slidenum">
              <a:rPr lang="el-GR" altLang="en-US">
                <a:solidFill>
                  <a:srgbClr val="898989"/>
                </a:solidFill>
                <a:latin typeface="Calibri" panose="020F0502020204030204" pitchFamily="34" charset="0"/>
              </a:rPr>
              <a:pPr/>
              <a:t>78</a:t>
            </a:fld>
            <a:endParaRPr lang="el-GR" altLang="en-US">
              <a:solidFill>
                <a:srgbClr val="898989"/>
              </a:solidFill>
              <a:latin typeface="Calibri" panose="020F0502020204030204" pitchFamily="34" charset="0"/>
            </a:endParaRPr>
          </a:p>
        </p:txBody>
      </p:sp>
      <p:sp>
        <p:nvSpPr>
          <p:cNvPr id="7" name="TextBox 6"/>
          <p:cNvSpPr txBox="1"/>
          <p:nvPr/>
        </p:nvSpPr>
        <p:spPr>
          <a:xfrm>
            <a:off x="5037138" y="4806950"/>
            <a:ext cx="341760" cy="276999"/>
          </a:xfrm>
          <a:prstGeom prst="rect">
            <a:avLst/>
          </a:prstGeom>
          <a:noFill/>
        </p:spPr>
        <p:txBody>
          <a:bodyPr wrap="none">
            <a:spAutoFit/>
          </a:bodyPr>
          <a:lstStyle/>
          <a:p>
            <a:pPr eaLnBrk="0" hangingPunct="0">
              <a:defRPr/>
            </a:pPr>
            <a:r>
              <a:rPr lang="en-US" sz="1200" dirty="0" smtClean="0">
                <a:latin typeface="+mn-lt"/>
                <a:cs typeface="+mn-cs"/>
              </a:rPr>
              <a:t>9</a:t>
            </a:r>
            <a:r>
              <a:rPr lang="el-GR" sz="1200" dirty="0" smtClean="0">
                <a:latin typeface="+mn-lt"/>
                <a:cs typeface="+mn-cs"/>
              </a:rPr>
              <a:t>7</a:t>
            </a:r>
            <a:endParaRPr lang="en-US" sz="1200" dirty="0">
              <a:latin typeface="+mn-lt"/>
              <a:cs typeface="+mn-cs"/>
            </a:endParaRPr>
          </a:p>
        </p:txBody>
      </p:sp>
      <p:sp>
        <p:nvSpPr>
          <p:cNvPr id="9" name="TextBox 8"/>
          <p:cNvSpPr txBox="1"/>
          <p:nvPr/>
        </p:nvSpPr>
        <p:spPr>
          <a:xfrm>
            <a:off x="8016875" y="5929313"/>
            <a:ext cx="341760" cy="276999"/>
          </a:xfrm>
          <a:prstGeom prst="rect">
            <a:avLst/>
          </a:prstGeom>
          <a:noFill/>
        </p:spPr>
        <p:txBody>
          <a:bodyPr wrap="none">
            <a:spAutoFit/>
          </a:bodyPr>
          <a:lstStyle/>
          <a:p>
            <a:pPr eaLnBrk="0" hangingPunct="0">
              <a:defRPr/>
            </a:pPr>
            <a:r>
              <a:rPr lang="en-US" sz="1200" dirty="0" smtClean="0">
                <a:latin typeface="+mn-lt"/>
                <a:cs typeface="+mn-cs"/>
              </a:rPr>
              <a:t>9</a:t>
            </a:r>
            <a:r>
              <a:rPr lang="el-GR" sz="1200" dirty="0" smtClean="0">
                <a:latin typeface="+mn-lt"/>
                <a:cs typeface="+mn-cs"/>
              </a:rPr>
              <a:t>8</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Τίτλος 1"/>
          <p:cNvSpPr>
            <a:spLocks noGrp="1"/>
          </p:cNvSpPr>
          <p:nvPr>
            <p:ph type="title"/>
          </p:nvPr>
        </p:nvSpPr>
        <p:spPr/>
        <p:txBody>
          <a:bodyPr/>
          <a:lstStyle/>
          <a:p>
            <a:pPr eaLnBrk="1" hangingPunct="1"/>
            <a:r>
              <a:rPr lang="el-GR" altLang="en-US" smtClean="0"/>
              <a:t>Ομοταξία Σύμφυλα</a:t>
            </a:r>
            <a:r>
              <a:rPr lang="en-US" altLang="en-US" smtClean="0"/>
              <a:t> 1/2</a:t>
            </a:r>
          </a:p>
        </p:txBody>
      </p:sp>
      <p:pic>
        <p:nvPicPr>
          <p:cNvPr id="83971" name="Θέση περιεχομένου 8"/>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09788" y="1981200"/>
            <a:ext cx="4924425" cy="3230563"/>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B745E7E-EA51-4890-B720-BCF3F99117B6}" type="slidenum">
              <a:rPr lang="el-GR" altLang="en-US">
                <a:solidFill>
                  <a:srgbClr val="898989"/>
                </a:solidFill>
                <a:latin typeface="Calibri" panose="020F0502020204030204" pitchFamily="34" charset="0"/>
              </a:rPr>
              <a:pPr/>
              <a:t>79</a:t>
            </a:fld>
            <a:endParaRPr lang="el-GR" altLang="en-US">
              <a:solidFill>
                <a:srgbClr val="898989"/>
              </a:solidFill>
              <a:latin typeface="Calibri" panose="020F0502020204030204" pitchFamily="34" charset="0"/>
            </a:endParaRPr>
          </a:p>
        </p:txBody>
      </p:sp>
      <p:sp>
        <p:nvSpPr>
          <p:cNvPr id="6" name="TextBox 5"/>
          <p:cNvSpPr txBox="1"/>
          <p:nvPr/>
        </p:nvSpPr>
        <p:spPr>
          <a:xfrm>
            <a:off x="6676801" y="4934764"/>
            <a:ext cx="341760" cy="276999"/>
          </a:xfrm>
          <a:prstGeom prst="rect">
            <a:avLst/>
          </a:prstGeom>
          <a:noFill/>
        </p:spPr>
        <p:txBody>
          <a:bodyPr wrap="none">
            <a:spAutoFit/>
          </a:bodyPr>
          <a:lstStyle/>
          <a:p>
            <a:pPr eaLnBrk="0" hangingPunct="0">
              <a:defRPr/>
            </a:pPr>
            <a:r>
              <a:rPr lang="en-US" sz="1200" dirty="0" smtClean="0">
                <a:solidFill>
                  <a:schemeClr val="bg1"/>
                </a:solidFill>
                <a:latin typeface="+mn-lt"/>
                <a:cs typeface="+mn-cs"/>
              </a:rPr>
              <a:t>9</a:t>
            </a:r>
            <a:r>
              <a:rPr lang="el-GR" sz="1200" dirty="0" smtClean="0">
                <a:solidFill>
                  <a:schemeClr val="bg1"/>
                </a:solidFill>
                <a:latin typeface="+mn-lt"/>
                <a:cs typeface="+mn-cs"/>
              </a:rPr>
              <a:t>9</a:t>
            </a:r>
            <a:endParaRPr lang="en-US" sz="1200" dirty="0">
              <a:solidFill>
                <a:schemeClr val="bg1"/>
              </a:solidFill>
              <a:latin typeface="+mn-lt"/>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Τίτλος 1"/>
          <p:cNvSpPr>
            <a:spLocks noGrp="1"/>
          </p:cNvSpPr>
          <p:nvPr>
            <p:ph type="title"/>
          </p:nvPr>
        </p:nvSpPr>
        <p:spPr/>
        <p:txBody>
          <a:bodyPr/>
          <a:lstStyle/>
          <a:p>
            <a:pPr eaLnBrk="1" hangingPunct="1"/>
            <a:r>
              <a:rPr lang="el-GR" altLang="en-US" smtClean="0"/>
              <a:t>Σύνθετα μυϊκά συστήματα</a:t>
            </a:r>
            <a:endParaRPr lang="en-US" altLang="en-US" smtClean="0"/>
          </a:p>
        </p:txBody>
      </p:sp>
      <p:pic>
        <p:nvPicPr>
          <p:cNvPr id="11269"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600200"/>
            <a:ext cx="6110288" cy="4568825"/>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39BAC78-3FE5-4D54-9197-E26216054753}" type="slidenum">
              <a:rPr lang="el-GR" altLang="en-US">
                <a:solidFill>
                  <a:srgbClr val="898989"/>
                </a:solidFill>
                <a:latin typeface="Calibri" panose="020F0502020204030204" pitchFamily="34" charset="0"/>
              </a:rPr>
              <a:pPr/>
              <a:t>8</a:t>
            </a:fld>
            <a:endParaRPr lang="el-GR" altLang="en-US">
              <a:solidFill>
                <a:srgbClr val="898989"/>
              </a:solidFill>
              <a:latin typeface="Calibri" panose="020F0502020204030204" pitchFamily="34" charset="0"/>
            </a:endParaRPr>
          </a:p>
        </p:txBody>
      </p:sp>
      <p:sp>
        <p:nvSpPr>
          <p:cNvPr id="6" name="TextBox 5"/>
          <p:cNvSpPr txBox="1"/>
          <p:nvPr/>
        </p:nvSpPr>
        <p:spPr>
          <a:xfrm>
            <a:off x="7239000" y="5846763"/>
            <a:ext cx="263525" cy="277812"/>
          </a:xfrm>
          <a:prstGeom prst="rect">
            <a:avLst/>
          </a:prstGeom>
          <a:noFill/>
        </p:spPr>
        <p:txBody>
          <a:bodyPr wrap="none">
            <a:spAutoFit/>
          </a:bodyPr>
          <a:lstStyle/>
          <a:p>
            <a:pPr eaLnBrk="0" hangingPunct="0">
              <a:defRPr/>
            </a:pPr>
            <a:r>
              <a:rPr lang="en-US" sz="1200" dirty="0">
                <a:latin typeface="+mn-lt"/>
                <a:cs typeface="+mn-cs"/>
              </a:rPr>
              <a:t>5</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Τίτλος 1"/>
          <p:cNvSpPr>
            <a:spLocks noGrp="1"/>
          </p:cNvSpPr>
          <p:nvPr>
            <p:ph type="title"/>
          </p:nvPr>
        </p:nvSpPr>
        <p:spPr/>
        <p:txBody>
          <a:bodyPr/>
          <a:lstStyle/>
          <a:p>
            <a:pPr eaLnBrk="1" hangingPunct="1"/>
            <a:r>
              <a:rPr lang="el-GR" altLang="en-US" smtClean="0"/>
              <a:t>Ομοταξία Σύμφυλα</a:t>
            </a:r>
            <a:r>
              <a:rPr lang="en-US" altLang="en-US" smtClean="0"/>
              <a:t> 2/2</a:t>
            </a:r>
          </a:p>
        </p:txBody>
      </p:sp>
      <p:pic>
        <p:nvPicPr>
          <p:cNvPr id="84997"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b="2299"/>
          <a:stretch>
            <a:fillRect/>
          </a:stretch>
        </p:blipFill>
        <p:spPr>
          <a:xfrm>
            <a:off x="2398713" y="1517650"/>
            <a:ext cx="4346575" cy="4838700"/>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E26E055-3F5F-49BC-AFC9-92E1BA52A414}" type="slidenum">
              <a:rPr lang="el-GR" altLang="en-US">
                <a:solidFill>
                  <a:srgbClr val="898989"/>
                </a:solidFill>
                <a:latin typeface="Calibri" panose="020F0502020204030204" pitchFamily="34" charset="0"/>
              </a:rPr>
              <a:pPr/>
              <a:t>80</a:t>
            </a:fld>
            <a:endParaRPr lang="el-GR" altLang="en-US">
              <a:solidFill>
                <a:srgbClr val="898989"/>
              </a:solidFill>
              <a:latin typeface="Calibri" panose="020F0502020204030204" pitchFamily="34" charset="0"/>
            </a:endParaRPr>
          </a:p>
        </p:txBody>
      </p:sp>
      <p:sp>
        <p:nvSpPr>
          <p:cNvPr id="7" name="TextBox 6"/>
          <p:cNvSpPr txBox="1"/>
          <p:nvPr/>
        </p:nvSpPr>
        <p:spPr>
          <a:xfrm>
            <a:off x="6324980" y="6095697"/>
            <a:ext cx="420308" cy="276999"/>
          </a:xfrm>
          <a:prstGeom prst="rect">
            <a:avLst/>
          </a:prstGeom>
          <a:noFill/>
        </p:spPr>
        <p:txBody>
          <a:bodyPr wrap="none">
            <a:spAutoFit/>
          </a:bodyPr>
          <a:lstStyle/>
          <a:p>
            <a:pPr eaLnBrk="0" hangingPunct="0">
              <a:defRPr/>
            </a:pPr>
            <a:r>
              <a:rPr lang="el-GR" sz="1200" dirty="0" smtClean="0">
                <a:latin typeface="+mn-lt"/>
                <a:cs typeface="+mn-cs"/>
              </a:rPr>
              <a:t>100</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Τίτλος 1"/>
          <p:cNvSpPr>
            <a:spLocks noGrp="1"/>
          </p:cNvSpPr>
          <p:nvPr>
            <p:ph type="title"/>
          </p:nvPr>
        </p:nvSpPr>
        <p:spPr/>
        <p:txBody>
          <a:bodyPr/>
          <a:lstStyle/>
          <a:p>
            <a:pPr eaLnBrk="1" hangingPunct="1"/>
            <a:r>
              <a:rPr lang="el-GR" altLang="en-US" smtClean="0"/>
              <a:t>Ομοταξία Παυρόποδα</a:t>
            </a:r>
            <a:r>
              <a:rPr lang="en-US" altLang="en-US" smtClean="0"/>
              <a:t> 1/2</a:t>
            </a:r>
          </a:p>
        </p:txBody>
      </p:sp>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6CDBD01-BD3D-4CC8-87F9-43B74D7AFE3A}" type="slidenum">
              <a:rPr lang="el-GR" altLang="en-US">
                <a:solidFill>
                  <a:srgbClr val="898989"/>
                </a:solidFill>
                <a:latin typeface="Calibri" panose="020F0502020204030204" pitchFamily="34" charset="0"/>
              </a:rPr>
              <a:pPr/>
              <a:t>81</a:t>
            </a:fld>
            <a:endParaRPr lang="el-GR" altLang="en-US">
              <a:solidFill>
                <a:srgbClr val="898989"/>
              </a:solidFill>
              <a:latin typeface="Calibri" panose="020F0502020204030204" pitchFamily="34" charset="0"/>
            </a:endParaRPr>
          </a:p>
        </p:txBody>
      </p:sp>
      <p:pic>
        <p:nvPicPr>
          <p:cNvPr id="86023" name="Picture 9" descr="https://encrypted-tbn1.gstatic.com/images?q=tbn:ANd9GcQyvx3IZqg-H33JzZVkyZuvkOR-ky4ISuLEYnY3JhevFmL6V7VtIhadVzt8">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75" y="2143125"/>
            <a:ext cx="17145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11" descr="[tmp1B29_thumb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0" y="3286125"/>
            <a:ext cx="43338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650062" y="5266551"/>
            <a:ext cx="420308" cy="276999"/>
          </a:xfrm>
          <a:prstGeom prst="rect">
            <a:avLst/>
          </a:prstGeom>
          <a:noFill/>
        </p:spPr>
        <p:txBody>
          <a:bodyPr wrap="none">
            <a:spAutoFit/>
          </a:bodyPr>
          <a:lstStyle/>
          <a:p>
            <a:pPr eaLnBrk="0" hangingPunct="0">
              <a:defRPr/>
            </a:pPr>
            <a:r>
              <a:rPr lang="el-GR" sz="1200" dirty="0" smtClean="0">
                <a:latin typeface="+mn-lt"/>
                <a:cs typeface="+mn-cs"/>
              </a:rPr>
              <a:t>101</a:t>
            </a:r>
            <a:endParaRPr lang="en-US" sz="1200" dirty="0">
              <a:latin typeface="+mn-lt"/>
              <a:cs typeface="+mn-cs"/>
            </a:endParaRPr>
          </a:p>
        </p:txBody>
      </p:sp>
      <p:sp>
        <p:nvSpPr>
          <p:cNvPr id="8" name="TextBox 7"/>
          <p:cNvSpPr txBox="1"/>
          <p:nvPr/>
        </p:nvSpPr>
        <p:spPr>
          <a:xfrm>
            <a:off x="6876256" y="5170233"/>
            <a:ext cx="420308" cy="276999"/>
          </a:xfrm>
          <a:prstGeom prst="rect">
            <a:avLst/>
          </a:prstGeom>
          <a:noFill/>
        </p:spPr>
        <p:txBody>
          <a:bodyPr wrap="none">
            <a:spAutoFit/>
          </a:bodyPr>
          <a:lstStyle/>
          <a:p>
            <a:pPr eaLnBrk="0" hangingPunct="0">
              <a:defRPr/>
            </a:pPr>
            <a:r>
              <a:rPr lang="el-GR" sz="1200" dirty="0" smtClean="0">
                <a:solidFill>
                  <a:schemeClr val="bg1"/>
                </a:solidFill>
                <a:latin typeface="+mn-lt"/>
                <a:cs typeface="+mn-cs"/>
              </a:rPr>
              <a:t>102</a:t>
            </a:r>
            <a:endParaRPr lang="en-US" sz="1200" dirty="0">
              <a:solidFill>
                <a:schemeClr val="bg1"/>
              </a:solidFill>
              <a:latin typeface="+mn-lt"/>
              <a:cs typeface="+mn-cs"/>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Τίτλος 1"/>
          <p:cNvSpPr>
            <a:spLocks noGrp="1"/>
          </p:cNvSpPr>
          <p:nvPr>
            <p:ph type="title"/>
          </p:nvPr>
        </p:nvSpPr>
        <p:spPr/>
        <p:txBody>
          <a:bodyPr/>
          <a:lstStyle/>
          <a:p>
            <a:pPr eaLnBrk="1" hangingPunct="1"/>
            <a:r>
              <a:rPr lang="el-GR" altLang="en-US" smtClean="0"/>
              <a:t>Ομοταξία Παυρόποδα</a:t>
            </a:r>
            <a:r>
              <a:rPr lang="en-US" altLang="en-US" smtClean="0"/>
              <a:t> 2/2</a:t>
            </a:r>
          </a:p>
        </p:txBody>
      </p:sp>
      <p:pic>
        <p:nvPicPr>
          <p:cNvPr id="87045" name="Θέση περιεχομένου 5"/>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2895600" y="1371600"/>
            <a:ext cx="3441700" cy="4984750"/>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219CC2B3-6773-4522-AA1D-3B4CCD01E6C8}" type="slidenum">
              <a:rPr lang="el-GR" altLang="en-US">
                <a:solidFill>
                  <a:srgbClr val="898989"/>
                </a:solidFill>
                <a:latin typeface="Calibri" panose="020F0502020204030204" pitchFamily="34" charset="0"/>
              </a:rPr>
              <a:pPr/>
              <a:t>82</a:t>
            </a:fld>
            <a:endParaRPr lang="el-GR" altLang="en-US">
              <a:solidFill>
                <a:srgbClr val="898989"/>
              </a:solidFill>
              <a:latin typeface="Calibri" panose="020F0502020204030204" pitchFamily="34" charset="0"/>
            </a:endParaRPr>
          </a:p>
        </p:txBody>
      </p:sp>
      <p:sp>
        <p:nvSpPr>
          <p:cNvPr id="7" name="TextBox 6"/>
          <p:cNvSpPr txBox="1"/>
          <p:nvPr/>
        </p:nvSpPr>
        <p:spPr>
          <a:xfrm>
            <a:off x="5859463" y="6100763"/>
            <a:ext cx="420308" cy="276999"/>
          </a:xfrm>
          <a:prstGeom prst="rect">
            <a:avLst/>
          </a:prstGeom>
          <a:noFill/>
        </p:spPr>
        <p:txBody>
          <a:bodyPr wrap="none">
            <a:spAutoFit/>
          </a:bodyPr>
          <a:lstStyle/>
          <a:p>
            <a:pPr eaLnBrk="0" hangingPunct="0">
              <a:defRPr/>
            </a:pPr>
            <a:r>
              <a:rPr lang="el-GR" sz="1200" dirty="0" smtClean="0">
                <a:latin typeface="+mn-lt"/>
                <a:cs typeface="+mn-cs"/>
              </a:rPr>
              <a:t>103</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Τίτλος 5"/>
          <p:cNvSpPr>
            <a:spLocks noGrp="1"/>
          </p:cNvSpPr>
          <p:nvPr>
            <p:ph type="title"/>
          </p:nvPr>
        </p:nvSpPr>
        <p:spPr/>
        <p:txBody>
          <a:bodyPr/>
          <a:lstStyle/>
          <a:p>
            <a:r>
              <a:rPr lang="el-GR" altLang="en-US" dirty="0" smtClean="0"/>
              <a:t>Τέλος </a:t>
            </a:r>
            <a:r>
              <a:rPr lang="el-GR" altLang="en-US" dirty="0" smtClean="0"/>
              <a:t>Παρουσίασης</a:t>
            </a:r>
            <a:endParaRPr lang="en-US" altLang="en-US" dirty="0" smtClean="0"/>
          </a:p>
        </p:txBody>
      </p:sp>
      <p:sp>
        <p:nvSpPr>
          <p:cNvPr id="4" name="Θέση υποσέλιδου 3"/>
          <p:cNvSpPr>
            <a:spLocks noGrp="1"/>
          </p:cNvSpPr>
          <p:nvPr>
            <p:ph type="ftr" sz="quarter" idx="10"/>
          </p:nvPr>
        </p:nvSpPr>
        <p:spPr/>
        <p:txBody>
          <a:bodyPr/>
          <a:lstStyle/>
          <a:p>
            <a:pPr>
              <a:defRPr/>
            </a:pPr>
            <a:r>
              <a:rPr lang="el-GR" smtClean="0"/>
              <a:t>Ενότητα 16. Τριλοβίτες, Χηληκεραιωτά και Μυριάποδα.</a:t>
            </a:r>
            <a:endParaRPr lang="el-GR"/>
          </a:p>
        </p:txBody>
      </p:sp>
      <p:sp>
        <p:nvSpPr>
          <p:cNvPr id="87045" name="Θέση αριθμού διαφάνειας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0BEA3774-75A5-4381-A860-F7F8D783C537}" type="slidenum">
              <a:rPr lang="el-GR" altLang="en-US" sz="1200" smtClean="0">
                <a:solidFill>
                  <a:srgbClr val="898989"/>
                </a:solidFill>
                <a:cs typeface="Arial" panose="020B0604020202020204" pitchFamily="34" charset="0"/>
              </a:rPr>
              <a:pPr>
                <a:lnSpc>
                  <a:spcPct val="100000"/>
                </a:lnSpc>
                <a:spcBef>
                  <a:spcPct val="0"/>
                </a:spcBef>
                <a:buFontTx/>
                <a:buNone/>
              </a:pPr>
              <a:t>83</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r>
              <a:rPr lang="el-GR" altLang="en-US" smtClean="0"/>
              <a:t>Χρηματοδότηση</a:t>
            </a:r>
          </a:p>
        </p:txBody>
      </p:sp>
      <p:sp>
        <p:nvSpPr>
          <p:cNvPr id="88067" name="Content Placeholder 2"/>
          <p:cNvSpPr>
            <a:spLocks noGrp="1"/>
          </p:cNvSpPr>
          <p:nvPr>
            <p:ph idx="1"/>
          </p:nvPr>
        </p:nvSpPr>
        <p:spPr>
          <a:xfrm>
            <a:off x="457200" y="1341438"/>
            <a:ext cx="8229600" cy="4525962"/>
          </a:xfrm>
        </p:spPr>
        <p:txBody>
          <a:bodyPr/>
          <a:lstStyle/>
          <a:p>
            <a:pPr eaLnBrk="1" hangingPunct="1"/>
            <a:r>
              <a:rPr lang="el-GR" altLang="en-US" sz="2000" smtClean="0"/>
              <a:t>Το παρόν εκπαιδευτικό υλικό έχει αναπτυχθεί στ</a:t>
            </a:r>
            <a:r>
              <a:rPr lang="en-US" altLang="en-US" sz="2000" smtClean="0"/>
              <a:t>o</a:t>
            </a:r>
            <a:r>
              <a:rPr lang="el-GR" altLang="en-US" sz="2000" smtClean="0"/>
              <a:t> πλαίσι</a:t>
            </a:r>
            <a:r>
              <a:rPr lang="en-US" altLang="en-US" sz="2000" smtClean="0"/>
              <a:t>o</a:t>
            </a:r>
            <a:r>
              <a:rPr lang="el-GR" altLang="en-US" sz="2000" smtClean="0"/>
              <a:t> του εκπαιδευτικού έργου του διδάσκοντα.</a:t>
            </a:r>
            <a:endParaRPr lang="en-US" altLang="en-US" sz="2000" smtClean="0"/>
          </a:p>
          <a:p>
            <a:pPr eaLnBrk="1" hangingPunct="1"/>
            <a:r>
              <a:rPr lang="el-GR" altLang="en-US" sz="2000" smtClean="0"/>
              <a:t>Το έργο «</a:t>
            </a:r>
            <a:r>
              <a:rPr lang="el-GR" altLang="en-US" sz="2000" b="1" smtClean="0"/>
              <a:t>Ανοικτά Ακαδημαϊκά Μαθήματα στο Πανεπιστήμιο Αθηνών</a:t>
            </a:r>
            <a:r>
              <a:rPr lang="el-GR" altLang="en-US" sz="2000" smtClean="0"/>
              <a:t>» έχει χρηματοδοτήσει μόνο την αναδιαμόρφωση του εκπαιδευτικού υλικού. </a:t>
            </a:r>
            <a:endParaRPr lang="en-US" altLang="en-US" sz="2000" smtClean="0"/>
          </a:p>
          <a:p>
            <a:pPr eaLnBrk="1" hangingPunct="1"/>
            <a:r>
              <a:rPr lang="el-GR" altLang="en-US"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5" name="Θέση υποσέλιδου 3"/>
          <p:cNvSpPr>
            <a:spLocks noGrp="1"/>
          </p:cNvSpPr>
          <p:nvPr>
            <p:ph type="ftr" sz="quarter" idx="11"/>
          </p:nvPr>
        </p:nvSpPr>
        <p:spPr>
          <a:xfrm>
            <a:off x="628650" y="6388100"/>
            <a:ext cx="7767638" cy="268288"/>
          </a:xfrm>
          <a:solidFill>
            <a:schemeClr val="bg1">
              <a:lumMod val="95000"/>
            </a:schemeClr>
          </a:solidFill>
        </p:spPr>
        <p:txBody>
          <a:bodyPr/>
          <a:lstStyle/>
          <a:p>
            <a:pPr>
              <a:defRPr/>
            </a:pPr>
            <a:r>
              <a:rPr lang="el-GR" smtClean="0"/>
              <a:t>Ενότητα 16. Τριλοβίτες, Χηληκεραιωτά και Μυριάποδα.</a:t>
            </a:r>
            <a:endParaRPr lang="en-US" dirty="0"/>
          </a:p>
        </p:txBody>
      </p:sp>
      <p:sp>
        <p:nvSpPr>
          <p:cNvPr id="6" name="Θέση αριθμού διαφάνειας 4"/>
          <p:cNvSpPr>
            <a:spLocks noGrp="1"/>
          </p:cNvSpPr>
          <p:nvPr>
            <p:ph type="sldNum" sz="quarter" idx="12"/>
          </p:nvPr>
        </p:nvSpPr>
        <p:spPr>
          <a:xfrm>
            <a:off x="8515350" y="6388100"/>
            <a:ext cx="371475" cy="268288"/>
          </a:xfrm>
          <a:solidFill>
            <a:schemeClr val="bg1">
              <a:lumMod val="95000"/>
            </a:schemeClr>
          </a:solidFill>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D35E5D0C-7C39-4D91-B598-FCFBDACBED58}" type="slidenum">
              <a:rPr lang="en-US" altLang="en-US">
                <a:solidFill>
                  <a:srgbClr val="898989"/>
                </a:solidFill>
                <a:latin typeface="Calibri" panose="020F0502020204030204" pitchFamily="34" charset="0"/>
              </a:rPr>
              <a:pPr/>
              <a:t>84</a:t>
            </a:fld>
            <a:endParaRPr lang="en-US" altLang="en-US">
              <a:solidFill>
                <a:srgbClr val="898989"/>
              </a:solidFill>
              <a:latin typeface="Calibri" panose="020F0502020204030204" pitchFamily="34" charset="0"/>
            </a:endParaRPr>
          </a:p>
        </p:txBody>
      </p:sp>
      <p:pic>
        <p:nvPicPr>
          <p:cNvPr id="88070"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6" descr="Λογότυπο Εθνικόν και Καποδιστριακόν Πανεπιστήμιον Αθηνών"/>
          <p:cNvPicPr>
            <a:picLocks noChangeAspect="1"/>
          </p:cNvPicPr>
          <p:nvPr/>
        </p:nvPicPr>
        <p:blipFill>
          <a:blip r:embed="rId4">
            <a:extLst>
              <a:ext uri="{28A0092B-C50C-407E-A947-70E740481C1C}">
                <a14:useLocalDpi xmlns:a14="http://schemas.microsoft.com/office/drawing/2010/main" val="0"/>
              </a:ext>
            </a:extLst>
          </a:blip>
          <a:srcRect l="2" r="85167"/>
          <a:stretch>
            <a:fillRect/>
          </a:stretch>
        </p:blipFill>
        <p:spPr bwMode="auto">
          <a:xfrm>
            <a:off x="111125" y="6103938"/>
            <a:ext cx="5588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3"/>
          <p:cNvSpPr>
            <a:spLocks noGrp="1"/>
          </p:cNvSpPr>
          <p:nvPr>
            <p:ph type="title"/>
          </p:nvPr>
        </p:nvSpPr>
        <p:spPr/>
        <p:txBody>
          <a:bodyPr/>
          <a:lstStyle/>
          <a:p>
            <a:pPr eaLnBrk="1" hangingPunct="1"/>
            <a:r>
              <a:rPr lang="el-GR" altLang="en-US" smtClean="0"/>
              <a:t>Σημειώματα</a:t>
            </a:r>
          </a:p>
        </p:txBody>
      </p:sp>
      <p:sp>
        <p:nvSpPr>
          <p:cNvPr id="2" name="Θέση υποσέλιδου 1"/>
          <p:cNvSpPr>
            <a:spLocks noGrp="1"/>
          </p:cNvSpPr>
          <p:nvPr>
            <p:ph type="ftr" sz="quarter" idx="10"/>
          </p:nvPr>
        </p:nvSpPr>
        <p:spPr/>
        <p:txBody>
          <a:bodyPr/>
          <a:lstStyle/>
          <a:p>
            <a:pPr>
              <a:defRPr/>
            </a:pPr>
            <a:r>
              <a:rPr lang="el-GR" dirty="0" smtClean="0"/>
              <a:t>Ενότητα 16. </a:t>
            </a:r>
            <a:r>
              <a:rPr lang="el-GR" dirty="0" err="1" smtClean="0"/>
              <a:t>Τριλοβίτες</a:t>
            </a:r>
            <a:r>
              <a:rPr lang="el-GR" dirty="0" smtClean="0"/>
              <a:t>, </a:t>
            </a:r>
            <a:r>
              <a:rPr lang="el-GR" dirty="0" err="1" smtClean="0"/>
              <a:t>Χηληκεραιωτά</a:t>
            </a:r>
            <a:r>
              <a:rPr lang="el-GR" dirty="0" smtClean="0"/>
              <a:t> και </a:t>
            </a:r>
            <a:r>
              <a:rPr lang="el-GR" dirty="0" err="1" smtClean="0"/>
              <a:t>Μυριάποδα</a:t>
            </a:r>
            <a:r>
              <a:rPr lang="el-GR" dirty="0" smtClean="0"/>
              <a:t>.</a:t>
            </a:r>
            <a:endParaRPr lang="en-US" dirty="0"/>
          </a:p>
        </p:txBody>
      </p:sp>
      <p:sp>
        <p:nvSpPr>
          <p:cNvPr id="3" name="Θέση αριθμού διαφάνειας 2"/>
          <p:cNvSpPr>
            <a:spLocks noGrp="1"/>
          </p:cNvSpPr>
          <p:nvPr>
            <p:ph type="sldNum" sz="quarter" idx="11"/>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4329FF86-BE68-45C2-A934-3BB038121E3A}" type="slidenum">
              <a:rPr lang="en-US" altLang="en-US">
                <a:solidFill>
                  <a:srgbClr val="898989"/>
                </a:solidFill>
                <a:latin typeface="Calibri" panose="020F0502020204030204" pitchFamily="34" charset="0"/>
              </a:rPr>
              <a:pPr/>
              <a:t>85</a:t>
            </a:fld>
            <a:endParaRPr lang="en-US" altLang="en-US">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5"/>
          <p:cNvSpPr>
            <a:spLocks noGrp="1"/>
          </p:cNvSpPr>
          <p:nvPr>
            <p:ph type="title"/>
          </p:nvPr>
        </p:nvSpPr>
        <p:spPr>
          <a:xfrm>
            <a:off x="0" y="365125"/>
            <a:ext cx="9144000" cy="1325563"/>
          </a:xfrm>
        </p:spPr>
        <p:txBody>
          <a:bodyPr/>
          <a:lstStyle/>
          <a:p>
            <a:pPr eaLnBrk="1" hangingPunct="1"/>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p:nvSpPr>
          <p:cNvPr id="91139" name="Content Placeholder 6"/>
          <p:cNvSpPr>
            <a:spLocks noGrp="1"/>
          </p:cNvSpPr>
          <p:nvPr>
            <p:ph idx="1"/>
          </p:nvPr>
        </p:nvSpPr>
        <p:spPr>
          <a:xfrm>
            <a:off x="428625" y="1690688"/>
            <a:ext cx="8286750" cy="4351337"/>
          </a:xfrm>
        </p:spPr>
        <p:txBody>
          <a:bodyPr/>
          <a:lstStyle/>
          <a:p>
            <a:pPr marL="0" indent="0" eaLnBrk="1" hangingPunct="1">
              <a:buFont typeface="Arial" panose="020B0604020202020204" pitchFamily="34" charset="0"/>
              <a:buNone/>
            </a:pPr>
            <a:r>
              <a:rPr lang="el-GR" altLang="en-US" sz="2000" dirty="0" smtClean="0"/>
              <a:t>Το παρόν έργο αποτελεί την έκδοση 1.0.  </a:t>
            </a:r>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114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C6C0F42-0785-43AA-ADCF-D3DEB04C0D7A}" type="slidenum">
              <a:rPr lang="el-GR" altLang="en-US" sz="1200" smtClean="0">
                <a:solidFill>
                  <a:srgbClr val="898989"/>
                </a:solidFill>
                <a:cs typeface="Arial" panose="020B0604020202020204" pitchFamily="34" charset="0"/>
              </a:rPr>
              <a:pPr>
                <a:lnSpc>
                  <a:spcPct val="100000"/>
                </a:lnSpc>
                <a:spcBef>
                  <a:spcPct val="0"/>
                </a:spcBef>
                <a:buFontTx/>
                <a:buNone/>
              </a:pPr>
              <a:t>86</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5"/>
          <p:cNvSpPr>
            <a:spLocks noGrp="1"/>
          </p:cNvSpPr>
          <p:nvPr>
            <p:ph type="title"/>
          </p:nvPr>
        </p:nvSpPr>
        <p:spPr>
          <a:xfrm>
            <a:off x="0" y="365125"/>
            <a:ext cx="9144000" cy="1325563"/>
          </a:xfrm>
        </p:spPr>
        <p:txBody>
          <a:bodyPr/>
          <a:lstStyle/>
          <a:p>
            <a:pPr eaLnBrk="1" hangingPunct="1"/>
            <a:r>
              <a:rPr lang="el-GR" altLang="en-US" sz="4000" smtClean="0"/>
              <a:t>Σημείωμα Αναφοράς</a:t>
            </a:r>
            <a:endParaRPr lang="en-US" altLang="en-US" sz="4000" smtClean="0"/>
          </a:p>
        </p:txBody>
      </p:sp>
      <p:sp>
        <p:nvSpPr>
          <p:cNvPr id="92163" name="Content Placeholder 6"/>
          <p:cNvSpPr>
            <a:spLocks noGrp="1"/>
          </p:cNvSpPr>
          <p:nvPr>
            <p:ph idx="1"/>
          </p:nvPr>
        </p:nvSpPr>
        <p:spPr>
          <a:xfrm>
            <a:off x="428625" y="1690688"/>
            <a:ext cx="8286750" cy="4351337"/>
          </a:xfrm>
        </p:spPr>
        <p:txBody>
          <a:bodyPr/>
          <a:lstStyle/>
          <a:p>
            <a:pPr marL="0" indent="0" eaLnBrk="1" hangingPunct="1">
              <a:buNone/>
            </a:pPr>
            <a:r>
              <a:rPr lang="el-GR" altLang="en-US" sz="2000" dirty="0" err="1" smtClean="0"/>
              <a:t>Copyright</a:t>
            </a:r>
            <a:r>
              <a:rPr lang="el-GR" altLang="en-US" sz="2000" dirty="0" smtClean="0"/>
              <a:t> Εθνικόν και Καποδιστριακόν </a:t>
            </a:r>
            <a:r>
              <a:rPr lang="el-GR" altLang="en-US" sz="2000" dirty="0" err="1" smtClean="0"/>
              <a:t>Πανεπιστήμιον</a:t>
            </a:r>
            <a:r>
              <a:rPr lang="el-GR" altLang="en-US" sz="2000" dirty="0" smtClean="0"/>
              <a:t> Αθηνών</a:t>
            </a:r>
            <a:r>
              <a:rPr lang="en-US" altLang="en-US" sz="2000" dirty="0" smtClean="0"/>
              <a:t>, </a:t>
            </a:r>
            <a:r>
              <a:rPr lang="el-GR" altLang="en-US" sz="2000" dirty="0" err="1" smtClean="0"/>
              <a:t>Λεγάκις</a:t>
            </a:r>
            <a:r>
              <a:rPr lang="el-GR" altLang="en-US" sz="2000" dirty="0" smtClean="0"/>
              <a:t> Αναστάσιος, Αναπληρωτής Καθηγητής. «Ζωολογία Ι. Ενότητα 1. Βασικές Αρχές της Βιολογίας και η Επιστήμη της Ζωολογίας». Έκδοση: 1.0. Αθήνα 2014. Διαθέσιμο από τη δικτυακή διεύθυνση: </a:t>
            </a:r>
            <a:r>
              <a:rPr lang="en-GB" altLang="en-US" sz="2000" dirty="0"/>
              <a:t>http://</a:t>
            </a:r>
            <a:r>
              <a:rPr lang="en-GB" altLang="en-US" sz="2000" dirty="0" smtClean="0"/>
              <a:t>opencourses.uoa.gr/courses/BIOL3</a:t>
            </a:r>
            <a:r>
              <a:rPr lang="el-GR" altLang="en-US" sz="2000" dirty="0" smtClean="0"/>
              <a:t>.</a:t>
            </a:r>
          </a:p>
          <a:p>
            <a:pPr marL="0" indent="0" eaLnBrk="1" hangingPunct="1"/>
            <a:endParaRPr lang="el-GR" altLang="en-US" dirty="0" smtClean="0"/>
          </a:p>
          <a:p>
            <a:pPr marL="0" indent="0" eaLnBrk="1" hangingPunct="1"/>
            <a:endParaRPr lang="en-US" altLang="en-US" dirty="0" smtClean="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216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D9099ABD-E14C-4539-A9BA-982BA8B299D0}" type="slidenum">
              <a:rPr lang="el-GR" altLang="en-US" sz="1200" smtClean="0">
                <a:solidFill>
                  <a:srgbClr val="898989"/>
                </a:solidFill>
                <a:cs typeface="Arial" panose="020B0604020202020204" pitchFamily="34" charset="0"/>
              </a:rPr>
              <a:pPr>
                <a:lnSpc>
                  <a:spcPct val="100000"/>
                </a:lnSpc>
                <a:spcBef>
                  <a:spcPct val="0"/>
                </a:spcBef>
                <a:buFontTx/>
                <a:buNone/>
              </a:pPr>
              <a:t>87</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5"/>
          <p:cNvSpPr>
            <a:spLocks noGrp="1"/>
          </p:cNvSpPr>
          <p:nvPr>
            <p:ph type="title"/>
          </p:nvPr>
        </p:nvSpPr>
        <p:spPr/>
        <p:txBody>
          <a:bodyPr/>
          <a:lstStyle/>
          <a:p>
            <a:pPr eaLnBrk="1" hangingPunct="1"/>
            <a:r>
              <a:rPr lang="el-GR" altLang="en-US" dirty="0" smtClean="0"/>
              <a:t>Σημείωμα </a:t>
            </a:r>
            <a:r>
              <a:rPr lang="el-GR" altLang="en-US" dirty="0" err="1" smtClean="0"/>
              <a:t>Αδειοδότησης</a:t>
            </a:r>
            <a:endParaRPr lang="en-US" altLang="en-US" dirty="0" smtClean="0"/>
          </a:p>
        </p:txBody>
      </p:sp>
      <p:sp>
        <p:nvSpPr>
          <p:cNvPr id="4" name="Footer Placeholder 3"/>
          <p:cNvSpPr>
            <a:spLocks noGrp="1"/>
          </p:cNvSpPr>
          <p:nvPr>
            <p:ph type="ftr" sz="quarter" idx="10"/>
          </p:nvPr>
        </p:nvSpPr>
        <p:spPr/>
        <p:txBody>
          <a:bodyPr/>
          <a:lstStyle/>
          <a:p>
            <a:pPr>
              <a:defRPr/>
            </a:pPr>
            <a:r>
              <a:rPr lang="el-GR" smtClean="0"/>
              <a:t>Ενότητα 16. Τριλοβίτες, Χηληκεραιωτά και Μυριάποδα.</a:t>
            </a:r>
            <a:endParaRPr lang="el-GR"/>
          </a:p>
        </p:txBody>
      </p:sp>
      <p:sp>
        <p:nvSpPr>
          <p:cNvPr id="93188"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353A24E9-9D65-4104-9575-829DC648D5A3}" type="slidenum">
              <a:rPr lang="el-GR" altLang="en-US" sz="1200" smtClean="0">
                <a:solidFill>
                  <a:srgbClr val="898989"/>
                </a:solidFill>
                <a:cs typeface="Arial" panose="020B0604020202020204" pitchFamily="34" charset="0"/>
              </a:rPr>
              <a:pPr>
                <a:lnSpc>
                  <a:spcPct val="100000"/>
                </a:lnSpc>
                <a:spcBef>
                  <a:spcPct val="0"/>
                </a:spcBef>
                <a:buFontTx/>
                <a:buNone/>
              </a:pPr>
              <a:t>88</a:t>
            </a:fld>
            <a:endParaRPr lang="el-GR" altLang="en-US" sz="1200" smtClean="0">
              <a:solidFill>
                <a:srgbClr val="898989"/>
              </a:solidFill>
              <a:cs typeface="Arial" panose="020B0604020202020204" pitchFamily="34" charset="0"/>
            </a:endParaRPr>
          </a:p>
        </p:txBody>
      </p:sp>
      <p:sp>
        <p:nvSpPr>
          <p:cNvPr id="93189" name="Content Placeholder 2"/>
          <p:cNvSpPr txBox="1">
            <a:spLocks/>
          </p:cNvSpPr>
          <p:nvPr/>
        </p:nvSpPr>
        <p:spPr bwMode="auto">
          <a:xfrm>
            <a:off x="107950" y="1371600"/>
            <a:ext cx="89281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 typeface="Arial" panose="020B0604020202020204" pitchFamily="34" charset="0"/>
              <a:buNone/>
            </a:pPr>
            <a:r>
              <a:rPr lang="el-GR" altLang="en-US" sz="2000" b="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eaLnBrk="1" hangingPunct="1">
              <a:buFont typeface="Arial" panose="020B0604020202020204" pitchFamily="34" charset="0"/>
              <a:buNone/>
            </a:pPr>
            <a:endParaRPr lang="el-GR" altLang="en-US" sz="2000" b="0"/>
          </a:p>
        </p:txBody>
      </p:sp>
      <p:pic>
        <p:nvPicPr>
          <p:cNvPr id="93190" name="Picture 22" descr="Λογότυπο για Άδειες χρήσης Creative Commons BY-NC-ND">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867025"/>
            <a:ext cx="1420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39700" y="3025775"/>
            <a:ext cx="9036050" cy="3384550"/>
          </a:xfrm>
          <a:prstGeom prst="rect">
            <a:avLst/>
          </a:prstGeom>
        </p:spPr>
        <p:txBody>
          <a:bodyPr anchor="ctr">
            <a:normAutofit/>
          </a:bodyPr>
          <a:lstStyle/>
          <a:p>
            <a:pPr>
              <a:defRPr/>
            </a:pPr>
            <a:r>
              <a:rPr lang="el-GR" dirty="0">
                <a:latin typeface="+mn-lt"/>
                <a:cs typeface="+mn-cs"/>
              </a:rPr>
              <a:t>[1] http://creativecommons.org/licenses/by-nc-sa/4.0/ </a:t>
            </a:r>
            <a:endParaRPr lang="en-US" dirty="0">
              <a:latin typeface="+mn-lt"/>
              <a:cs typeface="+mn-cs"/>
            </a:endParaRPr>
          </a:p>
          <a:p>
            <a:pPr>
              <a:spcBef>
                <a:spcPts val="1200"/>
              </a:spcBef>
              <a:defRPr/>
            </a:pPr>
            <a:r>
              <a:rPr lang="el-GR" dirty="0">
                <a:latin typeface="+mn-lt"/>
                <a:cs typeface="+mn-cs"/>
              </a:rPr>
              <a:t>Ως Μη Εμπορική ορίζεται η χρήση:</a:t>
            </a:r>
          </a:p>
          <a:p>
            <a:pPr marL="342900" indent="-342900">
              <a:buFont typeface="Arial" panose="020B0604020202020204" pitchFamily="34" charset="0"/>
              <a:buChar char="•"/>
              <a:defRPr/>
            </a:pPr>
            <a:r>
              <a:rPr lang="el-GR" dirty="0">
                <a:latin typeface="+mn-lt"/>
                <a:cs typeface="+mn-cs"/>
              </a:rPr>
              <a:t>που δεν περιλαμβάνει άμεσο ή έμμεσο οικονομικό όφελος από την χρήση του έργου, για το διανομέα του έργου και </a:t>
            </a:r>
            <a:r>
              <a:rPr lang="el-GR" dirty="0" err="1">
                <a:latin typeface="+mn-lt"/>
                <a:cs typeface="+mn-cs"/>
              </a:rPr>
              <a:t>αδειοδόχο</a:t>
            </a:r>
            <a:endParaRPr lang="el-GR" dirty="0">
              <a:latin typeface="+mn-lt"/>
              <a:cs typeface="+mn-cs"/>
            </a:endParaRPr>
          </a:p>
          <a:p>
            <a:pPr marL="342900" indent="-342900">
              <a:buFont typeface="Arial" panose="020B0604020202020204" pitchFamily="34" charset="0"/>
              <a:buChar char="•"/>
              <a:defRPr/>
            </a:pPr>
            <a:r>
              <a:rPr lang="el-GR" dirty="0">
                <a:latin typeface="+mn-lt"/>
                <a:cs typeface="+mn-cs"/>
              </a:rPr>
              <a:t>που</a:t>
            </a:r>
            <a:r>
              <a:rPr lang="en-GB" dirty="0">
                <a:latin typeface="+mn-lt"/>
                <a:cs typeface="+mn-cs"/>
              </a:rPr>
              <a:t> </a:t>
            </a:r>
            <a:r>
              <a:rPr lang="el-GR" dirty="0">
                <a:latin typeface="+mn-lt"/>
                <a:cs typeface="+mn-cs"/>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defRPr/>
            </a:pPr>
            <a:r>
              <a:rPr lang="el-GR" dirty="0">
                <a:latin typeface="+mn-lt"/>
                <a:cs typeface="+mn-cs"/>
              </a:rPr>
              <a:t>που</a:t>
            </a:r>
            <a:r>
              <a:rPr lang="en-GB" dirty="0">
                <a:latin typeface="+mn-lt"/>
                <a:cs typeface="+mn-cs"/>
              </a:rPr>
              <a:t> </a:t>
            </a:r>
            <a:r>
              <a:rPr lang="el-GR" dirty="0">
                <a:latin typeface="+mn-lt"/>
                <a:cs typeface="+mn-cs"/>
              </a:rPr>
              <a:t>δεν προσπορίζει στο διανομέα του έργου και</a:t>
            </a:r>
            <a:r>
              <a:rPr lang="en-GB" dirty="0">
                <a:latin typeface="+mn-lt"/>
                <a:cs typeface="+mn-cs"/>
              </a:rPr>
              <a:t> </a:t>
            </a:r>
            <a:r>
              <a:rPr lang="el-GR" dirty="0" err="1">
                <a:latin typeface="+mn-lt"/>
                <a:cs typeface="+mn-cs"/>
              </a:rPr>
              <a:t>αδειοδόχο</a:t>
            </a:r>
            <a:r>
              <a:rPr lang="en-GB" dirty="0">
                <a:latin typeface="+mn-lt"/>
                <a:cs typeface="+mn-cs"/>
              </a:rPr>
              <a:t> </a:t>
            </a:r>
            <a:r>
              <a:rPr lang="el-GR" dirty="0">
                <a:latin typeface="+mn-lt"/>
                <a:cs typeface="+mn-cs"/>
              </a:rPr>
              <a:t>έμμεσο οικονομικό όφελος (π.χ. διαφημίσεις) από την προβολή του έργου σε διαδικτυακό τόπο</a:t>
            </a:r>
            <a:endParaRPr lang="en-US" dirty="0">
              <a:latin typeface="+mn-lt"/>
              <a:cs typeface="+mn-cs"/>
            </a:endParaRPr>
          </a:p>
          <a:p>
            <a:pPr>
              <a:defRPr/>
            </a:pPr>
            <a:r>
              <a:rPr lang="el-GR" dirty="0">
                <a:latin typeface="+mn-lt"/>
                <a:cs typeface="+mn-cs"/>
              </a:rPr>
              <a:t>Ο δικαιούχος μπορεί να παρέχει στον </a:t>
            </a:r>
            <a:r>
              <a:rPr lang="el-GR" dirty="0" err="1">
                <a:latin typeface="+mn-lt"/>
                <a:cs typeface="+mn-cs"/>
              </a:rPr>
              <a:t>αδειοδόχο</a:t>
            </a:r>
            <a:r>
              <a:rPr lang="el-GR" dirty="0">
                <a:latin typeface="+mn-lt"/>
                <a:cs typeface="+mn-cs"/>
              </a:rPr>
              <a:t> ξεχωριστή άδεια να χρησιμοποιεί το έργο για εμπορική χρήση, εφόσον αυτό του ζητηθεί.</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5"/>
          <p:cNvSpPr>
            <a:spLocks noGrp="1"/>
          </p:cNvSpPr>
          <p:nvPr>
            <p:ph type="title"/>
          </p:nvPr>
        </p:nvSpPr>
        <p:spPr>
          <a:xfrm>
            <a:off x="0" y="365125"/>
            <a:ext cx="9144000" cy="1325563"/>
          </a:xfrm>
        </p:spPr>
        <p:txBody>
          <a:bodyPr/>
          <a:lstStyle/>
          <a:p>
            <a:pPr eaLnBrk="1" hangingPunct="1"/>
            <a:r>
              <a:rPr lang="el-GR" altLang="en-US" smtClean="0"/>
              <a:t>Διατήρηση Σημειωμάτων</a:t>
            </a:r>
            <a:endParaRPr lang="en-US" altLang="en-US" smtClean="0"/>
          </a:p>
        </p:txBody>
      </p:sp>
      <p:sp>
        <p:nvSpPr>
          <p:cNvPr id="94211" name="Content Placeholder 6"/>
          <p:cNvSpPr>
            <a:spLocks noGrp="1"/>
          </p:cNvSpPr>
          <p:nvPr>
            <p:ph idx="1"/>
          </p:nvPr>
        </p:nvSpPr>
        <p:spPr>
          <a:xfrm>
            <a:off x="428625" y="1690688"/>
            <a:ext cx="8286750" cy="4351337"/>
          </a:xfrm>
        </p:spPr>
        <p:txBody>
          <a:bodyPr/>
          <a:lstStyle/>
          <a:p>
            <a:pPr marL="0" indent="0" eaLnBrk="1" hangingPunct="1">
              <a:buFont typeface="Arial" panose="020B0604020202020204" pitchFamily="34" charset="0"/>
              <a:buNone/>
            </a:pPr>
            <a:r>
              <a:rPr lang="el-GR" altLang="en-US" sz="2400" smtClean="0"/>
              <a:t>Οποιαδήποτε αναπαραγωγή ή διασκευή του υλικού θα πρέπει να συμπεριλαμβάνει:</a:t>
            </a:r>
          </a:p>
          <a:p>
            <a:pPr lvl="1" eaLnBrk="1" hangingPunct="1">
              <a:buFont typeface="Wingdings" panose="05000000000000000000" pitchFamily="2" charset="2"/>
              <a:buChar char="§"/>
            </a:pPr>
            <a:r>
              <a:rPr lang="el-GR" altLang="en-US" sz="2000" smtClean="0"/>
              <a:t>τ</a:t>
            </a:r>
            <a:r>
              <a:rPr lang="en-US" altLang="en-US" sz="2000" smtClean="0"/>
              <a:t>ο Σημείωμα Αναφοράς</a:t>
            </a:r>
            <a:endParaRPr lang="el-GR" altLang="en-US" sz="2000" smtClean="0"/>
          </a:p>
          <a:p>
            <a:pPr lvl="1" eaLnBrk="1" hangingPunct="1">
              <a:buFont typeface="Wingdings" panose="05000000000000000000" pitchFamily="2" charset="2"/>
              <a:buChar char="§"/>
            </a:pPr>
            <a:r>
              <a:rPr lang="el-GR" altLang="en-US" sz="2000" smtClean="0"/>
              <a:t>τ</a:t>
            </a:r>
            <a:r>
              <a:rPr lang="en-US" altLang="en-US" sz="2000" smtClean="0"/>
              <a:t>ο Σημείωμα Αδειοδότησης</a:t>
            </a:r>
            <a:endParaRPr lang="el-GR" altLang="en-US" sz="2000" smtClean="0"/>
          </a:p>
          <a:p>
            <a:pPr lvl="1" eaLnBrk="1" hangingPunct="1">
              <a:buFont typeface="Wingdings" panose="05000000000000000000" pitchFamily="2" charset="2"/>
              <a:buChar char="§"/>
            </a:pPr>
            <a:r>
              <a:rPr lang="el-GR" altLang="en-US" sz="2000" smtClean="0"/>
              <a:t>τ</a:t>
            </a:r>
            <a:r>
              <a:rPr lang="en-US" altLang="en-US" sz="2000" smtClean="0"/>
              <a:t>η δήλωση </a:t>
            </a:r>
            <a:r>
              <a:rPr lang="el-GR" altLang="en-US" sz="2000" smtClean="0"/>
              <a:t>Δ</a:t>
            </a:r>
            <a:r>
              <a:rPr lang="en-US" altLang="en-US" sz="2000" smtClean="0"/>
              <a:t>ιατήρησης Σημειωμάτων</a:t>
            </a:r>
            <a:endParaRPr lang="el-GR" altLang="en-US" sz="2000" smtClean="0"/>
          </a:p>
          <a:p>
            <a:pPr lvl="1" eaLnBrk="1" hangingPunct="1">
              <a:buFont typeface="Wingdings" panose="05000000000000000000" pitchFamily="2" charset="2"/>
              <a:buChar char="§"/>
            </a:pPr>
            <a:r>
              <a:rPr lang="el-GR" altLang="en-US" sz="2000" smtClean="0"/>
              <a:t>το Σημείωμα Χρήσης Έργων Τρίτων (εφόσον υπάρχει)</a:t>
            </a:r>
          </a:p>
          <a:p>
            <a:pPr marL="0" indent="0" eaLnBrk="1" hangingPunct="1">
              <a:buFont typeface="Arial" panose="020B0604020202020204" pitchFamily="34" charset="0"/>
              <a:buNone/>
            </a:pPr>
            <a:r>
              <a:rPr lang="el-GR" altLang="en-US" sz="2400" smtClean="0"/>
              <a:t>μαζί με τους συνοδευόμενους υπερσυνδέσμους.</a:t>
            </a:r>
          </a:p>
          <a:p>
            <a:pPr marL="0" indent="0" eaLnBrk="1" hangingPunct="1"/>
            <a:endParaRPr lang="el-GR" altLang="en-US" smtClean="0"/>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421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2162711C-F02D-4B72-AEF1-C29D02116467}" type="slidenum">
              <a:rPr lang="el-GR" altLang="en-US" sz="1200" smtClean="0">
                <a:solidFill>
                  <a:srgbClr val="898989"/>
                </a:solidFill>
                <a:cs typeface="Arial" panose="020B0604020202020204" pitchFamily="34" charset="0"/>
              </a:rPr>
              <a:pPr>
                <a:lnSpc>
                  <a:spcPct val="100000"/>
                </a:lnSpc>
                <a:spcBef>
                  <a:spcPct val="0"/>
                </a:spcBef>
                <a:buFontTx/>
                <a:buNone/>
              </a:pPr>
              <a:t>89</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1"/>
          <p:cNvSpPr>
            <a:spLocks noGrp="1"/>
          </p:cNvSpPr>
          <p:nvPr>
            <p:ph type="title"/>
          </p:nvPr>
        </p:nvSpPr>
        <p:spPr/>
        <p:txBody>
          <a:bodyPr/>
          <a:lstStyle/>
          <a:p>
            <a:pPr eaLnBrk="1" hangingPunct="1"/>
            <a:r>
              <a:rPr lang="el-GR" altLang="en-US" smtClean="0"/>
              <a:t>Νευρικό σύστημα</a:t>
            </a:r>
            <a:endParaRPr lang="en-US" altLang="en-US" smtClean="0"/>
          </a:p>
        </p:txBody>
      </p:sp>
      <p:pic>
        <p:nvPicPr>
          <p:cNvPr id="12293"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690688"/>
            <a:ext cx="6000750" cy="4497387"/>
          </a:xfrm>
        </p:spPr>
      </p:pic>
      <p:sp>
        <p:nvSpPr>
          <p:cNvPr id="4" name="Θέση υποσέλιδου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dirty="0"/>
          </a:p>
        </p:txBody>
      </p:sp>
      <p:sp>
        <p:nvSpPr>
          <p:cNvPr id="5" name="Θέση αριθμού διαφάνειας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016A02AC-34FB-45D3-91E7-131DA6EC7244}" type="slidenum">
              <a:rPr lang="el-GR" altLang="en-US">
                <a:solidFill>
                  <a:srgbClr val="898989"/>
                </a:solidFill>
                <a:latin typeface="Calibri" panose="020F0502020204030204" pitchFamily="34" charset="0"/>
              </a:rPr>
              <a:pPr/>
              <a:t>9</a:t>
            </a:fld>
            <a:endParaRPr lang="el-GR" altLang="en-US">
              <a:solidFill>
                <a:srgbClr val="898989"/>
              </a:solidFill>
              <a:latin typeface="Calibri" panose="020F0502020204030204" pitchFamily="34" charset="0"/>
            </a:endParaRPr>
          </a:p>
        </p:txBody>
      </p:sp>
      <p:sp>
        <p:nvSpPr>
          <p:cNvPr id="7" name="TextBox 6"/>
          <p:cNvSpPr txBox="1"/>
          <p:nvPr/>
        </p:nvSpPr>
        <p:spPr>
          <a:xfrm>
            <a:off x="7010400" y="5562600"/>
            <a:ext cx="263525" cy="276225"/>
          </a:xfrm>
          <a:prstGeom prst="rect">
            <a:avLst/>
          </a:prstGeom>
          <a:noFill/>
        </p:spPr>
        <p:txBody>
          <a:bodyPr wrap="none">
            <a:spAutoFit/>
          </a:bodyPr>
          <a:lstStyle/>
          <a:p>
            <a:pPr eaLnBrk="0" hangingPunct="0">
              <a:defRPr/>
            </a:pPr>
            <a:r>
              <a:rPr lang="en-US" sz="1200" dirty="0">
                <a:solidFill>
                  <a:schemeClr val="bg1"/>
                </a:solidFill>
                <a:latin typeface="+mn-lt"/>
                <a:cs typeface="+mn-cs"/>
              </a:rPr>
              <a:t>6</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1/</a:t>
            </a:r>
            <a:r>
              <a:rPr lang="el-GR" altLang="en-US" sz="4000" dirty="0" smtClean="0"/>
              <a:t>18</a:t>
            </a:r>
            <a:endParaRPr lang="en-US" altLang="en-US" sz="4000" dirty="0" smtClean="0"/>
          </a:p>
        </p:txBody>
      </p:sp>
      <p:sp>
        <p:nvSpPr>
          <p:cNvPr id="95235" name="Content Placeholder 6"/>
          <p:cNvSpPr>
            <a:spLocks noGrp="1"/>
          </p:cNvSpPr>
          <p:nvPr>
            <p:ph idx="1"/>
          </p:nvPr>
        </p:nvSpPr>
        <p:spPr>
          <a:xfrm>
            <a:off x="428625" y="1676400"/>
            <a:ext cx="8286750" cy="4495800"/>
          </a:xfrm>
        </p:spPr>
        <p:txBody>
          <a:bodyPr/>
          <a:lstStyle/>
          <a:p>
            <a:pPr marL="0" indent="0" eaLnBrk="1" hangingPunct="1">
              <a:buFont typeface="Arial" panose="020B0604020202020204" pitchFamily="34" charset="0"/>
              <a:buNone/>
            </a:pPr>
            <a:r>
              <a:rPr lang="el-GR" altLang="en-US" sz="1600" dirty="0" smtClean="0"/>
              <a:t>Το Έργο αυτό κάνει χρήση των ακόλουθων έργων:</a:t>
            </a:r>
          </a:p>
          <a:p>
            <a:pPr marL="0" indent="0" eaLnBrk="1" hangingPunct="1">
              <a:buFont typeface="Arial" panose="020B0604020202020204" pitchFamily="34" charset="0"/>
              <a:buNone/>
            </a:pPr>
            <a:r>
              <a:rPr lang="el-GR" altLang="en-US" sz="1600" b="1" dirty="0" smtClean="0"/>
              <a:t>Εικόνες</a:t>
            </a:r>
          </a:p>
          <a:p>
            <a:pPr marL="0" indent="0" eaLnBrk="1" hangingPunct="1">
              <a:buNone/>
            </a:pPr>
            <a:r>
              <a:rPr lang="el-GR" altLang="en-US" sz="1600" b="1" dirty="0"/>
              <a:t>Εικόνα 1. </a:t>
            </a:r>
            <a:r>
              <a:rPr lang="en-US" altLang="en-US" sz="1600" dirty="0"/>
              <a:t>Copyright 2001, R. Fox, Lander University.</a:t>
            </a:r>
          </a:p>
          <a:p>
            <a:pPr marL="0" indent="0" eaLnBrk="1" hangingPunct="1">
              <a:buNone/>
            </a:pPr>
            <a:r>
              <a:rPr lang="el-GR" altLang="en-US" sz="1600" b="1" dirty="0" smtClean="0"/>
              <a:t>Εικόνα </a:t>
            </a:r>
            <a:r>
              <a:rPr lang="el-GR" altLang="en-US" sz="1600" b="1" dirty="0"/>
              <a:t>2. </a:t>
            </a:r>
            <a:r>
              <a:rPr lang="en-US" altLang="en-US" sz="1600" dirty="0"/>
              <a:t>Copyright 2001, R. Fox, Lander University.</a:t>
            </a:r>
          </a:p>
          <a:p>
            <a:pPr marL="0" indent="0" eaLnBrk="1" hangingPunct="1">
              <a:buNone/>
            </a:pPr>
            <a:r>
              <a:rPr lang="el-GR" altLang="en-US" sz="1600" b="1" dirty="0" smtClean="0"/>
              <a:t>Εικόνα </a:t>
            </a:r>
            <a:r>
              <a:rPr lang="el-GR" altLang="en-US" sz="1600" b="1" dirty="0"/>
              <a:t>3. </a:t>
            </a:r>
            <a:r>
              <a:rPr lang="en-US" altLang="en-US" sz="1600" dirty="0"/>
              <a:t>Copyright 2001, R. Fox, Lander University.</a:t>
            </a:r>
          </a:p>
          <a:p>
            <a:pPr marL="0" indent="0" eaLnBrk="1" hangingPunct="1">
              <a:buNone/>
            </a:pPr>
            <a:r>
              <a:rPr lang="el-GR" altLang="en-US" sz="1600" b="1" dirty="0" smtClean="0"/>
              <a:t>Εικόνα </a:t>
            </a:r>
            <a:r>
              <a:rPr lang="el-GR" altLang="en-US" sz="1600" b="1" dirty="0"/>
              <a:t>4. </a:t>
            </a:r>
            <a:r>
              <a:rPr lang="en-US" altLang="en-US" sz="1600" dirty="0"/>
              <a:t>Copyright Saunders College Publishing. </a:t>
            </a:r>
            <a:r>
              <a:rPr lang="el-GR" altLang="en-US" sz="1600" dirty="0"/>
              <a:t>Πηγή: </a:t>
            </a:r>
            <a:r>
              <a:rPr lang="en-US" altLang="en-US" sz="1600" dirty="0"/>
              <a:t>D.J. </a:t>
            </a:r>
            <a:r>
              <a:rPr lang="en-US" altLang="en-US" sz="1600" dirty="0" err="1"/>
              <a:t>Borror</a:t>
            </a:r>
            <a:r>
              <a:rPr lang="en-US" altLang="en-US" sz="1600" dirty="0"/>
              <a:t>, C.A. </a:t>
            </a:r>
            <a:r>
              <a:rPr lang="en-US" altLang="en-US" sz="1600" dirty="0" err="1"/>
              <a:t>Triplehorn</a:t>
            </a:r>
            <a:r>
              <a:rPr lang="en-US" altLang="en-US" sz="1600" dirty="0"/>
              <a:t> &amp; N.F. Johnson (1982) An Introduction to the Study of Insects. Sixth edition. Saunders College Publishing.</a:t>
            </a:r>
          </a:p>
          <a:p>
            <a:pPr marL="0" indent="0" eaLnBrk="1" hangingPunct="1">
              <a:buNone/>
            </a:pPr>
            <a:r>
              <a:rPr lang="el-GR" altLang="en-US" sz="1600" b="1" dirty="0" smtClean="0"/>
              <a:t>Εικόνα </a:t>
            </a:r>
            <a:r>
              <a:rPr lang="el-GR" altLang="en-US" sz="1600" b="1" dirty="0"/>
              <a:t>5</a:t>
            </a:r>
            <a:r>
              <a:rPr lang="el-GR" altLang="en-US" sz="1600" dirty="0"/>
              <a:t>. </a:t>
            </a:r>
            <a:r>
              <a:rPr lang="en-US" altLang="en-US" sz="1600" dirty="0"/>
              <a:t>Copyright 2001, R. Fox, Lander University.</a:t>
            </a:r>
          </a:p>
          <a:p>
            <a:pPr marL="0" indent="0" eaLnBrk="1" hangingPunct="1">
              <a:buNone/>
            </a:pPr>
            <a:r>
              <a:rPr lang="el-GR" altLang="en-US" sz="1600" b="1" dirty="0" smtClean="0"/>
              <a:t>Εικόνα </a:t>
            </a:r>
            <a:r>
              <a:rPr lang="el-GR" altLang="en-US" sz="1600" b="1" dirty="0"/>
              <a:t>6. </a:t>
            </a:r>
            <a:r>
              <a:rPr lang="en-US" altLang="en-US" sz="1600" dirty="0"/>
              <a:t>Copyright 2001, R. Fox, Lander University.</a:t>
            </a:r>
          </a:p>
          <a:p>
            <a:pPr marL="0" indent="0" eaLnBrk="1" hangingPunct="1">
              <a:buNone/>
            </a:pPr>
            <a:r>
              <a:rPr lang="el-GR" altLang="en-US" sz="1600" b="1" dirty="0" smtClean="0"/>
              <a:t>Εικόνα </a:t>
            </a:r>
            <a:r>
              <a:rPr lang="el-GR" altLang="en-US" sz="1600" b="1" dirty="0"/>
              <a:t>7. </a:t>
            </a:r>
            <a:r>
              <a:rPr lang="en-US" altLang="en-US" sz="1600" dirty="0"/>
              <a:t>Copyright 2001, R. Fox, Lander University.</a:t>
            </a:r>
          </a:p>
          <a:p>
            <a:pPr marL="0" indent="0" eaLnBrk="1" hangingPunct="1">
              <a:buNone/>
            </a:pPr>
            <a:r>
              <a:rPr lang="el-GR" altLang="en-US" sz="1600" b="1" dirty="0" smtClean="0"/>
              <a:t>Εικόνα </a:t>
            </a:r>
            <a:r>
              <a:rPr lang="el-GR" altLang="en-US" sz="1600" b="1" dirty="0"/>
              <a:t>8. </a:t>
            </a:r>
            <a:r>
              <a:rPr lang="en-US" altLang="en-US" sz="1600" dirty="0"/>
              <a:t>Copyright 2001, R. Fox, Lander University.</a:t>
            </a:r>
          </a:p>
          <a:p>
            <a:pPr marL="0" indent="0" eaLnBrk="1" hangingPunct="1">
              <a:buNone/>
            </a:pPr>
            <a:r>
              <a:rPr lang="el-GR" altLang="en-US" sz="1600" b="1" dirty="0" smtClean="0"/>
              <a:t>Εικόνα </a:t>
            </a:r>
            <a:r>
              <a:rPr lang="el-GR" altLang="en-US" sz="1600" b="1" dirty="0"/>
              <a:t>9. </a:t>
            </a:r>
            <a:r>
              <a:rPr lang="en-US" altLang="en-US" sz="1600" dirty="0"/>
              <a:t>McGraw-Hill International. </a:t>
            </a:r>
            <a:r>
              <a:rPr lang="el-GR" altLang="en-US" sz="1600" dirty="0"/>
              <a:t>Πηγή: </a:t>
            </a:r>
            <a:r>
              <a:rPr lang="en-US" altLang="en-US" sz="1600" dirty="0"/>
              <a:t>T.I. </a:t>
            </a:r>
            <a:r>
              <a:rPr lang="en-US" altLang="en-US" sz="1600" dirty="0" err="1"/>
              <a:t>Storer</a:t>
            </a:r>
            <a:r>
              <a:rPr lang="en-US" altLang="en-US" sz="1600" dirty="0"/>
              <a:t>, R.L. </a:t>
            </a:r>
            <a:r>
              <a:rPr lang="en-US" altLang="en-US" sz="1600" dirty="0" err="1"/>
              <a:t>Usinger</a:t>
            </a:r>
            <a:r>
              <a:rPr lang="en-US" altLang="en-US" sz="1600" dirty="0"/>
              <a:t>, J.W. </a:t>
            </a:r>
            <a:r>
              <a:rPr lang="en-US" altLang="en-US" sz="1600" dirty="0" err="1"/>
              <a:t>Nybakken</a:t>
            </a:r>
            <a:r>
              <a:rPr lang="en-US" altLang="en-US" sz="1600" dirty="0"/>
              <a:t> &amp; R.C. Stebbins (1981). Elements of Zoology. Fourth Edition. McGraw-Hill International.</a:t>
            </a:r>
          </a:p>
          <a:p>
            <a:pPr marL="0" indent="0" eaLnBrk="1" hangingPunct="1">
              <a:buNone/>
            </a:pP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90</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2</a:t>
            </a:r>
            <a:r>
              <a:rPr lang="en-US" altLang="en-US" sz="4000" dirty="0" smtClean="0"/>
              <a:t>/</a:t>
            </a:r>
            <a:r>
              <a:rPr lang="el-GR" altLang="en-US" sz="4000" dirty="0" smtClean="0"/>
              <a:t>18</a:t>
            </a:r>
            <a:endParaRPr lang="en-US" altLang="en-US" sz="4000" dirty="0" smtClean="0"/>
          </a:p>
        </p:txBody>
      </p:sp>
      <p:sp>
        <p:nvSpPr>
          <p:cNvPr id="95235" name="Content Placeholder 6"/>
          <p:cNvSpPr>
            <a:spLocks noGrp="1"/>
          </p:cNvSpPr>
          <p:nvPr>
            <p:ph idx="1"/>
          </p:nvPr>
        </p:nvSpPr>
        <p:spPr>
          <a:xfrm>
            <a:off x="428625" y="1676400"/>
            <a:ext cx="8286750" cy="4495800"/>
          </a:xfrm>
        </p:spPr>
        <p:txBody>
          <a:bodyPr/>
          <a:lstStyle/>
          <a:p>
            <a:pPr marL="0" indent="0" eaLnBrk="1" hangingPunct="1">
              <a:buFont typeface="Arial" panose="020B0604020202020204" pitchFamily="34" charset="0"/>
              <a:buNone/>
            </a:pPr>
            <a:r>
              <a:rPr lang="el-GR" altLang="en-US" sz="1600" b="1" dirty="0" smtClean="0"/>
              <a:t>Εικόνες</a:t>
            </a:r>
          </a:p>
          <a:p>
            <a:pPr marL="0" indent="0" eaLnBrk="1" hangingPunct="1">
              <a:buNone/>
            </a:pPr>
            <a:r>
              <a:rPr lang="el-GR" altLang="en-US" sz="1600" b="1" dirty="0"/>
              <a:t>Εικόνα 10. </a:t>
            </a:r>
            <a:r>
              <a:rPr lang="en-US" altLang="en-US" sz="1600" dirty="0"/>
              <a:t>Copyright 2001, R. Fox, Lander University.</a:t>
            </a:r>
          </a:p>
          <a:p>
            <a:pPr marL="0" indent="0" eaLnBrk="1" hangingPunct="1">
              <a:buNone/>
            </a:pPr>
            <a:r>
              <a:rPr lang="el-GR" altLang="en-US" sz="1600" b="1" dirty="0" smtClean="0"/>
              <a:t>Εικόνα </a:t>
            </a:r>
            <a:r>
              <a:rPr lang="el-GR" altLang="en-US" sz="1600" b="1" dirty="0"/>
              <a:t>11</a:t>
            </a:r>
            <a:r>
              <a:rPr lang="el-GR" altLang="en-US" sz="1600" dirty="0"/>
              <a:t>. </a:t>
            </a:r>
            <a:r>
              <a:rPr lang="en-US" altLang="en-US" sz="1600" dirty="0" err="1"/>
              <a:t>Fossile</a:t>
            </a:r>
            <a:r>
              <a:rPr lang="en-US" altLang="en-US" sz="1600" dirty="0"/>
              <a:t> di Trilobite. Copyright © 2000-2015 </a:t>
            </a:r>
            <a:r>
              <a:rPr lang="en-US" altLang="en-US" sz="1600" dirty="0" err="1"/>
              <a:t>Dreamstime</a:t>
            </a:r>
            <a:r>
              <a:rPr lang="en-US" altLang="en-US" sz="1600" dirty="0"/>
              <a:t>. </a:t>
            </a:r>
            <a:r>
              <a:rPr lang="en-US" altLang="en-US" sz="1600" dirty="0" err="1"/>
              <a:t>Tutti</a:t>
            </a:r>
            <a:r>
              <a:rPr lang="en-US" altLang="en-US" sz="1600" dirty="0"/>
              <a:t> </a:t>
            </a:r>
            <a:r>
              <a:rPr lang="en-US" altLang="en-US" sz="1600" dirty="0" err="1"/>
              <a:t>i</a:t>
            </a:r>
            <a:r>
              <a:rPr lang="en-US" altLang="en-US" sz="1600" dirty="0"/>
              <a:t> </a:t>
            </a:r>
            <a:r>
              <a:rPr lang="en-US" altLang="en-US" sz="1600" dirty="0" err="1"/>
              <a:t>diritti</a:t>
            </a:r>
            <a:r>
              <a:rPr lang="en-US" altLang="en-US" sz="1600" dirty="0"/>
              <a:t> </a:t>
            </a:r>
            <a:r>
              <a:rPr lang="en-US" altLang="en-US" sz="1600" dirty="0" err="1"/>
              <a:t>riservati</a:t>
            </a:r>
            <a:r>
              <a:rPr lang="en-US" altLang="en-US" sz="1600" dirty="0"/>
              <a:t>. </a:t>
            </a:r>
            <a:r>
              <a:rPr lang="el-GR" altLang="en-US" sz="1600" dirty="0"/>
              <a:t>Σύνδεσμος: </a:t>
            </a:r>
            <a:r>
              <a:rPr lang="en-US" altLang="en-US" sz="1600" dirty="0"/>
              <a:t>http://it.dreamstime.com/fotografia-stock-libera-da-diritti-fossile-di-trilobite-image19033007. </a:t>
            </a:r>
            <a:r>
              <a:rPr lang="el-GR" altLang="en-US" sz="1600" dirty="0"/>
              <a:t>Πηγή: </a:t>
            </a:r>
            <a:r>
              <a:rPr lang="en-US" altLang="en-US" sz="1600" dirty="0"/>
              <a:t>http://it.dreamstime.com.</a:t>
            </a:r>
          </a:p>
          <a:p>
            <a:pPr marL="0" indent="0" eaLnBrk="1" hangingPunct="1">
              <a:buNone/>
            </a:pPr>
            <a:r>
              <a:rPr lang="el-GR" altLang="en-US" sz="1600" b="1" dirty="0" smtClean="0"/>
              <a:t>Εικόνα </a:t>
            </a:r>
            <a:r>
              <a:rPr lang="el-GR" altLang="en-US" sz="1600" b="1" dirty="0"/>
              <a:t>12. </a:t>
            </a:r>
            <a:r>
              <a:rPr lang="en-US" altLang="en-US" sz="1600" dirty="0" err="1"/>
              <a:t>Fossile</a:t>
            </a:r>
            <a:r>
              <a:rPr lang="en-US" altLang="en-US" sz="1600" dirty="0"/>
              <a:t> di Trilobite, </a:t>
            </a:r>
            <a:r>
              <a:rPr lang="en-US" altLang="en-US" sz="1600" dirty="0" err="1"/>
              <a:t>nella</a:t>
            </a:r>
            <a:r>
              <a:rPr lang="en-US" altLang="en-US" sz="1600" dirty="0"/>
              <a:t> vista a </a:t>
            </a:r>
            <a:r>
              <a:rPr lang="en-US" altLang="en-US" sz="1600" dirty="0" err="1"/>
              <a:t>macroistruzione</a:t>
            </a:r>
            <a:r>
              <a:rPr lang="en-US" altLang="en-US" sz="1600" dirty="0"/>
              <a:t>. Copyright © 2000-2015 </a:t>
            </a:r>
            <a:r>
              <a:rPr lang="en-US" altLang="en-US" sz="1600" dirty="0" err="1"/>
              <a:t>Dreamstime</a:t>
            </a:r>
            <a:r>
              <a:rPr lang="en-US" altLang="en-US" sz="1600" dirty="0"/>
              <a:t>. </a:t>
            </a:r>
            <a:r>
              <a:rPr lang="en-US" altLang="en-US" sz="1600" dirty="0" err="1"/>
              <a:t>Tutti</a:t>
            </a:r>
            <a:r>
              <a:rPr lang="en-US" altLang="en-US" sz="1600" dirty="0"/>
              <a:t> </a:t>
            </a:r>
            <a:r>
              <a:rPr lang="en-US" altLang="en-US" sz="1600" dirty="0" err="1"/>
              <a:t>i</a:t>
            </a:r>
            <a:r>
              <a:rPr lang="en-US" altLang="en-US" sz="1600" dirty="0"/>
              <a:t> </a:t>
            </a:r>
            <a:r>
              <a:rPr lang="en-US" altLang="en-US" sz="1600" dirty="0" err="1"/>
              <a:t>diritti</a:t>
            </a:r>
            <a:r>
              <a:rPr lang="en-US" altLang="en-US" sz="1600" dirty="0"/>
              <a:t> </a:t>
            </a:r>
            <a:r>
              <a:rPr lang="en-US" altLang="en-US" sz="1600" dirty="0" err="1"/>
              <a:t>riservati</a:t>
            </a:r>
            <a:r>
              <a:rPr lang="en-US" altLang="en-US" sz="1600" dirty="0"/>
              <a:t>. </a:t>
            </a:r>
            <a:r>
              <a:rPr lang="el-GR" altLang="en-US" sz="1600" dirty="0"/>
              <a:t>Σύνδεσμος: </a:t>
            </a:r>
            <a:r>
              <a:rPr lang="en-US" altLang="en-US" sz="1600" dirty="0"/>
              <a:t>http://it.dreamstime.com/fotografie-stock-libere-da-diritti-fossile-di-trilobite-image6241508. </a:t>
            </a:r>
            <a:r>
              <a:rPr lang="el-GR" altLang="en-US" sz="1600" dirty="0"/>
              <a:t>Πηγή: </a:t>
            </a:r>
            <a:r>
              <a:rPr lang="en-US" altLang="en-US" sz="1600" dirty="0"/>
              <a:t>http://it.dreamstime.com.</a:t>
            </a:r>
          </a:p>
          <a:p>
            <a:pPr marL="0" indent="0" eaLnBrk="1" hangingPunct="1">
              <a:buNone/>
            </a:pPr>
            <a:r>
              <a:rPr lang="el-GR" altLang="en-US" sz="1600" b="1" dirty="0" smtClean="0"/>
              <a:t>Εικόνα </a:t>
            </a:r>
            <a:r>
              <a:rPr lang="el-GR" altLang="en-US" sz="1600" b="1" dirty="0"/>
              <a:t>13. </a:t>
            </a:r>
            <a:r>
              <a:rPr lang="en-US" altLang="en-US" sz="1600" dirty="0" err="1"/>
              <a:t>Fossile</a:t>
            </a:r>
            <a:r>
              <a:rPr lang="en-US" altLang="en-US" sz="1600" dirty="0"/>
              <a:t> di Trilobite (</a:t>
            </a:r>
            <a:r>
              <a:rPr lang="en-US" altLang="en-US" sz="1600" dirty="0" err="1"/>
              <a:t>ingricus</a:t>
            </a:r>
            <a:r>
              <a:rPr lang="en-US" altLang="en-US" sz="1600" dirty="0"/>
              <a:t> di </a:t>
            </a:r>
            <a:r>
              <a:rPr lang="en-US" altLang="en-US" sz="1600" dirty="0" err="1"/>
              <a:t>Cheirurus</a:t>
            </a:r>
            <a:r>
              <a:rPr lang="en-US" altLang="en-US" sz="1600" dirty="0"/>
              <a:t>). Copyright © 2000-2015 </a:t>
            </a:r>
            <a:r>
              <a:rPr lang="en-US" altLang="en-US" sz="1600" dirty="0" err="1"/>
              <a:t>Dreamstime</a:t>
            </a:r>
            <a:r>
              <a:rPr lang="en-US" altLang="en-US" sz="1600" dirty="0"/>
              <a:t>. </a:t>
            </a:r>
            <a:r>
              <a:rPr lang="en-US" altLang="en-US" sz="1600" dirty="0" err="1"/>
              <a:t>Tutti</a:t>
            </a:r>
            <a:r>
              <a:rPr lang="en-US" altLang="en-US" sz="1600" dirty="0"/>
              <a:t> </a:t>
            </a:r>
            <a:r>
              <a:rPr lang="en-US" altLang="en-US" sz="1600" dirty="0" err="1"/>
              <a:t>i</a:t>
            </a:r>
            <a:r>
              <a:rPr lang="en-US" altLang="en-US" sz="1600" dirty="0"/>
              <a:t> </a:t>
            </a:r>
            <a:r>
              <a:rPr lang="en-US" altLang="en-US" sz="1600" dirty="0" err="1"/>
              <a:t>diritti</a:t>
            </a:r>
            <a:r>
              <a:rPr lang="en-US" altLang="en-US" sz="1600" dirty="0"/>
              <a:t> </a:t>
            </a:r>
            <a:r>
              <a:rPr lang="en-US" altLang="en-US" sz="1600" dirty="0" err="1"/>
              <a:t>riservati</a:t>
            </a:r>
            <a:r>
              <a:rPr lang="en-US" altLang="en-US" sz="1600" dirty="0"/>
              <a:t>. </a:t>
            </a:r>
            <a:r>
              <a:rPr lang="el-GR" altLang="en-US" sz="1600" dirty="0"/>
              <a:t>Σύνδεσμος: </a:t>
            </a:r>
            <a:r>
              <a:rPr lang="en-US" altLang="en-US" sz="1600" dirty="0"/>
              <a:t>http://it.dreamstime.com/photos-images/fossile.html. </a:t>
            </a:r>
            <a:r>
              <a:rPr lang="el-GR" altLang="en-US" sz="1600" dirty="0"/>
              <a:t>Πηγή: </a:t>
            </a:r>
            <a:r>
              <a:rPr lang="en-US" altLang="en-US" sz="1600" dirty="0"/>
              <a:t>http://it.dreamstime.com.</a:t>
            </a:r>
          </a:p>
          <a:p>
            <a:pPr marL="0" indent="0" eaLnBrk="1" hangingPunct="1">
              <a:buNone/>
            </a:pPr>
            <a:r>
              <a:rPr lang="el-GR" altLang="en-US" sz="1600" b="1" dirty="0" smtClean="0"/>
              <a:t>Εικόνα </a:t>
            </a:r>
            <a:r>
              <a:rPr lang="el-GR" altLang="en-US" sz="1600" b="1" dirty="0"/>
              <a:t>14</a:t>
            </a:r>
            <a:r>
              <a:rPr lang="el-GR" altLang="en-US" sz="1600" dirty="0"/>
              <a:t>. </a:t>
            </a:r>
            <a:r>
              <a:rPr lang="en-US" altLang="en-US" sz="1600" dirty="0"/>
              <a:t>Copyright W. B. Saunders Co. </a:t>
            </a:r>
            <a:r>
              <a:rPr lang="el-GR" altLang="en-US" sz="1600" dirty="0"/>
              <a:t>Πηγή: </a:t>
            </a:r>
            <a:r>
              <a:rPr lang="en-US" altLang="en-US" sz="1600" dirty="0"/>
              <a:t>R. D. Barnes (1968). Invertebrate Zoology, 2nd ed. W. B. Saunders Co.</a:t>
            </a:r>
          </a:p>
          <a:p>
            <a:pPr marL="0" indent="0" eaLnBrk="1" hangingPunct="1">
              <a:buNone/>
            </a:pPr>
            <a:r>
              <a:rPr lang="el-GR" altLang="en-US" sz="1600" b="1" dirty="0" smtClean="0"/>
              <a:t>Εικόνα </a:t>
            </a:r>
            <a:r>
              <a:rPr lang="el-GR" altLang="en-US" sz="1600" b="1" dirty="0"/>
              <a:t>15. </a:t>
            </a:r>
            <a:r>
              <a:rPr lang="en-US" altLang="en-US" sz="1600" dirty="0"/>
              <a:t>Copyright 1988 by Blackwell Scientific Publications. </a:t>
            </a:r>
            <a:r>
              <a:rPr lang="el-GR" altLang="en-US" sz="1600" dirty="0"/>
              <a:t>Πηγή: </a:t>
            </a:r>
            <a:r>
              <a:rPr lang="en-US" altLang="en-US" sz="1600" dirty="0"/>
              <a:t>R.S..K Barnes, P. </a:t>
            </a:r>
            <a:r>
              <a:rPr lang="en-US" altLang="en-US" sz="1600" dirty="0" err="1"/>
              <a:t>Calow</a:t>
            </a:r>
            <a:r>
              <a:rPr lang="en-US" altLang="en-US" sz="1600" dirty="0"/>
              <a:t> and P.J.W. Olive, The Invertebrates: a new synthesis, ISBN 0-632-01638-8.</a:t>
            </a:r>
          </a:p>
          <a:p>
            <a:pPr marL="0" indent="0" eaLnBrk="1" hangingPunct="1">
              <a:buNone/>
            </a:pP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91</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264987888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3</a:t>
            </a:r>
            <a:r>
              <a:rPr lang="en-US" altLang="en-US" sz="4000" dirty="0" smtClean="0"/>
              <a:t>/</a:t>
            </a:r>
            <a:r>
              <a:rPr lang="el-GR" altLang="en-US" sz="4000" dirty="0" smtClean="0"/>
              <a:t>18</a:t>
            </a:r>
            <a:endParaRPr lang="en-US" altLang="en-US" sz="4000" dirty="0" smtClean="0"/>
          </a:p>
        </p:txBody>
      </p:sp>
      <p:sp>
        <p:nvSpPr>
          <p:cNvPr id="95235" name="Content Placeholder 6"/>
          <p:cNvSpPr>
            <a:spLocks noGrp="1"/>
          </p:cNvSpPr>
          <p:nvPr>
            <p:ph idx="1"/>
          </p:nvPr>
        </p:nvSpPr>
        <p:spPr>
          <a:xfrm>
            <a:off x="428625" y="1676400"/>
            <a:ext cx="8286750" cy="4495800"/>
          </a:xfrm>
        </p:spPr>
        <p:txBody>
          <a:bodyPr/>
          <a:lstStyle/>
          <a:p>
            <a:pPr marL="0" indent="0" eaLnBrk="1" hangingPunct="1">
              <a:buFont typeface="Arial" panose="020B0604020202020204" pitchFamily="34" charset="0"/>
              <a:buNone/>
            </a:pPr>
            <a:r>
              <a:rPr lang="el-GR" altLang="en-US" sz="1600" b="1" dirty="0" smtClean="0"/>
              <a:t>Εικόνες</a:t>
            </a:r>
          </a:p>
          <a:p>
            <a:pPr marL="0" indent="0" eaLnBrk="1" hangingPunct="1">
              <a:buNone/>
            </a:pPr>
            <a:r>
              <a:rPr lang="el-GR" altLang="en-US" sz="1600" b="1" dirty="0"/>
              <a:t>Εικόνα 16. </a:t>
            </a:r>
            <a:r>
              <a:rPr lang="en-US" altLang="en-US" sz="1600" dirty="0"/>
              <a:t>Wikipedia The Free Encyclopedia. </a:t>
            </a:r>
            <a:r>
              <a:rPr lang="el-GR" altLang="en-US" sz="1600" dirty="0"/>
              <a:t>Σύνδεσμος: </a:t>
            </a:r>
            <a:r>
              <a:rPr lang="en-US" altLang="en-US" sz="1600" dirty="0"/>
              <a:t>http://th.wikipedia.org/wiki/%E0%B9%80%E0%B8%A1%E0%B8%AD%E0%B9%82%E0%B8%A3%E0%B8%AA%E0%B9%82%E0%B8%97%E0%B8%A1%E0%B8%B2%E0%B8%97%E0%B8%B2#mediaviewer/File:Horseshoe_Crabs_mating.jpg. </a:t>
            </a:r>
            <a:r>
              <a:rPr lang="el-GR" altLang="en-US" sz="1600" dirty="0"/>
              <a:t>Πηγή: </a:t>
            </a:r>
            <a:r>
              <a:rPr lang="en-US" altLang="en-US" sz="1600" dirty="0"/>
              <a:t>http://th.wikipedia.org.</a:t>
            </a:r>
          </a:p>
          <a:p>
            <a:pPr marL="0" indent="0" eaLnBrk="1" hangingPunct="1">
              <a:buNone/>
            </a:pPr>
            <a:r>
              <a:rPr lang="el-GR" altLang="en-US" sz="1600" b="1" dirty="0" smtClean="0"/>
              <a:t>Εικόνα </a:t>
            </a:r>
            <a:r>
              <a:rPr lang="el-GR" altLang="en-US" sz="1600" b="1" dirty="0"/>
              <a:t>17</a:t>
            </a:r>
            <a:r>
              <a:rPr lang="el-GR" altLang="en-US" sz="1600" dirty="0"/>
              <a:t>. </a:t>
            </a:r>
            <a:r>
              <a:rPr lang="en-US" altLang="en-US" sz="1600" dirty="0"/>
              <a:t>Copyright © 2001-2014 </a:t>
            </a:r>
            <a:r>
              <a:rPr lang="en-US" altLang="en-US" sz="1600" dirty="0" err="1"/>
              <a:t>WebRing</a:t>
            </a:r>
            <a:r>
              <a:rPr lang="en-US" altLang="en-US" sz="1600" dirty="0"/>
              <a:t>®, Inc. All rights reserved. Terms of Service http://eurypterids.co.uk/log_1.htm</a:t>
            </a:r>
          </a:p>
          <a:p>
            <a:pPr marL="0" indent="0" eaLnBrk="1" hangingPunct="1">
              <a:buNone/>
            </a:pPr>
            <a:r>
              <a:rPr lang="el-GR" altLang="en-US" sz="1600" b="1" dirty="0" smtClean="0"/>
              <a:t>Εικόνα </a:t>
            </a:r>
            <a:r>
              <a:rPr lang="el-GR" altLang="en-US" sz="1600" b="1" dirty="0"/>
              <a:t>18. </a:t>
            </a:r>
            <a:r>
              <a:rPr lang="en-US" altLang="en-US" sz="1600" dirty="0"/>
              <a:t>Copyright The Earth Through Time, </a:t>
            </a:r>
            <a:r>
              <a:rPr lang="en-US" altLang="en-US" sz="1600" dirty="0" smtClean="0"/>
              <a:t>8e</a:t>
            </a:r>
            <a:r>
              <a:rPr lang="el-GR" altLang="en-US" sz="1600" dirty="0" smtClean="0"/>
              <a:t> </a:t>
            </a:r>
            <a:r>
              <a:rPr lang="en-US" altLang="en-US" sz="1600" dirty="0" smtClean="0"/>
              <a:t>Eighth </a:t>
            </a:r>
            <a:r>
              <a:rPr lang="en-US" altLang="en-US" sz="1600" dirty="0"/>
              <a:t>Edition by Harold L. Levin. Document created by: Pamela J. W. </a:t>
            </a:r>
            <a:r>
              <a:rPr lang="en-US" altLang="en-US" sz="1600" dirty="0" smtClean="0"/>
              <a:t>Gore</a:t>
            </a:r>
            <a:r>
              <a:rPr lang="el-GR" altLang="en-US" sz="1600" dirty="0" smtClean="0"/>
              <a:t> </a:t>
            </a:r>
            <a:r>
              <a:rPr lang="en-US" altLang="en-US" sz="1600" dirty="0" smtClean="0"/>
              <a:t>Georgia </a:t>
            </a:r>
            <a:r>
              <a:rPr lang="en-US" altLang="en-US" sz="1600" dirty="0"/>
              <a:t>Perimeter College, Clarkston, GA. </a:t>
            </a:r>
            <a:r>
              <a:rPr lang="el-GR" altLang="en-US" sz="1600" dirty="0"/>
              <a:t>Σύνδεσμος: </a:t>
            </a:r>
            <a:r>
              <a:rPr lang="en-US" altLang="en-US" sz="1600" dirty="0"/>
              <a:t>http://higheredbcs.wiley.com/legacy/college/levin/0471697435/chap_tut/chaps/chapter12-05.html. </a:t>
            </a:r>
            <a:r>
              <a:rPr lang="el-GR" altLang="en-US" sz="1600" dirty="0"/>
              <a:t>Πηγή: </a:t>
            </a:r>
            <a:r>
              <a:rPr lang="en-US" altLang="en-US" sz="1600" dirty="0"/>
              <a:t>http://higheredbcs.wiley.com.</a:t>
            </a:r>
          </a:p>
          <a:p>
            <a:pPr marL="0" indent="0" eaLnBrk="1" hangingPunct="1">
              <a:buNone/>
            </a:pPr>
            <a:r>
              <a:rPr lang="el-GR" altLang="en-US" sz="1600" b="1" dirty="0" smtClean="0"/>
              <a:t>Εικόνα </a:t>
            </a:r>
            <a:r>
              <a:rPr lang="el-GR" altLang="en-US" sz="1600" b="1" dirty="0"/>
              <a:t>19. </a:t>
            </a:r>
            <a:r>
              <a:rPr lang="en-US" altLang="en-US" sz="1600" dirty="0"/>
              <a:t>Copyright McGraw-Hill  14th edition 2006. Integrated Principles of </a:t>
            </a:r>
            <a:r>
              <a:rPr lang="en-US" altLang="en-US" sz="1600" dirty="0" smtClean="0"/>
              <a:t>Zoology</a:t>
            </a:r>
            <a:r>
              <a:rPr lang="el-GR" altLang="en-US" sz="1600" dirty="0" smtClean="0"/>
              <a:t> </a:t>
            </a:r>
            <a:r>
              <a:rPr lang="en-US" altLang="en-US" sz="1600" dirty="0" smtClean="0"/>
              <a:t>by </a:t>
            </a:r>
            <a:r>
              <a:rPr lang="en-US" altLang="en-US" sz="1600" dirty="0"/>
              <a:t>Jr., Cleveland Hickman, Larry Roberts, Susan Keen, Allan Larson, Helen </a:t>
            </a:r>
            <a:r>
              <a:rPr lang="en-US" altLang="en-US" sz="1600" dirty="0" err="1"/>
              <a:t>I'Anson</a:t>
            </a:r>
            <a:r>
              <a:rPr lang="en-US" altLang="en-US" sz="1600" dirty="0"/>
              <a:t>, David J. </a:t>
            </a:r>
            <a:r>
              <a:rPr lang="en-US" altLang="en-US" sz="1600" dirty="0" err="1" smtClean="0"/>
              <a:t>Eisenhour</a:t>
            </a:r>
            <a:r>
              <a:rPr lang="en-US" altLang="en-US" sz="1600" dirty="0" smtClean="0"/>
              <a:t>.</a:t>
            </a:r>
            <a:r>
              <a:rPr lang="el-GR" altLang="en-US" sz="1600" dirty="0" smtClean="0"/>
              <a:t> </a:t>
            </a:r>
            <a:r>
              <a:rPr lang="en-US" altLang="en-US" sz="1600" dirty="0" smtClean="0"/>
              <a:t>ISBN-13</a:t>
            </a:r>
            <a:r>
              <a:rPr lang="en-US" altLang="en-US" sz="1600" dirty="0"/>
              <a:t>: 978-0077221263  ISBN-10: 0077221265  Edition: 14.th</a:t>
            </a:r>
          </a:p>
          <a:p>
            <a:pPr marL="0" indent="0" eaLnBrk="1" hangingPunct="1">
              <a:buNone/>
            </a:pPr>
            <a:r>
              <a:rPr lang="el-GR" altLang="en-US" sz="1600" b="1" dirty="0" smtClean="0"/>
              <a:t>Εικόνα </a:t>
            </a:r>
            <a:r>
              <a:rPr lang="el-GR" altLang="en-US" sz="1600" b="1" dirty="0"/>
              <a:t>20. </a:t>
            </a:r>
            <a:r>
              <a:rPr lang="en-US" altLang="en-US" sz="1600" dirty="0"/>
              <a:t>Copyright 2003 by Pearson Education, Inc. </a:t>
            </a:r>
            <a:r>
              <a:rPr lang="el-GR" altLang="en-US" sz="1600" dirty="0"/>
              <a:t>Πηγή: </a:t>
            </a:r>
            <a:r>
              <a:rPr lang="en-US" altLang="en-US" sz="1600" dirty="0"/>
              <a:t>Robert L. Wallace, Walter K. Taylor. Invertebrate Zoology, A Laboratory Manual, Sixth Edition. ISBN 0-13-042937-6</a:t>
            </a:r>
            <a:r>
              <a:rPr lang="en-US" altLang="en-US" sz="1600" dirty="0" smtClean="0"/>
              <a:t>.</a:t>
            </a: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92</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213725222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4</a:t>
            </a:r>
            <a:r>
              <a:rPr lang="en-US" altLang="en-US" sz="4000" dirty="0" smtClean="0"/>
              <a:t>/</a:t>
            </a:r>
            <a:r>
              <a:rPr lang="el-GR" altLang="en-US" sz="4000" dirty="0" smtClean="0"/>
              <a:t>18</a:t>
            </a:r>
            <a:endParaRPr lang="en-US" altLang="en-US" sz="4000" dirty="0" smtClean="0"/>
          </a:p>
        </p:txBody>
      </p:sp>
      <p:sp>
        <p:nvSpPr>
          <p:cNvPr id="95235" name="Content Placeholder 6"/>
          <p:cNvSpPr>
            <a:spLocks noGrp="1"/>
          </p:cNvSpPr>
          <p:nvPr>
            <p:ph idx="1"/>
          </p:nvPr>
        </p:nvSpPr>
        <p:spPr>
          <a:xfrm>
            <a:off x="428625" y="1676400"/>
            <a:ext cx="8286750" cy="4495800"/>
          </a:xfrm>
        </p:spPr>
        <p:txBody>
          <a:bodyPr/>
          <a:lstStyle/>
          <a:p>
            <a:pPr marL="0" indent="0" eaLnBrk="1" hangingPunct="1">
              <a:buFont typeface="Arial" panose="020B0604020202020204" pitchFamily="34" charset="0"/>
              <a:buNone/>
            </a:pPr>
            <a:r>
              <a:rPr lang="el-GR" altLang="en-US" sz="1600" b="1" dirty="0" smtClean="0"/>
              <a:t>Εικόνες</a:t>
            </a:r>
          </a:p>
          <a:p>
            <a:pPr marL="0" indent="0" eaLnBrk="1" hangingPunct="1">
              <a:buNone/>
            </a:pPr>
            <a:r>
              <a:rPr lang="el-GR" altLang="en-US" sz="1600" b="1" dirty="0" smtClean="0"/>
              <a:t>Εικόνα </a:t>
            </a:r>
            <a:r>
              <a:rPr lang="el-GR" altLang="en-US" sz="1600" b="1" dirty="0"/>
              <a:t>21</a:t>
            </a:r>
            <a:r>
              <a:rPr lang="el-GR" altLang="en-US" sz="1600" dirty="0"/>
              <a:t>. </a:t>
            </a:r>
            <a:r>
              <a:rPr lang="en-US" altLang="en-US" sz="1600" dirty="0"/>
              <a:t>BREHM. AZ ÁLLATOK VILÁGA. </a:t>
            </a:r>
            <a:r>
              <a:rPr lang="el-GR" altLang="en-US" sz="1600" dirty="0"/>
              <a:t>Σύνδεσμος: </a:t>
            </a:r>
            <a:r>
              <a:rPr lang="en-US" altLang="en-US" sz="1600" dirty="0"/>
              <a:t>http://mek.oszk.hu/03400/03408/ht.ml/2632.html. </a:t>
            </a:r>
            <a:r>
              <a:rPr lang="el-GR" altLang="en-US" sz="1600" dirty="0"/>
              <a:t>Πηγή: </a:t>
            </a:r>
            <a:r>
              <a:rPr lang="en-US" altLang="en-US" sz="1600" dirty="0"/>
              <a:t>http://mek.oszk.hu</a:t>
            </a:r>
          </a:p>
          <a:p>
            <a:pPr marL="0" indent="0" eaLnBrk="1" hangingPunct="1">
              <a:buNone/>
            </a:pPr>
            <a:r>
              <a:rPr lang="el-GR" altLang="en-US" sz="1600" b="1" dirty="0" smtClean="0"/>
              <a:t>Εικόνα </a:t>
            </a:r>
            <a:r>
              <a:rPr lang="el-GR" altLang="en-US" sz="1600" b="1" dirty="0"/>
              <a:t>22. </a:t>
            </a:r>
            <a:r>
              <a:rPr lang="en-US" altLang="en-US" sz="1600" dirty="0"/>
              <a:t>Copyright 1987 by CBS College Publishing, 1980 by Saunders College/Holt, Rinehart and Winston, 1963,1968 and 1974 by W.B. Saunders Company. </a:t>
            </a:r>
            <a:r>
              <a:rPr lang="el-GR" altLang="en-US" sz="1600" dirty="0"/>
              <a:t>Πηγή: </a:t>
            </a:r>
            <a:r>
              <a:rPr lang="en-US" altLang="en-US" sz="1600" dirty="0"/>
              <a:t>Invertebrate Zoology, Barnes, ISBN 0-03-008914-X. </a:t>
            </a:r>
          </a:p>
          <a:p>
            <a:pPr marL="0" indent="0" eaLnBrk="1" hangingPunct="1">
              <a:buNone/>
            </a:pPr>
            <a:r>
              <a:rPr lang="el-GR" altLang="en-US" sz="1600" b="1" dirty="0" smtClean="0"/>
              <a:t>Εικόνα </a:t>
            </a:r>
            <a:r>
              <a:rPr lang="el-GR" altLang="en-US" sz="1600" b="1" dirty="0"/>
              <a:t>23. </a:t>
            </a:r>
            <a:r>
              <a:rPr lang="en-US" altLang="en-US" sz="1600" dirty="0"/>
              <a:t>Copyright 1988 by Blackwell Scientific Publications. </a:t>
            </a:r>
            <a:r>
              <a:rPr lang="el-GR" altLang="en-US" sz="1600" dirty="0"/>
              <a:t>Πηγή: </a:t>
            </a:r>
            <a:r>
              <a:rPr lang="en-US" altLang="en-US" sz="1600" dirty="0"/>
              <a:t>R.S.K. Barnes, P. </a:t>
            </a:r>
            <a:r>
              <a:rPr lang="en-US" altLang="en-US" sz="1600" dirty="0" err="1"/>
              <a:t>Calow</a:t>
            </a:r>
            <a:r>
              <a:rPr lang="en-US" altLang="en-US" sz="1600" dirty="0"/>
              <a:t> and P.J.W. Olive, The Invertebrates: a new synthesis, ISBN 0-632-01638-8.</a:t>
            </a:r>
          </a:p>
          <a:p>
            <a:pPr marL="0" indent="0" eaLnBrk="1" hangingPunct="1">
              <a:buNone/>
            </a:pPr>
            <a:r>
              <a:rPr lang="el-GR" altLang="en-US" sz="1600" b="1" dirty="0" smtClean="0"/>
              <a:t>Εικόνα </a:t>
            </a:r>
            <a:r>
              <a:rPr lang="el-GR" altLang="en-US" sz="1600" b="1" dirty="0"/>
              <a:t>24</a:t>
            </a:r>
            <a:r>
              <a:rPr lang="el-GR" altLang="en-US" sz="1600" dirty="0"/>
              <a:t>. Πηγή: </a:t>
            </a:r>
            <a:r>
              <a:rPr lang="en-US" altLang="en-US" sz="1600" dirty="0"/>
              <a:t>D.W. </a:t>
            </a:r>
            <a:r>
              <a:rPr lang="en-US" altLang="en-US" sz="1600" dirty="0" err="1"/>
              <a:t>Wyer</a:t>
            </a:r>
            <a:r>
              <a:rPr lang="en-US" altLang="en-US" sz="1600" dirty="0"/>
              <a:t> &amp; P.E. King (1974). Relationships between some British littoral and </a:t>
            </a:r>
            <a:r>
              <a:rPr lang="en-US" altLang="en-US" sz="1600" dirty="0" err="1"/>
              <a:t>sublittoral</a:t>
            </a:r>
            <a:r>
              <a:rPr lang="en-US" altLang="en-US" sz="1600" dirty="0"/>
              <a:t> bryozoans and </a:t>
            </a:r>
            <a:r>
              <a:rPr lang="en-US" altLang="en-US" sz="1600" dirty="0" err="1"/>
              <a:t>pycnogonids</a:t>
            </a:r>
            <a:r>
              <a:rPr lang="en-US" altLang="en-US" sz="1600" dirty="0"/>
              <a:t>. Estuarine Coastal Mar. Sci. 2: 177-184.</a:t>
            </a:r>
          </a:p>
          <a:p>
            <a:pPr marL="0" indent="0" eaLnBrk="1" hangingPunct="1">
              <a:buNone/>
            </a:pPr>
            <a:r>
              <a:rPr lang="el-GR" altLang="en-US" sz="1600" b="1" dirty="0" smtClean="0"/>
              <a:t>Εικόνα </a:t>
            </a:r>
            <a:r>
              <a:rPr lang="el-GR" altLang="en-US" sz="1600" b="1" dirty="0"/>
              <a:t>25</a:t>
            </a:r>
            <a:r>
              <a:rPr lang="el-GR" altLang="en-US" sz="1600" dirty="0"/>
              <a:t>. Β. </a:t>
            </a:r>
            <a:r>
              <a:rPr lang="en-US" altLang="en-US" sz="1600" dirty="0"/>
              <a:t>Tales from the Flaming Faggot. </a:t>
            </a:r>
            <a:r>
              <a:rPr lang="el-GR" altLang="en-US" sz="1600" dirty="0"/>
              <a:t>Σύνδεσμος: </a:t>
            </a:r>
            <a:r>
              <a:rPr lang="en-US" altLang="en-US" sz="1600" dirty="0"/>
              <a:t>http://flamingtales.blogspot.gr/2010/06/weird-wonder-wednesday-sea-spiders.html. </a:t>
            </a:r>
            <a:r>
              <a:rPr lang="el-GR" altLang="en-US" sz="1600" dirty="0"/>
              <a:t>Πηγή: </a:t>
            </a:r>
            <a:r>
              <a:rPr lang="en-US" altLang="en-US" sz="1600" dirty="0"/>
              <a:t>http://flamingtales.blogspot.gr.</a:t>
            </a:r>
          </a:p>
          <a:p>
            <a:pPr marL="0" indent="0" eaLnBrk="1" hangingPunct="1">
              <a:buNone/>
            </a:pPr>
            <a:r>
              <a:rPr lang="en-US" altLang="en-US" sz="1600" dirty="0"/>
              <a:t>C. Copyright 1987 by CBS College Publishing, 1980 by Saunders College/Holt, Rinehart and Winston, 1963,1968 and 1974 by W.B. Saunders Company. </a:t>
            </a:r>
            <a:r>
              <a:rPr lang="el-GR" altLang="en-US" sz="1600" dirty="0"/>
              <a:t>Πηγή: </a:t>
            </a:r>
            <a:r>
              <a:rPr lang="en-US" altLang="en-US" sz="1600" dirty="0"/>
              <a:t>Invertebrate Zoology, Barnes, ISBN 0-03-008914-X .</a:t>
            </a:r>
          </a:p>
          <a:p>
            <a:pPr marL="0" indent="0" eaLnBrk="1" hangingPunct="1">
              <a:buNone/>
            </a:pP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93</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244742500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5</a:t>
            </a:r>
            <a:r>
              <a:rPr lang="en-US" altLang="en-US" sz="4000" dirty="0" smtClean="0"/>
              <a:t>/</a:t>
            </a:r>
            <a:r>
              <a:rPr lang="el-GR" altLang="en-US" sz="4000" dirty="0" smtClean="0"/>
              <a:t>18</a:t>
            </a:r>
            <a:endParaRPr lang="en-US" altLang="en-US" sz="4000" dirty="0" smtClean="0"/>
          </a:p>
        </p:txBody>
      </p:sp>
      <p:sp>
        <p:nvSpPr>
          <p:cNvPr id="95235" name="Content Placeholder 6"/>
          <p:cNvSpPr>
            <a:spLocks noGrp="1"/>
          </p:cNvSpPr>
          <p:nvPr>
            <p:ph idx="1"/>
          </p:nvPr>
        </p:nvSpPr>
        <p:spPr>
          <a:xfrm>
            <a:off x="428625" y="1676400"/>
            <a:ext cx="8286750" cy="4495800"/>
          </a:xfrm>
        </p:spPr>
        <p:txBody>
          <a:bodyPr/>
          <a:lstStyle/>
          <a:p>
            <a:pPr marL="0" indent="0" eaLnBrk="1" hangingPunct="1">
              <a:buFont typeface="Arial" panose="020B0604020202020204" pitchFamily="34" charset="0"/>
              <a:buNone/>
            </a:pPr>
            <a:r>
              <a:rPr lang="el-GR" altLang="en-US" sz="1600" b="1" dirty="0" smtClean="0"/>
              <a:t>Εικόνες</a:t>
            </a:r>
          </a:p>
          <a:p>
            <a:pPr marL="0" indent="0" eaLnBrk="1" hangingPunct="1">
              <a:buNone/>
            </a:pPr>
            <a:r>
              <a:rPr lang="el-GR" altLang="en-US" sz="1600" b="1" dirty="0"/>
              <a:t>Εικόνα 26. </a:t>
            </a:r>
            <a:r>
              <a:rPr lang="en-US" altLang="en-US" sz="1600" dirty="0"/>
              <a:t>Copyright 1988 by Blackwell Scientific Publications. </a:t>
            </a:r>
            <a:r>
              <a:rPr lang="el-GR" altLang="en-US" sz="1600" dirty="0"/>
              <a:t>Πηγή: </a:t>
            </a:r>
            <a:r>
              <a:rPr lang="en-US" altLang="en-US" sz="1600" dirty="0"/>
              <a:t>R.S.K. Barnes, P. </a:t>
            </a:r>
            <a:r>
              <a:rPr lang="en-US" altLang="en-US" sz="1600" dirty="0" err="1"/>
              <a:t>Calow</a:t>
            </a:r>
            <a:r>
              <a:rPr lang="en-US" altLang="en-US" sz="1600" dirty="0"/>
              <a:t> and P.J.W. Olive, The Invertebrates: a new synthesis, ISBN 0-632-01638-8.</a:t>
            </a:r>
          </a:p>
          <a:p>
            <a:pPr marL="0" indent="0" eaLnBrk="1" hangingPunct="1">
              <a:buNone/>
            </a:pPr>
            <a:r>
              <a:rPr lang="el-GR" altLang="en-US" sz="1600" b="1" dirty="0" smtClean="0"/>
              <a:t>Εικόνα </a:t>
            </a:r>
            <a:r>
              <a:rPr lang="el-GR" altLang="en-US" sz="1600" b="1" dirty="0"/>
              <a:t>27. </a:t>
            </a:r>
            <a:r>
              <a:rPr lang="el-GR" altLang="en-US" sz="1600" dirty="0"/>
              <a:t>© </a:t>
            </a:r>
            <a:r>
              <a:rPr lang="en-US" altLang="en-US" sz="1600" dirty="0"/>
              <a:t>ORKIN, LLC 2015. </a:t>
            </a:r>
            <a:r>
              <a:rPr lang="el-GR" altLang="en-US" sz="1600" dirty="0"/>
              <a:t>Σύνδεσμος: </a:t>
            </a:r>
            <a:r>
              <a:rPr lang="en-US" altLang="en-US" sz="1600" dirty="0"/>
              <a:t>http://www.orkin.com/other/spiders/hobo-spiders/. </a:t>
            </a:r>
            <a:r>
              <a:rPr lang="el-GR" altLang="en-US" sz="1600" dirty="0"/>
              <a:t>Πηγή: </a:t>
            </a:r>
            <a:r>
              <a:rPr lang="en-US" altLang="en-US" sz="1600" dirty="0"/>
              <a:t>http://www.orkin.com.</a:t>
            </a:r>
          </a:p>
          <a:p>
            <a:pPr marL="0" indent="0" eaLnBrk="1" hangingPunct="1">
              <a:buNone/>
            </a:pPr>
            <a:r>
              <a:rPr lang="el-GR" altLang="en-US" sz="1600" b="1" dirty="0" smtClean="0"/>
              <a:t>Εικόνα </a:t>
            </a:r>
            <a:r>
              <a:rPr lang="el-GR" altLang="en-US" sz="1600" b="1" dirty="0"/>
              <a:t>28</a:t>
            </a:r>
            <a:r>
              <a:rPr lang="el-GR" altLang="en-US" sz="1600" dirty="0"/>
              <a:t>. </a:t>
            </a:r>
            <a:r>
              <a:rPr lang="en-US" altLang="en-US" sz="1600" dirty="0"/>
              <a:t>Copyright Book Club Associates. </a:t>
            </a:r>
            <a:r>
              <a:rPr lang="el-GR" altLang="en-US" sz="1600" dirty="0"/>
              <a:t>Πηγή: </a:t>
            </a:r>
            <a:r>
              <a:rPr lang="en-US" altLang="en-US" sz="1600" dirty="0"/>
              <a:t>G. </a:t>
            </a:r>
            <a:r>
              <a:rPr lang="en-US" altLang="en-US" sz="1600" dirty="0" err="1"/>
              <a:t>Pretto</a:t>
            </a:r>
            <a:r>
              <a:rPr lang="en-US" altLang="en-US" sz="1600" dirty="0"/>
              <a:t>, A. </a:t>
            </a:r>
            <a:r>
              <a:rPr lang="en-US" altLang="en-US" sz="1600" dirty="0" err="1"/>
              <a:t>Minelli</a:t>
            </a:r>
            <a:r>
              <a:rPr lang="en-US" altLang="en-US" sz="1600" dirty="0"/>
              <a:t> &amp; M. </a:t>
            </a:r>
            <a:r>
              <a:rPr lang="en-US" altLang="en-US" sz="1600" dirty="0" err="1"/>
              <a:t>Ubertazzi-Tanara</a:t>
            </a:r>
            <a:r>
              <a:rPr lang="en-US" altLang="en-US" sz="1600" dirty="0"/>
              <a:t> (1975). The World of Nature. Book Club Associates.</a:t>
            </a:r>
          </a:p>
          <a:p>
            <a:pPr marL="0" indent="0" eaLnBrk="1" hangingPunct="1">
              <a:buNone/>
            </a:pPr>
            <a:r>
              <a:rPr lang="el-GR" altLang="en-US" sz="1600" b="1" dirty="0" smtClean="0"/>
              <a:t>Εικόνα </a:t>
            </a:r>
            <a:r>
              <a:rPr lang="el-GR" altLang="en-US" sz="1600" b="1" dirty="0"/>
              <a:t>29. </a:t>
            </a:r>
            <a:r>
              <a:rPr lang="en-US" altLang="en-US" sz="1600" dirty="0"/>
              <a:t>Copyright </a:t>
            </a:r>
            <a:r>
              <a:rPr lang="en-US" altLang="en-US" sz="1600" dirty="0" err="1"/>
              <a:t>Sidgwick</a:t>
            </a:r>
            <a:r>
              <a:rPr lang="en-US" altLang="en-US" sz="1600" dirty="0"/>
              <a:t> &amp; Jackson. </a:t>
            </a:r>
            <a:r>
              <a:rPr lang="el-GR" altLang="en-US" sz="1600" dirty="0"/>
              <a:t>Πηγή: </a:t>
            </a:r>
            <a:r>
              <a:rPr lang="en-US" altLang="en-US" sz="1600" dirty="0"/>
              <a:t>F.E.G. Cox et al. (1969). Practical Invertebrate Zoology. A Laboratory Manual. </a:t>
            </a:r>
            <a:r>
              <a:rPr lang="en-US" altLang="en-US" sz="1600" dirty="0" err="1"/>
              <a:t>Sidgwick</a:t>
            </a:r>
            <a:r>
              <a:rPr lang="en-US" altLang="en-US" sz="1600" dirty="0"/>
              <a:t> &amp; Jackson.</a:t>
            </a:r>
          </a:p>
          <a:p>
            <a:pPr marL="0" indent="0" eaLnBrk="1" hangingPunct="1">
              <a:buNone/>
            </a:pPr>
            <a:r>
              <a:rPr lang="el-GR" altLang="en-US" sz="1600" b="1" dirty="0" smtClean="0"/>
              <a:t>Εικόνα </a:t>
            </a:r>
            <a:r>
              <a:rPr lang="el-GR" altLang="en-US" sz="1600" b="1" dirty="0"/>
              <a:t>30. </a:t>
            </a:r>
            <a:r>
              <a:rPr lang="el-GR" altLang="en-US" sz="1600" dirty="0"/>
              <a:t>Πηγή: </a:t>
            </a:r>
            <a:r>
              <a:rPr lang="en-US" altLang="en-US" sz="1600" dirty="0"/>
              <a:t>B.J. </a:t>
            </a:r>
            <a:r>
              <a:rPr lang="en-US" altLang="en-US" sz="1600" dirty="0" err="1"/>
              <a:t>Kaston</a:t>
            </a:r>
            <a:r>
              <a:rPr lang="en-US" altLang="en-US" sz="1600" dirty="0"/>
              <a:t> (1948). Spiders of Connecticut. Bull. 70, State Geol. Nat. Survey.</a:t>
            </a:r>
          </a:p>
          <a:p>
            <a:pPr marL="0" indent="0" eaLnBrk="1" hangingPunct="1">
              <a:buNone/>
            </a:pPr>
            <a:r>
              <a:rPr lang="el-GR" altLang="en-US" sz="1600" b="1" dirty="0" smtClean="0"/>
              <a:t>Εικόνα </a:t>
            </a:r>
            <a:r>
              <a:rPr lang="el-GR" altLang="en-US" sz="1600" b="1" dirty="0"/>
              <a:t>31-34. </a:t>
            </a:r>
            <a:r>
              <a:rPr lang="en-US" altLang="en-US" sz="1600" dirty="0"/>
              <a:t>Tree of Life design and icons copyright © 1995-2004 Tree of Life Project. All rights reserved. Page copyright © 1995 Wayne Maddison. </a:t>
            </a:r>
            <a:r>
              <a:rPr lang="el-GR" altLang="en-US" sz="1600" dirty="0"/>
              <a:t>Σύνδεσμος: </a:t>
            </a:r>
            <a:r>
              <a:rPr lang="en-US" altLang="en-US" sz="1600" dirty="0"/>
              <a:t>http://tolweb.org/accessory/Jumping_Spider_External_Anatomy?acc_id=1952. </a:t>
            </a:r>
            <a:r>
              <a:rPr lang="el-GR" altLang="en-US" sz="1600" dirty="0"/>
              <a:t>Πηγή: </a:t>
            </a:r>
            <a:r>
              <a:rPr lang="en-US" altLang="en-US" sz="1600" dirty="0"/>
              <a:t>http://tolweb.org.</a:t>
            </a:r>
          </a:p>
          <a:p>
            <a:pPr marL="0" indent="0" eaLnBrk="1" hangingPunct="1">
              <a:buNone/>
            </a:pP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94</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86373273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6</a:t>
            </a:r>
            <a:r>
              <a:rPr lang="en-US" altLang="en-US" sz="4000" dirty="0" smtClean="0"/>
              <a:t>/</a:t>
            </a:r>
            <a:r>
              <a:rPr lang="el-GR" altLang="en-US" sz="4000" dirty="0" smtClean="0"/>
              <a:t>18</a:t>
            </a:r>
            <a:endParaRPr lang="en-US" altLang="en-US" sz="4000" dirty="0" smtClean="0"/>
          </a:p>
        </p:txBody>
      </p:sp>
      <p:sp>
        <p:nvSpPr>
          <p:cNvPr id="95235" name="Content Placeholder 6"/>
          <p:cNvSpPr>
            <a:spLocks noGrp="1"/>
          </p:cNvSpPr>
          <p:nvPr>
            <p:ph idx="1"/>
          </p:nvPr>
        </p:nvSpPr>
        <p:spPr>
          <a:xfrm>
            <a:off x="428625" y="1676400"/>
            <a:ext cx="8286750" cy="4495800"/>
          </a:xfrm>
        </p:spPr>
        <p:txBody>
          <a:bodyPr/>
          <a:lstStyle/>
          <a:p>
            <a:pPr marL="0" indent="0" eaLnBrk="1" hangingPunct="1">
              <a:buFont typeface="Arial" panose="020B0604020202020204" pitchFamily="34" charset="0"/>
              <a:buNone/>
            </a:pPr>
            <a:r>
              <a:rPr lang="el-GR" altLang="en-US" sz="1600" b="1" dirty="0" smtClean="0"/>
              <a:t>Εικόνες</a:t>
            </a:r>
          </a:p>
          <a:p>
            <a:pPr marL="0" indent="0" eaLnBrk="1" hangingPunct="1">
              <a:buNone/>
            </a:pPr>
            <a:r>
              <a:rPr lang="el-GR" altLang="en-US" sz="1600" b="1" dirty="0"/>
              <a:t>Εικόνα 35. </a:t>
            </a:r>
            <a:r>
              <a:rPr lang="en-US" altLang="en-US" sz="1600" dirty="0"/>
              <a:t>Copyright Saunders College Publishing. </a:t>
            </a:r>
            <a:r>
              <a:rPr lang="el-GR" altLang="en-US" sz="1600" dirty="0"/>
              <a:t>Πηγή: </a:t>
            </a:r>
            <a:r>
              <a:rPr lang="en-US" altLang="en-US" sz="1600" dirty="0"/>
              <a:t>D.J. </a:t>
            </a:r>
            <a:r>
              <a:rPr lang="en-US" altLang="en-US" sz="1600" dirty="0" err="1"/>
              <a:t>Borror</a:t>
            </a:r>
            <a:r>
              <a:rPr lang="en-US" altLang="en-US" sz="1600" dirty="0"/>
              <a:t>, C.A. </a:t>
            </a:r>
            <a:r>
              <a:rPr lang="en-US" altLang="en-US" sz="1600" dirty="0" err="1"/>
              <a:t>Triplehorn</a:t>
            </a:r>
            <a:r>
              <a:rPr lang="en-US" altLang="en-US" sz="1600" dirty="0"/>
              <a:t> &amp; N.F. Johnson (1982). An Introduction to the Study of Insects. Sixth Edition. Saunders College Publishing.</a:t>
            </a:r>
          </a:p>
          <a:p>
            <a:pPr marL="0" indent="0" eaLnBrk="1" hangingPunct="1">
              <a:buNone/>
            </a:pPr>
            <a:r>
              <a:rPr lang="el-GR" altLang="en-US" sz="1600" b="1" dirty="0" smtClean="0"/>
              <a:t>Εικόνα </a:t>
            </a:r>
            <a:r>
              <a:rPr lang="el-GR" altLang="en-US" sz="1600" b="1" dirty="0"/>
              <a:t>36. </a:t>
            </a:r>
            <a:r>
              <a:rPr lang="en-US" altLang="en-US" sz="1600" dirty="0"/>
              <a:t>Male Garden Spider, </a:t>
            </a:r>
            <a:r>
              <a:rPr lang="en-US" altLang="en-US" sz="1600" dirty="0" err="1"/>
              <a:t>Argiope</a:t>
            </a:r>
            <a:r>
              <a:rPr lang="en-US" altLang="en-US" sz="1600" dirty="0"/>
              <a:t>. © Visuals Unlimited. Photographer Dr. Dennis Kunkel. Source Visuals Unlimited, Inc. </a:t>
            </a:r>
            <a:r>
              <a:rPr lang="el-GR" altLang="en-US" sz="1600" dirty="0"/>
              <a:t>Σύνδεσμος: </a:t>
            </a:r>
            <a:r>
              <a:rPr lang="en-US" altLang="en-US" sz="1600" dirty="0"/>
              <a:t>http://www.visualsunlimited.com/image/I0000xzgo0x1MT1E. </a:t>
            </a:r>
            <a:r>
              <a:rPr lang="el-GR" altLang="en-US" sz="1600" dirty="0"/>
              <a:t>Πηγή: </a:t>
            </a:r>
            <a:r>
              <a:rPr lang="en-US" altLang="en-US" sz="1600" dirty="0"/>
              <a:t>http://www.visualsunlimited.com.</a:t>
            </a:r>
          </a:p>
          <a:p>
            <a:pPr marL="0" indent="0" eaLnBrk="1" hangingPunct="1">
              <a:buNone/>
            </a:pPr>
            <a:r>
              <a:rPr lang="el-GR" altLang="en-US" sz="1600" b="1" dirty="0" smtClean="0"/>
              <a:t>Εικόνα </a:t>
            </a:r>
            <a:r>
              <a:rPr lang="el-GR" altLang="en-US" sz="1600" b="1" dirty="0"/>
              <a:t>37. </a:t>
            </a:r>
            <a:r>
              <a:rPr lang="en-US" altLang="en-US" sz="1600" dirty="0"/>
              <a:t>Page copyright © 1995 Wayne Maddison, University of British Columbia, Vancouver, British Columbia, Canada. </a:t>
            </a:r>
            <a:r>
              <a:rPr lang="el-GR" altLang="en-US" sz="1600" dirty="0"/>
              <a:t>Σύνδεσμος: </a:t>
            </a:r>
            <a:r>
              <a:rPr lang="en-US" altLang="en-US" sz="1600" dirty="0"/>
              <a:t>http://tolweb.org/accessory/Jumping_Spider_Image_Gallery?acc_id=59. </a:t>
            </a:r>
            <a:r>
              <a:rPr lang="el-GR" altLang="en-US" sz="1600" dirty="0"/>
              <a:t>Πηγή: </a:t>
            </a:r>
            <a:r>
              <a:rPr lang="en-US" altLang="en-US" sz="1600" dirty="0"/>
              <a:t>http://tolweb.org. </a:t>
            </a:r>
          </a:p>
          <a:p>
            <a:pPr marL="0" indent="0" eaLnBrk="1" hangingPunct="1">
              <a:buNone/>
            </a:pPr>
            <a:r>
              <a:rPr lang="el-GR" altLang="en-US" sz="1600" b="1" dirty="0" smtClean="0"/>
              <a:t>Εικόνα </a:t>
            </a:r>
            <a:r>
              <a:rPr lang="el-GR" altLang="en-US" sz="1600" b="1" dirty="0"/>
              <a:t>38. </a:t>
            </a:r>
            <a:r>
              <a:rPr lang="el-GR" altLang="en-US" sz="1600" dirty="0"/>
              <a:t>Α. </a:t>
            </a:r>
            <a:r>
              <a:rPr lang="en-US" altLang="en-US" sz="1600" dirty="0"/>
              <a:t>Copyrighted. B. Portia Spider Free Website Powered by </a:t>
            </a:r>
            <a:r>
              <a:rPr lang="en-US" altLang="en-US" sz="1600" dirty="0" err="1"/>
              <a:t>Weebly</a:t>
            </a:r>
            <a:r>
              <a:rPr lang="en-US" altLang="en-US" sz="1600" dirty="0"/>
              <a:t>. </a:t>
            </a:r>
            <a:r>
              <a:rPr lang="el-GR" altLang="en-US" sz="1600" dirty="0"/>
              <a:t>Σύνδεσμος: </a:t>
            </a:r>
            <a:r>
              <a:rPr lang="en-US" altLang="en-US" sz="1600" dirty="0"/>
              <a:t>http://portiaspiders.weebly.com/anatomy.html. </a:t>
            </a:r>
            <a:r>
              <a:rPr lang="el-GR" altLang="en-US" sz="1600" dirty="0"/>
              <a:t>Πηγή: </a:t>
            </a:r>
            <a:r>
              <a:rPr lang="en-US" altLang="en-US" sz="1600" dirty="0"/>
              <a:t>http://portiaspiders.weebly.com.</a:t>
            </a:r>
          </a:p>
          <a:p>
            <a:pPr marL="0" indent="0" eaLnBrk="1" hangingPunct="1">
              <a:buNone/>
            </a:pPr>
            <a:r>
              <a:rPr lang="el-GR" altLang="en-US" sz="1600" b="1" dirty="0" smtClean="0"/>
              <a:t>Εικόνα </a:t>
            </a:r>
            <a:r>
              <a:rPr lang="el-GR" altLang="en-US" sz="1600" b="1" dirty="0"/>
              <a:t>39. </a:t>
            </a:r>
            <a:r>
              <a:rPr lang="en-US" altLang="en-US" sz="1600" dirty="0"/>
              <a:t>Copyright @ Wm. C. Brown Company Publishers. </a:t>
            </a:r>
            <a:r>
              <a:rPr lang="el-GR" altLang="en-US" sz="1600" dirty="0"/>
              <a:t>Πηγή: </a:t>
            </a:r>
            <a:r>
              <a:rPr lang="en-US" altLang="en-US" sz="1600" dirty="0"/>
              <a:t>B.J. </a:t>
            </a:r>
            <a:r>
              <a:rPr lang="en-US" altLang="en-US" sz="1600" dirty="0" err="1"/>
              <a:t>Kaston</a:t>
            </a:r>
            <a:r>
              <a:rPr lang="en-US" altLang="en-US" sz="1600" dirty="0"/>
              <a:t> (1982). How to know the spiders. The Pictured Key Nature Series. Copyright @ Wm. C. Brown Company Publishers.</a:t>
            </a:r>
          </a:p>
          <a:p>
            <a:pPr marL="0" indent="0" eaLnBrk="1" hangingPunct="1">
              <a:buNone/>
            </a:pP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95</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270082873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7</a:t>
            </a:r>
            <a:r>
              <a:rPr lang="en-US" altLang="en-US" sz="4000" dirty="0" smtClean="0"/>
              <a:t>/</a:t>
            </a:r>
            <a:r>
              <a:rPr lang="el-GR" altLang="en-US" sz="4000" dirty="0" smtClean="0"/>
              <a:t>18</a:t>
            </a:r>
            <a:endParaRPr lang="en-US" altLang="en-US" sz="4000" dirty="0" smtClean="0"/>
          </a:p>
        </p:txBody>
      </p:sp>
      <p:sp>
        <p:nvSpPr>
          <p:cNvPr id="95235" name="Content Placeholder 6"/>
          <p:cNvSpPr>
            <a:spLocks noGrp="1"/>
          </p:cNvSpPr>
          <p:nvPr>
            <p:ph idx="1"/>
          </p:nvPr>
        </p:nvSpPr>
        <p:spPr>
          <a:xfrm>
            <a:off x="428625" y="1676400"/>
            <a:ext cx="8286750" cy="4495800"/>
          </a:xfrm>
        </p:spPr>
        <p:txBody>
          <a:bodyPr/>
          <a:lstStyle/>
          <a:p>
            <a:pPr marL="0" indent="0" eaLnBrk="1" hangingPunct="1">
              <a:buFont typeface="Arial" panose="020B0604020202020204" pitchFamily="34" charset="0"/>
              <a:buNone/>
            </a:pPr>
            <a:r>
              <a:rPr lang="el-GR" altLang="en-US" sz="1600" b="1" dirty="0" smtClean="0"/>
              <a:t>Εικόνες</a:t>
            </a:r>
          </a:p>
          <a:p>
            <a:pPr marL="0" indent="0" eaLnBrk="1" hangingPunct="1">
              <a:buNone/>
            </a:pPr>
            <a:r>
              <a:rPr lang="el-GR" altLang="en-US" sz="1600" b="1" dirty="0"/>
              <a:t>Εικόνα 40. </a:t>
            </a:r>
            <a:r>
              <a:rPr lang="en-US" altLang="en-US" sz="1600" dirty="0"/>
              <a:t>Tree of Life design and icons copyright © 1995-2004 Tree of Life Project. All rights reserved. Page copyright © 1995 Wayne Maddison. </a:t>
            </a:r>
            <a:r>
              <a:rPr lang="el-GR" altLang="en-US" sz="1600" dirty="0"/>
              <a:t>Σύνδεσμος: </a:t>
            </a:r>
            <a:r>
              <a:rPr lang="en-US" altLang="en-US" sz="1600" dirty="0"/>
              <a:t>http://tolweb.org/accessory/Jumping_Spider_Palpi?acc_id=2013. </a:t>
            </a:r>
            <a:r>
              <a:rPr lang="el-GR" altLang="en-US" sz="1600" dirty="0"/>
              <a:t>Πηγή: </a:t>
            </a:r>
            <a:r>
              <a:rPr lang="en-US" altLang="en-US" sz="1600" dirty="0"/>
              <a:t>http://tolweb.org.</a:t>
            </a:r>
          </a:p>
          <a:p>
            <a:pPr marL="0" indent="0" eaLnBrk="1" hangingPunct="1">
              <a:buNone/>
            </a:pPr>
            <a:r>
              <a:rPr lang="el-GR" altLang="en-US" sz="1600" b="1" dirty="0" smtClean="0"/>
              <a:t>Εικόνα </a:t>
            </a:r>
            <a:r>
              <a:rPr lang="el-GR" altLang="en-US" sz="1600" b="1" dirty="0"/>
              <a:t>41</a:t>
            </a:r>
            <a:r>
              <a:rPr lang="el-GR" altLang="en-US" sz="1600" dirty="0"/>
              <a:t>. </a:t>
            </a:r>
            <a:r>
              <a:rPr lang="en-US" altLang="en-US" sz="1600" dirty="0"/>
              <a:t>Copyright </a:t>
            </a:r>
            <a:r>
              <a:rPr lang="en-US" altLang="en-US" sz="1600" dirty="0" err="1"/>
              <a:t>Sidgwick</a:t>
            </a:r>
            <a:r>
              <a:rPr lang="en-US" altLang="en-US" sz="1600" dirty="0"/>
              <a:t> &amp; Jackson. </a:t>
            </a:r>
            <a:r>
              <a:rPr lang="el-GR" altLang="en-US" sz="1600" dirty="0"/>
              <a:t>Πηγή: </a:t>
            </a:r>
            <a:r>
              <a:rPr lang="en-US" altLang="en-US" sz="1600" dirty="0"/>
              <a:t>F.E.G. Cox et al. (1969). Practical Invertebrate Zoology. A Laboratory Manual. </a:t>
            </a:r>
            <a:r>
              <a:rPr lang="en-US" altLang="en-US" sz="1600" dirty="0" err="1"/>
              <a:t>Sidgwick</a:t>
            </a:r>
            <a:r>
              <a:rPr lang="en-US" altLang="en-US" sz="1600" dirty="0"/>
              <a:t> &amp; Jackson.</a:t>
            </a:r>
          </a:p>
          <a:p>
            <a:pPr marL="0" indent="0" eaLnBrk="1" hangingPunct="1">
              <a:buNone/>
            </a:pPr>
            <a:r>
              <a:rPr lang="el-GR" altLang="en-US" sz="1600" b="1" dirty="0" smtClean="0"/>
              <a:t>Εικόνα </a:t>
            </a:r>
            <a:r>
              <a:rPr lang="el-GR" altLang="en-US" sz="1600" b="1" dirty="0"/>
              <a:t>42</a:t>
            </a:r>
            <a:r>
              <a:rPr lang="el-GR" altLang="en-US" sz="1600" dirty="0"/>
              <a:t>. </a:t>
            </a:r>
            <a:r>
              <a:rPr lang="en-US" altLang="en-US" sz="1600" dirty="0"/>
              <a:t>Copyright 1987 by CBS College Publishing, 1980 by Saunders College/Holt, Rinehart and Winston, 1963,1968 and 1974 by W.B. Saunders Company. </a:t>
            </a:r>
            <a:r>
              <a:rPr lang="el-GR" altLang="en-US" sz="1600" dirty="0"/>
              <a:t>Πηγή: </a:t>
            </a:r>
            <a:r>
              <a:rPr lang="en-US" altLang="en-US" sz="1600" dirty="0"/>
              <a:t>Invertebrate Zoology, Barnes, ISBN 0-03-008914-X .</a:t>
            </a:r>
          </a:p>
          <a:p>
            <a:pPr marL="0" indent="0" eaLnBrk="1" hangingPunct="1">
              <a:buNone/>
            </a:pPr>
            <a:r>
              <a:rPr lang="el-GR" altLang="en-US" sz="1600" b="1" dirty="0" smtClean="0"/>
              <a:t>Εικόνα </a:t>
            </a:r>
            <a:r>
              <a:rPr lang="el-GR" altLang="en-US" sz="1600" b="1" dirty="0"/>
              <a:t>43. </a:t>
            </a:r>
            <a:r>
              <a:rPr lang="en-US" altLang="en-US" sz="1600" dirty="0"/>
              <a:t>Spider anatomy. Adapted </a:t>
            </a:r>
            <a:r>
              <a:rPr lang="en-US" altLang="en-US" sz="1600" dirty="0" err="1"/>
              <a:t>fr</a:t>
            </a:r>
            <a:r>
              <a:rPr lang="el-GR" altLang="en-US" sz="1600" dirty="0"/>
              <a:t>ο</a:t>
            </a:r>
            <a:r>
              <a:rPr lang="en-US" altLang="en-US" sz="1600" dirty="0"/>
              <a:t>m original. Copyright ITM. </a:t>
            </a:r>
            <a:r>
              <a:rPr lang="el-GR" altLang="en-US" sz="1600" dirty="0"/>
              <a:t>Σύνδεσμος: </a:t>
            </a:r>
            <a:r>
              <a:rPr lang="en-US" altLang="en-US" sz="1600" dirty="0"/>
              <a:t>http://itg.content-e.eu/Generated/pubx/173/spiders/body_structure.htm. </a:t>
            </a:r>
            <a:r>
              <a:rPr lang="el-GR" altLang="en-US" sz="1600" dirty="0"/>
              <a:t>Πηγή: </a:t>
            </a:r>
            <a:r>
              <a:rPr lang="en-US" altLang="en-US" sz="1600" dirty="0"/>
              <a:t>http://itg.content-e.eu.</a:t>
            </a:r>
          </a:p>
          <a:p>
            <a:pPr marL="0" indent="0" eaLnBrk="1" hangingPunct="1">
              <a:buNone/>
            </a:pPr>
            <a:r>
              <a:rPr lang="el-GR" altLang="en-US" sz="1600" b="1" dirty="0" smtClean="0"/>
              <a:t>Εικόνα </a:t>
            </a:r>
            <a:r>
              <a:rPr lang="el-GR" altLang="en-US" sz="1600" b="1" dirty="0"/>
              <a:t>44. </a:t>
            </a:r>
            <a:r>
              <a:rPr lang="en-US" altLang="en-US" sz="1600" dirty="0"/>
              <a:t>Copyrighted.</a:t>
            </a:r>
          </a:p>
          <a:p>
            <a:pPr marL="0" indent="0" eaLnBrk="1" hangingPunct="1">
              <a:buNone/>
            </a:pPr>
            <a:r>
              <a:rPr lang="el-GR" altLang="en-US" sz="1600" b="1" dirty="0" smtClean="0"/>
              <a:t>Εικόνα </a:t>
            </a:r>
            <a:r>
              <a:rPr lang="el-GR" altLang="en-US" sz="1600" b="1" dirty="0"/>
              <a:t>45</a:t>
            </a:r>
            <a:r>
              <a:rPr lang="el-GR" altLang="en-US" sz="1600" dirty="0"/>
              <a:t>. </a:t>
            </a:r>
            <a:r>
              <a:rPr lang="en-US" altLang="en-US" sz="1600" dirty="0"/>
              <a:t>Copyright 1987 by CBS College Publishing, 1980 by Saunders College. Holt, Rinehart and Winston, 1963,1968 and 1974 by W.B. Saunders Company. </a:t>
            </a:r>
            <a:r>
              <a:rPr lang="el-GR" altLang="en-US" sz="1600" dirty="0"/>
              <a:t>Πηγή: </a:t>
            </a:r>
            <a:r>
              <a:rPr lang="en-US" altLang="en-US" sz="1600" dirty="0"/>
              <a:t>Invertebrate Zoology, Barnes, ISBN 0-03-008914-X. </a:t>
            </a:r>
          </a:p>
          <a:p>
            <a:pPr marL="0" indent="0" eaLnBrk="1" hangingPunct="1">
              <a:buNone/>
            </a:pP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96</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40496375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8</a:t>
            </a:r>
            <a:r>
              <a:rPr lang="en-US" altLang="en-US" sz="4000" dirty="0" smtClean="0"/>
              <a:t>/</a:t>
            </a:r>
            <a:r>
              <a:rPr lang="el-GR" altLang="en-US" sz="4000" dirty="0" smtClean="0"/>
              <a:t>18</a:t>
            </a:r>
            <a:endParaRPr lang="en-US" altLang="en-US" sz="4000" dirty="0" smtClean="0"/>
          </a:p>
        </p:txBody>
      </p:sp>
      <p:sp>
        <p:nvSpPr>
          <p:cNvPr id="95235" name="Content Placeholder 6"/>
          <p:cNvSpPr>
            <a:spLocks noGrp="1"/>
          </p:cNvSpPr>
          <p:nvPr>
            <p:ph idx="1"/>
          </p:nvPr>
        </p:nvSpPr>
        <p:spPr>
          <a:xfrm>
            <a:off x="428625" y="1676400"/>
            <a:ext cx="8286750" cy="4495800"/>
          </a:xfrm>
        </p:spPr>
        <p:txBody>
          <a:bodyPr/>
          <a:lstStyle/>
          <a:p>
            <a:pPr marL="0" indent="0" eaLnBrk="1" hangingPunct="1">
              <a:buFont typeface="Arial" panose="020B0604020202020204" pitchFamily="34" charset="0"/>
              <a:buNone/>
            </a:pPr>
            <a:r>
              <a:rPr lang="el-GR" altLang="en-US" sz="1600" b="1" dirty="0" smtClean="0"/>
              <a:t>Εικόνες</a:t>
            </a:r>
          </a:p>
          <a:p>
            <a:pPr marL="0" indent="0" eaLnBrk="1" hangingPunct="1">
              <a:buNone/>
            </a:pPr>
            <a:r>
              <a:rPr lang="el-GR" altLang="en-US" sz="1600" b="1" dirty="0"/>
              <a:t>Εικόνα 46</a:t>
            </a:r>
            <a:r>
              <a:rPr lang="el-GR" altLang="en-US" sz="1600" dirty="0"/>
              <a:t>. </a:t>
            </a:r>
            <a:r>
              <a:rPr lang="en-US" altLang="en-US" sz="1600" dirty="0"/>
              <a:t>Tree of Life design and icons copyright © 1995-2004 Tree of Life Project. All rights reserved. Page copyright © 1995 Wayne Maddison. </a:t>
            </a:r>
            <a:r>
              <a:rPr lang="el-GR" altLang="en-US" sz="1600" dirty="0"/>
              <a:t>Σύνδεσμος: </a:t>
            </a:r>
            <a:r>
              <a:rPr lang="en-US" altLang="en-US" sz="1600" dirty="0"/>
              <a:t>http://www.tolweb.org/accessory/Jumping_Spider_Epigyna?acc_id=1965. </a:t>
            </a:r>
            <a:r>
              <a:rPr lang="el-GR" altLang="en-US" sz="1600" dirty="0"/>
              <a:t>Πηγή: </a:t>
            </a:r>
            <a:r>
              <a:rPr lang="en-US" altLang="en-US" sz="1600" dirty="0"/>
              <a:t>http://www.tolweb.org.</a:t>
            </a:r>
          </a:p>
          <a:p>
            <a:pPr marL="0" indent="0" eaLnBrk="1" hangingPunct="1">
              <a:buNone/>
            </a:pPr>
            <a:r>
              <a:rPr lang="el-GR" altLang="en-US" sz="1600" b="1" dirty="0" smtClean="0"/>
              <a:t>Εικόνα </a:t>
            </a:r>
            <a:r>
              <a:rPr lang="el-GR" altLang="en-US" sz="1600" b="1" dirty="0"/>
              <a:t>47. </a:t>
            </a:r>
            <a:r>
              <a:rPr lang="en-US" altLang="en-US" sz="1600" dirty="0"/>
              <a:t>Copyright Saunders College Publishing. </a:t>
            </a:r>
            <a:r>
              <a:rPr lang="el-GR" altLang="en-US" sz="1600" dirty="0"/>
              <a:t>Πηγή: </a:t>
            </a:r>
            <a:r>
              <a:rPr lang="en-US" altLang="en-US" sz="1600" dirty="0"/>
              <a:t>D.J. </a:t>
            </a:r>
            <a:r>
              <a:rPr lang="en-US" altLang="en-US" sz="1600" dirty="0" err="1"/>
              <a:t>Borror</a:t>
            </a:r>
            <a:r>
              <a:rPr lang="en-US" altLang="en-US" sz="1600" dirty="0"/>
              <a:t>, C.A. </a:t>
            </a:r>
            <a:r>
              <a:rPr lang="en-US" altLang="en-US" sz="1600" dirty="0" err="1"/>
              <a:t>Triplehorn</a:t>
            </a:r>
            <a:r>
              <a:rPr lang="en-US" altLang="en-US" sz="1600" dirty="0"/>
              <a:t> &amp; N.F. Johnson (1982). An Introduction to the Study of Insects. Sixth Edition. Saunders College Publishing.</a:t>
            </a:r>
          </a:p>
          <a:p>
            <a:pPr marL="0" indent="0" eaLnBrk="1" hangingPunct="1">
              <a:buNone/>
            </a:pPr>
            <a:r>
              <a:rPr lang="el-GR" altLang="en-US" sz="1600" b="1" dirty="0" smtClean="0"/>
              <a:t>Εικόνα </a:t>
            </a:r>
            <a:r>
              <a:rPr lang="el-GR" altLang="en-US" sz="1600" b="1" dirty="0"/>
              <a:t>48</a:t>
            </a:r>
            <a:r>
              <a:rPr lang="el-GR" altLang="en-US" sz="1600" dirty="0"/>
              <a:t>. </a:t>
            </a:r>
            <a:r>
              <a:rPr lang="en-US" altLang="en-US" sz="1600" dirty="0"/>
              <a:t>All text, images, and SOFTWARE code on this website are copyright property of the American Museum of Natural History and its programmers unless otherwise noted. </a:t>
            </a:r>
            <a:r>
              <a:rPr lang="el-GR" altLang="en-US" sz="1600" dirty="0"/>
              <a:t>Σύνδεσμος: </a:t>
            </a:r>
            <a:r>
              <a:rPr lang="en-US" altLang="en-US" sz="1600" dirty="0"/>
              <a:t>http://research.amnh.org/atol/files/Content/morphology.html. </a:t>
            </a:r>
            <a:r>
              <a:rPr lang="el-GR" altLang="en-US" sz="1600" dirty="0"/>
              <a:t>Πηγή: </a:t>
            </a:r>
            <a:r>
              <a:rPr lang="en-US" altLang="en-US" sz="1600" dirty="0"/>
              <a:t>http://www.amnh.org/our-research.</a:t>
            </a:r>
          </a:p>
          <a:p>
            <a:pPr marL="0" indent="0" eaLnBrk="1" hangingPunct="1">
              <a:buNone/>
            </a:pPr>
            <a:r>
              <a:rPr lang="el-GR" altLang="en-US" sz="1600" b="1" dirty="0" smtClean="0"/>
              <a:t>Εικόνα </a:t>
            </a:r>
            <a:r>
              <a:rPr lang="el-GR" altLang="en-US" sz="1600" b="1" dirty="0"/>
              <a:t>50. </a:t>
            </a:r>
            <a:r>
              <a:rPr lang="en-US" altLang="en-US" sz="1600" dirty="0"/>
              <a:t>Copyright 1987 by CBS College Publishing, 1980 by Saunders College. Holt, Rinehart and Winston, 1963,1968 and 1974 by W.B. Saunders Company. </a:t>
            </a:r>
            <a:r>
              <a:rPr lang="el-GR" altLang="en-US" sz="1600" dirty="0"/>
              <a:t>Πηγή: </a:t>
            </a:r>
            <a:r>
              <a:rPr lang="en-US" altLang="en-US" sz="1600" dirty="0"/>
              <a:t>Invertebrate Zoology, Barnes, ISBN 0-03-008914-X </a:t>
            </a:r>
          </a:p>
          <a:p>
            <a:pPr marL="0" indent="0" eaLnBrk="1" hangingPunct="1">
              <a:buNone/>
            </a:pP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97</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363289260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9</a:t>
            </a:r>
            <a:r>
              <a:rPr lang="en-US" altLang="en-US" sz="4000" dirty="0" smtClean="0"/>
              <a:t>/</a:t>
            </a:r>
            <a:r>
              <a:rPr lang="el-GR" altLang="en-US" sz="4000" dirty="0" smtClean="0"/>
              <a:t>18</a:t>
            </a:r>
            <a:endParaRPr lang="en-US" altLang="en-US" sz="4000" dirty="0" smtClean="0"/>
          </a:p>
        </p:txBody>
      </p:sp>
      <p:sp>
        <p:nvSpPr>
          <p:cNvPr id="95235" name="Content Placeholder 6"/>
          <p:cNvSpPr>
            <a:spLocks noGrp="1"/>
          </p:cNvSpPr>
          <p:nvPr>
            <p:ph idx="1"/>
          </p:nvPr>
        </p:nvSpPr>
        <p:spPr>
          <a:xfrm>
            <a:off x="428625" y="1484784"/>
            <a:ext cx="8286750" cy="4495800"/>
          </a:xfrm>
        </p:spPr>
        <p:txBody>
          <a:bodyPr/>
          <a:lstStyle/>
          <a:p>
            <a:pPr marL="0" indent="0" eaLnBrk="1" hangingPunct="1">
              <a:buFont typeface="Arial" panose="020B0604020202020204" pitchFamily="34" charset="0"/>
              <a:buNone/>
            </a:pPr>
            <a:r>
              <a:rPr lang="el-GR" altLang="en-US" sz="1600" b="1" dirty="0" smtClean="0"/>
              <a:t>Εικόνες</a:t>
            </a:r>
          </a:p>
          <a:p>
            <a:pPr marL="0" indent="0" eaLnBrk="1" hangingPunct="1">
              <a:buNone/>
            </a:pPr>
            <a:r>
              <a:rPr lang="el-GR" altLang="en-US" sz="1600" b="1" dirty="0"/>
              <a:t>Εικόνα 51</a:t>
            </a:r>
            <a:r>
              <a:rPr lang="el-GR" altLang="en-US" sz="1600" dirty="0"/>
              <a:t>. </a:t>
            </a:r>
            <a:r>
              <a:rPr lang="en-US" altLang="en-US" sz="1600" dirty="0"/>
              <a:t>BIOLOGICAL DIVERSITY: ANIMALS II. All text contents ©1995, 1999, 2000, 2001, 2005 by M.J. </a:t>
            </a:r>
            <a:r>
              <a:rPr lang="en-US" altLang="en-US" sz="1600" dirty="0" err="1"/>
              <a:t>Farabee</a:t>
            </a:r>
            <a:r>
              <a:rPr lang="en-US" altLang="en-US" sz="1600" dirty="0"/>
              <a:t>. Use for educational purposes is encouraged. </a:t>
            </a:r>
            <a:r>
              <a:rPr lang="el-GR" altLang="en-US" sz="1600" dirty="0"/>
              <a:t>Σύνδεσμος: </a:t>
            </a:r>
            <a:r>
              <a:rPr lang="en-US" altLang="en-US" sz="1600" dirty="0"/>
              <a:t>http://www2.estrellamountain.edu/faculty/farabee/biobk/biobookdiversity_8.html. </a:t>
            </a:r>
            <a:r>
              <a:rPr lang="el-GR" altLang="en-US" sz="1600" dirty="0"/>
              <a:t>Πηγή: </a:t>
            </a:r>
            <a:r>
              <a:rPr lang="en-US" altLang="en-US" sz="1600" dirty="0"/>
              <a:t>Estrella Mountain Community College. : http://www2.estrellamountain.edu.</a:t>
            </a:r>
          </a:p>
          <a:p>
            <a:pPr marL="0" indent="0" eaLnBrk="1" hangingPunct="1">
              <a:buNone/>
            </a:pPr>
            <a:r>
              <a:rPr lang="el-GR" altLang="en-US" sz="1600" b="1" dirty="0" smtClean="0"/>
              <a:t>Εικόνα </a:t>
            </a:r>
            <a:r>
              <a:rPr lang="el-GR" altLang="en-US" sz="1600" b="1" dirty="0"/>
              <a:t>52</a:t>
            </a:r>
            <a:r>
              <a:rPr lang="el-GR" altLang="en-US" sz="1600" dirty="0"/>
              <a:t>. </a:t>
            </a:r>
            <a:r>
              <a:rPr lang="en-US" altLang="en-US" sz="1600" dirty="0"/>
              <a:t>Copyright 2007 - 2015 OSG. </a:t>
            </a:r>
            <a:r>
              <a:rPr lang="el-GR" altLang="en-US" sz="1600" dirty="0"/>
              <a:t>Σύνδεσμος: </a:t>
            </a:r>
            <a:r>
              <a:rPr lang="en-US" altLang="en-US" sz="1600" dirty="0"/>
              <a:t>http://scientificillustration.tumblr.com/post/17833175863/spider-silk-glands-please-thank-you. </a:t>
            </a:r>
            <a:r>
              <a:rPr lang="el-GR" altLang="en-US" sz="1600" dirty="0"/>
              <a:t>Πηγή: </a:t>
            </a:r>
            <a:r>
              <a:rPr lang="en-US" altLang="en-US" sz="1600" dirty="0"/>
              <a:t>http://scientificillustration.tumblr.com.</a:t>
            </a:r>
          </a:p>
          <a:p>
            <a:pPr marL="0" indent="0" eaLnBrk="1" hangingPunct="1">
              <a:buNone/>
            </a:pPr>
            <a:r>
              <a:rPr lang="el-GR" altLang="en-US" sz="1600" b="1" dirty="0" smtClean="0"/>
              <a:t>Εικόνα </a:t>
            </a:r>
            <a:r>
              <a:rPr lang="el-GR" altLang="en-US" sz="1600" b="1" dirty="0"/>
              <a:t>53. </a:t>
            </a:r>
            <a:r>
              <a:rPr lang="en-US" altLang="en-US" sz="1600" dirty="0"/>
              <a:t>Copyright @ Wm. C. Brown Company Publishers. </a:t>
            </a:r>
            <a:r>
              <a:rPr lang="el-GR" altLang="en-US" sz="1600" dirty="0"/>
              <a:t>Πηγή: </a:t>
            </a:r>
            <a:r>
              <a:rPr lang="en-US" altLang="en-US" sz="1600" dirty="0"/>
              <a:t>B.J. </a:t>
            </a:r>
            <a:r>
              <a:rPr lang="en-US" altLang="en-US" sz="1600" dirty="0" err="1"/>
              <a:t>Kaston</a:t>
            </a:r>
            <a:r>
              <a:rPr lang="en-US" altLang="en-US" sz="1600" dirty="0"/>
              <a:t> (1982). How to </a:t>
            </a:r>
            <a:r>
              <a:rPr lang="en-US" altLang="en-US" sz="1600" b="1" dirty="0"/>
              <a:t>know the spiders. The Pictured Key Nature Series. </a:t>
            </a:r>
          </a:p>
          <a:p>
            <a:pPr marL="0" indent="0" eaLnBrk="1" hangingPunct="1">
              <a:buNone/>
            </a:pPr>
            <a:r>
              <a:rPr lang="el-GR" altLang="en-US" sz="1600" b="1" dirty="0" smtClean="0"/>
              <a:t>Εικόνα </a:t>
            </a:r>
            <a:r>
              <a:rPr lang="el-GR" altLang="en-US" sz="1600" b="1" dirty="0"/>
              <a:t>54. </a:t>
            </a:r>
            <a:r>
              <a:rPr lang="en-US" altLang="en-US" sz="1600" dirty="0"/>
              <a:t>World Book illustration by John F. </a:t>
            </a:r>
            <a:r>
              <a:rPr lang="en-US" altLang="en-US" sz="1600" dirty="0" err="1"/>
              <a:t>Eggert</a:t>
            </a:r>
            <a:r>
              <a:rPr lang="en-US" altLang="en-US" sz="1600" dirty="0"/>
              <a:t>. </a:t>
            </a:r>
            <a:r>
              <a:rPr lang="el-GR" altLang="en-US" sz="1600" dirty="0"/>
              <a:t>Σύνδεσμος: Κ</a:t>
            </a:r>
            <a:r>
              <a:rPr lang="en-US" altLang="en-US" sz="1600" dirty="0" err="1"/>
              <a:t>eallaigh</a:t>
            </a:r>
            <a:r>
              <a:rPr lang="en-US" altLang="en-US" sz="1600" dirty="0"/>
              <a:t> Page. http://keallaigh.tripod.com/arachnid.html. </a:t>
            </a:r>
            <a:r>
              <a:rPr lang="el-GR" altLang="en-US" sz="1600" dirty="0"/>
              <a:t>Πηγή: </a:t>
            </a:r>
            <a:r>
              <a:rPr lang="en-US" altLang="en-US" sz="1600" dirty="0"/>
              <a:t>http://keallaigh.tripod.com.</a:t>
            </a:r>
          </a:p>
          <a:p>
            <a:pPr marL="0" indent="0" eaLnBrk="1" hangingPunct="1">
              <a:buNone/>
            </a:pPr>
            <a:r>
              <a:rPr lang="el-GR" altLang="en-US" sz="1600" b="1" dirty="0" smtClean="0"/>
              <a:t>Εικόνα </a:t>
            </a:r>
            <a:r>
              <a:rPr lang="el-GR" altLang="en-US" sz="1600" b="1" dirty="0"/>
              <a:t>55</a:t>
            </a:r>
            <a:r>
              <a:rPr lang="el-GR" altLang="en-US" sz="1600" dirty="0"/>
              <a:t>. </a:t>
            </a:r>
            <a:r>
              <a:rPr lang="en-US" altLang="en-US" sz="1600" dirty="0"/>
              <a:t>Copyright @ </a:t>
            </a:r>
            <a:r>
              <a:rPr lang="el-GR" altLang="en-US" sz="1600" dirty="0"/>
              <a:t>Αναστάσιος </a:t>
            </a:r>
            <a:r>
              <a:rPr lang="el-GR" altLang="en-US" sz="1600" dirty="0" err="1"/>
              <a:t>Λεγάκις</a:t>
            </a:r>
            <a:r>
              <a:rPr lang="el-GR" altLang="en-US" sz="1600" dirty="0"/>
              <a:t>.</a:t>
            </a:r>
          </a:p>
          <a:p>
            <a:pPr marL="0" indent="0" eaLnBrk="1" hangingPunct="1">
              <a:buNone/>
            </a:pPr>
            <a:r>
              <a:rPr lang="el-GR" altLang="en-US" sz="1600" b="1" dirty="0" smtClean="0"/>
              <a:t>Εικόνα </a:t>
            </a:r>
            <a:r>
              <a:rPr lang="el-GR" altLang="en-US" sz="1600" b="1" dirty="0"/>
              <a:t>56</a:t>
            </a:r>
            <a:r>
              <a:rPr lang="el-GR" altLang="en-US" sz="1600" dirty="0"/>
              <a:t>. </a:t>
            </a:r>
            <a:r>
              <a:rPr lang="en-US" altLang="en-US" sz="1600" dirty="0"/>
              <a:t>Copyright 1987 by CBS College Publishing, 1980 by Saunders College. H</a:t>
            </a:r>
            <a:r>
              <a:rPr lang="el-GR" altLang="en-US" sz="1600" dirty="0"/>
              <a:t>ο</a:t>
            </a:r>
            <a:r>
              <a:rPr lang="en-US" altLang="en-US" sz="1600" dirty="0" err="1"/>
              <a:t>lt</a:t>
            </a:r>
            <a:r>
              <a:rPr lang="en-US" altLang="en-US" sz="1600" dirty="0"/>
              <a:t>, Rinehart and Winston, 1963,1968 and 1974 by W.B. Saunders Company. </a:t>
            </a:r>
            <a:r>
              <a:rPr lang="el-GR" altLang="en-US" sz="1600" dirty="0"/>
              <a:t>Πηγή: </a:t>
            </a:r>
            <a:r>
              <a:rPr lang="en-US" altLang="en-US" sz="1600" dirty="0" err="1"/>
              <a:t>Invertabrate</a:t>
            </a:r>
            <a:r>
              <a:rPr lang="en-US" altLang="en-US" sz="1600" dirty="0"/>
              <a:t> Zoology, Barnes, ISBN 0-03-008914-X. </a:t>
            </a:r>
          </a:p>
          <a:p>
            <a:pPr marL="0" indent="0" eaLnBrk="1" hangingPunct="1">
              <a:buNone/>
            </a:pP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98</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413142756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10</a:t>
            </a:r>
            <a:r>
              <a:rPr lang="en-US" altLang="en-US" sz="4000" dirty="0" smtClean="0"/>
              <a:t>/</a:t>
            </a:r>
            <a:r>
              <a:rPr lang="el-GR" altLang="en-US" sz="4000" dirty="0" smtClean="0"/>
              <a:t>18</a:t>
            </a:r>
            <a:endParaRPr lang="en-US" altLang="en-US" sz="4000" dirty="0" smtClean="0"/>
          </a:p>
        </p:txBody>
      </p:sp>
      <p:sp>
        <p:nvSpPr>
          <p:cNvPr id="95235" name="Content Placeholder 6"/>
          <p:cNvSpPr>
            <a:spLocks noGrp="1"/>
          </p:cNvSpPr>
          <p:nvPr>
            <p:ph idx="1"/>
          </p:nvPr>
        </p:nvSpPr>
        <p:spPr>
          <a:xfrm>
            <a:off x="428625" y="1484784"/>
            <a:ext cx="8286750" cy="4495800"/>
          </a:xfrm>
        </p:spPr>
        <p:txBody>
          <a:bodyPr/>
          <a:lstStyle/>
          <a:p>
            <a:pPr marL="0" indent="0" eaLnBrk="1" hangingPunct="1">
              <a:buFont typeface="Arial" panose="020B0604020202020204" pitchFamily="34" charset="0"/>
              <a:buNone/>
            </a:pPr>
            <a:r>
              <a:rPr lang="el-GR" altLang="en-US" sz="1600" b="1" dirty="0" smtClean="0"/>
              <a:t>Εικόνες</a:t>
            </a:r>
          </a:p>
          <a:p>
            <a:pPr marL="0" indent="0" eaLnBrk="1" hangingPunct="1">
              <a:buNone/>
            </a:pPr>
            <a:r>
              <a:rPr lang="el-GR" altLang="en-US" sz="1600" b="1" dirty="0"/>
              <a:t>Εικόνα 57. </a:t>
            </a:r>
            <a:r>
              <a:rPr lang="en-US" altLang="en-US" sz="1600" dirty="0"/>
              <a:t>Copyright 2001, R. Fox, Lander University.</a:t>
            </a:r>
          </a:p>
          <a:p>
            <a:pPr marL="0" indent="0" eaLnBrk="1" hangingPunct="1">
              <a:buNone/>
            </a:pPr>
            <a:r>
              <a:rPr lang="el-GR" altLang="en-US" sz="1600" b="1" dirty="0" smtClean="0"/>
              <a:t>Εικόνα </a:t>
            </a:r>
            <a:r>
              <a:rPr lang="el-GR" altLang="en-US" sz="1600" b="1" dirty="0"/>
              <a:t>58</a:t>
            </a:r>
            <a:r>
              <a:rPr lang="el-GR" altLang="en-US" sz="1600" dirty="0"/>
              <a:t>. Τ</a:t>
            </a:r>
            <a:r>
              <a:rPr lang="en-US" altLang="en-US" sz="1600" dirty="0" err="1"/>
              <a:t>ree</a:t>
            </a:r>
            <a:r>
              <a:rPr lang="en-US" altLang="en-US" sz="1600" dirty="0"/>
              <a:t> of Life </a:t>
            </a:r>
            <a:r>
              <a:rPr lang="en-US" altLang="en-US" sz="1600" dirty="0" err="1"/>
              <a:t>Arachnida</a:t>
            </a:r>
            <a:r>
              <a:rPr lang="en-US" altLang="en-US" sz="1600" dirty="0"/>
              <a:t>. Spiders, mites, scorpions, </a:t>
            </a:r>
            <a:r>
              <a:rPr lang="en-US" altLang="en-US" sz="1600" dirty="0" err="1"/>
              <a:t>whipscorpions</a:t>
            </a:r>
            <a:r>
              <a:rPr lang="en-US" altLang="en-US" sz="1600" dirty="0"/>
              <a:t>, </a:t>
            </a:r>
            <a:r>
              <a:rPr lang="en-US" altLang="en-US" sz="1600" dirty="0" err="1"/>
              <a:t>pseudoscorpions</a:t>
            </a:r>
            <a:r>
              <a:rPr lang="en-US" altLang="en-US" sz="1600" dirty="0"/>
              <a:t>. The TEXT of this page is licensed under the Creative Commons Attribution-</a:t>
            </a:r>
            <a:r>
              <a:rPr lang="en-US" altLang="en-US" sz="1600" dirty="0" err="1"/>
              <a:t>NonCommercial</a:t>
            </a:r>
            <a:r>
              <a:rPr lang="en-US" altLang="en-US" sz="1600" dirty="0"/>
              <a:t> License - Version 3.0. Copyright © 2002 </a:t>
            </a:r>
            <a:r>
              <a:rPr lang="en-US" altLang="en-US" sz="1600" dirty="0" err="1"/>
              <a:t>Arie</a:t>
            </a:r>
            <a:r>
              <a:rPr lang="en-US" altLang="en-US" sz="1600" dirty="0"/>
              <a:t> van der </a:t>
            </a:r>
            <a:r>
              <a:rPr lang="en-US" altLang="en-US" sz="1600" dirty="0" err="1"/>
              <a:t>Meijden</a:t>
            </a:r>
            <a:r>
              <a:rPr lang="en-US" altLang="en-US" sz="1600" dirty="0"/>
              <a:t>. </a:t>
            </a:r>
            <a:r>
              <a:rPr lang="el-GR" altLang="en-US" sz="1600" dirty="0"/>
              <a:t>Σύνδεσμος: </a:t>
            </a:r>
            <a:r>
              <a:rPr lang="en-US" altLang="en-US" sz="1600" dirty="0"/>
              <a:t>http://tolweb.org/Arachnida. </a:t>
            </a:r>
            <a:r>
              <a:rPr lang="el-GR" altLang="en-US" sz="1600" dirty="0"/>
              <a:t>Πηγή: </a:t>
            </a:r>
            <a:r>
              <a:rPr lang="en-US" altLang="en-US" sz="1600" dirty="0"/>
              <a:t>http://tolweb.org.</a:t>
            </a:r>
          </a:p>
          <a:p>
            <a:pPr marL="0" indent="0" eaLnBrk="1" hangingPunct="1">
              <a:buNone/>
            </a:pPr>
            <a:r>
              <a:rPr lang="el-GR" altLang="en-US" sz="1600" b="1" dirty="0" smtClean="0"/>
              <a:t>Εικόνα </a:t>
            </a:r>
            <a:r>
              <a:rPr lang="el-GR" altLang="en-US" sz="1600" b="1" dirty="0"/>
              <a:t>59</a:t>
            </a:r>
            <a:r>
              <a:rPr lang="el-GR" altLang="en-US" sz="1600" dirty="0"/>
              <a:t>: </a:t>
            </a:r>
            <a:r>
              <a:rPr lang="en-US" altLang="en-US" sz="1600" dirty="0"/>
              <a:t>Copyright </a:t>
            </a:r>
            <a:r>
              <a:rPr lang="en-US" altLang="en-US" sz="1600" dirty="0" err="1"/>
              <a:t>Sidgwick</a:t>
            </a:r>
            <a:r>
              <a:rPr lang="en-US" altLang="en-US" sz="1600" dirty="0"/>
              <a:t> &amp; Jackson. </a:t>
            </a:r>
            <a:r>
              <a:rPr lang="el-GR" altLang="en-US" sz="1600" dirty="0"/>
              <a:t>Πηγή: </a:t>
            </a:r>
            <a:r>
              <a:rPr lang="en-US" altLang="en-US" sz="1600" dirty="0"/>
              <a:t>F.E.G. Cox et al. (1969). Practical Invertebrate Zoology. A Laboratory Manual. </a:t>
            </a:r>
            <a:r>
              <a:rPr lang="en-US" altLang="en-US" sz="1600" dirty="0" err="1"/>
              <a:t>Sidgwick</a:t>
            </a:r>
            <a:r>
              <a:rPr lang="en-US" altLang="en-US" sz="1600" dirty="0"/>
              <a:t> &amp; Jackson.</a:t>
            </a:r>
          </a:p>
          <a:p>
            <a:pPr marL="0" indent="0" eaLnBrk="1" hangingPunct="1">
              <a:buNone/>
            </a:pPr>
            <a:r>
              <a:rPr lang="el-GR" altLang="en-US" sz="1600" b="1" dirty="0" smtClean="0"/>
              <a:t>Εικόνα </a:t>
            </a:r>
            <a:r>
              <a:rPr lang="el-GR" altLang="en-US" sz="1600" b="1" dirty="0"/>
              <a:t>60. </a:t>
            </a:r>
            <a:r>
              <a:rPr lang="en-US" altLang="en-US" sz="1600" dirty="0"/>
              <a:t>Copyright 1987 by CBS College Publishing, 1980 by Saunders College. Holt, Rinehart and Winston, 1963,1968 and 1974 by W.B. Saunders Company. </a:t>
            </a:r>
            <a:r>
              <a:rPr lang="el-GR" altLang="en-US" sz="1600" dirty="0"/>
              <a:t>Πηγή: </a:t>
            </a:r>
            <a:r>
              <a:rPr lang="en-US" altLang="en-US" sz="1600" dirty="0"/>
              <a:t>Invertebrate Zoology, Barnes, ISBN 0-03-008914-X. </a:t>
            </a:r>
          </a:p>
          <a:p>
            <a:pPr marL="0" indent="0" eaLnBrk="1" hangingPunct="1">
              <a:buNone/>
            </a:pPr>
            <a:r>
              <a:rPr lang="el-GR" altLang="en-US" sz="1600" b="1" dirty="0" smtClean="0"/>
              <a:t>Εικόνα </a:t>
            </a:r>
            <a:r>
              <a:rPr lang="el-GR" altLang="en-US" sz="1600" b="1" dirty="0"/>
              <a:t>61</a:t>
            </a:r>
            <a:r>
              <a:rPr lang="el-GR" altLang="en-US" sz="1600" dirty="0"/>
              <a:t>. </a:t>
            </a:r>
            <a:r>
              <a:rPr lang="en-US" altLang="en-US" sz="1600" dirty="0"/>
              <a:t>Copyright 1987 by CBS College Publishing, 1980 by Saunders College. Holt, Rinehart and Winston, 1963,1968 and 1974 by W.B. Saunders Company. </a:t>
            </a:r>
            <a:r>
              <a:rPr lang="el-GR" altLang="en-US" sz="1600" dirty="0"/>
              <a:t>Πηγή: </a:t>
            </a:r>
            <a:r>
              <a:rPr lang="en-US" altLang="en-US" sz="1600" dirty="0"/>
              <a:t>Invertebrate Zoology, Barnes, ISBN 0-03-008914-X. </a:t>
            </a:r>
          </a:p>
          <a:p>
            <a:pPr marL="0" indent="0" eaLnBrk="1" hangingPunct="1">
              <a:buNone/>
            </a:pPr>
            <a:endParaRPr lang="el-GR" altLang="en-US" sz="1600" dirty="0" smtClean="0"/>
          </a:p>
          <a:p>
            <a:pPr marL="0" indent="0" eaLnBrk="1" hangingPunct="1">
              <a:buNone/>
            </a:pPr>
            <a:endParaRPr lang="el-GR" altLang="en-US" sz="1600" dirty="0"/>
          </a:p>
          <a:p>
            <a:pPr marL="0" indent="0" eaLnBrk="1" hangingPunct="1">
              <a:buNone/>
            </a:pPr>
            <a:endParaRPr lang="el-GR" altLang="en-US" sz="1600" dirty="0" smtClean="0"/>
          </a:p>
          <a:p>
            <a:pPr marL="0" indent="0" eaLnBrk="1" hangingPunct="1">
              <a:buNone/>
            </a:pPr>
            <a:endParaRPr lang="el-GR" altLang="en-US" sz="1600" dirty="0"/>
          </a:p>
          <a:p>
            <a:pPr marL="0" indent="0" eaLnBrk="1" hangingPunct="1">
              <a:buNone/>
            </a:pPr>
            <a:endParaRPr lang="el-GR" altLang="en-US" sz="1600" dirty="0" smtClean="0"/>
          </a:p>
        </p:txBody>
      </p:sp>
      <p:sp>
        <p:nvSpPr>
          <p:cNvPr id="4" name="Footer Placeholder 3"/>
          <p:cNvSpPr>
            <a:spLocks noGrp="1"/>
          </p:cNvSpPr>
          <p:nvPr>
            <p:ph type="ftr" sz="quarter" idx="11"/>
          </p:nvPr>
        </p:nvSpPr>
        <p:spPr/>
        <p:txBody>
          <a:bodyPr/>
          <a:lstStyle/>
          <a:p>
            <a:pPr>
              <a:defRPr/>
            </a:pPr>
            <a:r>
              <a:rPr lang="el-GR" smtClean="0"/>
              <a:t>Ενότητα 16. Τριλοβίτες, Χηληκεραιωτά και Μυριάποδα.</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99</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37537144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2">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F5CAB169-2B43-4203-BB07-80DD662B9954}" vid="{4ACF3B61-C89C-4546-A11D-31FD36574B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2354</TotalTime>
  <Words>5739</Words>
  <Application>Microsoft Office PowerPoint</Application>
  <PresentationFormat>On-screen Show (4:3)</PresentationFormat>
  <Paragraphs>783</Paragraphs>
  <Slides>107</Slides>
  <Notes>84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107</vt:i4>
      </vt:variant>
    </vt:vector>
  </HeadingPairs>
  <TitlesOfParts>
    <vt:vector size="113" baseType="lpstr">
      <vt:lpstr>Arial</vt:lpstr>
      <vt:lpstr>Calibri</vt:lpstr>
      <vt:lpstr>Comic Sans MS</vt:lpstr>
      <vt:lpstr>Tahoma</vt:lpstr>
      <vt:lpstr>Wingdings</vt:lpstr>
      <vt:lpstr>Theme2</vt:lpstr>
      <vt:lpstr>Ζωολογία Ι</vt:lpstr>
      <vt:lpstr>Περιεχόμενο Ενότητας</vt:lpstr>
      <vt:lpstr>Αρθρόποδα</vt:lpstr>
      <vt:lpstr>Σώμα χωρισμένο σε τάγματα</vt:lpstr>
      <vt:lpstr>Αρθρωτά εξαρτήματα</vt:lpstr>
      <vt:lpstr>Εξωσκελετός από επιδερμίδιο</vt:lpstr>
      <vt:lpstr>Δομή του εξωσκελετού των Αρθροπόδων</vt:lpstr>
      <vt:lpstr>Σύνθετα μυϊκά συστήματα</vt:lpstr>
      <vt:lpstr>Νευρικό σύστημα</vt:lpstr>
      <vt:lpstr>Ανάπτυξη</vt:lpstr>
      <vt:lpstr>Eκδύσεις</vt:lpstr>
      <vt:lpstr>Οι 5 κύριες ομάδες Αρθροπόδων</vt:lpstr>
      <vt:lpstr>Φυλογένεση</vt:lpstr>
      <vt:lpstr>Υπόφυλο Τριλοβίτες 1/3</vt:lpstr>
      <vt:lpstr>Υπόφυλο Τριλοβίτες 2/3</vt:lpstr>
      <vt:lpstr>Υπόφυλο Τριλοβίτες 3/3</vt:lpstr>
      <vt:lpstr>Υπόφυλο Χηληκεραιωτά 1/3</vt:lpstr>
      <vt:lpstr>Υπόφυλο Χηληκεραιωτά 2/3</vt:lpstr>
      <vt:lpstr>Υπόφυλο Χηληκεραιωτά 3/3</vt:lpstr>
      <vt:lpstr>Ομοταξία Μηρόστομα</vt:lpstr>
      <vt:lpstr>Υφομοταξία Ευρυπτερίδια (εξαφανισμένα)</vt:lpstr>
      <vt:lpstr>Υφομοταξία Ξιφοσουρίδια 1/3</vt:lpstr>
      <vt:lpstr>Υφομοταξία Ξιφοσουρίδια 2/3</vt:lpstr>
      <vt:lpstr>Υφομοταξία Ξιφοσουρίδια 3/3</vt:lpstr>
      <vt:lpstr>Ομοταξία Πυκνογονίδια</vt:lpstr>
      <vt:lpstr>Πυκνογονίδια: Nymphon rubrum</vt:lpstr>
      <vt:lpstr>Πυκνογονίδια: τύποι σώματος</vt:lpstr>
      <vt:lpstr>Πυκνογονίδια 1/2</vt:lpstr>
      <vt:lpstr>Πυκνογονίδια 2/2 </vt:lpstr>
      <vt:lpstr>Ομοταξία Αραχνίδια 1/2</vt:lpstr>
      <vt:lpstr>Ομοταξία Αραχνίδια 2/2</vt:lpstr>
      <vt:lpstr>Τάξη Αράχνες</vt:lpstr>
      <vt:lpstr>Αράχνη: θηλυκό άτομο, κοιλιακή όψη</vt:lpstr>
      <vt:lpstr>Εξωτερική Μορφολογία Αράχνης</vt:lpstr>
      <vt:lpstr>Εξωτερική ανατομία αράχνης</vt:lpstr>
      <vt:lpstr>Οφθαλμοί αράχνης</vt:lpstr>
      <vt:lpstr>Νευρικό σύστημα Αράχνης</vt:lpstr>
      <vt:lpstr>Χηληκεραίες ,  Ποδοπροσακτρίδες , Πόδια</vt:lpstr>
      <vt:lpstr>Βιβλιοπνεύμονας</vt:lpstr>
      <vt:lpstr>Εσωτερική οργάνωση Αράχνης</vt:lpstr>
      <vt:lpstr>Κυκλοφορικό σύστημα Αράχνης</vt:lpstr>
      <vt:lpstr>Αναπαραγωγή</vt:lpstr>
      <vt:lpstr>Αράχνιες θηλές ή κλωστρίδια 1/2</vt:lpstr>
      <vt:lpstr>Αράχνιες θηλές ή κλωστρίδια 2/2</vt:lpstr>
      <vt:lpstr>Αράχνη: αδένες </vt:lpstr>
      <vt:lpstr>Αράχνη: αυγά </vt:lpstr>
      <vt:lpstr>Η εξέλιξη του ιστού  των αραχνών</vt:lpstr>
      <vt:lpstr>Ανατομία κυκλικού ιστού</vt:lpstr>
      <vt:lpstr>Τάξη Σκορπιοί</vt:lpstr>
      <vt:lpstr>Κοιλιακή επιφάνεια Σκορπιού</vt:lpstr>
      <vt:lpstr>Νευρικό σύστημα Σκορπιού</vt:lpstr>
      <vt:lpstr>Σύζευξη Σκορπιού</vt:lpstr>
      <vt:lpstr>Θηλυκό άτομο</vt:lpstr>
      <vt:lpstr>Τάξη Φαλάγγια 1/2</vt:lpstr>
      <vt:lpstr>Τάξη Φαλάγγια 2/2</vt:lpstr>
      <vt:lpstr>Τάξη Ψευδοσκορπιοί</vt:lpstr>
      <vt:lpstr>Μορφολογία  ψευδοσκορπιού Chelifer cancroides </vt:lpstr>
      <vt:lpstr>Σύζευξη ψευδοσκορπιών</vt:lpstr>
      <vt:lpstr>Τάξη Γαλεώδη</vt:lpstr>
      <vt:lpstr>Τάξη Ακάρεα 1/6</vt:lpstr>
      <vt:lpstr>Τάξη Ακάρεα 2/6</vt:lpstr>
      <vt:lpstr>Τάξη Ακάρεα 3/6</vt:lpstr>
      <vt:lpstr>Τάξη Ακάρεα 4/6</vt:lpstr>
      <vt:lpstr>Κύκλος ζωής Ixodes scapularis</vt:lpstr>
      <vt:lpstr>Διάφορες ομάδες ακάρεων</vt:lpstr>
      <vt:lpstr>Φυλογένεση των Χηληκεραιωτών και των Αραχνιδίων 1/2</vt:lpstr>
      <vt:lpstr>Φυλογένεση των Χηληκεραιωτών και των Αραχνιδίων 2/2</vt:lpstr>
      <vt:lpstr>Ομοταξία Χειλόποδα 1/6</vt:lpstr>
      <vt:lpstr>Ομοταξία Χειλόποδα 2/6</vt:lpstr>
      <vt:lpstr>Ομοταξία Χειλόποδα 3/6</vt:lpstr>
      <vt:lpstr>Ομοταξία Χειλόποδα 4/6</vt:lpstr>
      <vt:lpstr>Ομοταξία Χειλόποδα 5/6</vt:lpstr>
      <vt:lpstr>Ομοταξία Χειλόποδα 6/6</vt:lpstr>
      <vt:lpstr>Ομοταξία Διπλόποδα 1/5</vt:lpstr>
      <vt:lpstr>Ομοταξία Διπλόποδα 2/5</vt:lpstr>
      <vt:lpstr>Ομοταξία Διπλόποδα 3/5</vt:lpstr>
      <vt:lpstr>Ομοταξία Διπλόποδα 4/5</vt:lpstr>
      <vt:lpstr>Ομοταξία Διπλόποδα 5/5</vt:lpstr>
      <vt:lpstr>Ομοταξία Σύμφυλα 1/2</vt:lpstr>
      <vt:lpstr>Ομοταξία Σύμφυλα 2/2</vt:lpstr>
      <vt:lpstr>Ομοταξία Παυρόποδα 1/2</vt:lpstr>
      <vt:lpstr>Ομοταξία Παυρόποδα 2/2</vt:lpstr>
      <vt:lpstr>Τέλος Παρουσίασης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1/18</vt:lpstr>
      <vt:lpstr>Σημείωμα Χρήσης Έργων Τρίτων 2/18</vt:lpstr>
      <vt:lpstr>Σημείωμα Χρήσης Έργων Τρίτων 3/18</vt:lpstr>
      <vt:lpstr>Σημείωμα Χρήσης Έργων Τρίτων 4/18</vt:lpstr>
      <vt:lpstr>Σημείωμα Χρήσης Έργων Τρίτων 5/18</vt:lpstr>
      <vt:lpstr>Σημείωμα Χρήσης Έργων Τρίτων 6/18</vt:lpstr>
      <vt:lpstr>Σημείωμα Χρήσης Έργων Τρίτων 7/18</vt:lpstr>
      <vt:lpstr>Σημείωμα Χρήσης Έργων Τρίτων 8/18</vt:lpstr>
      <vt:lpstr>Σημείωμα Χρήσης Έργων Τρίτων 9/18</vt:lpstr>
      <vt:lpstr>Σημείωμα Χρήσης Έργων Τρίτων 10/18</vt:lpstr>
      <vt:lpstr>Σημείωμα Χρήσης Έργων Τρίτων 11/18</vt:lpstr>
      <vt:lpstr>Σημείωμα Χρήσης Έργων Τρίτων 12/18</vt:lpstr>
      <vt:lpstr>Σημείωμα Χρήσης Έργων Τρίτων 13/18</vt:lpstr>
      <vt:lpstr>Σημείωμα Χρήσης Έργων Τρίτων 14/18</vt:lpstr>
      <vt:lpstr>Σημείωμα Χρήσης Έργων Τρίτων 15/18</vt:lpstr>
      <vt:lpstr>Σημείωμα Χρήσης Έργων Τρίτων 16/18</vt:lpstr>
      <vt:lpstr>Σημείωμα Χρήσης Έργων Τρίτων 17/18</vt:lpstr>
      <vt:lpstr>Σημείωμα Χρήσης Έργων Τρίτων 18/18</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Grammateia</dc:creator>
  <cp:lastModifiedBy>Vassiliki Siafaka</cp:lastModifiedBy>
  <cp:revision>281</cp:revision>
  <cp:lastPrinted>2015-01-27T11:52:32Z</cp:lastPrinted>
  <dcterms:created xsi:type="dcterms:W3CDTF">2015-01-20T10:43:53Z</dcterms:created>
  <dcterms:modified xsi:type="dcterms:W3CDTF">2015-11-12T23:36:44Z</dcterms:modified>
</cp:coreProperties>
</file>