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23.xml" ContentType="application/vnd.openxmlformats-officedocument.presentationml.tags+xml"/>
  <Override PartName="/ppt/notesSlides/notesSlide7.xml" ContentType="application/vnd.openxmlformats-officedocument.presentationml.notesSlide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6"/>
  </p:notesMasterIdLst>
  <p:sldIdLst>
    <p:sldId id="360" r:id="rId3"/>
    <p:sldId id="308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3" r:id="rId15"/>
    <p:sldId id="354" r:id="rId16"/>
    <p:sldId id="355" r:id="rId17"/>
    <p:sldId id="356" r:id="rId18"/>
    <p:sldId id="290" r:id="rId19"/>
    <p:sldId id="295" r:id="rId20"/>
    <p:sldId id="299" r:id="rId21"/>
    <p:sldId id="357" r:id="rId22"/>
    <p:sldId id="358" r:id="rId23"/>
    <p:sldId id="359" r:id="rId24"/>
    <p:sldId id="293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60"/>
            <p14:sldId id="308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3"/>
            <p14:sldId id="354"/>
            <p14:sldId id="355"/>
            <p14:sldId id="356"/>
            <p14:sldId id="290"/>
            <p14:sldId id="295"/>
            <p14:sldId id="299"/>
            <p14:sldId id="357"/>
            <p14:sldId id="358"/>
            <p14:sldId id="359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12" d="100"/>
          <a:sy n="112" d="100"/>
        </p:scale>
        <p:origin x="-16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28/10/2015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hyperlink" Target="http://opencourses.uoa.gr/courses/ECD5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22.png"/><Relationship Id="rId4" Type="http://schemas.openxmlformats.org/officeDocument/2006/relationships/hyperlink" Target="%5b1%5d%20http:/creativecommons.org/licenses/by-nc-sa/4.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hyperlink" Target="http://www.biblionet.gr/book/172608/Alemagna,_Beatrice/%CE%A4%CE%BF_%CE%B3%CE%B9%CE%B3%CE%AC%CE%BD%CF%84%CE%B9%CE%BF_%CF%80%CF%81%CE%B1%CE%B3%CE%BC%CE%B1%CF%84%CE%AC%CE%BA%CE%B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725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Παιχνίδι παντομίμας: «Νιώθω χαρούμενος/ </a:t>
            </a:r>
            <a:r>
              <a:rPr lang="el-GR" dirty="0" smtClean="0"/>
              <a:t>ευτυχισμένος…» (2/2) 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«…όταν σκαρφαλώνω </a:t>
            </a:r>
            <a:r>
              <a:rPr lang="el-GR" sz="2000" dirty="0" smtClean="0"/>
              <a:t>στα δέντρα!»</a:t>
            </a:r>
            <a:endParaRPr lang="el-GR" sz="2000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«…όταν </a:t>
            </a:r>
            <a:r>
              <a:rPr lang="el-GR" sz="2000" dirty="0" smtClean="0"/>
              <a:t>χορεύω!»</a:t>
            </a:r>
            <a:endParaRPr lang="el-GR" sz="2000" dirty="0"/>
          </a:p>
        </p:txBody>
      </p:sp>
      <p:pic>
        <p:nvPicPr>
          <p:cNvPr id="5" name="Θέση περιεχομένου 4" descr="Παιχνίδι παντομίμας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227873"/>
            <a:ext cx="2880320" cy="3793415"/>
          </a:xfrm>
          <a:prstGeom prst="rect">
            <a:avLst/>
          </a:prstGeom>
        </p:spPr>
      </p:pic>
      <p:pic>
        <p:nvPicPr>
          <p:cNvPr id="9" name="4 - Εικόνα" descr="Παιχνίδι παντομίμας"/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227873"/>
            <a:ext cx="2736304" cy="379341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4232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Κολάζ: «Μια </a:t>
            </a:r>
            <a:r>
              <a:rPr lang="el-GR" dirty="0"/>
              <a:t>ιστορία της </a:t>
            </a:r>
            <a:r>
              <a:rPr lang="el-GR" dirty="0" smtClean="0"/>
              <a:t>Ευτυχίας» (1/2)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Δημιουργώντας το δικό μας κολάζ </a:t>
            </a:r>
            <a:r>
              <a:rPr lang="el-GR" dirty="0" smtClean="0"/>
              <a:t>«μια </a:t>
            </a:r>
            <a:r>
              <a:rPr lang="el-GR" dirty="0"/>
              <a:t>ιστορία της </a:t>
            </a:r>
            <a:r>
              <a:rPr lang="el-GR" dirty="0" smtClean="0"/>
              <a:t>Ευτυχίας»,  </a:t>
            </a:r>
            <a:r>
              <a:rPr lang="el-GR" dirty="0"/>
              <a:t>ψάχνοντας διάφορες σελίδες από </a:t>
            </a:r>
            <a:r>
              <a:rPr lang="el-GR" dirty="0" smtClean="0"/>
              <a:t>περιοδικά.</a:t>
            </a:r>
            <a:endParaRPr lang="el-GR" dirty="0"/>
          </a:p>
          <a:p>
            <a:endParaRPr lang="el-GR" dirty="0"/>
          </a:p>
        </p:txBody>
      </p:sp>
      <p:pic>
        <p:nvPicPr>
          <p:cNvPr id="1026" name="Picture 2" descr="Τα παιδά κοιτάζουν διάφορα περιοδικά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432" y="1600200"/>
            <a:ext cx="399813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06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Κολάζ: «Μια ιστορία της Ευτυχίας</a:t>
            </a:r>
            <a:r>
              <a:rPr lang="el-GR" dirty="0" smtClean="0"/>
              <a:t>» (2/2)</a:t>
            </a:r>
            <a:endParaRPr lang="el-GR" dirty="0"/>
          </a:p>
        </p:txBody>
      </p:sp>
      <p:pic>
        <p:nvPicPr>
          <p:cNvPr id="6" name="Θέση περιεχομένου 5" descr="Τα παιδιά κόβουν εικόνες από τα περιοδικά.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00200"/>
            <a:ext cx="3816424" cy="4525963"/>
          </a:xfrm>
          <a:prstGeom prst="rect">
            <a:avLst/>
          </a:prstGeom>
        </p:spPr>
      </p:pic>
      <p:pic>
        <p:nvPicPr>
          <p:cNvPr id="5" name="4 - Εικόνα" descr="Τα παιδιά κόβουν εικόνες από τα περιοδικά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9828" y="1600200"/>
            <a:ext cx="3515343" cy="4525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3098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έργα των παιδιών (1/4)</a:t>
            </a:r>
            <a:endParaRPr lang="el-GR" dirty="0"/>
          </a:p>
        </p:txBody>
      </p:sp>
      <p:pic>
        <p:nvPicPr>
          <p:cNvPr id="9" name="Θέση περιεχομένου 8" descr="Κολάζ των παιδιών.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715" y="1557338"/>
            <a:ext cx="6029270" cy="45259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0643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έργα των παιδιών </a:t>
            </a:r>
            <a:r>
              <a:rPr lang="el-GR" dirty="0" smtClean="0"/>
              <a:t>(2/4</a:t>
            </a:r>
            <a:r>
              <a:rPr lang="el-GR" dirty="0"/>
              <a:t>)</a:t>
            </a:r>
          </a:p>
        </p:txBody>
      </p:sp>
      <p:pic>
        <p:nvPicPr>
          <p:cNvPr id="6" name="Θέση περιεχομένου 5" descr="Κολάζ των παιδιών.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715" y="1557338"/>
            <a:ext cx="6029270" cy="45259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1967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έργα των παιδιών </a:t>
            </a:r>
            <a:r>
              <a:rPr lang="el-GR" dirty="0" smtClean="0"/>
              <a:t>(3/4</a:t>
            </a:r>
            <a:r>
              <a:rPr lang="el-GR" dirty="0"/>
              <a:t>)</a:t>
            </a:r>
          </a:p>
        </p:txBody>
      </p:sp>
      <p:pic>
        <p:nvPicPr>
          <p:cNvPr id="5" name="Θέση περιεχομένου 4" descr="Κολάζ των παιδιών.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715" y="1557338"/>
            <a:ext cx="6029270" cy="45259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755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έργα των παιδιών </a:t>
            </a:r>
            <a:r>
              <a:rPr lang="el-GR" dirty="0" smtClean="0"/>
              <a:t>(4/4</a:t>
            </a:r>
            <a:r>
              <a:rPr lang="el-GR" dirty="0"/>
              <a:t>)</a:t>
            </a:r>
          </a:p>
        </p:txBody>
      </p:sp>
      <p:pic>
        <p:nvPicPr>
          <p:cNvPr id="4" name="Θέση περιεχομένου 3" descr="Κολάζ των παιδιών.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715" y="1557338"/>
            <a:ext cx="6029270" cy="45259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243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</a:t>
            </a:r>
            <a:r>
              <a:rPr lang="el-GR" sz="2400" b="1" dirty="0" smtClean="0"/>
              <a:t>πρακτική</a:t>
            </a:r>
            <a:r>
              <a:rPr lang="en-GB" sz="2400" dirty="0" smtClean="0"/>
              <a:t>: </a:t>
            </a:r>
            <a:r>
              <a:rPr lang="el-GR" sz="2400" dirty="0" err="1" smtClean="0"/>
              <a:t>Βιολέτ</a:t>
            </a:r>
            <a:r>
              <a:rPr lang="el-GR" sz="2400" dirty="0" err="1"/>
              <a:t>τ</a:t>
            </a:r>
            <a:r>
              <a:rPr lang="el-GR" sz="2400" dirty="0" err="1" smtClean="0"/>
              <a:t>α</a:t>
            </a:r>
            <a:r>
              <a:rPr lang="el-GR" sz="2400" dirty="0" smtClean="0"/>
              <a:t> </a:t>
            </a:r>
            <a:r>
              <a:rPr lang="el-GR" sz="2400" dirty="0" err="1" smtClean="0"/>
              <a:t>Ρουσάκου</a:t>
            </a:r>
            <a:r>
              <a:rPr lang="el-GR" sz="2400" dirty="0" smtClean="0"/>
              <a:t>. </a:t>
            </a:r>
            <a:endParaRPr lang="en-US" sz="2400" dirty="0" smtClean="0"/>
          </a:p>
          <a:p>
            <a:pPr marL="0" indent="0"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n-US" sz="2400" dirty="0" err="1"/>
              <a:t>Alemagna</a:t>
            </a:r>
            <a:r>
              <a:rPr lang="en-US" sz="2400" dirty="0"/>
              <a:t>, Beatrice. </a:t>
            </a:r>
            <a:r>
              <a:rPr lang="el-GR" sz="2400" b="1" dirty="0"/>
              <a:t>Το γιγάντιο πραγματάκι </a:t>
            </a:r>
            <a:r>
              <a:rPr lang="el-GR" sz="2400" dirty="0"/>
              <a:t>/ </a:t>
            </a:r>
            <a:r>
              <a:rPr lang="en-US" sz="2400" dirty="0"/>
              <a:t>Beatrice </a:t>
            </a:r>
            <a:r>
              <a:rPr lang="en-US" sz="2400" dirty="0" err="1"/>
              <a:t>Alemagna</a:t>
            </a:r>
            <a:r>
              <a:rPr lang="en-US" sz="2400" dirty="0"/>
              <a:t> · </a:t>
            </a:r>
            <a:r>
              <a:rPr lang="el-GR" sz="2400" dirty="0"/>
              <a:t>μετάφραση Γιώργος </a:t>
            </a:r>
            <a:r>
              <a:rPr lang="el-GR" sz="2400" dirty="0" err="1"/>
              <a:t>Κουραβέλος</a:t>
            </a:r>
            <a:r>
              <a:rPr lang="el-GR" sz="2400" dirty="0"/>
              <a:t> · εικονογράφηση </a:t>
            </a:r>
            <a:r>
              <a:rPr lang="en-US" sz="2400" dirty="0"/>
              <a:t>Beatrice </a:t>
            </a:r>
            <a:r>
              <a:rPr lang="en-US" sz="2400" dirty="0" err="1"/>
              <a:t>Alemagna</a:t>
            </a:r>
            <a:r>
              <a:rPr lang="en-US" sz="2400" dirty="0"/>
              <a:t>. - 1</a:t>
            </a:r>
            <a:r>
              <a:rPr lang="el-GR" sz="2400" dirty="0"/>
              <a:t>η </a:t>
            </a:r>
            <a:r>
              <a:rPr lang="el-GR" sz="2400" dirty="0" err="1"/>
              <a:t>έκδ</a:t>
            </a:r>
            <a:r>
              <a:rPr lang="el-GR" sz="2400" dirty="0"/>
              <a:t>. - Καλαμάτα : Κόκκινο, 2011.</a:t>
            </a:r>
            <a:endParaRPr lang="en-GB" sz="2400" dirty="0"/>
          </a:p>
        </p:txBody>
      </p:sp>
      <p:pic>
        <p:nvPicPr>
          <p:cNvPr id="8" name="Picture 2" descr="Εξώφυλλο του βιβλίου: Το γιγάντιο πραγματάκι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2745" y="1600200"/>
            <a:ext cx="326951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48298" y="5625244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 err="1"/>
              <a:t>Βιολέττα</a:t>
            </a:r>
            <a:r>
              <a:rPr lang="el-GR" sz="2000" dirty="0"/>
              <a:t> </a:t>
            </a:r>
            <a:r>
              <a:rPr lang="el-GR" sz="2000" dirty="0" err="1" smtClean="0"/>
              <a:t>Ρουσάκου</a:t>
            </a:r>
            <a:r>
              <a:rPr lang="el-GR" sz="2000" smtClean="0"/>
              <a:t>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l-GR" sz="2000" dirty="0"/>
              <a:t>. Το γιγάντιο </a:t>
            </a:r>
            <a:r>
              <a:rPr lang="el-GR" sz="2000" dirty="0" smtClean="0"/>
              <a:t>πραγματάκι».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4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64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327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03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dirty="0"/>
              <a:t>Εικόνα 1, 2, </a:t>
            </a:r>
            <a:r>
              <a:rPr lang="el-GR" sz="2000" dirty="0" smtClean="0"/>
              <a:t>3, 4: </a:t>
            </a:r>
            <a:r>
              <a:rPr lang="el-GR" sz="2000" dirty="0"/>
              <a:t>Εξώφυλλο και ενδεικτικές σελίδες του βιβλίου </a:t>
            </a:r>
            <a:r>
              <a:rPr lang="el-GR" sz="2000" dirty="0" smtClean="0"/>
              <a:t>«</a:t>
            </a:r>
            <a:r>
              <a:rPr lang="el-GR" sz="2000" dirty="0" smtClean="0">
                <a:hlinkClick r:id="rId4"/>
              </a:rPr>
              <a:t>Το </a:t>
            </a:r>
            <a:r>
              <a:rPr lang="el-GR" sz="2000" dirty="0">
                <a:hlinkClick r:id="rId4"/>
              </a:rPr>
              <a:t>γιγάντιο </a:t>
            </a:r>
            <a:r>
              <a:rPr lang="el-GR" sz="2000" dirty="0" smtClean="0">
                <a:hlinkClick r:id="rId4"/>
              </a:rPr>
              <a:t>πραγματάκι</a:t>
            </a:r>
            <a:r>
              <a:rPr lang="el-GR" sz="2000" b="1" dirty="0" smtClean="0"/>
              <a:t>» </a:t>
            </a:r>
            <a:r>
              <a:rPr lang="el-GR" sz="2000" dirty="0"/>
              <a:t>/ </a:t>
            </a:r>
            <a:r>
              <a:rPr lang="en-US" sz="2000" dirty="0"/>
              <a:t>Beatrice </a:t>
            </a:r>
            <a:r>
              <a:rPr lang="en-US" sz="2000" dirty="0" err="1"/>
              <a:t>Alemagna</a:t>
            </a:r>
            <a:r>
              <a:rPr lang="en-US" sz="2000" dirty="0"/>
              <a:t> · </a:t>
            </a:r>
            <a:r>
              <a:rPr lang="el-GR" sz="2000" dirty="0"/>
              <a:t>μετάφραση Γιώργος </a:t>
            </a:r>
            <a:r>
              <a:rPr lang="el-GR" sz="2000" dirty="0" err="1"/>
              <a:t>Κουραβέλος</a:t>
            </a:r>
            <a:r>
              <a:rPr lang="el-GR" sz="2000" dirty="0"/>
              <a:t> · εικονογράφηση </a:t>
            </a:r>
            <a:r>
              <a:rPr lang="en-US" sz="2000" dirty="0"/>
              <a:t>Beatrice </a:t>
            </a:r>
            <a:r>
              <a:rPr lang="en-US" sz="2000" dirty="0" err="1"/>
              <a:t>Alemagna</a:t>
            </a:r>
            <a:r>
              <a:rPr lang="en-US" sz="2000" dirty="0"/>
              <a:t>. - 1</a:t>
            </a:r>
            <a:r>
              <a:rPr lang="el-GR" sz="2000" dirty="0"/>
              <a:t>η </a:t>
            </a:r>
            <a:r>
              <a:rPr lang="el-GR" sz="2000" dirty="0" err="1"/>
              <a:t>έκδ</a:t>
            </a:r>
            <a:r>
              <a:rPr lang="el-GR" sz="2000" dirty="0"/>
              <a:t>. - Καλαμάτα : Κόκκινο, 2011.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Ανάγνωση του βιβλίου </a:t>
            </a:r>
          </a:p>
        </p:txBody>
      </p:sp>
      <p:pic>
        <p:nvPicPr>
          <p:cNvPr id="6" name="Θέση περιεχομένου 5" descr="Η νηπιαγωγός παρουσιάζει το εξώφυλλο.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41" y="1600200"/>
            <a:ext cx="3456518" cy="4525963"/>
          </a:xfrm>
          <a:prstGeom prst="rect">
            <a:avLst/>
          </a:prstGeom>
        </p:spPr>
      </p:pic>
      <p:pic>
        <p:nvPicPr>
          <p:cNvPr id="7" name="Θέση περιεχομένου 6" descr="Η νηπιαγωγός διαβάζει το βιβλίο.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348" y="1600200"/>
            <a:ext cx="3560303" cy="45259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900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9626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/>
              <a:t>Συζήτηση στην </a:t>
            </a:r>
            <a:r>
              <a:rPr lang="el-GR" sz="2600" dirty="0" err="1"/>
              <a:t>παρεούλα</a:t>
            </a:r>
            <a:r>
              <a:rPr lang="el-GR" sz="2600" dirty="0"/>
              <a:t> ανατρέχοντας και πάλι σε κάποιες σελίδες του βιβλίου για να θυμηθούμε πότε και πού συναντά κανείς αυτό το γιγάντιο πραγματάκι που το λένε ευτυχία. </a:t>
            </a:r>
          </a:p>
          <a:p>
            <a:endParaRPr lang="el-GR" sz="2600" dirty="0"/>
          </a:p>
        </p:txBody>
      </p:sp>
      <p:pic>
        <p:nvPicPr>
          <p:cNvPr id="5" name="Θέση περιεχομένου 4" descr="Συζήτηση στην παρεούλα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7301" y="1772816"/>
            <a:ext cx="4919499" cy="3384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422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Απόσπασμα (1/3)</a:t>
            </a:r>
            <a:endParaRPr lang="el-GR" dirty="0"/>
          </a:p>
        </p:txBody>
      </p:sp>
      <p:pic>
        <p:nvPicPr>
          <p:cNvPr id="7" name="3 - Θέση περιεχομένου" descr="Ενδεικτικές σελίδες του βιβλίου.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16100" y="1881981"/>
            <a:ext cx="5524500" cy="3876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80312" y="5265204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[2]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264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Απόσπασμα (2/3)</a:t>
            </a:r>
            <a:endParaRPr lang="el-GR" dirty="0"/>
          </a:p>
        </p:txBody>
      </p:sp>
      <p:pic>
        <p:nvPicPr>
          <p:cNvPr id="4" name="5 - Θέση περιεχομένου" descr="Ενδεικτικές σελίδες του βιβλίου.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14450" y="1578769"/>
            <a:ext cx="6527800" cy="44831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891201" y="5625244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[3]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466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Απόσπασμα (3/3)</a:t>
            </a:r>
            <a:endParaRPr lang="el-GR" dirty="0"/>
          </a:p>
        </p:txBody>
      </p:sp>
      <p:pic>
        <p:nvPicPr>
          <p:cNvPr id="4" name="5 - Θέση περιεχομένου" descr="Ενδεικτικές σελίδες του βιβλίου.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8900" y="1591469"/>
            <a:ext cx="6438900" cy="4457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876126" y="5517232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344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/>
              <a:t>Παιδιά, εσείς πότε ήταν η τελευταία φορά που νιώσατε πάρα πολύ χαρούμενοι ή ευτυχισμένοι; 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πήγαμε με τη μαμά μου στο σπίτι του </a:t>
            </a:r>
            <a:r>
              <a:rPr lang="el-GR" sz="2600" dirty="0" smtClean="0"/>
              <a:t>Κίμωνα!</a:t>
            </a:r>
            <a:endParaRPr lang="en-US" sz="2600" dirty="0" smtClean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Το </a:t>
            </a:r>
            <a:r>
              <a:rPr lang="el-GR" sz="2600" dirty="0"/>
              <a:t>Σάββατο που πήγα στο </a:t>
            </a:r>
            <a:r>
              <a:rPr lang="el-GR" sz="2600" dirty="0" err="1"/>
              <a:t>πάρτυ</a:t>
            </a:r>
            <a:r>
              <a:rPr lang="el-GR" sz="2600" dirty="0"/>
              <a:t> του Γιάννη!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έβγαλα βόλτα το σκυλάκι μου!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πήγαμε με τη μαμά και πήραμε αυτοκινητάκια!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έσβησα τα κεράκια στην τούρτα μου!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έκανα </a:t>
            </a:r>
            <a:r>
              <a:rPr lang="el-GR" sz="2600" dirty="0" err="1"/>
              <a:t>πάρτυ</a:t>
            </a:r>
            <a:r>
              <a:rPr lang="el-GR" sz="2600" dirty="0" smtClean="0"/>
              <a:t>!</a:t>
            </a:r>
            <a:endParaRPr lang="en-US" sz="2600" dirty="0" smtClean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l-GR" sz="2600" dirty="0" smtClean="0"/>
              <a:t>Όταν </a:t>
            </a:r>
            <a:r>
              <a:rPr lang="el-GR" sz="2600" dirty="0"/>
              <a:t>ήμασταν με τη μαμά και τον μπαμπά στην θάλασσα!</a:t>
            </a:r>
          </a:p>
          <a:p>
            <a:pPr>
              <a:spcBef>
                <a:spcPts val="600"/>
              </a:spcBef>
            </a:pPr>
            <a:endParaRPr lang="el-GR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67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Παιχνίδι παντομίμας: «Νιώθω χαρούμενος/ </a:t>
            </a:r>
            <a:r>
              <a:rPr lang="el-GR" dirty="0" smtClean="0"/>
              <a:t>ευτυχισμένος…» (1/2) 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«… όταν </a:t>
            </a:r>
            <a:r>
              <a:rPr lang="el-GR" dirty="0" smtClean="0"/>
              <a:t>ονειρεύομαι!» </a:t>
            </a:r>
            <a:endParaRPr lang="el-GR" dirty="0"/>
          </a:p>
        </p:txBody>
      </p:sp>
      <p:pic>
        <p:nvPicPr>
          <p:cNvPr id="13" name="Θέση περιεχομένου 12" descr="Παιχνίδι παντομίμας"/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240351"/>
            <a:ext cx="3329568" cy="3878262"/>
          </a:xfrm>
          <a:prstGeom prst="rect">
            <a:avLst/>
          </a:prstGeom>
        </p:spPr>
      </p:pic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«…όταν κάνω τούμπες!»</a:t>
            </a:r>
          </a:p>
        </p:txBody>
      </p:sp>
      <p:pic>
        <p:nvPicPr>
          <p:cNvPr id="12" name="Θέση περιεχομένου 11" descr="Παιχνίδι παντομίμας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240351"/>
            <a:ext cx="3168352" cy="38782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13061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3"/>
  <p:tag name="ZHAW.ACCESSIBILITYADDIN.CHECKTIMEDATE" val="7/10/2015 11:14:41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8,5,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,7,4,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,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,"/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C147F0A-ECEA-414C-9D65-54A4F8B2945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646</Words>
  <Application>Microsoft Office PowerPoint</Application>
  <PresentationFormat>On-screen Show (4:3)</PresentationFormat>
  <Paragraphs>77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Θέμα του Office</vt:lpstr>
      <vt:lpstr>Το Εικονογραφημένο Βιβλίο στην Προσχολική Εκπαίδευση</vt:lpstr>
      <vt:lpstr>Διδακτική Πρακτική</vt:lpstr>
      <vt:lpstr>Ανάγνωση του βιβλίου </vt:lpstr>
      <vt:lpstr>Συζήτηση</vt:lpstr>
      <vt:lpstr>Απόσπασμα (1/3)</vt:lpstr>
      <vt:lpstr>Απόσπασμα (2/3)</vt:lpstr>
      <vt:lpstr>Απόσπασμα (3/3)</vt:lpstr>
      <vt:lpstr>Ερωτήσεις</vt:lpstr>
      <vt:lpstr>Παιχνίδι παντομίμας: «Νιώθω χαρούμενος/ ευτυχισμένος…» (1/2) </vt:lpstr>
      <vt:lpstr>Παιχνίδι παντομίμας: «Νιώθω χαρούμενος/ ευτυχισμένος…» (2/2) </vt:lpstr>
      <vt:lpstr>Κολάζ: «Μια ιστορία της Ευτυχίας» (1/2)</vt:lpstr>
      <vt:lpstr>Κολάζ: «Μια ιστορία της Ευτυχίας» (2/2)</vt:lpstr>
      <vt:lpstr>Τα έργα των παιδιών (1/4)</vt:lpstr>
      <vt:lpstr>Τα έργα των παιδιών (2/4)</vt:lpstr>
      <vt:lpstr>Τα έργα των παιδιών (3/4)</vt:lpstr>
      <vt:lpstr>Τα έργα των παιδιών (4/4)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γιγάντιο πραγματάκι </dc:title>
  <dc:subject>Το Εικονογραφημένο Βιβλίο στην Προσχολική Εκπαίδευση</dc:subject>
  <dc:creator> Αγγελική Γιαννικοπούλου</dc:creator>
  <cp:lastModifiedBy>Smaragda Papadopoulou</cp:lastModifiedBy>
  <cp:revision>209</cp:revision>
  <dcterms:created xsi:type="dcterms:W3CDTF">2012-09-06T09:03:05Z</dcterms:created>
  <dcterms:modified xsi:type="dcterms:W3CDTF">2015-10-28T21:26:17Z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51481A4D-71C4-4D18-A494-4C0904B3BA9E</vt:lpwstr>
  </property>
  <property fmtid="{D5CDD505-2E9C-101B-9397-08002B2CF9AE}" pid="3" name="ArticulatePath">
    <vt:lpwstr>New_Το γιγάντιο πραγματάκι, Ρουσάκου</vt:lpwstr>
  </property>
</Properties>
</file>