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4"/>
  </p:notesMasterIdLst>
  <p:sldIdLst>
    <p:sldId id="329" r:id="rId3"/>
    <p:sldId id="317" r:id="rId4"/>
    <p:sldId id="320" r:id="rId5"/>
    <p:sldId id="321" r:id="rId6"/>
    <p:sldId id="322" r:id="rId7"/>
    <p:sldId id="323" r:id="rId8"/>
    <p:sldId id="324" r:id="rId9"/>
    <p:sldId id="326" r:id="rId10"/>
    <p:sldId id="327" r:id="rId11"/>
    <p:sldId id="319" r:id="rId12"/>
    <p:sldId id="328" r:id="rId13"/>
    <p:sldId id="302" r:id="rId14"/>
    <p:sldId id="303" r:id="rId15"/>
    <p:sldId id="330" r:id="rId16"/>
    <p:sldId id="290" r:id="rId17"/>
    <p:sldId id="295" r:id="rId18"/>
    <p:sldId id="331" r:id="rId19"/>
    <p:sldId id="332" r:id="rId20"/>
    <p:sldId id="291" r:id="rId21"/>
    <p:sldId id="294" r:id="rId22"/>
    <p:sldId id="293" r:id="rId23"/>
  </p:sldIdLst>
  <p:sldSz cx="9144000" cy="6858000" type="screen4x3"/>
  <p:notesSz cx="6858000" cy="9144000"/>
  <p:custDataLst>
    <p:tags r:id="rId25"/>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29"/>
            <p14:sldId id="317"/>
            <p14:sldId id="320"/>
            <p14:sldId id="321"/>
            <p14:sldId id="322"/>
            <p14:sldId id="323"/>
            <p14:sldId id="324"/>
            <p14:sldId id="326"/>
            <p14:sldId id="327"/>
            <p14:sldId id="319"/>
            <p14:sldId id="328"/>
            <p14:sldId id="302"/>
            <p14:sldId id="303"/>
            <p14:sldId id="330"/>
            <p14:sldId id="290"/>
            <p14:sldId id="295"/>
            <p14:sldId id="331"/>
            <p14:sldId id="332"/>
            <p14:sldId id="291"/>
            <p14:sldId id="294"/>
          </p14:sldIdLst>
        </p14:section>
        <p14:section name="Untitled Section" id="{0F1CB131-A6BD-43D0-B8D4-1F27CEF7A05E}">
          <p14:sldIdLst>
            <p14:sldId id="29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77" autoAdjust="0"/>
    <p:restoredTop sz="99309" autoAdjust="0"/>
  </p:normalViewPr>
  <p:slideViewPr>
    <p:cSldViewPr>
      <p:cViewPr varScale="1">
        <p:scale>
          <a:sx n="109" d="100"/>
          <a:sy n="109" d="100"/>
        </p:scale>
        <p:origin x="150"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22/9/2015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2081307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073282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1947372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3432179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3686365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4188338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1615422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Αρχή της Περιοδείας του Παύλου στο Αιγαίο </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Αρχή της Περιοδείας του Παύλου στο Αιγαίο </a:t>
            </a:r>
            <a:endParaRPr lang="en-US" sz="1000" dirty="0">
              <a:solidFill>
                <a:srgbClr val="5075BC"/>
              </a:solidFill>
              <a:ea typeface="ＭＳ Ｐゴシック" pitchFamily="34" charset="-128"/>
              <a:cs typeface="+mn-cs"/>
            </a:endParaRPr>
          </a:p>
        </p:txBody>
      </p:sp>
      <p:pic>
        <p:nvPicPr>
          <p:cNvPr id="6" name="Picture 5" descr="[DECORATIVE]"/>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Αρχή της Περιοδείας του Παύλου στο Αιγαίο </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Αρχή της Περιοδείας του Παύλου στο Αιγαίο </a:t>
            </a:r>
            <a:endParaRPr lang="en-US" sz="1000" dirty="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Αρχή της Περιοδείας του Παύλου στο Αιγαίο </a:t>
            </a:r>
            <a:endParaRPr lang="en-US" sz="1000" dirty="0">
              <a:solidFill>
                <a:srgbClr val="5075BC"/>
              </a:solidFill>
              <a:ea typeface="ＭＳ Ｐゴシック" pitchFamily="34" charset="-128"/>
              <a:cs typeface="+mn-cs"/>
            </a:endParaRPr>
          </a:p>
        </p:txBody>
      </p:sp>
      <p:pic>
        <p:nvPicPr>
          <p:cNvPr id="5" name="Picture 4" descr="[DECORATIVE]"/>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Αρχή της Περιοδείας του Παύλου στο Αιγαίο </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Αρχή της Περιοδείας του Παύλου στο Αιγαίο </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eclass.uoa.gr/courses/SOCTHEOL144/"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hyperlink" Target="http://opencourses.uoa.gr/courses/SOCTHEOL2/"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efg-hohenstaufenstr.d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images.slideplayer.org/1/660108/slides/slide_8.jp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3.w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4"/>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normAutofit/>
          </a:bodyPr>
          <a:lstStyle/>
          <a:p>
            <a:r>
              <a:rPr lang="el-GR" altLang="el-GR" sz="4200" dirty="0" smtClean="0">
                <a:solidFill>
                  <a:srgbClr val="5075BC"/>
                </a:solidFill>
              </a:rPr>
              <a:t>Ερμηνεία των Πράξεων </a:t>
            </a:r>
            <a:r>
              <a:rPr lang="el-GR" altLang="el-GR" sz="4200" dirty="0">
                <a:solidFill>
                  <a:srgbClr val="5075BC"/>
                </a:solidFill>
              </a:rPr>
              <a:t>των Αποστόλων</a:t>
            </a:r>
            <a:endParaRPr lang="el-GR" sz="4200"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r>
              <a:rPr lang="el-GR" altLang="el-GR" sz="2800" dirty="0" smtClean="0">
                <a:solidFill>
                  <a:srgbClr val="5075BC"/>
                </a:solidFill>
                <a:latin typeface="+mj-lt"/>
                <a:ea typeface="+mj-ea"/>
                <a:cs typeface="+mj-cs"/>
              </a:rPr>
              <a:t>Ενότητα </a:t>
            </a:r>
            <a:r>
              <a:rPr lang="en-US" altLang="el-GR" sz="2800" dirty="0" smtClean="0">
                <a:solidFill>
                  <a:srgbClr val="5075BC"/>
                </a:solidFill>
                <a:latin typeface="+mj-lt"/>
                <a:ea typeface="+mj-ea"/>
                <a:cs typeface="+mj-cs"/>
              </a:rPr>
              <a:t>1.3</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a:t>Αρχή της Περιοδείας του Παύλου στο Αιγαίο </a:t>
            </a:r>
            <a:endParaRPr lang="en-US" sz="2800" dirty="0"/>
          </a:p>
          <a:p>
            <a:endParaRPr lang="en-US" sz="2800" dirty="0" smtClean="0"/>
          </a:p>
          <a:p>
            <a:r>
              <a:rPr lang="el-GR" sz="2800" dirty="0" smtClean="0"/>
              <a:t>Σωτήριος Δεσπότης</a:t>
            </a:r>
            <a:endParaRPr lang="el-GR" sz="2800" dirty="0"/>
          </a:p>
          <a:p>
            <a:r>
              <a:rPr lang="el-GR" sz="2800" dirty="0"/>
              <a:t>Θεολογική </a:t>
            </a:r>
            <a:r>
              <a:rPr lang="el-GR" sz="2800" dirty="0" smtClean="0"/>
              <a:t>Σχολή</a:t>
            </a:r>
            <a:endParaRPr lang="en-US" sz="2800" dirty="0" smtClean="0"/>
          </a:p>
          <a:p>
            <a:r>
              <a:rPr lang="el-GR" sz="2800" dirty="0"/>
              <a:t>Τμήμα Κοινωνικής Θεολογίας</a:t>
            </a:r>
          </a:p>
        </p:txBody>
      </p:sp>
    </p:spTree>
    <p:custDataLst>
      <p:tags r:id="rId1"/>
    </p:custDataLst>
    <p:extLst>
      <p:ext uri="{BB962C8B-B14F-4D97-AF65-F5344CB8AC3E}">
        <p14:creationId xmlns:p14="http://schemas.microsoft.com/office/powerpoint/2010/main" val="40071480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l-GR" dirty="0" smtClean="0"/>
              <a:t/>
            </a:r>
            <a:br>
              <a:rPr lang="el-GR" dirty="0" smtClean="0"/>
            </a:br>
            <a:r>
              <a:rPr lang="el-GR" dirty="0" smtClean="0"/>
              <a:t>Οι εκ-πλήξεις μιας πορείας έως εσχάτων</a:t>
            </a:r>
            <a:br>
              <a:rPr lang="el-GR" dirty="0" smtClean="0"/>
            </a:br>
            <a:endParaRPr lang="el-GR" dirty="0"/>
          </a:p>
        </p:txBody>
      </p:sp>
      <p:sp>
        <p:nvSpPr>
          <p:cNvPr id="4" name="Content Placeholder 3"/>
          <p:cNvSpPr>
            <a:spLocks noGrp="1"/>
          </p:cNvSpPr>
          <p:nvPr>
            <p:ph idx="1"/>
          </p:nvPr>
        </p:nvSpPr>
        <p:spPr>
          <a:xfrm>
            <a:off x="464156" y="1783357"/>
            <a:ext cx="8229600" cy="4525963"/>
          </a:xfrm>
        </p:spPr>
        <p:txBody>
          <a:bodyPr>
            <a:noAutofit/>
          </a:bodyPr>
          <a:lstStyle/>
          <a:p>
            <a:pPr>
              <a:lnSpc>
                <a:spcPct val="80000"/>
              </a:lnSpc>
              <a:spcBef>
                <a:spcPts val="600"/>
              </a:spcBef>
            </a:pPr>
            <a:r>
              <a:rPr lang="el-GR" sz="2000" dirty="0"/>
              <a:t>Η β’ περιοδεία, χαρακτηρίζεται από μια καταιγιστική κινητικότητα των αποστόλων  στο δακτύλιο της ανατολικής Μεσογείου. Ενώ ο </a:t>
            </a:r>
            <a:r>
              <a:rPr lang="el-GR" sz="2000" dirty="0" err="1"/>
              <a:t>Δευτερονομιστής</a:t>
            </a:r>
            <a:r>
              <a:rPr lang="el-GR" sz="2000" dirty="0"/>
              <a:t> και οι Προφήτες διακηρύσσουν την </a:t>
            </a:r>
            <a:r>
              <a:rPr lang="el-GR" sz="2000" dirty="0" err="1"/>
              <a:t>ιεραποδημία</a:t>
            </a:r>
            <a:r>
              <a:rPr lang="el-GR" sz="2000" dirty="0"/>
              <a:t> των εξόριστων Ιουδαίων και το μαζικό προσκύνημα των εθνών στην Ιερουσαλήμ και μάλιστα στο μοναδικό ισραηλιτικό Ναό όπου ανατέλλει το φως (</a:t>
            </a:r>
            <a:r>
              <a:rPr lang="el-GR" sz="2000" dirty="0" err="1"/>
              <a:t>Ησ</a:t>
            </a:r>
            <a:r>
              <a:rPr lang="el-GR" sz="2000" dirty="0"/>
              <a:t>. 60, 1 </a:t>
            </a:r>
            <a:r>
              <a:rPr lang="el-GR" sz="2000" dirty="0" err="1"/>
              <a:t>κε</a:t>
            </a:r>
            <a:r>
              <a:rPr lang="el-GR" sz="2000" dirty="0"/>
              <a:t>.), οι </a:t>
            </a:r>
            <a:r>
              <a:rPr lang="el-GR" sz="2000" dirty="0" err="1"/>
              <a:t>Πρ</a:t>
            </a:r>
            <a:r>
              <a:rPr lang="el-GR" sz="2000" dirty="0"/>
              <a:t>. περιγράφουν </a:t>
            </a:r>
            <a:r>
              <a:rPr lang="el-GR" sz="2000" b="1" dirty="0"/>
              <a:t>την αντίστροφη φυγόκεντρη κίνηση από την Ιερουσαλήμ προς τα έθνη</a:t>
            </a:r>
            <a:r>
              <a:rPr lang="el-GR" sz="2000" dirty="0"/>
              <a:t>.</a:t>
            </a:r>
          </a:p>
          <a:p>
            <a:pPr>
              <a:lnSpc>
                <a:spcPct val="80000"/>
              </a:lnSpc>
              <a:spcBef>
                <a:spcPts val="600"/>
              </a:spcBef>
            </a:pPr>
            <a:r>
              <a:rPr lang="el-GR" sz="2000" dirty="0"/>
              <a:t>Αφορμή για τη συγκεκριμένη περιοδεία στάθηκε ο </a:t>
            </a:r>
            <a:r>
              <a:rPr lang="el-GR" sz="2000" b="1" dirty="0"/>
              <a:t>παροξυσμός</a:t>
            </a:r>
            <a:r>
              <a:rPr lang="el-GR" sz="2000" dirty="0"/>
              <a:t> (= η έξαψη των πνευμάτων και η λογομαχία) μεταξύ των κορυφαίων Παύλου και Βαρνάβα για μια εντελώς ασήμαντη αφορμή. τη συμμετοχή στον ιεραποστολικό τους όμιλο τού αποστάτη Ιωάννη Μάρκου. </a:t>
            </a:r>
          </a:p>
          <a:p>
            <a:pPr>
              <a:lnSpc>
                <a:spcPct val="80000"/>
              </a:lnSpc>
              <a:spcBef>
                <a:spcPts val="600"/>
              </a:spcBef>
            </a:pPr>
            <a:r>
              <a:rPr lang="el-GR" sz="2000" dirty="0"/>
              <a:t>Παραδόξως, ενώ ο Παύλος έχει πρωταγωνιστήσει για τη μη εφαρμογή τού μωσαϊκού Νόμου και μάλιστα της περιτομής όσον αφορά στην είσοδο των Ελλήνων - των εθνικών στην Εκκλησία και η Αποστολική Σύνοδος όντως δεν συμπεριέλαβε το συγκεκριμένο έθιμο στα δόγματα, τους Κανόνες της, εκείνος στην αρχή της περιοδείας του </a:t>
            </a:r>
            <a:r>
              <a:rPr lang="el-GR" sz="2000" b="1" dirty="0"/>
              <a:t>περιτέμνει</a:t>
            </a:r>
            <a:r>
              <a:rPr lang="el-GR" sz="2000" dirty="0"/>
              <a:t> τον </a:t>
            </a:r>
            <a:r>
              <a:rPr lang="el-GR" sz="2000" dirty="0" smtClean="0"/>
              <a:t>Τιμόθεο</a:t>
            </a:r>
            <a:r>
              <a:rPr lang="en-US" sz="2000" dirty="0" smtClean="0"/>
              <a:t>.</a:t>
            </a:r>
            <a:r>
              <a:rPr lang="el-GR" sz="2000" dirty="0" smtClean="0"/>
              <a:t> </a:t>
            </a:r>
            <a:endParaRPr lang="el-GR" sz="2000" dirty="0"/>
          </a:p>
        </p:txBody>
      </p:sp>
    </p:spTree>
    <p:extLst>
      <p:ext uri="{BB962C8B-B14F-4D97-AF65-F5344CB8AC3E}">
        <p14:creationId xmlns:p14="http://schemas.microsoft.com/office/powerpoint/2010/main" val="14158009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l-GR" dirty="0" smtClean="0"/>
              <a:t/>
            </a:r>
            <a:br>
              <a:rPr lang="el-GR" dirty="0" smtClean="0"/>
            </a:br>
            <a:r>
              <a:rPr lang="el-GR" dirty="0" smtClean="0"/>
              <a:t>Οι εκ-πλήξεις μιας πορείας έως εσχάτων [2]</a:t>
            </a:r>
            <a:br>
              <a:rPr lang="el-GR" dirty="0" smtClean="0"/>
            </a:br>
            <a:endParaRPr lang="el-GR" dirty="0"/>
          </a:p>
        </p:txBody>
      </p:sp>
      <p:sp>
        <p:nvSpPr>
          <p:cNvPr id="4" name="Content Placeholder 3"/>
          <p:cNvSpPr>
            <a:spLocks noGrp="1"/>
          </p:cNvSpPr>
          <p:nvPr>
            <p:ph idx="1"/>
          </p:nvPr>
        </p:nvSpPr>
        <p:spPr>
          <a:xfrm>
            <a:off x="464156" y="1783357"/>
            <a:ext cx="8229600" cy="4525963"/>
          </a:xfrm>
        </p:spPr>
        <p:txBody>
          <a:bodyPr>
            <a:noAutofit/>
          </a:bodyPr>
          <a:lstStyle/>
          <a:p>
            <a:r>
              <a:rPr lang="el-GR" altLang="el-GR" sz="2000" dirty="0"/>
              <a:t>Ενώ ο Παύλος ως γόνος της κοσμοπολίτικης Ταρσού ακολουθεί κατά την ιεραποστολική του πορεία μια συγκεκριμένη στρατηγική (επισκέπτεται αστικά κέντρα της Μεσογείου και ρωμαϊκές </a:t>
            </a:r>
            <a:r>
              <a:rPr lang="el-GR" altLang="el-GR" sz="2000" dirty="0" err="1"/>
              <a:t>Κολωνίες</a:t>
            </a:r>
            <a:r>
              <a:rPr lang="el-GR" altLang="el-GR" sz="2000" dirty="0"/>
              <a:t> που βρίσκονταν σε κεντρικές οδικές αρτηρίες, όπως η Εγνατία στη Μακεδονία, ξεκινώντας πάντα το κήρυγμά του από τη Συναγωγή-</a:t>
            </a:r>
            <a:r>
              <a:rPr lang="el-GR" altLang="el-GR" sz="2000" i="1" dirty="0"/>
              <a:t>Χάβρα</a:t>
            </a:r>
            <a:r>
              <a:rPr lang="el-GR" altLang="el-GR" sz="2000" dirty="0"/>
              <a:t> των Ιουδαίων), ο προγραμματισμός του επανειλημμένως ματαιώνεται και μάλιστα άρδην</a:t>
            </a:r>
            <a:r>
              <a:rPr lang="el-GR" altLang="el-GR" sz="2000" b="1" dirty="0"/>
              <a:t>.</a:t>
            </a:r>
            <a:r>
              <a:rPr lang="el-GR" altLang="el-GR" sz="2000" dirty="0"/>
              <a:t> Ακολουθώντας τη </a:t>
            </a:r>
            <a:r>
              <a:rPr lang="en-US" altLang="el-GR" sz="2000" dirty="0"/>
              <a:t>Via </a:t>
            </a:r>
            <a:r>
              <a:rPr lang="en-US" altLang="el-GR" sz="2000" dirty="0" err="1"/>
              <a:t>Sebaste</a:t>
            </a:r>
            <a:r>
              <a:rPr lang="el-GR" altLang="el-GR" sz="2000" dirty="0"/>
              <a:t>, αυτός και οι συνεργάτες του, κωλύονται δύο φορές υπό του Πνεύματος και στη Μ. Ασία (την περιοχή της Εφέσου) να κηρύξουν και στη </a:t>
            </a:r>
            <a:r>
              <a:rPr lang="el-GR" altLang="el-GR" sz="2000" dirty="0" err="1"/>
              <a:t>Βηθυνία</a:t>
            </a:r>
            <a:r>
              <a:rPr lang="el-GR" altLang="el-GR" sz="2000" dirty="0"/>
              <a:t>, απέναντι από το σημείο όπου μελλοντικά θα ιδρυόταν η Κωνσταντινούπολις να κατευθυνθούν (16, 6-7). Τελικά </a:t>
            </a:r>
            <a:r>
              <a:rPr lang="el-GR" altLang="el-GR" sz="2000" dirty="0" smtClean="0"/>
              <a:t>διά</a:t>
            </a:r>
            <a:r>
              <a:rPr lang="en-US" altLang="el-GR" sz="2000" dirty="0" smtClean="0"/>
              <a:t> </a:t>
            </a:r>
            <a:r>
              <a:rPr lang="el-GR" altLang="el-GR" sz="2000" dirty="0"/>
              <a:t>του γνωστού οράματος του Μακεδόνα και του </a:t>
            </a:r>
            <a:r>
              <a:rPr lang="en-US" altLang="el-GR" sz="2200" b="1" dirty="0"/>
              <a:t>SOS</a:t>
            </a:r>
            <a:r>
              <a:rPr lang="el-GR" altLang="el-GR" sz="2000" dirty="0"/>
              <a:t> (= </a:t>
            </a:r>
            <a:r>
              <a:rPr lang="en-US" altLang="el-GR" sz="2000" dirty="0"/>
              <a:t>Save our Souls</a:t>
            </a:r>
            <a:r>
              <a:rPr lang="el-GR" altLang="el-GR" sz="2000" dirty="0"/>
              <a:t>) που αυτός εκπέμπει (16, 9), φθάνουν στην Ελλάδα από την </a:t>
            </a:r>
            <a:r>
              <a:rPr lang="el-GR" altLang="el-GR" sz="2000" i="1" dirty="0"/>
              <a:t>Αλεξάνδρεια Τρωάδα </a:t>
            </a:r>
            <a:r>
              <a:rPr lang="el-GR" altLang="el-GR" sz="2000" dirty="0"/>
              <a:t>(18 χλμ. νότια της αρχαίας Τροίας).</a:t>
            </a:r>
          </a:p>
        </p:txBody>
      </p:sp>
    </p:spTree>
    <p:extLst>
      <p:ext uri="{BB962C8B-B14F-4D97-AF65-F5344CB8AC3E}">
        <p14:creationId xmlns:p14="http://schemas.microsoft.com/office/powerpoint/2010/main" val="25340957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altLang="el-GR" dirty="0"/>
              <a:t>ΌΧΙ </a:t>
            </a:r>
            <a:r>
              <a:rPr lang="el-GR" altLang="el-GR" dirty="0" smtClean="0"/>
              <a:t>πράξεις Αποστόλων αλλά μαρτυρία Πνεύματος</a:t>
            </a:r>
            <a:endParaRPr lang="el-GR" dirty="0"/>
          </a:p>
        </p:txBody>
      </p:sp>
      <p:sp>
        <p:nvSpPr>
          <p:cNvPr id="5" name="Θέση περιεχομένου 4"/>
          <p:cNvSpPr>
            <a:spLocks noGrp="1"/>
          </p:cNvSpPr>
          <p:nvPr>
            <p:ph idx="1"/>
          </p:nvPr>
        </p:nvSpPr>
        <p:spPr>
          <a:xfrm>
            <a:off x="464156" y="1556792"/>
            <a:ext cx="8229600" cy="4608512"/>
          </a:xfrm>
        </p:spPr>
        <p:txBody>
          <a:bodyPr>
            <a:noAutofit/>
          </a:bodyPr>
          <a:lstStyle/>
          <a:p>
            <a:pPr marL="0" indent="0">
              <a:lnSpc>
                <a:spcPts val="1900"/>
              </a:lnSpc>
              <a:spcBef>
                <a:spcPts val="0"/>
              </a:spcBef>
              <a:buFontTx/>
              <a:buNone/>
              <a:defRPr/>
            </a:pPr>
            <a:r>
              <a:rPr lang="el-GR" sz="2000" dirty="0"/>
              <a:t>Από τα ανωτέρω καθίσταται σαφές ότι ο Λουκάς ουσιαστικά δεν </a:t>
            </a:r>
            <a:r>
              <a:rPr lang="el-GR" sz="2000" dirty="0" smtClean="0"/>
              <a:t>αφηγείται τις </a:t>
            </a:r>
            <a:r>
              <a:rPr lang="el-GR" sz="2000" i="1" dirty="0"/>
              <a:t>Πράξεις των Αποστόλων</a:t>
            </a:r>
            <a:r>
              <a:rPr lang="el-GR" sz="2000" dirty="0"/>
              <a:t>, όπως εκ των υστέρων ονομάσθηκε το συγκεκριμένο βιβλίο. Δεν αφηγείται δηλ. </a:t>
            </a:r>
            <a:r>
              <a:rPr lang="el-GR" sz="2000" i="1" dirty="0"/>
              <a:t>παράλληλους Βίους Αγίων</a:t>
            </a:r>
            <a:r>
              <a:rPr lang="el-GR" sz="2000" dirty="0"/>
              <a:t> και τα μυθικά κατορθώματα δύο ηρώων πρωταγωνιστών, τού Πέτρου και του Παύλου, που «κατέκτησαν» με την εργώδη τους προσπάθεια την ευρωπαϊκή Ήπειρο. Η Ιεραποστολή αποτελεί </a:t>
            </a:r>
            <a:r>
              <a:rPr lang="el-GR" sz="2000" b="1" i="1" dirty="0"/>
              <a:t>Μαρτυρία του Αγίου Πνεύματος</a:t>
            </a:r>
            <a:r>
              <a:rPr lang="el-GR" sz="2000" dirty="0"/>
              <a:t> το οποίο (Πρόσωπο) ακολουθεί τις δικές του ατραπούς και αξιοποιεί </a:t>
            </a:r>
            <a:r>
              <a:rPr lang="el-GR" sz="2000" i="1" dirty="0"/>
              <a:t>επ’ αγαθόν</a:t>
            </a:r>
            <a:r>
              <a:rPr lang="el-GR" sz="2000" dirty="0"/>
              <a:t> ακόμη και τα ελαττώματα των διακόνων </a:t>
            </a:r>
            <a:r>
              <a:rPr lang="el-GR" sz="2000" cap="all" dirty="0"/>
              <a:t>τ</a:t>
            </a:r>
            <a:r>
              <a:rPr lang="el-GR" sz="2000" dirty="0"/>
              <a:t>ου. Σκοπίμως άλλωστε το αριστοτεχνικό στη δομή του βιβλίο των </a:t>
            </a:r>
            <a:r>
              <a:rPr lang="el-GR" sz="2000" i="1" dirty="0"/>
              <a:t>Πράξεων</a:t>
            </a:r>
            <a:r>
              <a:rPr lang="el-GR" sz="2000" dirty="0"/>
              <a:t>, το οποίο σύμφωνα με τους περισσότερους ερμηνευτές γράφτηκε μετά το μαρτύριο των </a:t>
            </a:r>
            <a:r>
              <a:rPr lang="el-GR" sz="2000" dirty="0" err="1"/>
              <a:t>Πρωτοκορυφαίων</a:t>
            </a:r>
            <a:r>
              <a:rPr lang="el-GR" sz="2000" dirty="0"/>
              <a:t>, δεν έχει κατ’ </a:t>
            </a:r>
            <a:r>
              <a:rPr lang="el-GR" sz="2000" dirty="0" err="1"/>
              <a:t>ουσίαν</a:t>
            </a:r>
            <a:r>
              <a:rPr lang="el-GR" sz="2000" dirty="0"/>
              <a:t> επίλογο. Ενώ το τέλος των Πράξεων εκάστου </a:t>
            </a:r>
            <a:r>
              <a:rPr lang="el-GR" sz="2000" dirty="0" err="1"/>
              <a:t>Υπερανθρώπου</a:t>
            </a:r>
            <a:r>
              <a:rPr lang="el-GR" sz="2000" dirty="0"/>
              <a:t> γράφεται με τον θάνατό του ο επίλογος των Πράξεων του Ιησού και του Πνεύματος, </a:t>
            </a:r>
            <a:r>
              <a:rPr lang="el-GR" sz="2000" i="1" dirty="0"/>
              <a:t>της Μαρτυρίας του Λόγου</a:t>
            </a:r>
            <a:r>
              <a:rPr lang="el-GR" sz="2000" dirty="0"/>
              <a:t> δεν έχει ακόμη γραφεί. Κάθε Θεόφιλος ακροατής, προσκαλείται ειδικά τη νύχτα αλλά και την περίοδο της Ανάστασης που ακούγεται ολόκληρο το συγκεκριμένο βιβλίο στην ορθόδοξη Εκκλησία, μέσω της μαρτυρίας τού γεγονότος ότι </a:t>
            </a:r>
            <a:r>
              <a:rPr lang="el-GR" sz="2000" i="1" dirty="0"/>
              <a:t>διά του Σταυρού εισήλθε χαρά στον Κόσμο</a:t>
            </a:r>
            <a:r>
              <a:rPr lang="el-GR" sz="2000" dirty="0"/>
              <a:t>, να ενταχθεί στο </a:t>
            </a:r>
            <a:r>
              <a:rPr lang="el-GR" sz="2000" i="1" dirty="0" err="1"/>
              <a:t>ἡμεῖς</a:t>
            </a:r>
            <a:r>
              <a:rPr lang="el-GR" sz="2000" dirty="0"/>
              <a:t> της Εκκλησίας και να γίνει </a:t>
            </a:r>
            <a:r>
              <a:rPr lang="el-GR" sz="2000" i="1" dirty="0"/>
              <a:t>μάρτυς, προκειμένου ο Δρόμος-η Οδός, το Ευαγγέλιο </a:t>
            </a:r>
            <a:r>
              <a:rPr lang="el-GR" sz="2000" dirty="0"/>
              <a:t>να γράψει ιστορία αλλά και η ιστορία να φωτιστεί από το Ευαγγέλιο των </a:t>
            </a:r>
            <a:r>
              <a:rPr lang="el-GR" sz="2000" dirty="0" smtClean="0"/>
              <a:t>Εσχάτων</a:t>
            </a:r>
            <a:r>
              <a:rPr lang="en-US" sz="2000" dirty="0" smtClean="0"/>
              <a:t>.</a:t>
            </a:r>
            <a:endParaRPr lang="de-DE" sz="2000" dirty="0"/>
          </a:p>
        </p:txBody>
      </p:sp>
    </p:spTree>
    <p:extLst>
      <p:ext uri="{BB962C8B-B14F-4D97-AF65-F5344CB8AC3E}">
        <p14:creationId xmlns:p14="http://schemas.microsoft.com/office/powerpoint/2010/main" val="30377362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p:cNvSpPr>
            <a:spLocks noGrp="1"/>
          </p:cNvSpPr>
          <p:nvPr>
            <p:ph idx="1"/>
          </p:nvPr>
        </p:nvSpPr>
        <p:spPr/>
        <p:txBody>
          <a:bodyPr>
            <a:noAutofit/>
          </a:bodyPr>
          <a:lstStyle/>
          <a:p>
            <a:pPr marL="0" indent="0">
              <a:lnSpc>
                <a:spcPct val="90000"/>
              </a:lnSpc>
              <a:spcBef>
                <a:spcPts val="600"/>
              </a:spcBef>
              <a:buNone/>
            </a:pPr>
            <a:r>
              <a:rPr lang="el-GR" sz="2400" dirty="0" smtClean="0"/>
              <a:t>Τελικά </a:t>
            </a:r>
            <a:r>
              <a:rPr lang="el-GR" sz="2400" dirty="0"/>
              <a:t>ο </a:t>
            </a:r>
            <a:r>
              <a:rPr lang="el-GR" sz="2400" cap="all" dirty="0"/>
              <a:t>χ</a:t>
            </a:r>
            <a:r>
              <a:rPr lang="el-GR" sz="2400" dirty="0"/>
              <a:t>ριστιανισμός, διαγράφοντας την ακριβώς αντίστροφη πορεία από αυτή του Αλεξάνδρου, φθάνει με το περιπετειώδες «ομηρικό» ταξίδι (</a:t>
            </a:r>
            <a:r>
              <a:rPr lang="el-GR" sz="2400" dirty="0" err="1"/>
              <a:t>αντι</a:t>
            </a:r>
            <a:r>
              <a:rPr lang="el-GR" sz="2400" dirty="0"/>
              <a:t>-θρίαμβο) του δέσμιου ναυαγού Αποστόλου των Εθνών μέσω της Μελίτης (= Κεφαλλονιά;) από την Ανατολή στη Δύση, στην </a:t>
            </a:r>
            <a:r>
              <a:rPr lang="el-GR" sz="2400" i="1" dirty="0"/>
              <a:t>Αιώνια</a:t>
            </a:r>
            <a:r>
              <a:rPr lang="el-GR" sz="2400" dirty="0"/>
              <a:t> Πόλη.</a:t>
            </a:r>
            <a:r>
              <a:rPr lang="el-GR" sz="2400" cap="all" dirty="0"/>
              <a:t> </a:t>
            </a:r>
            <a:r>
              <a:rPr lang="el-GR" sz="2400" dirty="0"/>
              <a:t>Η </a:t>
            </a:r>
            <a:r>
              <a:rPr lang="el-GR" sz="2400" i="1" dirty="0"/>
              <a:t>Οδός</a:t>
            </a:r>
            <a:r>
              <a:rPr lang="el-GR" sz="2400" dirty="0"/>
              <a:t> (όπως ονομάζεται αρχικά ο Χριστιανισμός</a:t>
            </a:r>
            <a:r>
              <a:rPr lang="el-GR" sz="2400" baseline="30000" dirty="0"/>
              <a:t>.</a:t>
            </a:r>
            <a:r>
              <a:rPr lang="el-GR" sz="2400" dirty="0"/>
              <a:t> 9, 2), ενώ όχι μόνον δεν αρνείται τα θετικά της </a:t>
            </a:r>
            <a:r>
              <a:rPr lang="el-GR" sz="2400" dirty="0" err="1"/>
              <a:t>παγκοσμιοποιημένης</a:t>
            </a:r>
            <a:r>
              <a:rPr lang="el-GR" sz="2400" dirty="0"/>
              <a:t> αυτοκρατορίας, αλλά κατεξοχήν μέσω του Π. αξιοποιεί στο έπακρο την </a:t>
            </a:r>
            <a:r>
              <a:rPr lang="el-GR" sz="2400" i="1" dirty="0"/>
              <a:t>Κοινή</a:t>
            </a:r>
            <a:r>
              <a:rPr lang="el-GR" sz="2400" dirty="0"/>
              <a:t> Ελληνική γλώσσα, το διαδίκτυο επικοινωνίας και την ιθαγένεια του «ευρωπαίου»-Ρωμαίου πολίτη, απλώνεται ακάθεκτη </a:t>
            </a:r>
            <a:r>
              <a:rPr lang="el-GR" sz="2400" i="1" dirty="0" err="1"/>
              <a:t>ἕως</a:t>
            </a:r>
            <a:r>
              <a:rPr lang="el-GR" sz="2400" i="1" dirty="0"/>
              <a:t> </a:t>
            </a:r>
            <a:r>
              <a:rPr lang="el-GR" sz="2400" i="1" dirty="0" err="1"/>
              <a:t>ἐσχάτων</a:t>
            </a:r>
            <a:r>
              <a:rPr lang="el-GR" sz="2400" i="1" dirty="0"/>
              <a:t> </a:t>
            </a:r>
            <a:r>
              <a:rPr lang="el-GR" sz="2400" dirty="0"/>
              <a:t>χρησιμοποιώντας τα ακριβώς αντίθετα μέσα από αυτά της εκάστοτε Εξουσίας και του Πλανητάρχη Καίσαρα</a:t>
            </a:r>
            <a:r>
              <a:rPr lang="el-GR" sz="2400" dirty="0" smtClean="0"/>
              <a:t>.</a:t>
            </a:r>
            <a:endParaRPr lang="de-DE" altLang="el-GR" sz="2400" dirty="0"/>
          </a:p>
        </p:txBody>
      </p:sp>
    </p:spTree>
    <p:extLst>
      <p:ext uri="{BB962C8B-B14F-4D97-AF65-F5344CB8AC3E}">
        <p14:creationId xmlns:p14="http://schemas.microsoft.com/office/powerpoint/2010/main" val="38310274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normAutofit/>
          </a:bodyPr>
          <a:lstStyle/>
          <a:p>
            <a:r>
              <a:rPr lang="el-GR" sz="4200" dirty="0">
                <a:solidFill>
                  <a:srgbClr val="5075BC"/>
                </a:solidFill>
              </a:rPr>
              <a:t>Τέλος</a:t>
            </a:r>
          </a:p>
        </p:txBody>
      </p:sp>
    </p:spTree>
    <p:extLst>
      <p:ext uri="{BB962C8B-B14F-4D97-AF65-F5344CB8AC3E}">
        <p14:creationId xmlns:p14="http://schemas.microsoft.com/office/powerpoint/2010/main" val="25047230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a:t>Το παρόν έργο αποτελεί την έκδοση </a:t>
            </a:r>
            <a:r>
              <a:rPr lang="el-GR" sz="2000" dirty="0" smtClean="0"/>
              <a:t>1.0.</a:t>
            </a:r>
          </a:p>
          <a:p>
            <a:pPr marL="0" indent="0">
              <a:buNone/>
            </a:pPr>
            <a:r>
              <a:rPr lang="el-GR" sz="2000" dirty="0" smtClean="0"/>
              <a:t>Έχουν </a:t>
            </a:r>
            <a:r>
              <a:rPr lang="el-GR" sz="2000" dirty="0"/>
              <a:t>προηγηθεί οι κάτωθι εκδόσεις:</a:t>
            </a:r>
          </a:p>
          <a:p>
            <a:r>
              <a:rPr lang="el-GR" sz="2000" dirty="0"/>
              <a:t>Έκδοση </a:t>
            </a:r>
            <a:r>
              <a:rPr lang="el-GR" sz="2000" dirty="0" smtClean="0"/>
              <a:t>διαθέσιμη εδώ</a:t>
            </a:r>
            <a:r>
              <a:rPr lang="en-US" sz="2000" dirty="0"/>
              <a:t> </a:t>
            </a:r>
            <a:r>
              <a:rPr lang="en-US" sz="2000" dirty="0">
                <a:hlinkClick r:id="rId3"/>
              </a:rPr>
              <a:t>http://eclass.uoa.gr/courses/SOCTHEOL144</a:t>
            </a:r>
            <a:r>
              <a:rPr lang="en-US" sz="2000" dirty="0" smtClean="0">
                <a:hlinkClick r:id="rId3"/>
              </a:rPr>
              <a:t>/</a:t>
            </a:r>
            <a:endParaRPr lang="el-GR" sz="2000" dirty="0">
              <a:solidFill>
                <a:srgbClr val="92D050"/>
              </a:solidFill>
            </a:endParaRPr>
          </a:p>
          <a:p>
            <a:pPr marL="0" indent="0">
              <a:buNone/>
            </a:pPr>
            <a:endParaRPr lang="el-GR" sz="2000" dirty="0"/>
          </a:p>
        </p:txBody>
      </p:sp>
    </p:spTree>
    <p:extLst>
      <p:ext uri="{BB962C8B-B14F-4D97-AF65-F5344CB8AC3E}">
        <p14:creationId xmlns:p14="http://schemas.microsoft.com/office/powerpoint/2010/main" val="37829217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custDataLst>
              <p:tags r:id="rId1"/>
            </p:custDataLst>
          </p:nvPr>
        </p:nvSpPr>
        <p:spPr/>
        <p:txBody>
          <a:bodyPr>
            <a:normAutofit/>
          </a:bodyPr>
          <a:lstStyle/>
          <a:p>
            <a:pPr marL="0" indent="0">
              <a:buNone/>
            </a:pPr>
            <a:r>
              <a:rPr lang="en-US" sz="2000" dirty="0" smtClean="0"/>
              <a:t>Copyright</a:t>
            </a:r>
            <a:r>
              <a:rPr lang="el-GR" sz="2000" dirty="0"/>
              <a:t> </a:t>
            </a:r>
            <a:r>
              <a:rPr lang="el-GR" sz="2000" dirty="0" err="1"/>
              <a:t>Εθνικόν</a:t>
            </a:r>
            <a:r>
              <a:rPr lang="el-GR" sz="2000" dirty="0"/>
              <a:t> και </a:t>
            </a:r>
            <a:r>
              <a:rPr lang="el-GR" sz="2000" dirty="0" err="1"/>
              <a:t>Καποδιστριακόν</a:t>
            </a:r>
            <a:r>
              <a:rPr lang="el-GR" sz="2000" dirty="0"/>
              <a:t> </a:t>
            </a:r>
            <a:r>
              <a:rPr lang="el-GR" sz="2000" dirty="0" err="1"/>
              <a:t>Πανεπιστήμιον</a:t>
            </a:r>
            <a:r>
              <a:rPr lang="el-GR" sz="2000" dirty="0"/>
              <a:t> Αθηνών, Σωτήριος </a:t>
            </a:r>
            <a:r>
              <a:rPr lang="el-GR" sz="2000" dirty="0" smtClean="0"/>
              <a:t>Δεσπότης </a:t>
            </a:r>
            <a:r>
              <a:rPr lang="en-US" sz="2000" dirty="0" smtClean="0"/>
              <a:t>2015</a:t>
            </a:r>
            <a:r>
              <a:rPr lang="el-GR" sz="2000" dirty="0" smtClean="0"/>
              <a:t>.</a:t>
            </a:r>
            <a:r>
              <a:rPr lang="en-US" sz="2000" dirty="0" smtClean="0"/>
              <a:t> </a:t>
            </a:r>
            <a:r>
              <a:rPr lang="el-GR" sz="2000" dirty="0"/>
              <a:t>Σωτήριος </a:t>
            </a:r>
            <a:r>
              <a:rPr lang="el-GR" sz="2000" dirty="0" smtClean="0"/>
              <a:t>Δεσπότης</a:t>
            </a:r>
            <a:r>
              <a:rPr lang="en-US" sz="2000" dirty="0" smtClean="0"/>
              <a:t>.</a:t>
            </a:r>
            <a:r>
              <a:rPr lang="el-GR" sz="2000" dirty="0" smtClean="0"/>
              <a:t> «Ερμηνεία των Πράξεων των Αποστόλων. Ενότητα</a:t>
            </a:r>
            <a:r>
              <a:rPr lang="en-US" sz="2000" dirty="0" smtClean="0"/>
              <a:t> </a:t>
            </a:r>
            <a:r>
              <a:rPr lang="en-US" sz="2000" dirty="0" smtClean="0"/>
              <a:t>1.3</a:t>
            </a:r>
            <a:r>
              <a:rPr lang="el-GR" sz="2000" dirty="0" smtClean="0"/>
              <a:t>: </a:t>
            </a:r>
            <a:r>
              <a:rPr lang="el-GR" sz="2000" dirty="0"/>
              <a:t>Αρχή της Περιοδείας του Παύλου στο </a:t>
            </a:r>
            <a:r>
              <a:rPr lang="el-GR" sz="2000" dirty="0" smtClean="0"/>
              <a:t>Αιγαίο». Έκδοση: 1.0. Αθήνα 2015. Διαθέσιμο από τη δικτυακή διεύθυνση: </a:t>
            </a:r>
            <a:r>
              <a:rPr lang="en-US" sz="2000" dirty="0">
                <a:hlinkClick r:id="rId4"/>
              </a:rPr>
              <a:t>http://opencourses.uoa.gr/courses/SOCTHEOL2</a:t>
            </a:r>
            <a:r>
              <a:rPr lang="en-US" sz="2000" dirty="0" smtClean="0">
                <a:hlinkClick r:id="rId4"/>
              </a:rPr>
              <a:t>/</a:t>
            </a:r>
            <a:r>
              <a:rPr lang="el-GR" sz="2000" dirty="0" smtClean="0"/>
              <a:t> </a:t>
            </a:r>
            <a:endParaRPr lang="el-GR" sz="2000" dirty="0"/>
          </a:p>
        </p:txBody>
      </p:sp>
    </p:spTree>
    <p:extLst>
      <p:ext uri="{BB962C8B-B14F-4D97-AF65-F5344CB8AC3E}">
        <p14:creationId xmlns:p14="http://schemas.microsoft.com/office/powerpoint/2010/main" val="9538829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normAutofit/>
          </a:bodyPr>
          <a:lstStyle/>
          <a:p>
            <a:r>
              <a:rPr lang="el-GR" sz="4200" dirty="0">
                <a:solidFill>
                  <a:srgbClr val="5075BC"/>
                </a:solidFill>
              </a:rPr>
              <a:t>Αρχή της Περιοδείας του Παύλου στο Αιγαίο</a:t>
            </a:r>
          </a:p>
        </p:txBody>
      </p:sp>
      <p:sp>
        <p:nvSpPr>
          <p:cNvPr id="5" name="Υπότιτλος 4"/>
          <p:cNvSpPr>
            <a:spLocks noGrp="1"/>
          </p:cNvSpPr>
          <p:nvPr>
            <p:ph type="subTitle" idx="1"/>
          </p:nvPr>
        </p:nvSpPr>
        <p:spPr/>
        <p:txBody>
          <a:bodyPr/>
          <a:lstStyle/>
          <a:p>
            <a:r>
              <a:rPr lang="el-GR" dirty="0" err="1"/>
              <a:t>Πρ</a:t>
            </a:r>
            <a:r>
              <a:rPr lang="el-GR" dirty="0"/>
              <a:t>. 16, 1-10 </a:t>
            </a:r>
          </a:p>
          <a:p>
            <a:r>
              <a:rPr lang="el-GR" dirty="0"/>
              <a:t>Έξοδος από την Κιλικία στην Τρωάδα</a:t>
            </a:r>
          </a:p>
        </p:txBody>
      </p:sp>
    </p:spTree>
    <p:extLst>
      <p:ext uri="{BB962C8B-B14F-4D97-AF65-F5344CB8AC3E}">
        <p14:creationId xmlns:p14="http://schemas.microsoft.com/office/powerpoint/2010/main" val="3521763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188640"/>
            <a:ext cx="9001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a:p>
            <a:pPr marL="0" indent="0">
              <a:buNone/>
            </a:pPr>
            <a:r>
              <a:rPr lang="el-GR" sz="2000" dirty="0"/>
              <a:t>Εικόνες 1-6</a:t>
            </a:r>
            <a:r>
              <a:rPr lang="en-US" sz="2000" dirty="0"/>
              <a:t>: </a:t>
            </a:r>
            <a:r>
              <a:rPr lang="el-GR" sz="2000" dirty="0" smtClean="0"/>
              <a:t>Χάρτες που απεικονίζουν την περιοδεία του Απόστολου Παύλου. </a:t>
            </a:r>
            <a:r>
              <a:rPr lang="en-US" sz="2000" dirty="0" smtClean="0"/>
              <a:t>Copyrighted</a:t>
            </a:r>
            <a:r>
              <a:rPr lang="en-US" sz="2000" dirty="0"/>
              <a:t>. </a:t>
            </a:r>
            <a:r>
              <a:rPr lang="en-US" sz="2000" dirty="0">
                <a:hlinkClick r:id="rId3"/>
              </a:rPr>
              <a:t>http://</a:t>
            </a:r>
            <a:r>
              <a:rPr lang="en-US" sz="2000" dirty="0" smtClean="0">
                <a:hlinkClick r:id="rId3"/>
              </a:rPr>
              <a:t>www.efg-hohenstaufenstr.de</a:t>
            </a:r>
            <a:r>
              <a:rPr lang="en-US" sz="2000" dirty="0" smtClean="0"/>
              <a:t> </a:t>
            </a:r>
          </a:p>
          <a:p>
            <a:pPr marL="0" indent="0">
              <a:buNone/>
            </a:pPr>
            <a:r>
              <a:rPr lang="el-GR" sz="2000" dirty="0" smtClean="0"/>
              <a:t>Εικόνα 7</a:t>
            </a:r>
            <a:r>
              <a:rPr lang="en-US" sz="2000" dirty="0" smtClean="0"/>
              <a:t>: </a:t>
            </a:r>
            <a:r>
              <a:rPr lang="el-GR" sz="2000" dirty="0"/>
              <a:t>Γεωγραφική θέση Φιλίππων.</a:t>
            </a:r>
            <a:r>
              <a:rPr lang="en-US" sz="2000" dirty="0"/>
              <a:t> Copyrighted. </a:t>
            </a:r>
            <a:r>
              <a:rPr lang="en-US" sz="2000" dirty="0">
                <a:hlinkClick r:id="rId4"/>
              </a:rPr>
              <a:t>http://</a:t>
            </a:r>
            <a:r>
              <a:rPr lang="en-US" sz="2000" dirty="0" smtClean="0">
                <a:hlinkClick r:id="rId4"/>
              </a:rPr>
              <a:t>images.slideplayer.org/1/660108/slides/slide_8.jpg</a:t>
            </a:r>
            <a:r>
              <a:rPr lang="en-US" sz="2000" dirty="0" smtClean="0"/>
              <a:t> </a:t>
            </a:r>
            <a:endParaRPr lang="en-US" sz="2000" dirty="0"/>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241" y="530523"/>
            <a:ext cx="9002463" cy="5585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8"/>
          <p:cNvSpPr>
            <a:spLocks noChangeArrowheads="1"/>
          </p:cNvSpPr>
          <p:nvPr/>
        </p:nvSpPr>
        <p:spPr bwMode="auto">
          <a:xfrm>
            <a:off x="107504" y="260648"/>
            <a:ext cx="8973864" cy="5585742"/>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900" b="1" i="1">
                <a:solidFill>
                  <a:schemeClr val="tx1"/>
                </a:solidFill>
                <a:latin typeface="Arial" panose="020B0604020202020204" pitchFamily="34" charset="0"/>
              </a:defRPr>
            </a:lvl1pPr>
            <a:lvl2pPr marL="742950" indent="-285750">
              <a:defRPr sz="900" b="1" i="1">
                <a:solidFill>
                  <a:schemeClr val="tx1"/>
                </a:solidFill>
                <a:latin typeface="Arial" panose="020B0604020202020204" pitchFamily="34" charset="0"/>
              </a:defRPr>
            </a:lvl2pPr>
            <a:lvl3pPr marL="1143000" indent="-228600">
              <a:defRPr sz="900" b="1" i="1">
                <a:solidFill>
                  <a:schemeClr val="tx1"/>
                </a:solidFill>
                <a:latin typeface="Arial" panose="020B0604020202020204" pitchFamily="34" charset="0"/>
              </a:defRPr>
            </a:lvl3pPr>
            <a:lvl4pPr marL="1600200" indent="-228600">
              <a:defRPr sz="900" b="1" i="1">
                <a:solidFill>
                  <a:schemeClr val="tx1"/>
                </a:solidFill>
                <a:latin typeface="Arial" panose="020B0604020202020204" pitchFamily="34" charset="0"/>
              </a:defRPr>
            </a:lvl4pPr>
            <a:lvl5pPr marL="2057400" indent="-228600">
              <a:defRPr sz="900" b="1" i="1">
                <a:solidFill>
                  <a:schemeClr val="tx1"/>
                </a:solidFill>
                <a:latin typeface="Arial" panose="020B0604020202020204" pitchFamily="34" charset="0"/>
              </a:defRPr>
            </a:lvl5pPr>
            <a:lvl6pPr marL="2514600" indent="-228600" eaLnBrk="0" fontAlgn="base" hangingPunct="0">
              <a:spcBef>
                <a:spcPct val="0"/>
              </a:spcBef>
              <a:spcAft>
                <a:spcPct val="0"/>
              </a:spcAft>
              <a:defRPr sz="900" b="1" i="1">
                <a:solidFill>
                  <a:schemeClr val="tx1"/>
                </a:solidFill>
                <a:latin typeface="Arial" panose="020B0604020202020204" pitchFamily="34" charset="0"/>
              </a:defRPr>
            </a:lvl6pPr>
            <a:lvl7pPr marL="2971800" indent="-228600" eaLnBrk="0" fontAlgn="base" hangingPunct="0">
              <a:spcBef>
                <a:spcPct val="0"/>
              </a:spcBef>
              <a:spcAft>
                <a:spcPct val="0"/>
              </a:spcAft>
              <a:defRPr sz="900" b="1" i="1">
                <a:solidFill>
                  <a:schemeClr val="tx1"/>
                </a:solidFill>
                <a:latin typeface="Arial" panose="020B0604020202020204" pitchFamily="34" charset="0"/>
              </a:defRPr>
            </a:lvl7pPr>
            <a:lvl8pPr marL="3429000" indent="-228600" eaLnBrk="0" fontAlgn="base" hangingPunct="0">
              <a:spcBef>
                <a:spcPct val="0"/>
              </a:spcBef>
              <a:spcAft>
                <a:spcPct val="0"/>
              </a:spcAft>
              <a:defRPr sz="900" b="1" i="1">
                <a:solidFill>
                  <a:schemeClr val="tx1"/>
                </a:solidFill>
                <a:latin typeface="Arial" panose="020B0604020202020204" pitchFamily="34" charset="0"/>
              </a:defRPr>
            </a:lvl8pPr>
            <a:lvl9pPr marL="3886200" indent="-228600" eaLnBrk="0" fontAlgn="base" hangingPunct="0">
              <a:spcBef>
                <a:spcPct val="0"/>
              </a:spcBef>
              <a:spcAft>
                <a:spcPct val="0"/>
              </a:spcAft>
              <a:defRPr sz="900" b="1" i="1">
                <a:solidFill>
                  <a:schemeClr val="tx1"/>
                </a:solidFill>
                <a:latin typeface="Arial" panose="020B0604020202020204" pitchFamily="34" charset="0"/>
              </a:defRPr>
            </a:lvl9pPr>
          </a:lstStyle>
          <a:p>
            <a:endParaRPr lang="el-GR" altLang="el-GR">
              <a:latin typeface="+mn-lt"/>
            </a:endParaRPr>
          </a:p>
        </p:txBody>
      </p:sp>
      <p:sp>
        <p:nvSpPr>
          <p:cNvPr id="8" name="Freeform 9"/>
          <p:cNvSpPr>
            <a:spLocks/>
          </p:cNvSpPr>
          <p:nvPr/>
        </p:nvSpPr>
        <p:spPr bwMode="auto">
          <a:xfrm>
            <a:off x="4433440" y="2581572"/>
            <a:ext cx="50843" cy="45719"/>
          </a:xfrm>
          <a:custGeom>
            <a:avLst/>
            <a:gdLst>
              <a:gd name="T0" fmla="*/ 27 w 32"/>
              <a:gd name="T1" fmla="*/ 0 h 20"/>
              <a:gd name="T2" fmla="*/ 18 w 32"/>
              <a:gd name="T3" fmla="*/ 3 h 20"/>
              <a:gd name="T4" fmla="*/ 13 w 32"/>
              <a:gd name="T5" fmla="*/ 3 h 20"/>
              <a:gd name="T6" fmla="*/ 9 w 32"/>
              <a:gd name="T7" fmla="*/ 0 h 20"/>
              <a:gd name="T8" fmla="*/ 0 w 32"/>
              <a:gd name="T9" fmla="*/ 3 h 20"/>
              <a:gd name="T10" fmla="*/ 0 w 32"/>
              <a:gd name="T11" fmla="*/ 6 h 20"/>
              <a:gd name="T12" fmla="*/ 9 w 32"/>
              <a:gd name="T13" fmla="*/ 8 h 20"/>
              <a:gd name="T14" fmla="*/ 9 w 32"/>
              <a:gd name="T15" fmla="*/ 11 h 20"/>
              <a:gd name="T16" fmla="*/ 9 w 32"/>
              <a:gd name="T17" fmla="*/ 14 h 20"/>
              <a:gd name="T18" fmla="*/ 9 w 32"/>
              <a:gd name="T19" fmla="*/ 17 h 20"/>
              <a:gd name="T20" fmla="*/ 13 w 32"/>
              <a:gd name="T21" fmla="*/ 17 h 20"/>
              <a:gd name="T22" fmla="*/ 18 w 32"/>
              <a:gd name="T23" fmla="*/ 19 h 20"/>
              <a:gd name="T24" fmla="*/ 22 w 32"/>
              <a:gd name="T25" fmla="*/ 19 h 20"/>
              <a:gd name="T26" fmla="*/ 22 w 32"/>
              <a:gd name="T27" fmla="*/ 17 h 20"/>
              <a:gd name="T28" fmla="*/ 31 w 32"/>
              <a:gd name="T29" fmla="*/ 14 h 20"/>
              <a:gd name="T30" fmla="*/ 31 w 32"/>
              <a:gd name="T31" fmla="*/ 11 h 20"/>
              <a:gd name="T32" fmla="*/ 31 w 32"/>
              <a:gd name="T33" fmla="*/ 8 h 20"/>
              <a:gd name="T34" fmla="*/ 27 w 32"/>
              <a:gd name="T35" fmla="*/ 6 h 20"/>
              <a:gd name="T36" fmla="*/ 22 w 32"/>
              <a:gd name="T37" fmla="*/ 3 h 20"/>
              <a:gd name="T38" fmla="*/ 18 w 32"/>
              <a:gd name="T39" fmla="*/ 0 h 20"/>
              <a:gd name="T40" fmla="*/ 22 w 32"/>
              <a:gd name="T41" fmla="*/ 0 h 20"/>
              <a:gd name="T42" fmla="*/ 27 w 32"/>
              <a:gd name="T43" fmla="*/ 0 h 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 h="20">
                <a:moveTo>
                  <a:pt x="27" y="0"/>
                </a:moveTo>
                <a:lnTo>
                  <a:pt x="18" y="3"/>
                </a:lnTo>
                <a:lnTo>
                  <a:pt x="13" y="3"/>
                </a:lnTo>
                <a:lnTo>
                  <a:pt x="9" y="0"/>
                </a:lnTo>
                <a:lnTo>
                  <a:pt x="0" y="3"/>
                </a:lnTo>
                <a:lnTo>
                  <a:pt x="0" y="6"/>
                </a:lnTo>
                <a:lnTo>
                  <a:pt x="9" y="8"/>
                </a:lnTo>
                <a:lnTo>
                  <a:pt x="9" y="11"/>
                </a:lnTo>
                <a:lnTo>
                  <a:pt x="9" y="14"/>
                </a:lnTo>
                <a:lnTo>
                  <a:pt x="9" y="17"/>
                </a:lnTo>
                <a:lnTo>
                  <a:pt x="13" y="17"/>
                </a:lnTo>
                <a:lnTo>
                  <a:pt x="18" y="19"/>
                </a:lnTo>
                <a:lnTo>
                  <a:pt x="22" y="19"/>
                </a:lnTo>
                <a:lnTo>
                  <a:pt x="22" y="17"/>
                </a:lnTo>
                <a:lnTo>
                  <a:pt x="31" y="14"/>
                </a:lnTo>
                <a:lnTo>
                  <a:pt x="31" y="11"/>
                </a:lnTo>
                <a:lnTo>
                  <a:pt x="31" y="8"/>
                </a:lnTo>
                <a:lnTo>
                  <a:pt x="27" y="6"/>
                </a:lnTo>
                <a:lnTo>
                  <a:pt x="22" y="3"/>
                </a:lnTo>
                <a:lnTo>
                  <a:pt x="18" y="0"/>
                </a:lnTo>
                <a:lnTo>
                  <a:pt x="22" y="0"/>
                </a:lnTo>
                <a:lnTo>
                  <a:pt x="27" y="0"/>
                </a:lnTo>
              </a:path>
            </a:pathLst>
          </a:custGeom>
          <a:solidFill>
            <a:schemeClr val="bg1"/>
          </a:solidFill>
          <a:ln w="12700" cap="rnd" cmpd="sng">
            <a:solidFill>
              <a:schemeClr val="tx1"/>
            </a:solidFill>
            <a:prstDash val="solid"/>
            <a:round/>
            <a:headEnd type="none" w="sm" len="sm"/>
            <a:tailEnd type="none" w="sm" len="sm"/>
          </a:ln>
        </p:spPr>
        <p:txBody>
          <a:bodyPr/>
          <a:lstStyle/>
          <a:p>
            <a:endParaRPr lang="el-GR"/>
          </a:p>
        </p:txBody>
      </p:sp>
      <p:sp>
        <p:nvSpPr>
          <p:cNvPr id="9" name="Rectangle 10"/>
          <p:cNvSpPr>
            <a:spLocks noChangeArrowheads="1"/>
          </p:cNvSpPr>
          <p:nvPr/>
        </p:nvSpPr>
        <p:spPr bwMode="auto">
          <a:xfrm>
            <a:off x="4519165" y="2616498"/>
            <a:ext cx="584699" cy="123111"/>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900" b="1" i="1">
                <a:solidFill>
                  <a:schemeClr val="tx1"/>
                </a:solidFill>
                <a:latin typeface="Arial" panose="020B0604020202020204" pitchFamily="34" charset="0"/>
              </a:defRPr>
            </a:lvl1pPr>
            <a:lvl2pPr marL="742950" indent="-285750">
              <a:defRPr sz="900" b="1" i="1">
                <a:solidFill>
                  <a:schemeClr val="tx1"/>
                </a:solidFill>
                <a:latin typeface="Arial" panose="020B0604020202020204" pitchFamily="34" charset="0"/>
              </a:defRPr>
            </a:lvl2pPr>
            <a:lvl3pPr marL="1143000" indent="-228600">
              <a:defRPr sz="900" b="1" i="1">
                <a:solidFill>
                  <a:schemeClr val="tx1"/>
                </a:solidFill>
                <a:latin typeface="Arial" panose="020B0604020202020204" pitchFamily="34" charset="0"/>
              </a:defRPr>
            </a:lvl3pPr>
            <a:lvl4pPr marL="1600200" indent="-228600">
              <a:defRPr sz="900" b="1" i="1">
                <a:solidFill>
                  <a:schemeClr val="tx1"/>
                </a:solidFill>
                <a:latin typeface="Arial" panose="020B0604020202020204" pitchFamily="34" charset="0"/>
              </a:defRPr>
            </a:lvl4pPr>
            <a:lvl5pPr marL="2057400" indent="-228600">
              <a:defRPr sz="900" b="1" i="1">
                <a:solidFill>
                  <a:schemeClr val="tx1"/>
                </a:solidFill>
                <a:latin typeface="Arial" panose="020B0604020202020204" pitchFamily="34" charset="0"/>
              </a:defRPr>
            </a:lvl5pPr>
            <a:lvl6pPr marL="2514600" indent="-228600" eaLnBrk="0" fontAlgn="base" hangingPunct="0">
              <a:spcBef>
                <a:spcPct val="0"/>
              </a:spcBef>
              <a:spcAft>
                <a:spcPct val="0"/>
              </a:spcAft>
              <a:defRPr sz="900" b="1" i="1">
                <a:solidFill>
                  <a:schemeClr val="tx1"/>
                </a:solidFill>
                <a:latin typeface="Arial" panose="020B0604020202020204" pitchFamily="34" charset="0"/>
              </a:defRPr>
            </a:lvl6pPr>
            <a:lvl7pPr marL="2971800" indent="-228600" eaLnBrk="0" fontAlgn="base" hangingPunct="0">
              <a:spcBef>
                <a:spcPct val="0"/>
              </a:spcBef>
              <a:spcAft>
                <a:spcPct val="0"/>
              </a:spcAft>
              <a:defRPr sz="900" b="1" i="1">
                <a:solidFill>
                  <a:schemeClr val="tx1"/>
                </a:solidFill>
                <a:latin typeface="Arial" panose="020B0604020202020204" pitchFamily="34" charset="0"/>
              </a:defRPr>
            </a:lvl7pPr>
            <a:lvl8pPr marL="3429000" indent="-228600" eaLnBrk="0" fontAlgn="base" hangingPunct="0">
              <a:spcBef>
                <a:spcPct val="0"/>
              </a:spcBef>
              <a:spcAft>
                <a:spcPct val="0"/>
              </a:spcAft>
              <a:defRPr sz="900" b="1" i="1">
                <a:solidFill>
                  <a:schemeClr val="tx1"/>
                </a:solidFill>
                <a:latin typeface="Arial" panose="020B0604020202020204" pitchFamily="34" charset="0"/>
              </a:defRPr>
            </a:lvl8pPr>
            <a:lvl9pPr marL="3886200" indent="-228600" eaLnBrk="0" fontAlgn="base" hangingPunct="0">
              <a:spcBef>
                <a:spcPct val="0"/>
              </a:spcBef>
              <a:spcAft>
                <a:spcPct val="0"/>
              </a:spcAft>
              <a:defRPr sz="900" b="1" i="1">
                <a:solidFill>
                  <a:schemeClr val="tx1"/>
                </a:solidFill>
                <a:latin typeface="Arial" panose="020B0604020202020204" pitchFamily="34" charset="0"/>
              </a:defRPr>
            </a:lvl9pPr>
          </a:lstStyle>
          <a:p>
            <a:pPr>
              <a:spcBef>
                <a:spcPct val="50000"/>
              </a:spcBef>
            </a:pPr>
            <a:r>
              <a:rPr lang="de-DE" altLang="el-GR" sz="800">
                <a:latin typeface="+mn-lt"/>
              </a:rPr>
              <a:t>Samothrake</a:t>
            </a:r>
          </a:p>
        </p:txBody>
      </p:sp>
      <p:sp>
        <p:nvSpPr>
          <p:cNvPr id="10" name="Rectangle 11"/>
          <p:cNvSpPr>
            <a:spLocks noChangeArrowheads="1"/>
          </p:cNvSpPr>
          <p:nvPr/>
        </p:nvSpPr>
        <p:spPr bwMode="auto">
          <a:xfrm>
            <a:off x="4054029" y="2360910"/>
            <a:ext cx="425814" cy="123111"/>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900" b="1" i="1">
                <a:solidFill>
                  <a:schemeClr val="tx1"/>
                </a:solidFill>
                <a:latin typeface="Arial" panose="020B0604020202020204" pitchFamily="34" charset="0"/>
              </a:defRPr>
            </a:lvl1pPr>
            <a:lvl2pPr marL="742950" indent="-285750">
              <a:defRPr sz="900" b="1" i="1">
                <a:solidFill>
                  <a:schemeClr val="tx1"/>
                </a:solidFill>
                <a:latin typeface="Arial" panose="020B0604020202020204" pitchFamily="34" charset="0"/>
              </a:defRPr>
            </a:lvl2pPr>
            <a:lvl3pPr marL="1143000" indent="-228600">
              <a:defRPr sz="900" b="1" i="1">
                <a:solidFill>
                  <a:schemeClr val="tx1"/>
                </a:solidFill>
                <a:latin typeface="Arial" panose="020B0604020202020204" pitchFamily="34" charset="0"/>
              </a:defRPr>
            </a:lvl3pPr>
            <a:lvl4pPr marL="1600200" indent="-228600">
              <a:defRPr sz="900" b="1" i="1">
                <a:solidFill>
                  <a:schemeClr val="tx1"/>
                </a:solidFill>
                <a:latin typeface="Arial" panose="020B0604020202020204" pitchFamily="34" charset="0"/>
              </a:defRPr>
            </a:lvl4pPr>
            <a:lvl5pPr marL="2057400" indent="-228600">
              <a:defRPr sz="900" b="1" i="1">
                <a:solidFill>
                  <a:schemeClr val="tx1"/>
                </a:solidFill>
                <a:latin typeface="Arial" panose="020B0604020202020204" pitchFamily="34" charset="0"/>
              </a:defRPr>
            </a:lvl5pPr>
            <a:lvl6pPr marL="2514600" indent="-228600" eaLnBrk="0" fontAlgn="base" hangingPunct="0">
              <a:spcBef>
                <a:spcPct val="0"/>
              </a:spcBef>
              <a:spcAft>
                <a:spcPct val="0"/>
              </a:spcAft>
              <a:defRPr sz="900" b="1" i="1">
                <a:solidFill>
                  <a:schemeClr val="tx1"/>
                </a:solidFill>
                <a:latin typeface="Arial" panose="020B0604020202020204" pitchFamily="34" charset="0"/>
              </a:defRPr>
            </a:lvl6pPr>
            <a:lvl7pPr marL="2971800" indent="-228600" eaLnBrk="0" fontAlgn="base" hangingPunct="0">
              <a:spcBef>
                <a:spcPct val="0"/>
              </a:spcBef>
              <a:spcAft>
                <a:spcPct val="0"/>
              </a:spcAft>
              <a:defRPr sz="900" b="1" i="1">
                <a:solidFill>
                  <a:schemeClr val="tx1"/>
                </a:solidFill>
                <a:latin typeface="Arial" panose="020B0604020202020204" pitchFamily="34" charset="0"/>
              </a:defRPr>
            </a:lvl7pPr>
            <a:lvl8pPr marL="3429000" indent="-228600" eaLnBrk="0" fontAlgn="base" hangingPunct="0">
              <a:spcBef>
                <a:spcPct val="0"/>
              </a:spcBef>
              <a:spcAft>
                <a:spcPct val="0"/>
              </a:spcAft>
              <a:defRPr sz="900" b="1" i="1">
                <a:solidFill>
                  <a:schemeClr val="tx1"/>
                </a:solidFill>
                <a:latin typeface="Arial" panose="020B0604020202020204" pitchFamily="34" charset="0"/>
              </a:defRPr>
            </a:lvl8pPr>
            <a:lvl9pPr marL="3886200" indent="-228600" eaLnBrk="0" fontAlgn="base" hangingPunct="0">
              <a:spcBef>
                <a:spcPct val="0"/>
              </a:spcBef>
              <a:spcAft>
                <a:spcPct val="0"/>
              </a:spcAft>
              <a:defRPr sz="900" b="1" i="1">
                <a:solidFill>
                  <a:schemeClr val="tx1"/>
                </a:solidFill>
                <a:latin typeface="Arial" panose="020B0604020202020204" pitchFamily="34" charset="0"/>
              </a:defRPr>
            </a:lvl9pPr>
          </a:lstStyle>
          <a:p>
            <a:pPr>
              <a:spcBef>
                <a:spcPct val="50000"/>
              </a:spcBef>
            </a:pPr>
            <a:r>
              <a:rPr lang="de-DE" altLang="el-GR" sz="800">
                <a:latin typeface="+mn-lt"/>
              </a:rPr>
              <a:t>Neapolis</a:t>
            </a:r>
          </a:p>
        </p:txBody>
      </p:sp>
      <p:sp>
        <p:nvSpPr>
          <p:cNvPr id="11" name="Rectangle 13"/>
          <p:cNvSpPr>
            <a:spLocks noChangeArrowheads="1"/>
          </p:cNvSpPr>
          <p:nvPr/>
        </p:nvSpPr>
        <p:spPr bwMode="auto">
          <a:xfrm>
            <a:off x="4149278" y="2311698"/>
            <a:ext cx="184307" cy="216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sz="900" b="1" i="1">
                <a:solidFill>
                  <a:schemeClr val="tx1"/>
                </a:solidFill>
                <a:latin typeface="Arial" panose="020B0604020202020204" pitchFamily="34" charset="0"/>
              </a:defRPr>
            </a:lvl1pPr>
            <a:lvl2pPr marL="742950" indent="-285750">
              <a:defRPr sz="900" b="1" i="1">
                <a:solidFill>
                  <a:schemeClr val="tx1"/>
                </a:solidFill>
                <a:latin typeface="Arial" panose="020B0604020202020204" pitchFamily="34" charset="0"/>
              </a:defRPr>
            </a:lvl2pPr>
            <a:lvl3pPr marL="1143000" indent="-228600">
              <a:defRPr sz="900" b="1" i="1">
                <a:solidFill>
                  <a:schemeClr val="tx1"/>
                </a:solidFill>
                <a:latin typeface="Arial" panose="020B0604020202020204" pitchFamily="34" charset="0"/>
              </a:defRPr>
            </a:lvl3pPr>
            <a:lvl4pPr marL="1600200" indent="-228600">
              <a:defRPr sz="900" b="1" i="1">
                <a:solidFill>
                  <a:schemeClr val="tx1"/>
                </a:solidFill>
                <a:latin typeface="Arial" panose="020B0604020202020204" pitchFamily="34" charset="0"/>
              </a:defRPr>
            </a:lvl4pPr>
            <a:lvl5pPr marL="2057400" indent="-228600">
              <a:defRPr sz="900" b="1" i="1">
                <a:solidFill>
                  <a:schemeClr val="tx1"/>
                </a:solidFill>
                <a:latin typeface="Arial" panose="020B0604020202020204" pitchFamily="34" charset="0"/>
              </a:defRPr>
            </a:lvl5pPr>
            <a:lvl6pPr marL="2514600" indent="-228600" eaLnBrk="0" fontAlgn="base" hangingPunct="0">
              <a:spcBef>
                <a:spcPct val="0"/>
              </a:spcBef>
              <a:spcAft>
                <a:spcPct val="0"/>
              </a:spcAft>
              <a:defRPr sz="900" b="1" i="1">
                <a:solidFill>
                  <a:schemeClr val="tx1"/>
                </a:solidFill>
                <a:latin typeface="Arial" panose="020B0604020202020204" pitchFamily="34" charset="0"/>
              </a:defRPr>
            </a:lvl6pPr>
            <a:lvl7pPr marL="2971800" indent="-228600" eaLnBrk="0" fontAlgn="base" hangingPunct="0">
              <a:spcBef>
                <a:spcPct val="0"/>
              </a:spcBef>
              <a:spcAft>
                <a:spcPct val="0"/>
              </a:spcAft>
              <a:defRPr sz="900" b="1" i="1">
                <a:solidFill>
                  <a:schemeClr val="tx1"/>
                </a:solidFill>
                <a:latin typeface="Arial" panose="020B0604020202020204" pitchFamily="34" charset="0"/>
              </a:defRPr>
            </a:lvl7pPr>
            <a:lvl8pPr marL="3429000" indent="-228600" eaLnBrk="0" fontAlgn="base" hangingPunct="0">
              <a:spcBef>
                <a:spcPct val="0"/>
              </a:spcBef>
              <a:spcAft>
                <a:spcPct val="0"/>
              </a:spcAft>
              <a:defRPr sz="900" b="1" i="1">
                <a:solidFill>
                  <a:schemeClr val="tx1"/>
                </a:solidFill>
                <a:latin typeface="Arial" panose="020B0604020202020204" pitchFamily="34" charset="0"/>
              </a:defRPr>
            </a:lvl8pPr>
            <a:lvl9pPr marL="3886200" indent="-228600" eaLnBrk="0" fontAlgn="base" hangingPunct="0">
              <a:spcBef>
                <a:spcPct val="0"/>
              </a:spcBef>
              <a:spcAft>
                <a:spcPct val="0"/>
              </a:spcAft>
              <a:defRPr sz="900" b="1" i="1">
                <a:solidFill>
                  <a:schemeClr val="tx1"/>
                </a:solidFill>
                <a:latin typeface="Arial" panose="020B0604020202020204" pitchFamily="34" charset="0"/>
              </a:defRPr>
            </a:lvl9pPr>
          </a:lstStyle>
          <a:p>
            <a:pPr>
              <a:spcBef>
                <a:spcPct val="50000"/>
              </a:spcBef>
            </a:pPr>
            <a:r>
              <a:rPr lang="de-DE" altLang="el-GR" sz="800">
                <a:solidFill>
                  <a:srgbClr val="DDDDDD"/>
                </a:solidFill>
                <a:latin typeface="+mn-lt"/>
              </a:rPr>
              <a:t>•</a:t>
            </a:r>
          </a:p>
        </p:txBody>
      </p:sp>
      <p:sp>
        <p:nvSpPr>
          <p:cNvPr id="12" name="Line 14"/>
          <p:cNvSpPr>
            <a:spLocks noChangeShapeType="1"/>
          </p:cNvSpPr>
          <p:nvPr/>
        </p:nvSpPr>
        <p:spPr bwMode="auto">
          <a:xfrm>
            <a:off x="4255641" y="2433935"/>
            <a:ext cx="0" cy="12385"/>
          </a:xfrm>
          <a:prstGeom prst="line">
            <a:avLst/>
          </a:prstGeom>
          <a:noFill/>
          <a:ln w="12700">
            <a:solidFill>
              <a:srgbClr val="DDDDDD"/>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l-GR"/>
          </a:p>
        </p:txBody>
      </p:sp>
      <p:sp>
        <p:nvSpPr>
          <p:cNvPr id="13" name="Rectangle 15"/>
          <p:cNvSpPr>
            <a:spLocks noChangeArrowheads="1"/>
          </p:cNvSpPr>
          <p:nvPr/>
        </p:nvSpPr>
        <p:spPr bwMode="auto">
          <a:xfrm>
            <a:off x="3836540" y="2389486"/>
            <a:ext cx="714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900" b="1" i="1">
                <a:solidFill>
                  <a:schemeClr val="tx1"/>
                </a:solidFill>
                <a:latin typeface="Arial" panose="020B0604020202020204" pitchFamily="34" charset="0"/>
              </a:defRPr>
            </a:lvl1pPr>
            <a:lvl2pPr marL="742950" indent="-285750">
              <a:defRPr sz="900" b="1" i="1">
                <a:solidFill>
                  <a:schemeClr val="tx1"/>
                </a:solidFill>
                <a:latin typeface="Arial" panose="020B0604020202020204" pitchFamily="34" charset="0"/>
              </a:defRPr>
            </a:lvl2pPr>
            <a:lvl3pPr marL="1143000" indent="-228600">
              <a:defRPr sz="900" b="1" i="1">
                <a:solidFill>
                  <a:schemeClr val="tx1"/>
                </a:solidFill>
                <a:latin typeface="Arial" panose="020B0604020202020204" pitchFamily="34" charset="0"/>
              </a:defRPr>
            </a:lvl3pPr>
            <a:lvl4pPr marL="1600200" indent="-228600">
              <a:defRPr sz="900" b="1" i="1">
                <a:solidFill>
                  <a:schemeClr val="tx1"/>
                </a:solidFill>
                <a:latin typeface="Arial" panose="020B0604020202020204" pitchFamily="34" charset="0"/>
              </a:defRPr>
            </a:lvl4pPr>
            <a:lvl5pPr marL="2057400" indent="-228600">
              <a:defRPr sz="900" b="1" i="1">
                <a:solidFill>
                  <a:schemeClr val="tx1"/>
                </a:solidFill>
                <a:latin typeface="Arial" panose="020B0604020202020204" pitchFamily="34" charset="0"/>
              </a:defRPr>
            </a:lvl5pPr>
            <a:lvl6pPr marL="2514600" indent="-228600" eaLnBrk="0" fontAlgn="base" hangingPunct="0">
              <a:spcBef>
                <a:spcPct val="0"/>
              </a:spcBef>
              <a:spcAft>
                <a:spcPct val="0"/>
              </a:spcAft>
              <a:defRPr sz="900" b="1" i="1">
                <a:solidFill>
                  <a:schemeClr val="tx1"/>
                </a:solidFill>
                <a:latin typeface="Arial" panose="020B0604020202020204" pitchFamily="34" charset="0"/>
              </a:defRPr>
            </a:lvl6pPr>
            <a:lvl7pPr marL="2971800" indent="-228600" eaLnBrk="0" fontAlgn="base" hangingPunct="0">
              <a:spcBef>
                <a:spcPct val="0"/>
              </a:spcBef>
              <a:spcAft>
                <a:spcPct val="0"/>
              </a:spcAft>
              <a:defRPr sz="900" b="1" i="1">
                <a:solidFill>
                  <a:schemeClr val="tx1"/>
                </a:solidFill>
                <a:latin typeface="Arial" panose="020B0604020202020204" pitchFamily="34" charset="0"/>
              </a:defRPr>
            </a:lvl7pPr>
            <a:lvl8pPr marL="3429000" indent="-228600" eaLnBrk="0" fontAlgn="base" hangingPunct="0">
              <a:spcBef>
                <a:spcPct val="0"/>
              </a:spcBef>
              <a:spcAft>
                <a:spcPct val="0"/>
              </a:spcAft>
              <a:defRPr sz="900" b="1" i="1">
                <a:solidFill>
                  <a:schemeClr val="tx1"/>
                </a:solidFill>
                <a:latin typeface="Arial" panose="020B0604020202020204" pitchFamily="34" charset="0"/>
              </a:defRPr>
            </a:lvl8pPr>
            <a:lvl9pPr marL="3886200" indent="-228600" eaLnBrk="0" fontAlgn="base" hangingPunct="0">
              <a:spcBef>
                <a:spcPct val="0"/>
              </a:spcBef>
              <a:spcAft>
                <a:spcPct val="0"/>
              </a:spcAft>
              <a:defRPr sz="900" b="1" i="1">
                <a:solidFill>
                  <a:schemeClr val="tx1"/>
                </a:solidFill>
                <a:latin typeface="Arial" panose="020B0604020202020204" pitchFamily="34" charset="0"/>
              </a:defRPr>
            </a:lvl9pPr>
          </a:lstStyle>
          <a:p>
            <a:pPr>
              <a:spcBef>
                <a:spcPct val="50000"/>
              </a:spcBef>
            </a:pPr>
            <a:r>
              <a:rPr lang="de-DE" altLang="el-GR" sz="1600">
                <a:latin typeface="+mn-lt"/>
              </a:rPr>
              <a:t>•</a:t>
            </a:r>
          </a:p>
        </p:txBody>
      </p:sp>
      <p:sp>
        <p:nvSpPr>
          <p:cNvPr id="14" name="Rectangle 16"/>
          <p:cNvSpPr>
            <a:spLocks noChangeArrowheads="1"/>
          </p:cNvSpPr>
          <p:nvPr/>
        </p:nvSpPr>
        <p:spPr bwMode="auto">
          <a:xfrm>
            <a:off x="3290441" y="2435523"/>
            <a:ext cx="554512" cy="123111"/>
          </a:xfrm>
          <a:prstGeom prst="rect">
            <a:avLst/>
          </a:prstGeom>
          <a:noFill/>
          <a:ln w="9525">
            <a:noFill/>
            <a:miter lim="800000"/>
            <a:headEnd/>
            <a:tailEnd/>
          </a:ln>
          <a:effectLst/>
        </p:spPr>
        <p:txBody>
          <a:bodyPr wrap="square" lIns="0" tIns="0" rIns="0" bIns="0">
            <a:spAutoFit/>
          </a:bodyPr>
          <a:lstStyle/>
          <a:p>
            <a:pPr>
              <a:spcBef>
                <a:spcPct val="50000"/>
              </a:spcBef>
              <a:defRPr/>
            </a:pPr>
            <a:r>
              <a:rPr lang="de-DE" sz="800" i="0">
                <a:effectLst>
                  <a:outerShdw blurRad="38100" dist="38100" dir="2700000" algn="tl">
                    <a:srgbClr val="C0C0C0"/>
                  </a:outerShdw>
                </a:effectLst>
              </a:rPr>
              <a:t>Amphipolis</a:t>
            </a:r>
          </a:p>
        </p:txBody>
      </p:sp>
      <p:sp>
        <p:nvSpPr>
          <p:cNvPr id="15" name="Rectangle 17"/>
          <p:cNvSpPr>
            <a:spLocks noChangeArrowheads="1"/>
          </p:cNvSpPr>
          <p:nvPr/>
        </p:nvSpPr>
        <p:spPr bwMode="auto">
          <a:xfrm>
            <a:off x="310878" y="6041609"/>
            <a:ext cx="8770490" cy="24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sz="900" b="1" i="1">
                <a:solidFill>
                  <a:schemeClr val="tx1"/>
                </a:solidFill>
                <a:latin typeface="Arial" panose="020B0604020202020204" pitchFamily="34" charset="0"/>
              </a:defRPr>
            </a:lvl1pPr>
            <a:lvl2pPr marL="742950" indent="-285750">
              <a:defRPr sz="900" b="1" i="1">
                <a:solidFill>
                  <a:schemeClr val="tx1"/>
                </a:solidFill>
                <a:latin typeface="Arial" panose="020B0604020202020204" pitchFamily="34" charset="0"/>
              </a:defRPr>
            </a:lvl2pPr>
            <a:lvl3pPr marL="1143000" indent="-228600">
              <a:defRPr sz="900" b="1" i="1">
                <a:solidFill>
                  <a:schemeClr val="tx1"/>
                </a:solidFill>
                <a:latin typeface="Arial" panose="020B0604020202020204" pitchFamily="34" charset="0"/>
              </a:defRPr>
            </a:lvl3pPr>
            <a:lvl4pPr marL="1600200" indent="-228600">
              <a:defRPr sz="900" b="1" i="1">
                <a:solidFill>
                  <a:schemeClr val="tx1"/>
                </a:solidFill>
                <a:latin typeface="Arial" panose="020B0604020202020204" pitchFamily="34" charset="0"/>
              </a:defRPr>
            </a:lvl4pPr>
            <a:lvl5pPr marL="2057400" indent="-228600">
              <a:defRPr sz="900" b="1" i="1">
                <a:solidFill>
                  <a:schemeClr val="tx1"/>
                </a:solidFill>
                <a:latin typeface="Arial" panose="020B0604020202020204" pitchFamily="34" charset="0"/>
              </a:defRPr>
            </a:lvl5pPr>
            <a:lvl6pPr marL="2514600" indent="-228600" eaLnBrk="0" fontAlgn="base" hangingPunct="0">
              <a:spcBef>
                <a:spcPct val="0"/>
              </a:spcBef>
              <a:spcAft>
                <a:spcPct val="0"/>
              </a:spcAft>
              <a:defRPr sz="900" b="1" i="1">
                <a:solidFill>
                  <a:schemeClr val="tx1"/>
                </a:solidFill>
                <a:latin typeface="Arial" panose="020B0604020202020204" pitchFamily="34" charset="0"/>
              </a:defRPr>
            </a:lvl6pPr>
            <a:lvl7pPr marL="2971800" indent="-228600" eaLnBrk="0" fontAlgn="base" hangingPunct="0">
              <a:spcBef>
                <a:spcPct val="0"/>
              </a:spcBef>
              <a:spcAft>
                <a:spcPct val="0"/>
              </a:spcAft>
              <a:defRPr sz="900" b="1" i="1">
                <a:solidFill>
                  <a:schemeClr val="tx1"/>
                </a:solidFill>
                <a:latin typeface="Arial" panose="020B0604020202020204" pitchFamily="34" charset="0"/>
              </a:defRPr>
            </a:lvl7pPr>
            <a:lvl8pPr marL="3429000" indent="-228600" eaLnBrk="0" fontAlgn="base" hangingPunct="0">
              <a:spcBef>
                <a:spcPct val="0"/>
              </a:spcBef>
              <a:spcAft>
                <a:spcPct val="0"/>
              </a:spcAft>
              <a:defRPr sz="900" b="1" i="1">
                <a:solidFill>
                  <a:schemeClr val="tx1"/>
                </a:solidFill>
                <a:latin typeface="Arial" panose="020B0604020202020204" pitchFamily="34" charset="0"/>
              </a:defRPr>
            </a:lvl8pPr>
            <a:lvl9pPr marL="3886200" indent="-228600" eaLnBrk="0" fontAlgn="base" hangingPunct="0">
              <a:spcBef>
                <a:spcPct val="0"/>
              </a:spcBef>
              <a:spcAft>
                <a:spcPct val="0"/>
              </a:spcAft>
              <a:defRPr sz="900" b="1" i="1">
                <a:solidFill>
                  <a:schemeClr val="tx1"/>
                </a:solidFill>
                <a:latin typeface="Arial" panose="020B0604020202020204" pitchFamily="34" charset="0"/>
              </a:defRPr>
            </a:lvl9pPr>
          </a:lstStyle>
          <a:p>
            <a:pPr algn="ctr">
              <a:spcBef>
                <a:spcPct val="50000"/>
              </a:spcBef>
            </a:pPr>
            <a:r>
              <a:rPr lang="de-DE" altLang="el-GR" sz="1000" b="0" i="0" dirty="0">
                <a:latin typeface="+mn-lt"/>
              </a:rPr>
              <a:t>© 2003 EFG Berlin </a:t>
            </a:r>
            <a:r>
              <a:rPr lang="de-DE" altLang="el-GR" sz="1000" b="0" i="0" dirty="0" err="1">
                <a:latin typeface="+mn-lt"/>
              </a:rPr>
              <a:t>Hohenstaufenstr</a:t>
            </a:r>
            <a:r>
              <a:rPr lang="de-DE" altLang="el-GR" sz="1000" b="0" i="0" dirty="0">
                <a:latin typeface="+mn-lt"/>
              </a:rPr>
              <a:t>.</a:t>
            </a:r>
          </a:p>
        </p:txBody>
      </p:sp>
      <p:sp>
        <p:nvSpPr>
          <p:cNvPr id="16" name="Rectangle 18"/>
          <p:cNvSpPr>
            <a:spLocks noChangeArrowheads="1"/>
          </p:cNvSpPr>
          <p:nvPr/>
        </p:nvSpPr>
        <p:spPr bwMode="auto">
          <a:xfrm>
            <a:off x="4665216" y="2759373"/>
            <a:ext cx="278050" cy="123111"/>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900" b="1" i="1">
                <a:solidFill>
                  <a:schemeClr val="tx1"/>
                </a:solidFill>
                <a:latin typeface="Arial" panose="020B0604020202020204" pitchFamily="34" charset="0"/>
              </a:defRPr>
            </a:lvl1pPr>
            <a:lvl2pPr marL="742950" indent="-285750">
              <a:defRPr sz="900" b="1" i="1">
                <a:solidFill>
                  <a:schemeClr val="tx1"/>
                </a:solidFill>
                <a:latin typeface="Arial" panose="020B0604020202020204" pitchFamily="34" charset="0"/>
              </a:defRPr>
            </a:lvl2pPr>
            <a:lvl3pPr marL="1143000" indent="-228600">
              <a:defRPr sz="900" b="1" i="1">
                <a:solidFill>
                  <a:schemeClr val="tx1"/>
                </a:solidFill>
                <a:latin typeface="Arial" panose="020B0604020202020204" pitchFamily="34" charset="0"/>
              </a:defRPr>
            </a:lvl3pPr>
            <a:lvl4pPr marL="1600200" indent="-228600">
              <a:defRPr sz="900" b="1" i="1">
                <a:solidFill>
                  <a:schemeClr val="tx1"/>
                </a:solidFill>
                <a:latin typeface="Arial" panose="020B0604020202020204" pitchFamily="34" charset="0"/>
              </a:defRPr>
            </a:lvl4pPr>
            <a:lvl5pPr marL="2057400" indent="-228600">
              <a:defRPr sz="900" b="1" i="1">
                <a:solidFill>
                  <a:schemeClr val="tx1"/>
                </a:solidFill>
                <a:latin typeface="Arial" panose="020B0604020202020204" pitchFamily="34" charset="0"/>
              </a:defRPr>
            </a:lvl5pPr>
            <a:lvl6pPr marL="2514600" indent="-228600" eaLnBrk="0" fontAlgn="base" hangingPunct="0">
              <a:spcBef>
                <a:spcPct val="0"/>
              </a:spcBef>
              <a:spcAft>
                <a:spcPct val="0"/>
              </a:spcAft>
              <a:defRPr sz="900" b="1" i="1">
                <a:solidFill>
                  <a:schemeClr val="tx1"/>
                </a:solidFill>
                <a:latin typeface="Arial" panose="020B0604020202020204" pitchFamily="34" charset="0"/>
              </a:defRPr>
            </a:lvl6pPr>
            <a:lvl7pPr marL="2971800" indent="-228600" eaLnBrk="0" fontAlgn="base" hangingPunct="0">
              <a:spcBef>
                <a:spcPct val="0"/>
              </a:spcBef>
              <a:spcAft>
                <a:spcPct val="0"/>
              </a:spcAft>
              <a:defRPr sz="900" b="1" i="1">
                <a:solidFill>
                  <a:schemeClr val="tx1"/>
                </a:solidFill>
                <a:latin typeface="Arial" panose="020B0604020202020204" pitchFamily="34" charset="0"/>
              </a:defRPr>
            </a:lvl7pPr>
            <a:lvl8pPr marL="3429000" indent="-228600" eaLnBrk="0" fontAlgn="base" hangingPunct="0">
              <a:spcBef>
                <a:spcPct val="0"/>
              </a:spcBef>
              <a:spcAft>
                <a:spcPct val="0"/>
              </a:spcAft>
              <a:defRPr sz="900" b="1" i="1">
                <a:solidFill>
                  <a:schemeClr val="tx1"/>
                </a:solidFill>
                <a:latin typeface="Arial" panose="020B0604020202020204" pitchFamily="34" charset="0"/>
              </a:defRPr>
            </a:lvl8pPr>
            <a:lvl9pPr marL="3886200" indent="-228600" eaLnBrk="0" fontAlgn="base" hangingPunct="0">
              <a:spcBef>
                <a:spcPct val="0"/>
              </a:spcBef>
              <a:spcAft>
                <a:spcPct val="0"/>
              </a:spcAft>
              <a:defRPr sz="900" b="1" i="1">
                <a:solidFill>
                  <a:schemeClr val="tx1"/>
                </a:solidFill>
                <a:latin typeface="Arial" panose="020B0604020202020204" pitchFamily="34" charset="0"/>
              </a:defRPr>
            </a:lvl9pPr>
          </a:lstStyle>
          <a:p>
            <a:pPr>
              <a:spcBef>
                <a:spcPct val="50000"/>
              </a:spcBef>
            </a:pPr>
            <a:r>
              <a:rPr lang="de-DE" altLang="el-GR" sz="800">
                <a:latin typeface="+mn-lt"/>
              </a:rPr>
              <a:t>Troas</a:t>
            </a:r>
          </a:p>
        </p:txBody>
      </p:sp>
      <p:sp>
        <p:nvSpPr>
          <p:cNvPr id="17" name="Rectangle 19"/>
          <p:cNvSpPr>
            <a:spLocks noChangeArrowheads="1"/>
          </p:cNvSpPr>
          <p:nvPr/>
        </p:nvSpPr>
        <p:spPr bwMode="auto">
          <a:xfrm>
            <a:off x="3988940" y="2357736"/>
            <a:ext cx="714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900" b="1" i="1">
                <a:solidFill>
                  <a:schemeClr val="tx1"/>
                </a:solidFill>
                <a:latin typeface="Arial" panose="020B0604020202020204" pitchFamily="34" charset="0"/>
              </a:defRPr>
            </a:lvl1pPr>
            <a:lvl2pPr marL="742950" indent="-285750">
              <a:defRPr sz="900" b="1" i="1">
                <a:solidFill>
                  <a:schemeClr val="tx1"/>
                </a:solidFill>
                <a:latin typeface="Arial" panose="020B0604020202020204" pitchFamily="34" charset="0"/>
              </a:defRPr>
            </a:lvl2pPr>
            <a:lvl3pPr marL="1143000" indent="-228600">
              <a:defRPr sz="900" b="1" i="1">
                <a:solidFill>
                  <a:schemeClr val="tx1"/>
                </a:solidFill>
                <a:latin typeface="Arial" panose="020B0604020202020204" pitchFamily="34" charset="0"/>
              </a:defRPr>
            </a:lvl3pPr>
            <a:lvl4pPr marL="1600200" indent="-228600">
              <a:defRPr sz="900" b="1" i="1">
                <a:solidFill>
                  <a:schemeClr val="tx1"/>
                </a:solidFill>
                <a:latin typeface="Arial" panose="020B0604020202020204" pitchFamily="34" charset="0"/>
              </a:defRPr>
            </a:lvl4pPr>
            <a:lvl5pPr marL="2057400" indent="-228600">
              <a:defRPr sz="900" b="1" i="1">
                <a:solidFill>
                  <a:schemeClr val="tx1"/>
                </a:solidFill>
                <a:latin typeface="Arial" panose="020B0604020202020204" pitchFamily="34" charset="0"/>
              </a:defRPr>
            </a:lvl5pPr>
            <a:lvl6pPr marL="2514600" indent="-228600" eaLnBrk="0" fontAlgn="base" hangingPunct="0">
              <a:spcBef>
                <a:spcPct val="0"/>
              </a:spcBef>
              <a:spcAft>
                <a:spcPct val="0"/>
              </a:spcAft>
              <a:defRPr sz="900" b="1" i="1">
                <a:solidFill>
                  <a:schemeClr val="tx1"/>
                </a:solidFill>
                <a:latin typeface="Arial" panose="020B0604020202020204" pitchFamily="34" charset="0"/>
              </a:defRPr>
            </a:lvl6pPr>
            <a:lvl7pPr marL="2971800" indent="-228600" eaLnBrk="0" fontAlgn="base" hangingPunct="0">
              <a:spcBef>
                <a:spcPct val="0"/>
              </a:spcBef>
              <a:spcAft>
                <a:spcPct val="0"/>
              </a:spcAft>
              <a:defRPr sz="900" b="1" i="1">
                <a:solidFill>
                  <a:schemeClr val="tx1"/>
                </a:solidFill>
                <a:latin typeface="Arial" panose="020B0604020202020204" pitchFamily="34" charset="0"/>
              </a:defRPr>
            </a:lvl7pPr>
            <a:lvl8pPr marL="3429000" indent="-228600" eaLnBrk="0" fontAlgn="base" hangingPunct="0">
              <a:spcBef>
                <a:spcPct val="0"/>
              </a:spcBef>
              <a:spcAft>
                <a:spcPct val="0"/>
              </a:spcAft>
              <a:defRPr sz="900" b="1" i="1">
                <a:solidFill>
                  <a:schemeClr val="tx1"/>
                </a:solidFill>
                <a:latin typeface="Arial" panose="020B0604020202020204" pitchFamily="34" charset="0"/>
              </a:defRPr>
            </a:lvl8pPr>
            <a:lvl9pPr marL="3886200" indent="-228600" eaLnBrk="0" fontAlgn="base" hangingPunct="0">
              <a:spcBef>
                <a:spcPct val="0"/>
              </a:spcBef>
              <a:spcAft>
                <a:spcPct val="0"/>
              </a:spcAft>
              <a:defRPr sz="900" b="1" i="1">
                <a:solidFill>
                  <a:schemeClr val="tx1"/>
                </a:solidFill>
                <a:latin typeface="Arial" panose="020B0604020202020204" pitchFamily="34" charset="0"/>
              </a:defRPr>
            </a:lvl9pPr>
          </a:lstStyle>
          <a:p>
            <a:pPr>
              <a:spcBef>
                <a:spcPct val="50000"/>
              </a:spcBef>
            </a:pPr>
            <a:r>
              <a:rPr lang="de-DE" altLang="el-GR" sz="1600">
                <a:latin typeface="+mn-lt"/>
              </a:rPr>
              <a:t>•</a:t>
            </a:r>
          </a:p>
        </p:txBody>
      </p:sp>
      <p:sp>
        <p:nvSpPr>
          <p:cNvPr id="2" name="Title 1"/>
          <p:cNvSpPr>
            <a:spLocks noGrp="1"/>
          </p:cNvSpPr>
          <p:nvPr>
            <p:ph type="title"/>
          </p:nvPr>
        </p:nvSpPr>
        <p:spPr>
          <a:xfrm>
            <a:off x="310878" y="274638"/>
            <a:ext cx="8653610" cy="1143000"/>
          </a:xfrm>
          <a:solidFill>
            <a:schemeClr val="bg1"/>
          </a:solidFill>
        </p:spPr>
        <p:txBody>
          <a:bodyPr>
            <a:noAutofit/>
          </a:bodyPr>
          <a:lstStyle/>
          <a:p>
            <a:r>
              <a:rPr lang="el-GR" sz="4000" dirty="0">
                <a:solidFill>
                  <a:srgbClr val="5075BC"/>
                </a:solidFill>
              </a:rPr>
              <a:t>2η Ιεραποστολική πορεία: </a:t>
            </a:r>
            <a:br>
              <a:rPr lang="el-GR" sz="4000" dirty="0">
                <a:solidFill>
                  <a:srgbClr val="5075BC"/>
                </a:solidFill>
              </a:rPr>
            </a:br>
            <a:r>
              <a:rPr lang="el-GR" sz="4000" dirty="0">
                <a:solidFill>
                  <a:srgbClr val="5075BC"/>
                </a:solidFill>
              </a:rPr>
              <a:t>το ταξίδι προς την Τρωάδα</a:t>
            </a:r>
          </a:p>
        </p:txBody>
      </p:sp>
      <p:sp>
        <p:nvSpPr>
          <p:cNvPr id="21" name="Rectangle 6"/>
          <p:cNvSpPr>
            <a:spLocks noChangeArrowheads="1"/>
          </p:cNvSpPr>
          <p:nvPr/>
        </p:nvSpPr>
        <p:spPr bwMode="auto">
          <a:xfrm>
            <a:off x="1504950" y="4204197"/>
            <a:ext cx="5080000" cy="1016305"/>
          </a:xfrm>
          <a:prstGeom prst="rect">
            <a:avLst/>
          </a:prstGeom>
          <a:solidFill>
            <a:schemeClr val="bg1"/>
          </a:solidFill>
          <a:ln w="9525">
            <a:solidFill>
              <a:srgbClr val="000000"/>
            </a:solidFill>
            <a:miter lim="800000"/>
            <a:headEnd/>
            <a:tailEnd/>
          </a:ln>
          <a:extLst/>
        </p:spPr>
        <p:txBody>
          <a:bodyPr lIns="92075" tIns="46038" rIns="92075" bIns="46038">
            <a:spAutoFit/>
          </a:bodyPr>
          <a:lstStyle>
            <a:lvl1pPr>
              <a:defRPr sz="900" b="1" i="1">
                <a:solidFill>
                  <a:schemeClr val="tx1"/>
                </a:solidFill>
                <a:latin typeface="Arial" panose="020B0604020202020204" pitchFamily="34" charset="0"/>
              </a:defRPr>
            </a:lvl1pPr>
            <a:lvl2pPr marL="742950" indent="-285750">
              <a:defRPr sz="900" b="1" i="1">
                <a:solidFill>
                  <a:schemeClr val="tx1"/>
                </a:solidFill>
                <a:latin typeface="Arial" panose="020B0604020202020204" pitchFamily="34" charset="0"/>
              </a:defRPr>
            </a:lvl2pPr>
            <a:lvl3pPr marL="1143000" indent="-228600">
              <a:defRPr sz="900" b="1" i="1">
                <a:solidFill>
                  <a:schemeClr val="tx1"/>
                </a:solidFill>
                <a:latin typeface="Arial" panose="020B0604020202020204" pitchFamily="34" charset="0"/>
              </a:defRPr>
            </a:lvl3pPr>
            <a:lvl4pPr marL="1600200" indent="-228600">
              <a:defRPr sz="900" b="1" i="1">
                <a:solidFill>
                  <a:schemeClr val="tx1"/>
                </a:solidFill>
                <a:latin typeface="Arial" panose="020B0604020202020204" pitchFamily="34" charset="0"/>
              </a:defRPr>
            </a:lvl4pPr>
            <a:lvl5pPr marL="2057400" indent="-228600">
              <a:defRPr sz="900" b="1" i="1">
                <a:solidFill>
                  <a:schemeClr val="tx1"/>
                </a:solidFill>
                <a:latin typeface="Arial" panose="020B0604020202020204" pitchFamily="34" charset="0"/>
              </a:defRPr>
            </a:lvl5pPr>
            <a:lvl6pPr marL="2514600" indent="-228600" eaLnBrk="0" fontAlgn="base" hangingPunct="0">
              <a:spcBef>
                <a:spcPct val="0"/>
              </a:spcBef>
              <a:spcAft>
                <a:spcPct val="0"/>
              </a:spcAft>
              <a:defRPr sz="900" b="1" i="1">
                <a:solidFill>
                  <a:schemeClr val="tx1"/>
                </a:solidFill>
                <a:latin typeface="Arial" panose="020B0604020202020204" pitchFamily="34" charset="0"/>
              </a:defRPr>
            </a:lvl6pPr>
            <a:lvl7pPr marL="2971800" indent="-228600" eaLnBrk="0" fontAlgn="base" hangingPunct="0">
              <a:spcBef>
                <a:spcPct val="0"/>
              </a:spcBef>
              <a:spcAft>
                <a:spcPct val="0"/>
              </a:spcAft>
              <a:defRPr sz="900" b="1" i="1">
                <a:solidFill>
                  <a:schemeClr val="tx1"/>
                </a:solidFill>
                <a:latin typeface="Arial" panose="020B0604020202020204" pitchFamily="34" charset="0"/>
              </a:defRPr>
            </a:lvl7pPr>
            <a:lvl8pPr marL="3429000" indent="-228600" eaLnBrk="0" fontAlgn="base" hangingPunct="0">
              <a:spcBef>
                <a:spcPct val="0"/>
              </a:spcBef>
              <a:spcAft>
                <a:spcPct val="0"/>
              </a:spcAft>
              <a:defRPr sz="900" b="1" i="1">
                <a:solidFill>
                  <a:schemeClr val="tx1"/>
                </a:solidFill>
                <a:latin typeface="Arial" panose="020B0604020202020204" pitchFamily="34" charset="0"/>
              </a:defRPr>
            </a:lvl8pPr>
            <a:lvl9pPr marL="3886200" indent="-228600" eaLnBrk="0" fontAlgn="base" hangingPunct="0">
              <a:spcBef>
                <a:spcPct val="0"/>
              </a:spcBef>
              <a:spcAft>
                <a:spcPct val="0"/>
              </a:spcAft>
              <a:defRPr sz="900" b="1" i="1">
                <a:solidFill>
                  <a:schemeClr val="tx1"/>
                </a:solidFill>
                <a:latin typeface="Arial" panose="020B0604020202020204" pitchFamily="34" charset="0"/>
              </a:defRPr>
            </a:lvl9pPr>
          </a:lstStyle>
          <a:p>
            <a:r>
              <a:rPr lang="el-GR" altLang="el-GR" sz="1500" i="0" dirty="0" err="1">
                <a:latin typeface="+mn-lt"/>
              </a:rPr>
              <a:t>Πρ</a:t>
            </a:r>
            <a:r>
              <a:rPr lang="el-GR" altLang="el-GR" sz="1500" i="0" dirty="0">
                <a:latin typeface="+mn-lt"/>
              </a:rPr>
              <a:t>.</a:t>
            </a:r>
            <a:r>
              <a:rPr lang="de-DE" altLang="el-GR" sz="1500" i="0" dirty="0">
                <a:latin typeface="+mn-lt"/>
              </a:rPr>
              <a:t> 15,40-41</a:t>
            </a:r>
            <a:r>
              <a:rPr lang="en-US" altLang="el-GR" sz="1500" baseline="30000" dirty="0">
                <a:latin typeface="+mn-lt"/>
              </a:rPr>
              <a:t>40 </a:t>
            </a:r>
            <a:r>
              <a:rPr lang="el-GR" altLang="el-GR" sz="1500" dirty="0">
                <a:latin typeface="+mn-lt"/>
              </a:rPr>
              <a:t> </a:t>
            </a:r>
            <a:r>
              <a:rPr lang="el-GR" altLang="el-GR" sz="1500" dirty="0" err="1">
                <a:latin typeface="+mn-lt"/>
              </a:rPr>
              <a:t>Παῦλος</a:t>
            </a:r>
            <a:r>
              <a:rPr lang="el-GR" altLang="el-GR" sz="1500" dirty="0">
                <a:latin typeface="+mn-lt"/>
              </a:rPr>
              <a:t> </a:t>
            </a:r>
            <a:r>
              <a:rPr lang="el-GR" altLang="el-GR" sz="1500" dirty="0" err="1">
                <a:latin typeface="+mn-lt"/>
              </a:rPr>
              <a:t>δὲ</a:t>
            </a:r>
            <a:r>
              <a:rPr lang="el-GR" altLang="el-GR" sz="1500" dirty="0">
                <a:latin typeface="+mn-lt"/>
              </a:rPr>
              <a:t> </a:t>
            </a:r>
            <a:r>
              <a:rPr lang="el-GR" altLang="el-GR" sz="1500" dirty="0" err="1">
                <a:latin typeface="+mn-lt"/>
              </a:rPr>
              <a:t>ἐπιλεξάμενος</a:t>
            </a:r>
            <a:r>
              <a:rPr lang="el-GR" altLang="el-GR" sz="1500" dirty="0">
                <a:latin typeface="+mn-lt"/>
              </a:rPr>
              <a:t> </a:t>
            </a:r>
            <a:r>
              <a:rPr lang="el-GR" altLang="el-GR" sz="1500" dirty="0" err="1">
                <a:latin typeface="+mn-lt"/>
              </a:rPr>
              <a:t>Σιλᾶν</a:t>
            </a:r>
            <a:r>
              <a:rPr lang="el-GR" altLang="el-GR" sz="1500" dirty="0">
                <a:latin typeface="+mn-lt"/>
              </a:rPr>
              <a:t> </a:t>
            </a:r>
            <a:r>
              <a:rPr lang="el-GR" altLang="el-GR" sz="1500" dirty="0" err="1">
                <a:latin typeface="+mn-lt"/>
              </a:rPr>
              <a:t>ἐξῆλθεν</a:t>
            </a:r>
            <a:r>
              <a:rPr lang="el-GR" altLang="el-GR" sz="1500" dirty="0">
                <a:latin typeface="+mn-lt"/>
              </a:rPr>
              <a:t> </a:t>
            </a:r>
            <a:r>
              <a:rPr lang="el-GR" altLang="el-GR" sz="1500" dirty="0" err="1">
                <a:latin typeface="+mn-lt"/>
              </a:rPr>
              <a:t>παραδοθεὶς</a:t>
            </a:r>
            <a:r>
              <a:rPr lang="el-GR" altLang="el-GR" sz="1500" dirty="0">
                <a:latin typeface="+mn-lt"/>
              </a:rPr>
              <a:t> </a:t>
            </a:r>
            <a:r>
              <a:rPr lang="el-GR" altLang="el-GR" sz="1500" dirty="0" err="1">
                <a:latin typeface="+mn-lt"/>
              </a:rPr>
              <a:t>τῇ</a:t>
            </a:r>
            <a:r>
              <a:rPr lang="el-GR" altLang="el-GR" sz="1500" dirty="0">
                <a:latin typeface="+mn-lt"/>
              </a:rPr>
              <a:t> </a:t>
            </a:r>
            <a:r>
              <a:rPr lang="el-GR" altLang="el-GR" sz="1500" dirty="0" err="1">
                <a:latin typeface="+mn-lt"/>
              </a:rPr>
              <a:t>Χάριτι</a:t>
            </a:r>
            <a:r>
              <a:rPr lang="el-GR" altLang="el-GR" sz="1500" dirty="0">
                <a:latin typeface="+mn-lt"/>
              </a:rPr>
              <a:t> </a:t>
            </a:r>
            <a:r>
              <a:rPr lang="el-GR" altLang="el-GR" sz="1500" dirty="0" err="1">
                <a:latin typeface="+mn-lt"/>
              </a:rPr>
              <a:t>τοῦ</a:t>
            </a:r>
            <a:r>
              <a:rPr lang="el-GR" altLang="el-GR" sz="1500" dirty="0">
                <a:latin typeface="+mn-lt"/>
              </a:rPr>
              <a:t> </a:t>
            </a:r>
            <a:r>
              <a:rPr lang="el-GR" altLang="el-GR" sz="1500" dirty="0" err="1">
                <a:latin typeface="+mn-lt"/>
              </a:rPr>
              <a:t>Κυρίου</a:t>
            </a:r>
            <a:r>
              <a:rPr lang="el-GR" altLang="el-GR" sz="1500" dirty="0">
                <a:latin typeface="+mn-lt"/>
              </a:rPr>
              <a:t> </a:t>
            </a:r>
            <a:r>
              <a:rPr lang="el-GR" altLang="el-GR" sz="1500" dirty="0" err="1">
                <a:latin typeface="+mn-lt"/>
              </a:rPr>
              <a:t>ὑπὸ</a:t>
            </a:r>
            <a:r>
              <a:rPr lang="el-GR" altLang="el-GR" sz="1500" dirty="0">
                <a:latin typeface="+mn-lt"/>
              </a:rPr>
              <a:t> </a:t>
            </a:r>
            <a:r>
              <a:rPr lang="el-GR" altLang="el-GR" sz="1500" dirty="0" err="1">
                <a:latin typeface="+mn-lt"/>
              </a:rPr>
              <a:t>τῶν</a:t>
            </a:r>
            <a:r>
              <a:rPr lang="el-GR" altLang="el-GR" sz="1500" dirty="0">
                <a:latin typeface="+mn-lt"/>
              </a:rPr>
              <a:t> </a:t>
            </a:r>
            <a:r>
              <a:rPr lang="el-GR" altLang="el-GR" sz="1500" dirty="0" err="1">
                <a:latin typeface="+mn-lt"/>
              </a:rPr>
              <a:t>ἀδελφῶν</a:t>
            </a:r>
            <a:r>
              <a:rPr lang="el-GR" altLang="el-GR" sz="1500" dirty="0">
                <a:latin typeface="+mn-lt"/>
              </a:rPr>
              <a:t>. </a:t>
            </a:r>
            <a:r>
              <a:rPr lang="el-GR" altLang="el-GR" sz="1500" dirty="0" err="1">
                <a:latin typeface="+mn-lt"/>
              </a:rPr>
              <a:t>διήρχετο</a:t>
            </a:r>
            <a:r>
              <a:rPr lang="el-GR" altLang="el-GR" sz="1500" dirty="0">
                <a:latin typeface="+mn-lt"/>
              </a:rPr>
              <a:t> </a:t>
            </a:r>
            <a:r>
              <a:rPr lang="el-GR" altLang="el-GR" sz="1500" dirty="0" err="1">
                <a:latin typeface="+mn-lt"/>
              </a:rPr>
              <a:t>δὲ</a:t>
            </a:r>
            <a:r>
              <a:rPr lang="el-GR" altLang="el-GR" sz="1500" dirty="0">
                <a:latin typeface="+mn-lt"/>
              </a:rPr>
              <a:t> </a:t>
            </a:r>
            <a:r>
              <a:rPr lang="el-GR" altLang="el-GR" sz="1500" dirty="0" err="1">
                <a:latin typeface="+mn-lt"/>
              </a:rPr>
              <a:t>τὴν</a:t>
            </a:r>
            <a:r>
              <a:rPr lang="el-GR" altLang="el-GR" sz="1500" dirty="0">
                <a:latin typeface="+mn-lt"/>
              </a:rPr>
              <a:t> </a:t>
            </a:r>
            <a:r>
              <a:rPr lang="el-GR" altLang="el-GR" sz="1500" dirty="0" err="1">
                <a:latin typeface="+mn-lt"/>
              </a:rPr>
              <a:t>Συρίαν</a:t>
            </a:r>
            <a:r>
              <a:rPr lang="el-GR" altLang="el-GR" sz="1500" dirty="0">
                <a:latin typeface="+mn-lt"/>
              </a:rPr>
              <a:t> </a:t>
            </a:r>
            <a:r>
              <a:rPr lang="el-GR" altLang="el-GR" sz="1500" dirty="0" err="1">
                <a:latin typeface="+mn-lt"/>
              </a:rPr>
              <a:t>καὶ</a:t>
            </a:r>
            <a:r>
              <a:rPr lang="el-GR" altLang="el-GR" sz="1500" dirty="0">
                <a:latin typeface="+mn-lt"/>
              </a:rPr>
              <a:t> [</a:t>
            </a:r>
            <a:r>
              <a:rPr lang="el-GR" altLang="el-GR" sz="1500" dirty="0" err="1">
                <a:latin typeface="+mn-lt"/>
              </a:rPr>
              <a:t>τὴν</a:t>
            </a:r>
            <a:r>
              <a:rPr lang="el-GR" altLang="el-GR" sz="1500" dirty="0">
                <a:latin typeface="+mn-lt"/>
              </a:rPr>
              <a:t>] </a:t>
            </a:r>
            <a:r>
              <a:rPr lang="el-GR" altLang="el-GR" sz="1500" dirty="0" err="1">
                <a:latin typeface="+mn-lt"/>
              </a:rPr>
              <a:t>Κιλικίαν</a:t>
            </a:r>
            <a:r>
              <a:rPr lang="el-GR" altLang="el-GR" sz="1500" dirty="0">
                <a:latin typeface="+mn-lt"/>
              </a:rPr>
              <a:t> </a:t>
            </a:r>
            <a:r>
              <a:rPr lang="el-GR" altLang="el-GR" sz="1500" dirty="0" err="1">
                <a:latin typeface="+mn-lt"/>
              </a:rPr>
              <a:t>ἐπιστηρίζων</a:t>
            </a:r>
            <a:r>
              <a:rPr lang="el-GR" altLang="el-GR" sz="1500" dirty="0">
                <a:latin typeface="+mn-lt"/>
              </a:rPr>
              <a:t> </a:t>
            </a:r>
            <a:r>
              <a:rPr lang="el-GR" altLang="el-GR" sz="1500" dirty="0" err="1">
                <a:latin typeface="+mn-lt"/>
              </a:rPr>
              <a:t>τὰς</a:t>
            </a:r>
            <a:r>
              <a:rPr lang="el-GR" altLang="el-GR" sz="1500" dirty="0">
                <a:latin typeface="+mn-lt"/>
              </a:rPr>
              <a:t> </a:t>
            </a:r>
            <a:r>
              <a:rPr lang="el-GR" altLang="el-GR" sz="1500" dirty="0" err="1">
                <a:latin typeface="+mn-lt"/>
              </a:rPr>
              <a:t>Ἐκκλησίας</a:t>
            </a:r>
            <a:r>
              <a:rPr lang="el-GR" altLang="el-GR" sz="1500" dirty="0" smtClean="0">
                <a:latin typeface="+mn-lt"/>
              </a:rPr>
              <a:t>.</a:t>
            </a:r>
            <a:endParaRPr lang="de-DE" altLang="el-GR" sz="1400" i="0" dirty="0">
              <a:latin typeface="+mn-lt"/>
            </a:endParaRPr>
          </a:p>
        </p:txBody>
      </p:sp>
      <p:sp>
        <p:nvSpPr>
          <p:cNvPr id="22" name="Freeform 2"/>
          <p:cNvSpPr>
            <a:spLocks/>
          </p:cNvSpPr>
          <p:nvPr/>
        </p:nvSpPr>
        <p:spPr bwMode="auto">
          <a:xfrm>
            <a:off x="7516813" y="3140968"/>
            <a:ext cx="439563" cy="269875"/>
          </a:xfrm>
          <a:custGeom>
            <a:avLst/>
            <a:gdLst>
              <a:gd name="T0" fmla="*/ 2147483646 w 285"/>
              <a:gd name="T1" fmla="*/ 2147483646 h 194"/>
              <a:gd name="T2" fmla="*/ 2147483646 w 285"/>
              <a:gd name="T3" fmla="*/ 2147483646 h 194"/>
              <a:gd name="T4" fmla="*/ 2147483646 w 285"/>
              <a:gd name="T5" fmla="*/ 2147483646 h 194"/>
              <a:gd name="T6" fmla="*/ 2147483646 w 285"/>
              <a:gd name="T7" fmla="*/ 2147483646 h 194"/>
              <a:gd name="T8" fmla="*/ 2147483646 w 285"/>
              <a:gd name="T9" fmla="*/ 2147483646 h 194"/>
              <a:gd name="T10" fmla="*/ 2147483646 w 285"/>
              <a:gd name="T11" fmla="*/ 2147483646 h 194"/>
              <a:gd name="T12" fmla="*/ 2147483646 w 285"/>
              <a:gd name="T13" fmla="*/ 0 h 194"/>
              <a:gd name="T14" fmla="*/ 2147483646 w 285"/>
              <a:gd name="T15" fmla="*/ 0 h 194"/>
              <a:gd name="T16" fmla="*/ 2147483646 w 285"/>
              <a:gd name="T17" fmla="*/ 2147483646 h 194"/>
              <a:gd name="T18" fmla="*/ 2147483646 w 285"/>
              <a:gd name="T19" fmla="*/ 2147483646 h 194"/>
              <a:gd name="T20" fmla="*/ 2147483646 w 285"/>
              <a:gd name="T21" fmla="*/ 2147483646 h 194"/>
              <a:gd name="T22" fmla="*/ 2147483646 w 285"/>
              <a:gd name="T23" fmla="*/ 2147483646 h 194"/>
              <a:gd name="T24" fmla="*/ 2147483646 w 285"/>
              <a:gd name="T25" fmla="*/ 2147483646 h 194"/>
              <a:gd name="T26" fmla="*/ 2147483646 w 285"/>
              <a:gd name="T27" fmla="*/ 2147483646 h 194"/>
              <a:gd name="T28" fmla="*/ 2147483646 w 285"/>
              <a:gd name="T29" fmla="*/ 2147483646 h 194"/>
              <a:gd name="T30" fmla="*/ 0 w 285"/>
              <a:gd name="T31" fmla="*/ 2147483646 h 194"/>
              <a:gd name="T32" fmla="*/ 0 w 285"/>
              <a:gd name="T33" fmla="*/ 2147483646 h 19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194"/>
              <a:gd name="T53" fmla="*/ 285 w 285"/>
              <a:gd name="T54" fmla="*/ 194 h 19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194">
                <a:moveTo>
                  <a:pt x="227" y="193"/>
                </a:moveTo>
                <a:lnTo>
                  <a:pt x="259" y="128"/>
                </a:lnTo>
                <a:lnTo>
                  <a:pt x="276" y="69"/>
                </a:lnTo>
                <a:lnTo>
                  <a:pt x="284" y="44"/>
                </a:lnTo>
                <a:lnTo>
                  <a:pt x="284" y="26"/>
                </a:lnTo>
                <a:lnTo>
                  <a:pt x="284" y="8"/>
                </a:lnTo>
                <a:lnTo>
                  <a:pt x="276" y="0"/>
                </a:lnTo>
                <a:lnTo>
                  <a:pt x="259" y="0"/>
                </a:lnTo>
                <a:lnTo>
                  <a:pt x="235" y="8"/>
                </a:lnTo>
                <a:lnTo>
                  <a:pt x="194" y="18"/>
                </a:lnTo>
                <a:lnTo>
                  <a:pt x="162" y="37"/>
                </a:lnTo>
                <a:lnTo>
                  <a:pt x="89" y="73"/>
                </a:lnTo>
                <a:lnTo>
                  <a:pt x="56" y="88"/>
                </a:lnTo>
                <a:lnTo>
                  <a:pt x="32" y="95"/>
                </a:lnTo>
                <a:lnTo>
                  <a:pt x="8" y="102"/>
                </a:lnTo>
                <a:lnTo>
                  <a:pt x="0" y="102"/>
                </a:lnTo>
                <a:lnTo>
                  <a:pt x="0" y="98"/>
                </a:lnTo>
              </a:path>
            </a:pathLst>
          </a:custGeom>
          <a:noFill/>
          <a:ln w="38100" cap="rnd" cmpd="sng">
            <a:solidFill>
              <a:srgbClr val="5075BC"/>
            </a:solidFill>
            <a:prstDash val="solid"/>
            <a:round/>
            <a:headEnd type="none" w="sm" len="sm"/>
            <a:tailEnd type="stealth" w="med" len="me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4" name="TextBox 3"/>
          <p:cNvSpPr txBox="1"/>
          <p:nvPr/>
        </p:nvSpPr>
        <p:spPr>
          <a:xfrm>
            <a:off x="7516813" y="2882484"/>
            <a:ext cx="943619" cy="258484"/>
          </a:xfrm>
          <a:prstGeom prst="rect">
            <a:avLst/>
          </a:prstGeom>
        </p:spPr>
        <p:txBody>
          <a:bodyPr vert="horz" wrap="square" lIns="91440" tIns="45720" rIns="91440" bIns="45720" rtlCol="0" anchor="ctr">
            <a:noAutofit/>
          </a:bodyPr>
          <a:lstStyle/>
          <a:p>
            <a:r>
              <a:rPr lang="el-GR" sz="1500" dirty="0" err="1">
                <a:solidFill>
                  <a:schemeClr val="accent1"/>
                </a:solidFill>
                <a:ea typeface="+mj-ea"/>
                <a:cs typeface="+mj-cs"/>
              </a:rPr>
              <a:t>Πρ</a:t>
            </a:r>
            <a:r>
              <a:rPr lang="el-GR" sz="1500" dirty="0">
                <a:solidFill>
                  <a:schemeClr val="accent1"/>
                </a:solidFill>
                <a:ea typeface="+mj-ea"/>
                <a:cs typeface="+mj-cs"/>
              </a:rPr>
              <a:t>. 15,40</a:t>
            </a:r>
          </a:p>
        </p:txBody>
      </p:sp>
      <p:sp>
        <p:nvSpPr>
          <p:cNvPr id="5" name="TextBox 4"/>
          <p:cNvSpPr txBox="1"/>
          <p:nvPr/>
        </p:nvSpPr>
        <p:spPr>
          <a:xfrm>
            <a:off x="8604448" y="5949280"/>
            <a:ext cx="360040" cy="216024"/>
          </a:xfrm>
          <a:prstGeom prst="rect">
            <a:avLst/>
          </a:prstGeom>
        </p:spPr>
        <p:txBody>
          <a:bodyPr vert="horz" wrap="square" lIns="91440" tIns="45720" rIns="91440" bIns="45720" rtlCol="0" anchor="ctr">
            <a:noAutofit/>
          </a:bodyPr>
          <a:lstStyle/>
          <a:p>
            <a:pPr algn="ctr"/>
            <a:r>
              <a:rPr lang="el-GR" sz="1500" dirty="0" smtClean="0"/>
              <a:t>1</a:t>
            </a:r>
          </a:p>
        </p:txBody>
      </p:sp>
    </p:spTree>
    <p:extLst>
      <p:ext uri="{BB962C8B-B14F-4D97-AF65-F5344CB8AC3E}">
        <p14:creationId xmlns:p14="http://schemas.microsoft.com/office/powerpoint/2010/main" val="237460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984" y="599277"/>
            <a:ext cx="9002463" cy="5585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8"/>
          <p:cNvSpPr>
            <a:spLocks noChangeArrowheads="1"/>
          </p:cNvSpPr>
          <p:nvPr/>
        </p:nvSpPr>
        <p:spPr bwMode="auto">
          <a:xfrm>
            <a:off x="107504" y="260648"/>
            <a:ext cx="8973864" cy="5585742"/>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900" b="1" i="1">
                <a:solidFill>
                  <a:schemeClr val="tx1"/>
                </a:solidFill>
                <a:latin typeface="Arial" panose="020B0604020202020204" pitchFamily="34" charset="0"/>
              </a:defRPr>
            </a:lvl1pPr>
            <a:lvl2pPr marL="742950" indent="-285750">
              <a:defRPr sz="900" b="1" i="1">
                <a:solidFill>
                  <a:schemeClr val="tx1"/>
                </a:solidFill>
                <a:latin typeface="Arial" panose="020B0604020202020204" pitchFamily="34" charset="0"/>
              </a:defRPr>
            </a:lvl2pPr>
            <a:lvl3pPr marL="1143000" indent="-228600">
              <a:defRPr sz="900" b="1" i="1">
                <a:solidFill>
                  <a:schemeClr val="tx1"/>
                </a:solidFill>
                <a:latin typeface="Arial" panose="020B0604020202020204" pitchFamily="34" charset="0"/>
              </a:defRPr>
            </a:lvl3pPr>
            <a:lvl4pPr marL="1600200" indent="-228600">
              <a:defRPr sz="900" b="1" i="1">
                <a:solidFill>
                  <a:schemeClr val="tx1"/>
                </a:solidFill>
                <a:latin typeface="Arial" panose="020B0604020202020204" pitchFamily="34" charset="0"/>
              </a:defRPr>
            </a:lvl4pPr>
            <a:lvl5pPr marL="2057400" indent="-228600">
              <a:defRPr sz="900" b="1" i="1">
                <a:solidFill>
                  <a:schemeClr val="tx1"/>
                </a:solidFill>
                <a:latin typeface="Arial" panose="020B0604020202020204" pitchFamily="34" charset="0"/>
              </a:defRPr>
            </a:lvl5pPr>
            <a:lvl6pPr marL="2514600" indent="-228600" eaLnBrk="0" fontAlgn="base" hangingPunct="0">
              <a:spcBef>
                <a:spcPct val="0"/>
              </a:spcBef>
              <a:spcAft>
                <a:spcPct val="0"/>
              </a:spcAft>
              <a:defRPr sz="900" b="1" i="1">
                <a:solidFill>
                  <a:schemeClr val="tx1"/>
                </a:solidFill>
                <a:latin typeface="Arial" panose="020B0604020202020204" pitchFamily="34" charset="0"/>
              </a:defRPr>
            </a:lvl6pPr>
            <a:lvl7pPr marL="2971800" indent="-228600" eaLnBrk="0" fontAlgn="base" hangingPunct="0">
              <a:spcBef>
                <a:spcPct val="0"/>
              </a:spcBef>
              <a:spcAft>
                <a:spcPct val="0"/>
              </a:spcAft>
              <a:defRPr sz="900" b="1" i="1">
                <a:solidFill>
                  <a:schemeClr val="tx1"/>
                </a:solidFill>
                <a:latin typeface="Arial" panose="020B0604020202020204" pitchFamily="34" charset="0"/>
              </a:defRPr>
            </a:lvl7pPr>
            <a:lvl8pPr marL="3429000" indent="-228600" eaLnBrk="0" fontAlgn="base" hangingPunct="0">
              <a:spcBef>
                <a:spcPct val="0"/>
              </a:spcBef>
              <a:spcAft>
                <a:spcPct val="0"/>
              </a:spcAft>
              <a:defRPr sz="900" b="1" i="1">
                <a:solidFill>
                  <a:schemeClr val="tx1"/>
                </a:solidFill>
                <a:latin typeface="Arial" panose="020B0604020202020204" pitchFamily="34" charset="0"/>
              </a:defRPr>
            </a:lvl8pPr>
            <a:lvl9pPr marL="3886200" indent="-228600" eaLnBrk="0" fontAlgn="base" hangingPunct="0">
              <a:spcBef>
                <a:spcPct val="0"/>
              </a:spcBef>
              <a:spcAft>
                <a:spcPct val="0"/>
              </a:spcAft>
              <a:defRPr sz="900" b="1" i="1">
                <a:solidFill>
                  <a:schemeClr val="tx1"/>
                </a:solidFill>
                <a:latin typeface="Arial" panose="020B0604020202020204" pitchFamily="34" charset="0"/>
              </a:defRPr>
            </a:lvl9pPr>
          </a:lstStyle>
          <a:p>
            <a:endParaRPr lang="el-GR" altLang="el-GR">
              <a:latin typeface="+mn-lt"/>
            </a:endParaRPr>
          </a:p>
        </p:txBody>
      </p:sp>
      <p:sp>
        <p:nvSpPr>
          <p:cNvPr id="8" name="Freeform 9"/>
          <p:cNvSpPr>
            <a:spLocks/>
          </p:cNvSpPr>
          <p:nvPr/>
        </p:nvSpPr>
        <p:spPr bwMode="auto">
          <a:xfrm>
            <a:off x="4433440" y="2581572"/>
            <a:ext cx="50843" cy="45719"/>
          </a:xfrm>
          <a:custGeom>
            <a:avLst/>
            <a:gdLst>
              <a:gd name="T0" fmla="*/ 27 w 32"/>
              <a:gd name="T1" fmla="*/ 0 h 20"/>
              <a:gd name="T2" fmla="*/ 18 w 32"/>
              <a:gd name="T3" fmla="*/ 3 h 20"/>
              <a:gd name="T4" fmla="*/ 13 w 32"/>
              <a:gd name="T5" fmla="*/ 3 h 20"/>
              <a:gd name="T6" fmla="*/ 9 w 32"/>
              <a:gd name="T7" fmla="*/ 0 h 20"/>
              <a:gd name="T8" fmla="*/ 0 w 32"/>
              <a:gd name="T9" fmla="*/ 3 h 20"/>
              <a:gd name="T10" fmla="*/ 0 w 32"/>
              <a:gd name="T11" fmla="*/ 6 h 20"/>
              <a:gd name="T12" fmla="*/ 9 w 32"/>
              <a:gd name="T13" fmla="*/ 8 h 20"/>
              <a:gd name="T14" fmla="*/ 9 w 32"/>
              <a:gd name="T15" fmla="*/ 11 h 20"/>
              <a:gd name="T16" fmla="*/ 9 w 32"/>
              <a:gd name="T17" fmla="*/ 14 h 20"/>
              <a:gd name="T18" fmla="*/ 9 w 32"/>
              <a:gd name="T19" fmla="*/ 17 h 20"/>
              <a:gd name="T20" fmla="*/ 13 w 32"/>
              <a:gd name="T21" fmla="*/ 17 h 20"/>
              <a:gd name="T22" fmla="*/ 18 w 32"/>
              <a:gd name="T23" fmla="*/ 19 h 20"/>
              <a:gd name="T24" fmla="*/ 22 w 32"/>
              <a:gd name="T25" fmla="*/ 19 h 20"/>
              <a:gd name="T26" fmla="*/ 22 w 32"/>
              <a:gd name="T27" fmla="*/ 17 h 20"/>
              <a:gd name="T28" fmla="*/ 31 w 32"/>
              <a:gd name="T29" fmla="*/ 14 h 20"/>
              <a:gd name="T30" fmla="*/ 31 w 32"/>
              <a:gd name="T31" fmla="*/ 11 h 20"/>
              <a:gd name="T32" fmla="*/ 31 w 32"/>
              <a:gd name="T33" fmla="*/ 8 h 20"/>
              <a:gd name="T34" fmla="*/ 27 w 32"/>
              <a:gd name="T35" fmla="*/ 6 h 20"/>
              <a:gd name="T36" fmla="*/ 22 w 32"/>
              <a:gd name="T37" fmla="*/ 3 h 20"/>
              <a:gd name="T38" fmla="*/ 18 w 32"/>
              <a:gd name="T39" fmla="*/ 0 h 20"/>
              <a:gd name="T40" fmla="*/ 22 w 32"/>
              <a:gd name="T41" fmla="*/ 0 h 20"/>
              <a:gd name="T42" fmla="*/ 27 w 32"/>
              <a:gd name="T43" fmla="*/ 0 h 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 h="20">
                <a:moveTo>
                  <a:pt x="27" y="0"/>
                </a:moveTo>
                <a:lnTo>
                  <a:pt x="18" y="3"/>
                </a:lnTo>
                <a:lnTo>
                  <a:pt x="13" y="3"/>
                </a:lnTo>
                <a:lnTo>
                  <a:pt x="9" y="0"/>
                </a:lnTo>
                <a:lnTo>
                  <a:pt x="0" y="3"/>
                </a:lnTo>
                <a:lnTo>
                  <a:pt x="0" y="6"/>
                </a:lnTo>
                <a:lnTo>
                  <a:pt x="9" y="8"/>
                </a:lnTo>
                <a:lnTo>
                  <a:pt x="9" y="11"/>
                </a:lnTo>
                <a:lnTo>
                  <a:pt x="9" y="14"/>
                </a:lnTo>
                <a:lnTo>
                  <a:pt x="9" y="17"/>
                </a:lnTo>
                <a:lnTo>
                  <a:pt x="13" y="17"/>
                </a:lnTo>
                <a:lnTo>
                  <a:pt x="18" y="19"/>
                </a:lnTo>
                <a:lnTo>
                  <a:pt x="22" y="19"/>
                </a:lnTo>
                <a:lnTo>
                  <a:pt x="22" y="17"/>
                </a:lnTo>
                <a:lnTo>
                  <a:pt x="31" y="14"/>
                </a:lnTo>
                <a:lnTo>
                  <a:pt x="31" y="11"/>
                </a:lnTo>
                <a:lnTo>
                  <a:pt x="31" y="8"/>
                </a:lnTo>
                <a:lnTo>
                  <a:pt x="27" y="6"/>
                </a:lnTo>
                <a:lnTo>
                  <a:pt x="22" y="3"/>
                </a:lnTo>
                <a:lnTo>
                  <a:pt x="18" y="0"/>
                </a:lnTo>
                <a:lnTo>
                  <a:pt x="22" y="0"/>
                </a:lnTo>
                <a:lnTo>
                  <a:pt x="27" y="0"/>
                </a:lnTo>
              </a:path>
            </a:pathLst>
          </a:custGeom>
          <a:solidFill>
            <a:schemeClr val="bg1"/>
          </a:solidFill>
          <a:ln w="12700" cap="rnd" cmpd="sng">
            <a:solidFill>
              <a:schemeClr val="tx1"/>
            </a:solidFill>
            <a:prstDash val="solid"/>
            <a:round/>
            <a:headEnd type="none" w="sm" len="sm"/>
            <a:tailEnd type="none" w="sm" len="sm"/>
          </a:ln>
        </p:spPr>
        <p:txBody>
          <a:bodyPr/>
          <a:lstStyle/>
          <a:p>
            <a:endParaRPr lang="el-GR"/>
          </a:p>
        </p:txBody>
      </p:sp>
      <p:sp>
        <p:nvSpPr>
          <p:cNvPr id="9" name="Rectangle 10"/>
          <p:cNvSpPr>
            <a:spLocks noChangeArrowheads="1"/>
          </p:cNvSpPr>
          <p:nvPr/>
        </p:nvSpPr>
        <p:spPr bwMode="auto">
          <a:xfrm>
            <a:off x="4519165" y="2616498"/>
            <a:ext cx="584699" cy="123111"/>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900" b="1" i="1">
                <a:solidFill>
                  <a:schemeClr val="tx1"/>
                </a:solidFill>
                <a:latin typeface="Arial" panose="020B0604020202020204" pitchFamily="34" charset="0"/>
              </a:defRPr>
            </a:lvl1pPr>
            <a:lvl2pPr marL="742950" indent="-285750">
              <a:defRPr sz="900" b="1" i="1">
                <a:solidFill>
                  <a:schemeClr val="tx1"/>
                </a:solidFill>
                <a:latin typeface="Arial" panose="020B0604020202020204" pitchFamily="34" charset="0"/>
              </a:defRPr>
            </a:lvl2pPr>
            <a:lvl3pPr marL="1143000" indent="-228600">
              <a:defRPr sz="900" b="1" i="1">
                <a:solidFill>
                  <a:schemeClr val="tx1"/>
                </a:solidFill>
                <a:latin typeface="Arial" panose="020B0604020202020204" pitchFamily="34" charset="0"/>
              </a:defRPr>
            </a:lvl3pPr>
            <a:lvl4pPr marL="1600200" indent="-228600">
              <a:defRPr sz="900" b="1" i="1">
                <a:solidFill>
                  <a:schemeClr val="tx1"/>
                </a:solidFill>
                <a:latin typeface="Arial" panose="020B0604020202020204" pitchFamily="34" charset="0"/>
              </a:defRPr>
            </a:lvl4pPr>
            <a:lvl5pPr marL="2057400" indent="-228600">
              <a:defRPr sz="900" b="1" i="1">
                <a:solidFill>
                  <a:schemeClr val="tx1"/>
                </a:solidFill>
                <a:latin typeface="Arial" panose="020B0604020202020204" pitchFamily="34" charset="0"/>
              </a:defRPr>
            </a:lvl5pPr>
            <a:lvl6pPr marL="2514600" indent="-228600" eaLnBrk="0" fontAlgn="base" hangingPunct="0">
              <a:spcBef>
                <a:spcPct val="0"/>
              </a:spcBef>
              <a:spcAft>
                <a:spcPct val="0"/>
              </a:spcAft>
              <a:defRPr sz="900" b="1" i="1">
                <a:solidFill>
                  <a:schemeClr val="tx1"/>
                </a:solidFill>
                <a:latin typeface="Arial" panose="020B0604020202020204" pitchFamily="34" charset="0"/>
              </a:defRPr>
            </a:lvl6pPr>
            <a:lvl7pPr marL="2971800" indent="-228600" eaLnBrk="0" fontAlgn="base" hangingPunct="0">
              <a:spcBef>
                <a:spcPct val="0"/>
              </a:spcBef>
              <a:spcAft>
                <a:spcPct val="0"/>
              </a:spcAft>
              <a:defRPr sz="900" b="1" i="1">
                <a:solidFill>
                  <a:schemeClr val="tx1"/>
                </a:solidFill>
                <a:latin typeface="Arial" panose="020B0604020202020204" pitchFamily="34" charset="0"/>
              </a:defRPr>
            </a:lvl7pPr>
            <a:lvl8pPr marL="3429000" indent="-228600" eaLnBrk="0" fontAlgn="base" hangingPunct="0">
              <a:spcBef>
                <a:spcPct val="0"/>
              </a:spcBef>
              <a:spcAft>
                <a:spcPct val="0"/>
              </a:spcAft>
              <a:defRPr sz="900" b="1" i="1">
                <a:solidFill>
                  <a:schemeClr val="tx1"/>
                </a:solidFill>
                <a:latin typeface="Arial" panose="020B0604020202020204" pitchFamily="34" charset="0"/>
              </a:defRPr>
            </a:lvl8pPr>
            <a:lvl9pPr marL="3886200" indent="-228600" eaLnBrk="0" fontAlgn="base" hangingPunct="0">
              <a:spcBef>
                <a:spcPct val="0"/>
              </a:spcBef>
              <a:spcAft>
                <a:spcPct val="0"/>
              </a:spcAft>
              <a:defRPr sz="900" b="1" i="1">
                <a:solidFill>
                  <a:schemeClr val="tx1"/>
                </a:solidFill>
                <a:latin typeface="Arial" panose="020B0604020202020204" pitchFamily="34" charset="0"/>
              </a:defRPr>
            </a:lvl9pPr>
          </a:lstStyle>
          <a:p>
            <a:pPr>
              <a:spcBef>
                <a:spcPct val="50000"/>
              </a:spcBef>
            </a:pPr>
            <a:r>
              <a:rPr lang="de-DE" altLang="el-GR" sz="800" dirty="0" err="1">
                <a:latin typeface="+mn-lt"/>
              </a:rPr>
              <a:t>Samothrake</a:t>
            </a:r>
            <a:endParaRPr lang="de-DE" altLang="el-GR" sz="800" dirty="0">
              <a:latin typeface="+mn-lt"/>
            </a:endParaRPr>
          </a:p>
        </p:txBody>
      </p:sp>
      <p:sp>
        <p:nvSpPr>
          <p:cNvPr id="10" name="Rectangle 11"/>
          <p:cNvSpPr>
            <a:spLocks noChangeArrowheads="1"/>
          </p:cNvSpPr>
          <p:nvPr/>
        </p:nvSpPr>
        <p:spPr bwMode="auto">
          <a:xfrm>
            <a:off x="4054029" y="2360910"/>
            <a:ext cx="425814" cy="123111"/>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900" b="1" i="1">
                <a:solidFill>
                  <a:schemeClr val="tx1"/>
                </a:solidFill>
                <a:latin typeface="Arial" panose="020B0604020202020204" pitchFamily="34" charset="0"/>
              </a:defRPr>
            </a:lvl1pPr>
            <a:lvl2pPr marL="742950" indent="-285750">
              <a:defRPr sz="900" b="1" i="1">
                <a:solidFill>
                  <a:schemeClr val="tx1"/>
                </a:solidFill>
                <a:latin typeface="Arial" panose="020B0604020202020204" pitchFamily="34" charset="0"/>
              </a:defRPr>
            </a:lvl2pPr>
            <a:lvl3pPr marL="1143000" indent="-228600">
              <a:defRPr sz="900" b="1" i="1">
                <a:solidFill>
                  <a:schemeClr val="tx1"/>
                </a:solidFill>
                <a:latin typeface="Arial" panose="020B0604020202020204" pitchFamily="34" charset="0"/>
              </a:defRPr>
            </a:lvl3pPr>
            <a:lvl4pPr marL="1600200" indent="-228600">
              <a:defRPr sz="900" b="1" i="1">
                <a:solidFill>
                  <a:schemeClr val="tx1"/>
                </a:solidFill>
                <a:latin typeface="Arial" panose="020B0604020202020204" pitchFamily="34" charset="0"/>
              </a:defRPr>
            </a:lvl4pPr>
            <a:lvl5pPr marL="2057400" indent="-228600">
              <a:defRPr sz="900" b="1" i="1">
                <a:solidFill>
                  <a:schemeClr val="tx1"/>
                </a:solidFill>
                <a:latin typeface="Arial" panose="020B0604020202020204" pitchFamily="34" charset="0"/>
              </a:defRPr>
            </a:lvl5pPr>
            <a:lvl6pPr marL="2514600" indent="-228600" eaLnBrk="0" fontAlgn="base" hangingPunct="0">
              <a:spcBef>
                <a:spcPct val="0"/>
              </a:spcBef>
              <a:spcAft>
                <a:spcPct val="0"/>
              </a:spcAft>
              <a:defRPr sz="900" b="1" i="1">
                <a:solidFill>
                  <a:schemeClr val="tx1"/>
                </a:solidFill>
                <a:latin typeface="Arial" panose="020B0604020202020204" pitchFamily="34" charset="0"/>
              </a:defRPr>
            </a:lvl6pPr>
            <a:lvl7pPr marL="2971800" indent="-228600" eaLnBrk="0" fontAlgn="base" hangingPunct="0">
              <a:spcBef>
                <a:spcPct val="0"/>
              </a:spcBef>
              <a:spcAft>
                <a:spcPct val="0"/>
              </a:spcAft>
              <a:defRPr sz="900" b="1" i="1">
                <a:solidFill>
                  <a:schemeClr val="tx1"/>
                </a:solidFill>
                <a:latin typeface="Arial" panose="020B0604020202020204" pitchFamily="34" charset="0"/>
              </a:defRPr>
            </a:lvl7pPr>
            <a:lvl8pPr marL="3429000" indent="-228600" eaLnBrk="0" fontAlgn="base" hangingPunct="0">
              <a:spcBef>
                <a:spcPct val="0"/>
              </a:spcBef>
              <a:spcAft>
                <a:spcPct val="0"/>
              </a:spcAft>
              <a:defRPr sz="900" b="1" i="1">
                <a:solidFill>
                  <a:schemeClr val="tx1"/>
                </a:solidFill>
                <a:latin typeface="Arial" panose="020B0604020202020204" pitchFamily="34" charset="0"/>
              </a:defRPr>
            </a:lvl8pPr>
            <a:lvl9pPr marL="3886200" indent="-228600" eaLnBrk="0" fontAlgn="base" hangingPunct="0">
              <a:spcBef>
                <a:spcPct val="0"/>
              </a:spcBef>
              <a:spcAft>
                <a:spcPct val="0"/>
              </a:spcAft>
              <a:defRPr sz="900" b="1" i="1">
                <a:solidFill>
                  <a:schemeClr val="tx1"/>
                </a:solidFill>
                <a:latin typeface="Arial" panose="020B0604020202020204" pitchFamily="34" charset="0"/>
              </a:defRPr>
            </a:lvl9pPr>
          </a:lstStyle>
          <a:p>
            <a:pPr>
              <a:spcBef>
                <a:spcPct val="50000"/>
              </a:spcBef>
            </a:pPr>
            <a:r>
              <a:rPr lang="de-DE" altLang="el-GR" sz="800">
                <a:latin typeface="+mn-lt"/>
              </a:rPr>
              <a:t>Neapolis</a:t>
            </a:r>
          </a:p>
        </p:txBody>
      </p:sp>
      <p:sp>
        <p:nvSpPr>
          <p:cNvPr id="11" name="Rectangle 13"/>
          <p:cNvSpPr>
            <a:spLocks noChangeArrowheads="1"/>
          </p:cNvSpPr>
          <p:nvPr/>
        </p:nvSpPr>
        <p:spPr bwMode="auto">
          <a:xfrm>
            <a:off x="4149278" y="2311698"/>
            <a:ext cx="184307" cy="216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sz="900" b="1" i="1">
                <a:solidFill>
                  <a:schemeClr val="tx1"/>
                </a:solidFill>
                <a:latin typeface="Arial" panose="020B0604020202020204" pitchFamily="34" charset="0"/>
              </a:defRPr>
            </a:lvl1pPr>
            <a:lvl2pPr marL="742950" indent="-285750">
              <a:defRPr sz="900" b="1" i="1">
                <a:solidFill>
                  <a:schemeClr val="tx1"/>
                </a:solidFill>
                <a:latin typeface="Arial" panose="020B0604020202020204" pitchFamily="34" charset="0"/>
              </a:defRPr>
            </a:lvl2pPr>
            <a:lvl3pPr marL="1143000" indent="-228600">
              <a:defRPr sz="900" b="1" i="1">
                <a:solidFill>
                  <a:schemeClr val="tx1"/>
                </a:solidFill>
                <a:latin typeface="Arial" panose="020B0604020202020204" pitchFamily="34" charset="0"/>
              </a:defRPr>
            </a:lvl3pPr>
            <a:lvl4pPr marL="1600200" indent="-228600">
              <a:defRPr sz="900" b="1" i="1">
                <a:solidFill>
                  <a:schemeClr val="tx1"/>
                </a:solidFill>
                <a:latin typeface="Arial" panose="020B0604020202020204" pitchFamily="34" charset="0"/>
              </a:defRPr>
            </a:lvl4pPr>
            <a:lvl5pPr marL="2057400" indent="-228600">
              <a:defRPr sz="900" b="1" i="1">
                <a:solidFill>
                  <a:schemeClr val="tx1"/>
                </a:solidFill>
                <a:latin typeface="Arial" panose="020B0604020202020204" pitchFamily="34" charset="0"/>
              </a:defRPr>
            </a:lvl5pPr>
            <a:lvl6pPr marL="2514600" indent="-228600" eaLnBrk="0" fontAlgn="base" hangingPunct="0">
              <a:spcBef>
                <a:spcPct val="0"/>
              </a:spcBef>
              <a:spcAft>
                <a:spcPct val="0"/>
              </a:spcAft>
              <a:defRPr sz="900" b="1" i="1">
                <a:solidFill>
                  <a:schemeClr val="tx1"/>
                </a:solidFill>
                <a:latin typeface="Arial" panose="020B0604020202020204" pitchFamily="34" charset="0"/>
              </a:defRPr>
            </a:lvl6pPr>
            <a:lvl7pPr marL="2971800" indent="-228600" eaLnBrk="0" fontAlgn="base" hangingPunct="0">
              <a:spcBef>
                <a:spcPct val="0"/>
              </a:spcBef>
              <a:spcAft>
                <a:spcPct val="0"/>
              </a:spcAft>
              <a:defRPr sz="900" b="1" i="1">
                <a:solidFill>
                  <a:schemeClr val="tx1"/>
                </a:solidFill>
                <a:latin typeface="Arial" panose="020B0604020202020204" pitchFamily="34" charset="0"/>
              </a:defRPr>
            </a:lvl7pPr>
            <a:lvl8pPr marL="3429000" indent="-228600" eaLnBrk="0" fontAlgn="base" hangingPunct="0">
              <a:spcBef>
                <a:spcPct val="0"/>
              </a:spcBef>
              <a:spcAft>
                <a:spcPct val="0"/>
              </a:spcAft>
              <a:defRPr sz="900" b="1" i="1">
                <a:solidFill>
                  <a:schemeClr val="tx1"/>
                </a:solidFill>
                <a:latin typeface="Arial" panose="020B0604020202020204" pitchFamily="34" charset="0"/>
              </a:defRPr>
            </a:lvl8pPr>
            <a:lvl9pPr marL="3886200" indent="-228600" eaLnBrk="0" fontAlgn="base" hangingPunct="0">
              <a:spcBef>
                <a:spcPct val="0"/>
              </a:spcBef>
              <a:spcAft>
                <a:spcPct val="0"/>
              </a:spcAft>
              <a:defRPr sz="900" b="1" i="1">
                <a:solidFill>
                  <a:schemeClr val="tx1"/>
                </a:solidFill>
                <a:latin typeface="Arial" panose="020B0604020202020204" pitchFamily="34" charset="0"/>
              </a:defRPr>
            </a:lvl9pPr>
          </a:lstStyle>
          <a:p>
            <a:pPr>
              <a:spcBef>
                <a:spcPct val="50000"/>
              </a:spcBef>
            </a:pPr>
            <a:r>
              <a:rPr lang="de-DE" altLang="el-GR" sz="800">
                <a:solidFill>
                  <a:srgbClr val="DDDDDD"/>
                </a:solidFill>
                <a:latin typeface="+mn-lt"/>
              </a:rPr>
              <a:t>•</a:t>
            </a:r>
          </a:p>
        </p:txBody>
      </p:sp>
      <p:sp>
        <p:nvSpPr>
          <p:cNvPr id="12" name="Line 14"/>
          <p:cNvSpPr>
            <a:spLocks noChangeShapeType="1"/>
          </p:cNvSpPr>
          <p:nvPr/>
        </p:nvSpPr>
        <p:spPr bwMode="auto">
          <a:xfrm>
            <a:off x="4255641" y="2433935"/>
            <a:ext cx="0" cy="12385"/>
          </a:xfrm>
          <a:prstGeom prst="line">
            <a:avLst/>
          </a:prstGeom>
          <a:noFill/>
          <a:ln w="12700">
            <a:solidFill>
              <a:srgbClr val="DDDDDD"/>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l-GR"/>
          </a:p>
        </p:txBody>
      </p:sp>
      <p:sp>
        <p:nvSpPr>
          <p:cNvPr id="13" name="Rectangle 15"/>
          <p:cNvSpPr>
            <a:spLocks noChangeArrowheads="1"/>
          </p:cNvSpPr>
          <p:nvPr/>
        </p:nvSpPr>
        <p:spPr bwMode="auto">
          <a:xfrm>
            <a:off x="3836540" y="2389486"/>
            <a:ext cx="714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900" b="1" i="1">
                <a:solidFill>
                  <a:schemeClr val="tx1"/>
                </a:solidFill>
                <a:latin typeface="Arial" panose="020B0604020202020204" pitchFamily="34" charset="0"/>
              </a:defRPr>
            </a:lvl1pPr>
            <a:lvl2pPr marL="742950" indent="-285750">
              <a:defRPr sz="900" b="1" i="1">
                <a:solidFill>
                  <a:schemeClr val="tx1"/>
                </a:solidFill>
                <a:latin typeface="Arial" panose="020B0604020202020204" pitchFamily="34" charset="0"/>
              </a:defRPr>
            </a:lvl2pPr>
            <a:lvl3pPr marL="1143000" indent="-228600">
              <a:defRPr sz="900" b="1" i="1">
                <a:solidFill>
                  <a:schemeClr val="tx1"/>
                </a:solidFill>
                <a:latin typeface="Arial" panose="020B0604020202020204" pitchFamily="34" charset="0"/>
              </a:defRPr>
            </a:lvl3pPr>
            <a:lvl4pPr marL="1600200" indent="-228600">
              <a:defRPr sz="900" b="1" i="1">
                <a:solidFill>
                  <a:schemeClr val="tx1"/>
                </a:solidFill>
                <a:latin typeface="Arial" panose="020B0604020202020204" pitchFamily="34" charset="0"/>
              </a:defRPr>
            </a:lvl4pPr>
            <a:lvl5pPr marL="2057400" indent="-228600">
              <a:defRPr sz="900" b="1" i="1">
                <a:solidFill>
                  <a:schemeClr val="tx1"/>
                </a:solidFill>
                <a:latin typeface="Arial" panose="020B0604020202020204" pitchFamily="34" charset="0"/>
              </a:defRPr>
            </a:lvl5pPr>
            <a:lvl6pPr marL="2514600" indent="-228600" eaLnBrk="0" fontAlgn="base" hangingPunct="0">
              <a:spcBef>
                <a:spcPct val="0"/>
              </a:spcBef>
              <a:spcAft>
                <a:spcPct val="0"/>
              </a:spcAft>
              <a:defRPr sz="900" b="1" i="1">
                <a:solidFill>
                  <a:schemeClr val="tx1"/>
                </a:solidFill>
                <a:latin typeface="Arial" panose="020B0604020202020204" pitchFamily="34" charset="0"/>
              </a:defRPr>
            </a:lvl6pPr>
            <a:lvl7pPr marL="2971800" indent="-228600" eaLnBrk="0" fontAlgn="base" hangingPunct="0">
              <a:spcBef>
                <a:spcPct val="0"/>
              </a:spcBef>
              <a:spcAft>
                <a:spcPct val="0"/>
              </a:spcAft>
              <a:defRPr sz="900" b="1" i="1">
                <a:solidFill>
                  <a:schemeClr val="tx1"/>
                </a:solidFill>
                <a:latin typeface="Arial" panose="020B0604020202020204" pitchFamily="34" charset="0"/>
              </a:defRPr>
            </a:lvl7pPr>
            <a:lvl8pPr marL="3429000" indent="-228600" eaLnBrk="0" fontAlgn="base" hangingPunct="0">
              <a:spcBef>
                <a:spcPct val="0"/>
              </a:spcBef>
              <a:spcAft>
                <a:spcPct val="0"/>
              </a:spcAft>
              <a:defRPr sz="900" b="1" i="1">
                <a:solidFill>
                  <a:schemeClr val="tx1"/>
                </a:solidFill>
                <a:latin typeface="Arial" panose="020B0604020202020204" pitchFamily="34" charset="0"/>
              </a:defRPr>
            </a:lvl8pPr>
            <a:lvl9pPr marL="3886200" indent="-228600" eaLnBrk="0" fontAlgn="base" hangingPunct="0">
              <a:spcBef>
                <a:spcPct val="0"/>
              </a:spcBef>
              <a:spcAft>
                <a:spcPct val="0"/>
              </a:spcAft>
              <a:defRPr sz="900" b="1" i="1">
                <a:solidFill>
                  <a:schemeClr val="tx1"/>
                </a:solidFill>
                <a:latin typeface="Arial" panose="020B0604020202020204" pitchFamily="34" charset="0"/>
              </a:defRPr>
            </a:lvl9pPr>
          </a:lstStyle>
          <a:p>
            <a:pPr>
              <a:spcBef>
                <a:spcPct val="50000"/>
              </a:spcBef>
            </a:pPr>
            <a:r>
              <a:rPr lang="de-DE" altLang="el-GR" sz="1600">
                <a:latin typeface="+mn-lt"/>
              </a:rPr>
              <a:t>•</a:t>
            </a:r>
          </a:p>
        </p:txBody>
      </p:sp>
      <p:sp>
        <p:nvSpPr>
          <p:cNvPr id="14" name="Rectangle 16"/>
          <p:cNvSpPr>
            <a:spLocks noChangeArrowheads="1"/>
          </p:cNvSpPr>
          <p:nvPr/>
        </p:nvSpPr>
        <p:spPr bwMode="auto">
          <a:xfrm>
            <a:off x="3290441" y="2435523"/>
            <a:ext cx="554512" cy="123111"/>
          </a:xfrm>
          <a:prstGeom prst="rect">
            <a:avLst/>
          </a:prstGeom>
          <a:noFill/>
          <a:ln w="9525">
            <a:noFill/>
            <a:miter lim="800000"/>
            <a:headEnd/>
            <a:tailEnd/>
          </a:ln>
          <a:effectLst/>
        </p:spPr>
        <p:txBody>
          <a:bodyPr wrap="square" lIns="0" tIns="0" rIns="0" bIns="0">
            <a:spAutoFit/>
          </a:bodyPr>
          <a:lstStyle/>
          <a:p>
            <a:pPr>
              <a:spcBef>
                <a:spcPct val="50000"/>
              </a:spcBef>
              <a:defRPr/>
            </a:pPr>
            <a:r>
              <a:rPr lang="de-DE" sz="800" i="0">
                <a:effectLst>
                  <a:outerShdw blurRad="38100" dist="38100" dir="2700000" algn="tl">
                    <a:srgbClr val="C0C0C0"/>
                  </a:outerShdw>
                </a:effectLst>
              </a:rPr>
              <a:t>Amphipolis</a:t>
            </a:r>
          </a:p>
        </p:txBody>
      </p:sp>
      <p:sp>
        <p:nvSpPr>
          <p:cNvPr id="15" name="Rectangle 17"/>
          <p:cNvSpPr>
            <a:spLocks noChangeArrowheads="1"/>
          </p:cNvSpPr>
          <p:nvPr/>
        </p:nvSpPr>
        <p:spPr bwMode="auto">
          <a:xfrm>
            <a:off x="310878" y="6041609"/>
            <a:ext cx="8770490" cy="24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sz="900" b="1" i="1">
                <a:solidFill>
                  <a:schemeClr val="tx1"/>
                </a:solidFill>
                <a:latin typeface="Arial" panose="020B0604020202020204" pitchFamily="34" charset="0"/>
              </a:defRPr>
            </a:lvl1pPr>
            <a:lvl2pPr marL="742950" indent="-285750">
              <a:defRPr sz="900" b="1" i="1">
                <a:solidFill>
                  <a:schemeClr val="tx1"/>
                </a:solidFill>
                <a:latin typeface="Arial" panose="020B0604020202020204" pitchFamily="34" charset="0"/>
              </a:defRPr>
            </a:lvl2pPr>
            <a:lvl3pPr marL="1143000" indent="-228600">
              <a:defRPr sz="900" b="1" i="1">
                <a:solidFill>
                  <a:schemeClr val="tx1"/>
                </a:solidFill>
                <a:latin typeface="Arial" panose="020B0604020202020204" pitchFamily="34" charset="0"/>
              </a:defRPr>
            </a:lvl3pPr>
            <a:lvl4pPr marL="1600200" indent="-228600">
              <a:defRPr sz="900" b="1" i="1">
                <a:solidFill>
                  <a:schemeClr val="tx1"/>
                </a:solidFill>
                <a:latin typeface="Arial" panose="020B0604020202020204" pitchFamily="34" charset="0"/>
              </a:defRPr>
            </a:lvl4pPr>
            <a:lvl5pPr marL="2057400" indent="-228600">
              <a:defRPr sz="900" b="1" i="1">
                <a:solidFill>
                  <a:schemeClr val="tx1"/>
                </a:solidFill>
                <a:latin typeface="Arial" panose="020B0604020202020204" pitchFamily="34" charset="0"/>
              </a:defRPr>
            </a:lvl5pPr>
            <a:lvl6pPr marL="2514600" indent="-228600" eaLnBrk="0" fontAlgn="base" hangingPunct="0">
              <a:spcBef>
                <a:spcPct val="0"/>
              </a:spcBef>
              <a:spcAft>
                <a:spcPct val="0"/>
              </a:spcAft>
              <a:defRPr sz="900" b="1" i="1">
                <a:solidFill>
                  <a:schemeClr val="tx1"/>
                </a:solidFill>
                <a:latin typeface="Arial" panose="020B0604020202020204" pitchFamily="34" charset="0"/>
              </a:defRPr>
            </a:lvl6pPr>
            <a:lvl7pPr marL="2971800" indent="-228600" eaLnBrk="0" fontAlgn="base" hangingPunct="0">
              <a:spcBef>
                <a:spcPct val="0"/>
              </a:spcBef>
              <a:spcAft>
                <a:spcPct val="0"/>
              </a:spcAft>
              <a:defRPr sz="900" b="1" i="1">
                <a:solidFill>
                  <a:schemeClr val="tx1"/>
                </a:solidFill>
                <a:latin typeface="Arial" panose="020B0604020202020204" pitchFamily="34" charset="0"/>
              </a:defRPr>
            </a:lvl7pPr>
            <a:lvl8pPr marL="3429000" indent="-228600" eaLnBrk="0" fontAlgn="base" hangingPunct="0">
              <a:spcBef>
                <a:spcPct val="0"/>
              </a:spcBef>
              <a:spcAft>
                <a:spcPct val="0"/>
              </a:spcAft>
              <a:defRPr sz="900" b="1" i="1">
                <a:solidFill>
                  <a:schemeClr val="tx1"/>
                </a:solidFill>
                <a:latin typeface="Arial" panose="020B0604020202020204" pitchFamily="34" charset="0"/>
              </a:defRPr>
            </a:lvl8pPr>
            <a:lvl9pPr marL="3886200" indent="-228600" eaLnBrk="0" fontAlgn="base" hangingPunct="0">
              <a:spcBef>
                <a:spcPct val="0"/>
              </a:spcBef>
              <a:spcAft>
                <a:spcPct val="0"/>
              </a:spcAft>
              <a:defRPr sz="900" b="1" i="1">
                <a:solidFill>
                  <a:schemeClr val="tx1"/>
                </a:solidFill>
                <a:latin typeface="Arial" panose="020B0604020202020204" pitchFamily="34" charset="0"/>
              </a:defRPr>
            </a:lvl9pPr>
          </a:lstStyle>
          <a:p>
            <a:pPr algn="ctr">
              <a:spcBef>
                <a:spcPct val="50000"/>
              </a:spcBef>
            </a:pPr>
            <a:r>
              <a:rPr lang="de-DE" altLang="el-GR" sz="1000" b="0" i="0" dirty="0">
                <a:latin typeface="+mn-lt"/>
              </a:rPr>
              <a:t>© 2003 EFG Berlin </a:t>
            </a:r>
            <a:r>
              <a:rPr lang="de-DE" altLang="el-GR" sz="1000" b="0" i="0" dirty="0" err="1">
                <a:latin typeface="+mn-lt"/>
              </a:rPr>
              <a:t>Hohenstaufenstr</a:t>
            </a:r>
            <a:r>
              <a:rPr lang="de-DE" altLang="el-GR" sz="1000" b="0" i="0" dirty="0">
                <a:latin typeface="+mn-lt"/>
              </a:rPr>
              <a:t>.</a:t>
            </a:r>
          </a:p>
        </p:txBody>
      </p:sp>
      <p:sp>
        <p:nvSpPr>
          <p:cNvPr id="16" name="Rectangle 18"/>
          <p:cNvSpPr>
            <a:spLocks noChangeArrowheads="1"/>
          </p:cNvSpPr>
          <p:nvPr/>
        </p:nvSpPr>
        <p:spPr bwMode="auto">
          <a:xfrm>
            <a:off x="4665216" y="2759373"/>
            <a:ext cx="278050" cy="123111"/>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900" b="1" i="1">
                <a:solidFill>
                  <a:schemeClr val="tx1"/>
                </a:solidFill>
                <a:latin typeface="Arial" panose="020B0604020202020204" pitchFamily="34" charset="0"/>
              </a:defRPr>
            </a:lvl1pPr>
            <a:lvl2pPr marL="742950" indent="-285750">
              <a:defRPr sz="900" b="1" i="1">
                <a:solidFill>
                  <a:schemeClr val="tx1"/>
                </a:solidFill>
                <a:latin typeface="Arial" panose="020B0604020202020204" pitchFamily="34" charset="0"/>
              </a:defRPr>
            </a:lvl2pPr>
            <a:lvl3pPr marL="1143000" indent="-228600">
              <a:defRPr sz="900" b="1" i="1">
                <a:solidFill>
                  <a:schemeClr val="tx1"/>
                </a:solidFill>
                <a:latin typeface="Arial" panose="020B0604020202020204" pitchFamily="34" charset="0"/>
              </a:defRPr>
            </a:lvl3pPr>
            <a:lvl4pPr marL="1600200" indent="-228600">
              <a:defRPr sz="900" b="1" i="1">
                <a:solidFill>
                  <a:schemeClr val="tx1"/>
                </a:solidFill>
                <a:latin typeface="Arial" panose="020B0604020202020204" pitchFamily="34" charset="0"/>
              </a:defRPr>
            </a:lvl4pPr>
            <a:lvl5pPr marL="2057400" indent="-228600">
              <a:defRPr sz="900" b="1" i="1">
                <a:solidFill>
                  <a:schemeClr val="tx1"/>
                </a:solidFill>
                <a:latin typeface="Arial" panose="020B0604020202020204" pitchFamily="34" charset="0"/>
              </a:defRPr>
            </a:lvl5pPr>
            <a:lvl6pPr marL="2514600" indent="-228600" eaLnBrk="0" fontAlgn="base" hangingPunct="0">
              <a:spcBef>
                <a:spcPct val="0"/>
              </a:spcBef>
              <a:spcAft>
                <a:spcPct val="0"/>
              </a:spcAft>
              <a:defRPr sz="900" b="1" i="1">
                <a:solidFill>
                  <a:schemeClr val="tx1"/>
                </a:solidFill>
                <a:latin typeface="Arial" panose="020B0604020202020204" pitchFamily="34" charset="0"/>
              </a:defRPr>
            </a:lvl6pPr>
            <a:lvl7pPr marL="2971800" indent="-228600" eaLnBrk="0" fontAlgn="base" hangingPunct="0">
              <a:spcBef>
                <a:spcPct val="0"/>
              </a:spcBef>
              <a:spcAft>
                <a:spcPct val="0"/>
              </a:spcAft>
              <a:defRPr sz="900" b="1" i="1">
                <a:solidFill>
                  <a:schemeClr val="tx1"/>
                </a:solidFill>
                <a:latin typeface="Arial" panose="020B0604020202020204" pitchFamily="34" charset="0"/>
              </a:defRPr>
            </a:lvl7pPr>
            <a:lvl8pPr marL="3429000" indent="-228600" eaLnBrk="0" fontAlgn="base" hangingPunct="0">
              <a:spcBef>
                <a:spcPct val="0"/>
              </a:spcBef>
              <a:spcAft>
                <a:spcPct val="0"/>
              </a:spcAft>
              <a:defRPr sz="900" b="1" i="1">
                <a:solidFill>
                  <a:schemeClr val="tx1"/>
                </a:solidFill>
                <a:latin typeface="Arial" panose="020B0604020202020204" pitchFamily="34" charset="0"/>
              </a:defRPr>
            </a:lvl8pPr>
            <a:lvl9pPr marL="3886200" indent="-228600" eaLnBrk="0" fontAlgn="base" hangingPunct="0">
              <a:spcBef>
                <a:spcPct val="0"/>
              </a:spcBef>
              <a:spcAft>
                <a:spcPct val="0"/>
              </a:spcAft>
              <a:defRPr sz="900" b="1" i="1">
                <a:solidFill>
                  <a:schemeClr val="tx1"/>
                </a:solidFill>
                <a:latin typeface="Arial" panose="020B0604020202020204" pitchFamily="34" charset="0"/>
              </a:defRPr>
            </a:lvl9pPr>
          </a:lstStyle>
          <a:p>
            <a:pPr>
              <a:spcBef>
                <a:spcPct val="50000"/>
              </a:spcBef>
            </a:pPr>
            <a:r>
              <a:rPr lang="de-DE" altLang="el-GR" sz="800">
                <a:latin typeface="+mn-lt"/>
              </a:rPr>
              <a:t>Troas</a:t>
            </a:r>
          </a:p>
        </p:txBody>
      </p:sp>
      <p:sp>
        <p:nvSpPr>
          <p:cNvPr id="17" name="Rectangle 19"/>
          <p:cNvSpPr>
            <a:spLocks noChangeArrowheads="1"/>
          </p:cNvSpPr>
          <p:nvPr/>
        </p:nvSpPr>
        <p:spPr bwMode="auto">
          <a:xfrm>
            <a:off x="3988940" y="2357736"/>
            <a:ext cx="714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900" b="1" i="1">
                <a:solidFill>
                  <a:schemeClr val="tx1"/>
                </a:solidFill>
                <a:latin typeface="Arial" panose="020B0604020202020204" pitchFamily="34" charset="0"/>
              </a:defRPr>
            </a:lvl1pPr>
            <a:lvl2pPr marL="742950" indent="-285750">
              <a:defRPr sz="900" b="1" i="1">
                <a:solidFill>
                  <a:schemeClr val="tx1"/>
                </a:solidFill>
                <a:latin typeface="Arial" panose="020B0604020202020204" pitchFamily="34" charset="0"/>
              </a:defRPr>
            </a:lvl2pPr>
            <a:lvl3pPr marL="1143000" indent="-228600">
              <a:defRPr sz="900" b="1" i="1">
                <a:solidFill>
                  <a:schemeClr val="tx1"/>
                </a:solidFill>
                <a:latin typeface="Arial" panose="020B0604020202020204" pitchFamily="34" charset="0"/>
              </a:defRPr>
            </a:lvl3pPr>
            <a:lvl4pPr marL="1600200" indent="-228600">
              <a:defRPr sz="900" b="1" i="1">
                <a:solidFill>
                  <a:schemeClr val="tx1"/>
                </a:solidFill>
                <a:latin typeface="Arial" panose="020B0604020202020204" pitchFamily="34" charset="0"/>
              </a:defRPr>
            </a:lvl4pPr>
            <a:lvl5pPr marL="2057400" indent="-228600">
              <a:defRPr sz="900" b="1" i="1">
                <a:solidFill>
                  <a:schemeClr val="tx1"/>
                </a:solidFill>
                <a:latin typeface="Arial" panose="020B0604020202020204" pitchFamily="34" charset="0"/>
              </a:defRPr>
            </a:lvl5pPr>
            <a:lvl6pPr marL="2514600" indent="-228600" eaLnBrk="0" fontAlgn="base" hangingPunct="0">
              <a:spcBef>
                <a:spcPct val="0"/>
              </a:spcBef>
              <a:spcAft>
                <a:spcPct val="0"/>
              </a:spcAft>
              <a:defRPr sz="900" b="1" i="1">
                <a:solidFill>
                  <a:schemeClr val="tx1"/>
                </a:solidFill>
                <a:latin typeface="Arial" panose="020B0604020202020204" pitchFamily="34" charset="0"/>
              </a:defRPr>
            </a:lvl6pPr>
            <a:lvl7pPr marL="2971800" indent="-228600" eaLnBrk="0" fontAlgn="base" hangingPunct="0">
              <a:spcBef>
                <a:spcPct val="0"/>
              </a:spcBef>
              <a:spcAft>
                <a:spcPct val="0"/>
              </a:spcAft>
              <a:defRPr sz="900" b="1" i="1">
                <a:solidFill>
                  <a:schemeClr val="tx1"/>
                </a:solidFill>
                <a:latin typeface="Arial" panose="020B0604020202020204" pitchFamily="34" charset="0"/>
              </a:defRPr>
            </a:lvl7pPr>
            <a:lvl8pPr marL="3429000" indent="-228600" eaLnBrk="0" fontAlgn="base" hangingPunct="0">
              <a:spcBef>
                <a:spcPct val="0"/>
              </a:spcBef>
              <a:spcAft>
                <a:spcPct val="0"/>
              </a:spcAft>
              <a:defRPr sz="900" b="1" i="1">
                <a:solidFill>
                  <a:schemeClr val="tx1"/>
                </a:solidFill>
                <a:latin typeface="Arial" panose="020B0604020202020204" pitchFamily="34" charset="0"/>
              </a:defRPr>
            </a:lvl8pPr>
            <a:lvl9pPr marL="3886200" indent="-228600" eaLnBrk="0" fontAlgn="base" hangingPunct="0">
              <a:spcBef>
                <a:spcPct val="0"/>
              </a:spcBef>
              <a:spcAft>
                <a:spcPct val="0"/>
              </a:spcAft>
              <a:defRPr sz="900" b="1" i="1">
                <a:solidFill>
                  <a:schemeClr val="tx1"/>
                </a:solidFill>
                <a:latin typeface="Arial" panose="020B0604020202020204" pitchFamily="34" charset="0"/>
              </a:defRPr>
            </a:lvl9pPr>
          </a:lstStyle>
          <a:p>
            <a:pPr>
              <a:spcBef>
                <a:spcPct val="50000"/>
              </a:spcBef>
            </a:pPr>
            <a:r>
              <a:rPr lang="de-DE" altLang="el-GR" sz="1600">
                <a:latin typeface="+mn-lt"/>
              </a:rPr>
              <a:t>•</a:t>
            </a:r>
          </a:p>
        </p:txBody>
      </p:sp>
      <p:sp>
        <p:nvSpPr>
          <p:cNvPr id="2" name="Title 1"/>
          <p:cNvSpPr>
            <a:spLocks noGrp="1"/>
          </p:cNvSpPr>
          <p:nvPr>
            <p:ph type="title"/>
          </p:nvPr>
        </p:nvSpPr>
        <p:spPr>
          <a:xfrm>
            <a:off x="310878" y="274638"/>
            <a:ext cx="8653610" cy="1143000"/>
          </a:xfrm>
          <a:solidFill>
            <a:schemeClr val="bg1"/>
          </a:solidFill>
        </p:spPr>
        <p:txBody>
          <a:bodyPr>
            <a:noAutofit/>
          </a:bodyPr>
          <a:lstStyle/>
          <a:p>
            <a:pPr>
              <a:spcBef>
                <a:spcPct val="50000"/>
              </a:spcBef>
            </a:pPr>
            <a:r>
              <a:rPr lang="el-GR" sz="4000" dirty="0">
                <a:solidFill>
                  <a:srgbClr val="5075BC"/>
                </a:solidFill>
              </a:rPr>
              <a:t>Το ταξίδι προς την Τρωάδα</a:t>
            </a:r>
            <a:br>
              <a:rPr lang="el-GR" sz="4000" dirty="0">
                <a:solidFill>
                  <a:srgbClr val="5075BC"/>
                </a:solidFill>
              </a:rPr>
            </a:br>
            <a:r>
              <a:rPr lang="el-GR" sz="4000" dirty="0">
                <a:solidFill>
                  <a:srgbClr val="5075BC"/>
                </a:solidFill>
              </a:rPr>
              <a:t>Επιλογή Τιμόθεου και περιτομή</a:t>
            </a:r>
            <a:endParaRPr lang="de-DE" altLang="el-GR" sz="4000" dirty="0">
              <a:solidFill>
                <a:srgbClr val="5075BC"/>
              </a:solidFill>
            </a:endParaRPr>
          </a:p>
        </p:txBody>
      </p:sp>
      <p:sp>
        <p:nvSpPr>
          <p:cNvPr id="19" name="Rectangle 2"/>
          <p:cNvSpPr>
            <a:spLocks noChangeArrowheads="1"/>
          </p:cNvSpPr>
          <p:nvPr/>
        </p:nvSpPr>
        <p:spPr bwMode="auto">
          <a:xfrm>
            <a:off x="7486650" y="3079750"/>
            <a:ext cx="644407" cy="216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900" b="1" i="1">
                <a:solidFill>
                  <a:schemeClr val="tx1"/>
                </a:solidFill>
                <a:latin typeface="Arial" panose="020B0604020202020204" pitchFamily="34" charset="0"/>
              </a:defRPr>
            </a:lvl1pPr>
            <a:lvl2pPr marL="742950" indent="-285750">
              <a:defRPr sz="900" b="1" i="1">
                <a:solidFill>
                  <a:schemeClr val="tx1"/>
                </a:solidFill>
                <a:latin typeface="Arial" panose="020B0604020202020204" pitchFamily="34" charset="0"/>
              </a:defRPr>
            </a:lvl2pPr>
            <a:lvl3pPr marL="1143000" indent="-228600">
              <a:defRPr sz="900" b="1" i="1">
                <a:solidFill>
                  <a:schemeClr val="tx1"/>
                </a:solidFill>
                <a:latin typeface="Arial" panose="020B0604020202020204" pitchFamily="34" charset="0"/>
              </a:defRPr>
            </a:lvl3pPr>
            <a:lvl4pPr marL="1600200" indent="-228600">
              <a:defRPr sz="900" b="1" i="1">
                <a:solidFill>
                  <a:schemeClr val="tx1"/>
                </a:solidFill>
                <a:latin typeface="Arial" panose="020B0604020202020204" pitchFamily="34" charset="0"/>
              </a:defRPr>
            </a:lvl4pPr>
            <a:lvl5pPr marL="2057400" indent="-228600">
              <a:defRPr sz="900" b="1" i="1">
                <a:solidFill>
                  <a:schemeClr val="tx1"/>
                </a:solidFill>
                <a:latin typeface="Arial" panose="020B0604020202020204" pitchFamily="34" charset="0"/>
              </a:defRPr>
            </a:lvl5pPr>
            <a:lvl6pPr marL="2514600" indent="-228600" eaLnBrk="0" fontAlgn="base" hangingPunct="0">
              <a:spcBef>
                <a:spcPct val="0"/>
              </a:spcBef>
              <a:spcAft>
                <a:spcPct val="0"/>
              </a:spcAft>
              <a:defRPr sz="900" b="1" i="1">
                <a:solidFill>
                  <a:schemeClr val="tx1"/>
                </a:solidFill>
                <a:latin typeface="Arial" panose="020B0604020202020204" pitchFamily="34" charset="0"/>
              </a:defRPr>
            </a:lvl6pPr>
            <a:lvl7pPr marL="2971800" indent="-228600" eaLnBrk="0" fontAlgn="base" hangingPunct="0">
              <a:spcBef>
                <a:spcPct val="0"/>
              </a:spcBef>
              <a:spcAft>
                <a:spcPct val="0"/>
              </a:spcAft>
              <a:defRPr sz="900" b="1" i="1">
                <a:solidFill>
                  <a:schemeClr val="tx1"/>
                </a:solidFill>
                <a:latin typeface="Arial" panose="020B0604020202020204" pitchFamily="34" charset="0"/>
              </a:defRPr>
            </a:lvl7pPr>
            <a:lvl8pPr marL="3429000" indent="-228600" eaLnBrk="0" fontAlgn="base" hangingPunct="0">
              <a:spcBef>
                <a:spcPct val="0"/>
              </a:spcBef>
              <a:spcAft>
                <a:spcPct val="0"/>
              </a:spcAft>
              <a:defRPr sz="900" b="1" i="1">
                <a:solidFill>
                  <a:schemeClr val="tx1"/>
                </a:solidFill>
                <a:latin typeface="Arial" panose="020B0604020202020204" pitchFamily="34" charset="0"/>
              </a:defRPr>
            </a:lvl8pPr>
            <a:lvl9pPr marL="3886200" indent="-228600" eaLnBrk="0" fontAlgn="base" hangingPunct="0">
              <a:spcBef>
                <a:spcPct val="0"/>
              </a:spcBef>
              <a:spcAft>
                <a:spcPct val="0"/>
              </a:spcAft>
              <a:defRPr sz="900" b="1" i="1">
                <a:solidFill>
                  <a:schemeClr val="tx1"/>
                </a:solidFill>
                <a:latin typeface="Arial" panose="020B0604020202020204" pitchFamily="34" charset="0"/>
              </a:defRPr>
            </a:lvl9pPr>
          </a:lstStyle>
          <a:p>
            <a:r>
              <a:rPr lang="de-DE" altLang="el-GR" sz="800">
                <a:solidFill>
                  <a:schemeClr val="accent2"/>
                </a:solidFill>
                <a:latin typeface="+mn-lt"/>
              </a:rPr>
              <a:t>Apg 15,40f</a:t>
            </a:r>
          </a:p>
        </p:txBody>
      </p:sp>
      <p:sp>
        <p:nvSpPr>
          <p:cNvPr id="25" name="Rectangle 7"/>
          <p:cNvSpPr>
            <a:spLocks noChangeArrowheads="1"/>
          </p:cNvSpPr>
          <p:nvPr/>
        </p:nvSpPr>
        <p:spPr bwMode="auto">
          <a:xfrm>
            <a:off x="5652121" y="1512548"/>
            <a:ext cx="3312368" cy="1016305"/>
          </a:xfrm>
          <a:prstGeom prst="rect">
            <a:avLst/>
          </a:prstGeom>
          <a:solidFill>
            <a:schemeClr val="bg1"/>
          </a:solidFill>
          <a:ln w="9525">
            <a:solidFill>
              <a:srgbClr val="5075BC"/>
            </a:solidFill>
            <a:miter lim="800000"/>
            <a:headEnd/>
            <a:tailEnd/>
          </a:ln>
          <a:effectLst/>
        </p:spPr>
        <p:txBody>
          <a:bodyPr wrap="square" lIns="92075" tIns="46038" rIns="92075" bIns="46038">
            <a:spAutoFit/>
          </a:bodyPr>
          <a:lstStyle/>
          <a:p>
            <a:pPr>
              <a:lnSpc>
                <a:spcPts val="1200"/>
              </a:lnSpc>
              <a:defRPr/>
            </a:pPr>
            <a:r>
              <a:rPr lang="de-DE" sz="1200" i="0" dirty="0" smtClean="0"/>
              <a:t>16,1-5</a:t>
            </a:r>
            <a:r>
              <a:rPr lang="el-GR" sz="1200" dirty="0" smtClean="0"/>
              <a:t> </a:t>
            </a:r>
            <a:r>
              <a:rPr lang="el-GR" sz="1200" dirty="0" err="1" smtClean="0"/>
              <a:t>Κατήντησεν</a:t>
            </a:r>
            <a:r>
              <a:rPr lang="el-GR" sz="1200" dirty="0" smtClean="0"/>
              <a:t> </a:t>
            </a:r>
            <a:r>
              <a:rPr lang="el-GR" sz="1200" dirty="0" err="1" smtClean="0"/>
              <a:t>δὲ</a:t>
            </a:r>
            <a:r>
              <a:rPr lang="el-GR" sz="1200" dirty="0" smtClean="0"/>
              <a:t> [</a:t>
            </a:r>
            <a:r>
              <a:rPr lang="el-GR" sz="1200" dirty="0" err="1" smtClean="0"/>
              <a:t>καὶ</a:t>
            </a:r>
            <a:r>
              <a:rPr lang="el-GR" sz="1200" dirty="0" smtClean="0"/>
              <a:t>] </a:t>
            </a:r>
            <a:r>
              <a:rPr lang="el-GR" sz="1200" dirty="0" err="1" smtClean="0"/>
              <a:t>εἰς</a:t>
            </a:r>
            <a:r>
              <a:rPr lang="el-GR" sz="1200" dirty="0" smtClean="0"/>
              <a:t> </a:t>
            </a:r>
            <a:r>
              <a:rPr lang="el-GR" sz="1200" dirty="0" err="1" smtClean="0"/>
              <a:t>Δέρβην</a:t>
            </a:r>
            <a:r>
              <a:rPr lang="el-GR" sz="1200" dirty="0" smtClean="0"/>
              <a:t> </a:t>
            </a:r>
            <a:r>
              <a:rPr lang="el-GR" sz="1200" dirty="0" err="1" smtClean="0"/>
              <a:t>καὶ</a:t>
            </a:r>
            <a:r>
              <a:rPr lang="el-GR" sz="1200" dirty="0" smtClean="0"/>
              <a:t> </a:t>
            </a:r>
            <a:r>
              <a:rPr lang="el-GR" sz="1200" dirty="0" err="1" smtClean="0"/>
              <a:t>εἰς</a:t>
            </a:r>
            <a:r>
              <a:rPr lang="el-GR" sz="1200" dirty="0" smtClean="0"/>
              <a:t> </a:t>
            </a:r>
            <a:r>
              <a:rPr lang="el-GR" sz="1200" dirty="0" err="1" smtClean="0"/>
              <a:t>Λύστραν</a:t>
            </a:r>
            <a:r>
              <a:rPr lang="el-GR" sz="1200" dirty="0" smtClean="0"/>
              <a:t>. </a:t>
            </a:r>
            <a:r>
              <a:rPr lang="el-GR" sz="1200" dirty="0" err="1" smtClean="0"/>
              <a:t>καὶ</a:t>
            </a:r>
            <a:r>
              <a:rPr lang="el-GR" sz="1200" dirty="0" smtClean="0"/>
              <a:t> </a:t>
            </a:r>
            <a:r>
              <a:rPr lang="el-GR" sz="1200" dirty="0" err="1" smtClean="0"/>
              <a:t>ἰδοὺ</a:t>
            </a:r>
            <a:r>
              <a:rPr lang="el-GR" sz="1200" dirty="0" smtClean="0"/>
              <a:t> </a:t>
            </a:r>
            <a:r>
              <a:rPr lang="el-GR" sz="1200" dirty="0" err="1" smtClean="0"/>
              <a:t>μαθητής</a:t>
            </a:r>
            <a:r>
              <a:rPr lang="el-GR" sz="1200" dirty="0" smtClean="0"/>
              <a:t> τις </a:t>
            </a:r>
            <a:r>
              <a:rPr lang="el-GR" sz="1200" dirty="0" err="1" smtClean="0"/>
              <a:t>ἦν</a:t>
            </a:r>
            <a:r>
              <a:rPr lang="el-GR" sz="1200" dirty="0" smtClean="0"/>
              <a:t> </a:t>
            </a:r>
            <a:r>
              <a:rPr lang="el-GR" sz="1200" dirty="0" err="1" smtClean="0"/>
              <a:t>ἐκεῖ</a:t>
            </a:r>
            <a:r>
              <a:rPr lang="el-GR" sz="1200" dirty="0" smtClean="0"/>
              <a:t> </a:t>
            </a:r>
            <a:r>
              <a:rPr lang="el-GR" sz="1200" dirty="0" err="1" smtClean="0"/>
              <a:t>ὀνόματι</a:t>
            </a:r>
            <a:r>
              <a:rPr lang="el-GR" sz="1200" dirty="0" smtClean="0"/>
              <a:t> </a:t>
            </a:r>
            <a:r>
              <a:rPr lang="el-GR" sz="1200" dirty="0" err="1" smtClean="0"/>
              <a:t>Τιμόθεος</a:t>
            </a:r>
            <a:r>
              <a:rPr lang="el-GR" sz="1200" dirty="0" smtClean="0"/>
              <a:t>, </a:t>
            </a:r>
            <a:r>
              <a:rPr lang="el-GR" sz="1200" dirty="0" err="1" smtClean="0"/>
              <a:t>υἱὸς</a:t>
            </a:r>
            <a:r>
              <a:rPr lang="el-GR" sz="1200" dirty="0" smtClean="0"/>
              <a:t> </a:t>
            </a:r>
            <a:r>
              <a:rPr lang="el-GR" sz="1200" dirty="0" err="1" smtClean="0"/>
              <a:t>γυναικὸς</a:t>
            </a:r>
            <a:r>
              <a:rPr lang="el-GR" sz="1200" dirty="0" smtClean="0"/>
              <a:t> </a:t>
            </a:r>
            <a:r>
              <a:rPr lang="el-GR" sz="1200" dirty="0" err="1" smtClean="0"/>
              <a:t>Ἰουδαίας</a:t>
            </a:r>
            <a:r>
              <a:rPr lang="el-GR" sz="1200" dirty="0" smtClean="0"/>
              <a:t> </a:t>
            </a:r>
            <a:r>
              <a:rPr lang="el-GR" sz="1200" dirty="0" err="1" smtClean="0"/>
              <a:t>πιστῆς</a:t>
            </a:r>
            <a:r>
              <a:rPr lang="el-GR" sz="1200" b="0" dirty="0" smtClean="0"/>
              <a:t>, </a:t>
            </a:r>
            <a:r>
              <a:rPr lang="el-GR" sz="1200" b="0" dirty="0" err="1" smtClean="0"/>
              <a:t>πατρὸς</a:t>
            </a:r>
            <a:r>
              <a:rPr lang="el-GR" sz="1200" b="0" dirty="0" smtClean="0"/>
              <a:t> </a:t>
            </a:r>
            <a:r>
              <a:rPr lang="el-GR" sz="1200" b="0" dirty="0" err="1" smtClean="0"/>
              <a:t>δὲ</a:t>
            </a:r>
            <a:r>
              <a:rPr lang="el-GR" sz="1200" b="0" dirty="0" smtClean="0"/>
              <a:t> </a:t>
            </a:r>
            <a:r>
              <a:rPr lang="el-GR" sz="1200" b="0" dirty="0" err="1" smtClean="0"/>
              <a:t>Ἕλληνος</a:t>
            </a:r>
            <a:r>
              <a:rPr lang="el-GR" sz="1200" b="0" dirty="0" smtClean="0"/>
              <a:t>,</a:t>
            </a:r>
          </a:p>
          <a:p>
            <a:pPr>
              <a:lnSpc>
                <a:spcPts val="1200"/>
              </a:lnSpc>
              <a:defRPr/>
            </a:pPr>
            <a:r>
              <a:rPr lang="en-US" sz="1200" b="0" dirty="0" smtClean="0"/>
              <a:t> </a:t>
            </a:r>
            <a:r>
              <a:rPr lang="en-US" sz="1200" b="0" baseline="30000" dirty="0" smtClean="0"/>
              <a:t>2 </a:t>
            </a:r>
            <a:r>
              <a:rPr lang="el-GR" sz="1200" b="0" dirty="0" err="1" smtClean="0"/>
              <a:t>ὃς</a:t>
            </a:r>
            <a:r>
              <a:rPr lang="el-GR" sz="1200" b="0" dirty="0" smtClean="0"/>
              <a:t> </a:t>
            </a:r>
            <a:r>
              <a:rPr lang="el-GR" sz="1200" dirty="0" err="1" smtClean="0"/>
              <a:t>ἐμαρτυρεῖτο</a:t>
            </a:r>
            <a:r>
              <a:rPr lang="el-GR" sz="1200" dirty="0" smtClean="0"/>
              <a:t> </a:t>
            </a:r>
            <a:r>
              <a:rPr lang="el-GR" sz="1200" dirty="0" err="1" smtClean="0"/>
              <a:t>ὑπὸ</a:t>
            </a:r>
            <a:r>
              <a:rPr lang="el-GR" sz="1200" dirty="0" smtClean="0"/>
              <a:t> </a:t>
            </a:r>
            <a:r>
              <a:rPr lang="el-GR" sz="1200" dirty="0" err="1" smtClean="0"/>
              <a:t>τῶν</a:t>
            </a:r>
            <a:r>
              <a:rPr lang="el-GR" sz="1200" dirty="0" smtClean="0"/>
              <a:t> </a:t>
            </a:r>
            <a:r>
              <a:rPr lang="el-GR" sz="1200" dirty="0" err="1" smtClean="0"/>
              <a:t>ἐν</a:t>
            </a:r>
            <a:r>
              <a:rPr lang="el-GR" sz="1200" dirty="0" smtClean="0"/>
              <a:t> </a:t>
            </a:r>
            <a:r>
              <a:rPr lang="el-GR" sz="1200" dirty="0" err="1" smtClean="0"/>
              <a:t>Λύστροις</a:t>
            </a:r>
            <a:r>
              <a:rPr lang="el-GR" sz="1200" dirty="0" smtClean="0"/>
              <a:t> </a:t>
            </a:r>
            <a:r>
              <a:rPr lang="el-GR" sz="1200" dirty="0" err="1" smtClean="0"/>
              <a:t>καὶ</a:t>
            </a:r>
            <a:r>
              <a:rPr lang="el-GR" sz="1200" dirty="0" smtClean="0"/>
              <a:t> </a:t>
            </a:r>
            <a:r>
              <a:rPr lang="el-GR" sz="1200" dirty="0" err="1" smtClean="0"/>
              <a:t>Ἰκονίῳ</a:t>
            </a:r>
            <a:r>
              <a:rPr lang="el-GR" sz="1200" dirty="0" smtClean="0"/>
              <a:t> </a:t>
            </a:r>
            <a:r>
              <a:rPr lang="el-GR" sz="1200" dirty="0" err="1" smtClean="0"/>
              <a:t>ἀδελφῶν</a:t>
            </a:r>
            <a:r>
              <a:rPr lang="el-GR" sz="1200" dirty="0" smtClean="0"/>
              <a:t>.</a:t>
            </a:r>
            <a:endParaRPr lang="el-GR" sz="1200" dirty="0"/>
          </a:p>
        </p:txBody>
      </p:sp>
      <p:sp>
        <p:nvSpPr>
          <p:cNvPr id="26" name="AutoShape 8"/>
          <p:cNvSpPr>
            <a:spLocks noChangeArrowheads="1"/>
          </p:cNvSpPr>
          <p:nvPr/>
        </p:nvSpPr>
        <p:spPr bwMode="auto">
          <a:xfrm rot="12701527">
            <a:off x="7040132" y="2590980"/>
            <a:ext cx="328412" cy="617961"/>
          </a:xfrm>
          <a:prstGeom prst="upArrow">
            <a:avLst>
              <a:gd name="adj1" fmla="val 50000"/>
              <a:gd name="adj2" fmla="val 41570"/>
            </a:avLst>
          </a:prstGeom>
          <a:solidFill>
            <a:srgbClr val="5075BC"/>
          </a:solidFill>
          <a:ln w="12700">
            <a:solidFill>
              <a:srgbClr val="5075BC"/>
            </a:solidFill>
            <a:miter lim="800000"/>
            <a:headEnd type="none" w="sm" len="sm"/>
            <a:tailEnd type="none" w="sm" len="sm"/>
          </a:ln>
        </p:spPr>
        <p:txBody>
          <a:bodyPr rot="10800000" wrap="none" anchor="ctr"/>
          <a:lstStyle>
            <a:lvl1pPr>
              <a:defRPr sz="900" b="1" i="1">
                <a:solidFill>
                  <a:schemeClr val="tx1"/>
                </a:solidFill>
                <a:latin typeface="Arial" panose="020B0604020202020204" pitchFamily="34" charset="0"/>
              </a:defRPr>
            </a:lvl1pPr>
            <a:lvl2pPr marL="742950" indent="-285750">
              <a:defRPr sz="900" b="1" i="1">
                <a:solidFill>
                  <a:schemeClr val="tx1"/>
                </a:solidFill>
                <a:latin typeface="Arial" panose="020B0604020202020204" pitchFamily="34" charset="0"/>
              </a:defRPr>
            </a:lvl2pPr>
            <a:lvl3pPr marL="1143000" indent="-228600">
              <a:defRPr sz="900" b="1" i="1">
                <a:solidFill>
                  <a:schemeClr val="tx1"/>
                </a:solidFill>
                <a:latin typeface="Arial" panose="020B0604020202020204" pitchFamily="34" charset="0"/>
              </a:defRPr>
            </a:lvl3pPr>
            <a:lvl4pPr marL="1600200" indent="-228600">
              <a:defRPr sz="900" b="1" i="1">
                <a:solidFill>
                  <a:schemeClr val="tx1"/>
                </a:solidFill>
                <a:latin typeface="Arial" panose="020B0604020202020204" pitchFamily="34" charset="0"/>
              </a:defRPr>
            </a:lvl4pPr>
            <a:lvl5pPr marL="2057400" indent="-228600">
              <a:defRPr sz="900" b="1" i="1">
                <a:solidFill>
                  <a:schemeClr val="tx1"/>
                </a:solidFill>
                <a:latin typeface="Arial" panose="020B0604020202020204" pitchFamily="34" charset="0"/>
              </a:defRPr>
            </a:lvl5pPr>
            <a:lvl6pPr marL="2514600" indent="-228600" eaLnBrk="0" fontAlgn="base" hangingPunct="0">
              <a:spcBef>
                <a:spcPct val="0"/>
              </a:spcBef>
              <a:spcAft>
                <a:spcPct val="0"/>
              </a:spcAft>
              <a:defRPr sz="900" b="1" i="1">
                <a:solidFill>
                  <a:schemeClr val="tx1"/>
                </a:solidFill>
                <a:latin typeface="Arial" panose="020B0604020202020204" pitchFamily="34" charset="0"/>
              </a:defRPr>
            </a:lvl6pPr>
            <a:lvl7pPr marL="2971800" indent="-228600" eaLnBrk="0" fontAlgn="base" hangingPunct="0">
              <a:spcBef>
                <a:spcPct val="0"/>
              </a:spcBef>
              <a:spcAft>
                <a:spcPct val="0"/>
              </a:spcAft>
              <a:defRPr sz="900" b="1" i="1">
                <a:solidFill>
                  <a:schemeClr val="tx1"/>
                </a:solidFill>
                <a:latin typeface="Arial" panose="020B0604020202020204" pitchFamily="34" charset="0"/>
              </a:defRPr>
            </a:lvl7pPr>
            <a:lvl8pPr marL="3429000" indent="-228600" eaLnBrk="0" fontAlgn="base" hangingPunct="0">
              <a:spcBef>
                <a:spcPct val="0"/>
              </a:spcBef>
              <a:spcAft>
                <a:spcPct val="0"/>
              </a:spcAft>
              <a:defRPr sz="900" b="1" i="1">
                <a:solidFill>
                  <a:schemeClr val="tx1"/>
                </a:solidFill>
                <a:latin typeface="Arial" panose="020B0604020202020204" pitchFamily="34" charset="0"/>
              </a:defRPr>
            </a:lvl8pPr>
            <a:lvl9pPr marL="3886200" indent="-228600" eaLnBrk="0" fontAlgn="base" hangingPunct="0">
              <a:spcBef>
                <a:spcPct val="0"/>
              </a:spcBef>
              <a:spcAft>
                <a:spcPct val="0"/>
              </a:spcAft>
              <a:defRPr sz="900" b="1" i="1">
                <a:solidFill>
                  <a:schemeClr val="tx1"/>
                </a:solidFill>
                <a:latin typeface="Arial" panose="020B0604020202020204" pitchFamily="34" charset="0"/>
              </a:defRPr>
            </a:lvl9pPr>
          </a:lstStyle>
          <a:p>
            <a:pPr algn="ctr"/>
            <a:endParaRPr lang="el-GR" altLang="el-GR">
              <a:latin typeface="+mn-lt"/>
            </a:endParaRPr>
          </a:p>
        </p:txBody>
      </p:sp>
      <p:pic>
        <p:nvPicPr>
          <p:cNvPr id="27" name="Picture 9" descr="Mensch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524328" y="2676525"/>
            <a:ext cx="1054100" cy="18811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28" name="Freeform 4"/>
          <p:cNvSpPr>
            <a:spLocks/>
          </p:cNvSpPr>
          <p:nvPr/>
        </p:nvSpPr>
        <p:spPr bwMode="auto">
          <a:xfrm>
            <a:off x="4678790" y="2615977"/>
            <a:ext cx="2851150" cy="812800"/>
          </a:xfrm>
          <a:custGeom>
            <a:avLst/>
            <a:gdLst>
              <a:gd name="T0" fmla="*/ 2147483647 w 1796"/>
              <a:gd name="T1" fmla="*/ 2147483647 h 512"/>
              <a:gd name="T2" fmla="*/ 2147483647 w 1796"/>
              <a:gd name="T3" fmla="*/ 2147483647 h 512"/>
              <a:gd name="T4" fmla="*/ 2147483647 w 1796"/>
              <a:gd name="T5" fmla="*/ 2147483647 h 512"/>
              <a:gd name="T6" fmla="*/ 2147483647 w 1796"/>
              <a:gd name="T7" fmla="*/ 2147483647 h 512"/>
              <a:gd name="T8" fmla="*/ 2147483647 w 1796"/>
              <a:gd name="T9" fmla="*/ 2147483647 h 512"/>
              <a:gd name="T10" fmla="*/ 2147483647 w 1796"/>
              <a:gd name="T11" fmla="*/ 2147483647 h 512"/>
              <a:gd name="T12" fmla="*/ 2147483647 w 1796"/>
              <a:gd name="T13" fmla="*/ 2147483647 h 512"/>
              <a:gd name="T14" fmla="*/ 2147483647 w 1796"/>
              <a:gd name="T15" fmla="*/ 2147483647 h 512"/>
              <a:gd name="T16" fmla="*/ 2147483647 w 1796"/>
              <a:gd name="T17" fmla="*/ 2147483647 h 512"/>
              <a:gd name="T18" fmla="*/ 2147483647 w 1796"/>
              <a:gd name="T19" fmla="*/ 2147483647 h 512"/>
              <a:gd name="T20" fmla="*/ 2147483647 w 1796"/>
              <a:gd name="T21" fmla="*/ 2147483647 h 512"/>
              <a:gd name="T22" fmla="*/ 2147483647 w 1796"/>
              <a:gd name="T23" fmla="*/ 2147483647 h 512"/>
              <a:gd name="T24" fmla="*/ 2147483647 w 1796"/>
              <a:gd name="T25" fmla="*/ 2147483647 h 512"/>
              <a:gd name="T26" fmla="*/ 2147483647 w 1796"/>
              <a:gd name="T27" fmla="*/ 2147483647 h 512"/>
              <a:gd name="T28" fmla="*/ 2147483647 w 1796"/>
              <a:gd name="T29" fmla="*/ 2147483647 h 512"/>
              <a:gd name="T30" fmla="*/ 0 w 1796"/>
              <a:gd name="T31" fmla="*/ 2147483647 h 5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96"/>
              <a:gd name="T49" fmla="*/ 0 h 512"/>
              <a:gd name="T50" fmla="*/ 1796 w 1796"/>
              <a:gd name="T51" fmla="*/ 512 h 5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96" h="512">
                <a:moveTo>
                  <a:pt x="1796" y="512"/>
                </a:moveTo>
                <a:cubicBezTo>
                  <a:pt x="1770" y="464"/>
                  <a:pt x="1745" y="417"/>
                  <a:pt x="1720" y="400"/>
                </a:cubicBezTo>
                <a:cubicBezTo>
                  <a:pt x="1695" y="383"/>
                  <a:pt x="1669" y="400"/>
                  <a:pt x="1648" y="412"/>
                </a:cubicBezTo>
                <a:cubicBezTo>
                  <a:pt x="1627" y="424"/>
                  <a:pt x="1642" y="464"/>
                  <a:pt x="1592" y="472"/>
                </a:cubicBezTo>
                <a:cubicBezTo>
                  <a:pt x="1542" y="480"/>
                  <a:pt x="1405" y="469"/>
                  <a:pt x="1348" y="460"/>
                </a:cubicBezTo>
                <a:cubicBezTo>
                  <a:pt x="1291" y="451"/>
                  <a:pt x="1257" y="438"/>
                  <a:pt x="1248" y="420"/>
                </a:cubicBezTo>
                <a:cubicBezTo>
                  <a:pt x="1239" y="402"/>
                  <a:pt x="1294" y="370"/>
                  <a:pt x="1296" y="352"/>
                </a:cubicBezTo>
                <a:cubicBezTo>
                  <a:pt x="1298" y="334"/>
                  <a:pt x="1309" y="319"/>
                  <a:pt x="1260" y="312"/>
                </a:cubicBezTo>
                <a:cubicBezTo>
                  <a:pt x="1211" y="305"/>
                  <a:pt x="1058" y="309"/>
                  <a:pt x="1000" y="308"/>
                </a:cubicBezTo>
                <a:cubicBezTo>
                  <a:pt x="942" y="307"/>
                  <a:pt x="934" y="311"/>
                  <a:pt x="912" y="308"/>
                </a:cubicBezTo>
                <a:cubicBezTo>
                  <a:pt x="890" y="305"/>
                  <a:pt x="869" y="308"/>
                  <a:pt x="868" y="288"/>
                </a:cubicBezTo>
                <a:cubicBezTo>
                  <a:pt x="867" y="268"/>
                  <a:pt x="890" y="226"/>
                  <a:pt x="908" y="188"/>
                </a:cubicBezTo>
                <a:cubicBezTo>
                  <a:pt x="926" y="150"/>
                  <a:pt x="975" y="87"/>
                  <a:pt x="976" y="56"/>
                </a:cubicBezTo>
                <a:cubicBezTo>
                  <a:pt x="977" y="25"/>
                  <a:pt x="971" y="8"/>
                  <a:pt x="916" y="4"/>
                </a:cubicBezTo>
                <a:cubicBezTo>
                  <a:pt x="861" y="0"/>
                  <a:pt x="801" y="9"/>
                  <a:pt x="648" y="32"/>
                </a:cubicBezTo>
                <a:cubicBezTo>
                  <a:pt x="495" y="55"/>
                  <a:pt x="247" y="99"/>
                  <a:pt x="0" y="144"/>
                </a:cubicBezTo>
              </a:path>
            </a:pathLst>
          </a:custGeom>
          <a:noFill/>
          <a:ln w="28575" cap="flat" cmpd="sng">
            <a:solidFill>
              <a:srgbClr val="5075BC"/>
            </a:solidFill>
            <a:prstDash val="solid"/>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lstStyle>
            <a:defPPr>
              <a:defRPr lang="de-DE"/>
            </a:defPPr>
            <a:lvl1pPr algn="l" rtl="0" eaLnBrk="0" fontAlgn="base" hangingPunct="0">
              <a:spcBef>
                <a:spcPct val="0"/>
              </a:spcBef>
              <a:spcAft>
                <a:spcPct val="0"/>
              </a:spcAft>
              <a:defRPr sz="900" b="1" i="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900" b="1" i="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900" b="1" i="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900" b="1" i="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900" b="1" i="1" kern="1200">
                <a:solidFill>
                  <a:schemeClr val="tx1"/>
                </a:solidFill>
                <a:latin typeface="Arial" panose="020B0604020202020204" pitchFamily="34" charset="0"/>
                <a:ea typeface="+mn-ea"/>
                <a:cs typeface="+mn-cs"/>
              </a:defRPr>
            </a:lvl5pPr>
            <a:lvl6pPr marL="2286000" algn="l" defTabSz="914400" rtl="0" eaLnBrk="1" latinLnBrk="0" hangingPunct="1">
              <a:defRPr sz="900" b="1" i="1" kern="1200">
                <a:solidFill>
                  <a:schemeClr val="tx1"/>
                </a:solidFill>
                <a:latin typeface="Arial" panose="020B0604020202020204" pitchFamily="34" charset="0"/>
                <a:ea typeface="+mn-ea"/>
                <a:cs typeface="+mn-cs"/>
              </a:defRPr>
            </a:lvl6pPr>
            <a:lvl7pPr marL="2743200" algn="l" defTabSz="914400" rtl="0" eaLnBrk="1" latinLnBrk="0" hangingPunct="1">
              <a:defRPr sz="900" b="1" i="1" kern="1200">
                <a:solidFill>
                  <a:schemeClr val="tx1"/>
                </a:solidFill>
                <a:latin typeface="Arial" panose="020B0604020202020204" pitchFamily="34" charset="0"/>
                <a:ea typeface="+mn-ea"/>
                <a:cs typeface="+mn-cs"/>
              </a:defRPr>
            </a:lvl7pPr>
            <a:lvl8pPr marL="3200400" algn="l" defTabSz="914400" rtl="0" eaLnBrk="1" latinLnBrk="0" hangingPunct="1">
              <a:defRPr sz="900" b="1" i="1" kern="1200">
                <a:solidFill>
                  <a:schemeClr val="tx1"/>
                </a:solidFill>
                <a:latin typeface="Arial" panose="020B0604020202020204" pitchFamily="34" charset="0"/>
                <a:ea typeface="+mn-ea"/>
                <a:cs typeface="+mn-cs"/>
              </a:defRPr>
            </a:lvl8pPr>
            <a:lvl9pPr marL="3657600" algn="l" defTabSz="914400" rtl="0" eaLnBrk="1" latinLnBrk="0" hangingPunct="1">
              <a:defRPr sz="900" b="1" i="1" kern="1200">
                <a:solidFill>
                  <a:schemeClr val="tx1"/>
                </a:solidFill>
                <a:latin typeface="Arial" panose="020B0604020202020204" pitchFamily="34" charset="0"/>
                <a:ea typeface="+mn-ea"/>
                <a:cs typeface="+mn-cs"/>
              </a:defRPr>
            </a:lvl9pPr>
          </a:lstStyle>
          <a:p>
            <a:endParaRPr lang="el-GR"/>
          </a:p>
        </p:txBody>
      </p:sp>
      <p:sp>
        <p:nvSpPr>
          <p:cNvPr id="20" name="TextBox 19"/>
          <p:cNvSpPr txBox="1"/>
          <p:nvPr/>
        </p:nvSpPr>
        <p:spPr>
          <a:xfrm>
            <a:off x="8604448" y="5949280"/>
            <a:ext cx="360040" cy="216024"/>
          </a:xfrm>
          <a:prstGeom prst="rect">
            <a:avLst/>
          </a:prstGeom>
        </p:spPr>
        <p:txBody>
          <a:bodyPr vert="horz" wrap="square" lIns="91440" tIns="45720" rIns="91440" bIns="45720" rtlCol="0" anchor="ctr">
            <a:noAutofit/>
          </a:bodyPr>
          <a:lstStyle/>
          <a:p>
            <a:pPr algn="ctr"/>
            <a:r>
              <a:rPr lang="el-GR" sz="1500" dirty="0" smtClean="0"/>
              <a:t>2</a:t>
            </a:r>
          </a:p>
        </p:txBody>
      </p:sp>
    </p:spTree>
    <p:extLst>
      <p:ext uri="{BB962C8B-B14F-4D97-AF65-F5344CB8AC3E}">
        <p14:creationId xmlns:p14="http://schemas.microsoft.com/office/powerpoint/2010/main" val="121098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241" y="530523"/>
            <a:ext cx="9002463" cy="5585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8"/>
          <p:cNvSpPr>
            <a:spLocks noChangeArrowheads="1"/>
          </p:cNvSpPr>
          <p:nvPr/>
        </p:nvSpPr>
        <p:spPr bwMode="auto">
          <a:xfrm>
            <a:off x="107504" y="260648"/>
            <a:ext cx="8973864" cy="5585742"/>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900" b="1" i="1">
                <a:solidFill>
                  <a:schemeClr val="tx1"/>
                </a:solidFill>
                <a:latin typeface="Arial" panose="020B0604020202020204" pitchFamily="34" charset="0"/>
              </a:defRPr>
            </a:lvl1pPr>
            <a:lvl2pPr marL="742950" indent="-285750">
              <a:defRPr sz="900" b="1" i="1">
                <a:solidFill>
                  <a:schemeClr val="tx1"/>
                </a:solidFill>
                <a:latin typeface="Arial" panose="020B0604020202020204" pitchFamily="34" charset="0"/>
              </a:defRPr>
            </a:lvl2pPr>
            <a:lvl3pPr marL="1143000" indent="-228600">
              <a:defRPr sz="900" b="1" i="1">
                <a:solidFill>
                  <a:schemeClr val="tx1"/>
                </a:solidFill>
                <a:latin typeface="Arial" panose="020B0604020202020204" pitchFamily="34" charset="0"/>
              </a:defRPr>
            </a:lvl3pPr>
            <a:lvl4pPr marL="1600200" indent="-228600">
              <a:defRPr sz="900" b="1" i="1">
                <a:solidFill>
                  <a:schemeClr val="tx1"/>
                </a:solidFill>
                <a:latin typeface="Arial" panose="020B0604020202020204" pitchFamily="34" charset="0"/>
              </a:defRPr>
            </a:lvl4pPr>
            <a:lvl5pPr marL="2057400" indent="-228600">
              <a:defRPr sz="900" b="1" i="1">
                <a:solidFill>
                  <a:schemeClr val="tx1"/>
                </a:solidFill>
                <a:latin typeface="Arial" panose="020B0604020202020204" pitchFamily="34" charset="0"/>
              </a:defRPr>
            </a:lvl5pPr>
            <a:lvl6pPr marL="2514600" indent="-228600" eaLnBrk="0" fontAlgn="base" hangingPunct="0">
              <a:spcBef>
                <a:spcPct val="0"/>
              </a:spcBef>
              <a:spcAft>
                <a:spcPct val="0"/>
              </a:spcAft>
              <a:defRPr sz="900" b="1" i="1">
                <a:solidFill>
                  <a:schemeClr val="tx1"/>
                </a:solidFill>
                <a:latin typeface="Arial" panose="020B0604020202020204" pitchFamily="34" charset="0"/>
              </a:defRPr>
            </a:lvl6pPr>
            <a:lvl7pPr marL="2971800" indent="-228600" eaLnBrk="0" fontAlgn="base" hangingPunct="0">
              <a:spcBef>
                <a:spcPct val="0"/>
              </a:spcBef>
              <a:spcAft>
                <a:spcPct val="0"/>
              </a:spcAft>
              <a:defRPr sz="900" b="1" i="1">
                <a:solidFill>
                  <a:schemeClr val="tx1"/>
                </a:solidFill>
                <a:latin typeface="Arial" panose="020B0604020202020204" pitchFamily="34" charset="0"/>
              </a:defRPr>
            </a:lvl7pPr>
            <a:lvl8pPr marL="3429000" indent="-228600" eaLnBrk="0" fontAlgn="base" hangingPunct="0">
              <a:spcBef>
                <a:spcPct val="0"/>
              </a:spcBef>
              <a:spcAft>
                <a:spcPct val="0"/>
              </a:spcAft>
              <a:defRPr sz="900" b="1" i="1">
                <a:solidFill>
                  <a:schemeClr val="tx1"/>
                </a:solidFill>
                <a:latin typeface="Arial" panose="020B0604020202020204" pitchFamily="34" charset="0"/>
              </a:defRPr>
            </a:lvl8pPr>
            <a:lvl9pPr marL="3886200" indent="-228600" eaLnBrk="0" fontAlgn="base" hangingPunct="0">
              <a:spcBef>
                <a:spcPct val="0"/>
              </a:spcBef>
              <a:spcAft>
                <a:spcPct val="0"/>
              </a:spcAft>
              <a:defRPr sz="900" b="1" i="1">
                <a:solidFill>
                  <a:schemeClr val="tx1"/>
                </a:solidFill>
                <a:latin typeface="Arial" panose="020B0604020202020204" pitchFamily="34" charset="0"/>
              </a:defRPr>
            </a:lvl9pPr>
          </a:lstStyle>
          <a:p>
            <a:endParaRPr lang="el-GR" altLang="el-GR">
              <a:latin typeface="+mn-lt"/>
            </a:endParaRPr>
          </a:p>
        </p:txBody>
      </p:sp>
      <p:sp>
        <p:nvSpPr>
          <p:cNvPr id="8" name="Freeform 9"/>
          <p:cNvSpPr>
            <a:spLocks/>
          </p:cNvSpPr>
          <p:nvPr/>
        </p:nvSpPr>
        <p:spPr bwMode="auto">
          <a:xfrm>
            <a:off x="4433440" y="2581572"/>
            <a:ext cx="50843" cy="45719"/>
          </a:xfrm>
          <a:custGeom>
            <a:avLst/>
            <a:gdLst>
              <a:gd name="T0" fmla="*/ 27 w 32"/>
              <a:gd name="T1" fmla="*/ 0 h 20"/>
              <a:gd name="T2" fmla="*/ 18 w 32"/>
              <a:gd name="T3" fmla="*/ 3 h 20"/>
              <a:gd name="T4" fmla="*/ 13 w 32"/>
              <a:gd name="T5" fmla="*/ 3 h 20"/>
              <a:gd name="T6" fmla="*/ 9 w 32"/>
              <a:gd name="T7" fmla="*/ 0 h 20"/>
              <a:gd name="T8" fmla="*/ 0 w 32"/>
              <a:gd name="T9" fmla="*/ 3 h 20"/>
              <a:gd name="T10" fmla="*/ 0 w 32"/>
              <a:gd name="T11" fmla="*/ 6 h 20"/>
              <a:gd name="T12" fmla="*/ 9 w 32"/>
              <a:gd name="T13" fmla="*/ 8 h 20"/>
              <a:gd name="T14" fmla="*/ 9 w 32"/>
              <a:gd name="T15" fmla="*/ 11 h 20"/>
              <a:gd name="T16" fmla="*/ 9 w 32"/>
              <a:gd name="T17" fmla="*/ 14 h 20"/>
              <a:gd name="T18" fmla="*/ 9 w 32"/>
              <a:gd name="T19" fmla="*/ 17 h 20"/>
              <a:gd name="T20" fmla="*/ 13 w 32"/>
              <a:gd name="T21" fmla="*/ 17 h 20"/>
              <a:gd name="T22" fmla="*/ 18 w 32"/>
              <a:gd name="T23" fmla="*/ 19 h 20"/>
              <a:gd name="T24" fmla="*/ 22 w 32"/>
              <a:gd name="T25" fmla="*/ 19 h 20"/>
              <a:gd name="T26" fmla="*/ 22 w 32"/>
              <a:gd name="T27" fmla="*/ 17 h 20"/>
              <a:gd name="T28" fmla="*/ 31 w 32"/>
              <a:gd name="T29" fmla="*/ 14 h 20"/>
              <a:gd name="T30" fmla="*/ 31 w 32"/>
              <a:gd name="T31" fmla="*/ 11 h 20"/>
              <a:gd name="T32" fmla="*/ 31 w 32"/>
              <a:gd name="T33" fmla="*/ 8 h 20"/>
              <a:gd name="T34" fmla="*/ 27 w 32"/>
              <a:gd name="T35" fmla="*/ 6 h 20"/>
              <a:gd name="T36" fmla="*/ 22 w 32"/>
              <a:gd name="T37" fmla="*/ 3 h 20"/>
              <a:gd name="T38" fmla="*/ 18 w 32"/>
              <a:gd name="T39" fmla="*/ 0 h 20"/>
              <a:gd name="T40" fmla="*/ 22 w 32"/>
              <a:gd name="T41" fmla="*/ 0 h 20"/>
              <a:gd name="T42" fmla="*/ 27 w 32"/>
              <a:gd name="T43" fmla="*/ 0 h 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 h="20">
                <a:moveTo>
                  <a:pt x="27" y="0"/>
                </a:moveTo>
                <a:lnTo>
                  <a:pt x="18" y="3"/>
                </a:lnTo>
                <a:lnTo>
                  <a:pt x="13" y="3"/>
                </a:lnTo>
                <a:lnTo>
                  <a:pt x="9" y="0"/>
                </a:lnTo>
                <a:lnTo>
                  <a:pt x="0" y="3"/>
                </a:lnTo>
                <a:lnTo>
                  <a:pt x="0" y="6"/>
                </a:lnTo>
                <a:lnTo>
                  <a:pt x="9" y="8"/>
                </a:lnTo>
                <a:lnTo>
                  <a:pt x="9" y="11"/>
                </a:lnTo>
                <a:lnTo>
                  <a:pt x="9" y="14"/>
                </a:lnTo>
                <a:lnTo>
                  <a:pt x="9" y="17"/>
                </a:lnTo>
                <a:lnTo>
                  <a:pt x="13" y="17"/>
                </a:lnTo>
                <a:lnTo>
                  <a:pt x="18" y="19"/>
                </a:lnTo>
                <a:lnTo>
                  <a:pt x="22" y="19"/>
                </a:lnTo>
                <a:lnTo>
                  <a:pt x="22" y="17"/>
                </a:lnTo>
                <a:lnTo>
                  <a:pt x="31" y="14"/>
                </a:lnTo>
                <a:lnTo>
                  <a:pt x="31" y="11"/>
                </a:lnTo>
                <a:lnTo>
                  <a:pt x="31" y="8"/>
                </a:lnTo>
                <a:lnTo>
                  <a:pt x="27" y="6"/>
                </a:lnTo>
                <a:lnTo>
                  <a:pt x="22" y="3"/>
                </a:lnTo>
                <a:lnTo>
                  <a:pt x="18" y="0"/>
                </a:lnTo>
                <a:lnTo>
                  <a:pt x="22" y="0"/>
                </a:lnTo>
                <a:lnTo>
                  <a:pt x="27" y="0"/>
                </a:lnTo>
              </a:path>
            </a:pathLst>
          </a:custGeom>
          <a:solidFill>
            <a:schemeClr val="bg1"/>
          </a:solidFill>
          <a:ln w="12700" cap="rnd" cmpd="sng">
            <a:solidFill>
              <a:schemeClr val="tx1"/>
            </a:solidFill>
            <a:prstDash val="solid"/>
            <a:round/>
            <a:headEnd type="none" w="sm" len="sm"/>
            <a:tailEnd type="none" w="sm" len="sm"/>
          </a:ln>
        </p:spPr>
        <p:txBody>
          <a:bodyPr/>
          <a:lstStyle/>
          <a:p>
            <a:endParaRPr lang="el-GR"/>
          </a:p>
        </p:txBody>
      </p:sp>
      <p:sp>
        <p:nvSpPr>
          <p:cNvPr id="9" name="Rectangle 10"/>
          <p:cNvSpPr>
            <a:spLocks noChangeArrowheads="1"/>
          </p:cNvSpPr>
          <p:nvPr/>
        </p:nvSpPr>
        <p:spPr bwMode="auto">
          <a:xfrm>
            <a:off x="4519165" y="2616498"/>
            <a:ext cx="584699" cy="123111"/>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900" b="1" i="1">
                <a:solidFill>
                  <a:schemeClr val="tx1"/>
                </a:solidFill>
                <a:latin typeface="Arial" panose="020B0604020202020204" pitchFamily="34" charset="0"/>
              </a:defRPr>
            </a:lvl1pPr>
            <a:lvl2pPr marL="742950" indent="-285750">
              <a:defRPr sz="900" b="1" i="1">
                <a:solidFill>
                  <a:schemeClr val="tx1"/>
                </a:solidFill>
                <a:latin typeface="Arial" panose="020B0604020202020204" pitchFamily="34" charset="0"/>
              </a:defRPr>
            </a:lvl2pPr>
            <a:lvl3pPr marL="1143000" indent="-228600">
              <a:defRPr sz="900" b="1" i="1">
                <a:solidFill>
                  <a:schemeClr val="tx1"/>
                </a:solidFill>
                <a:latin typeface="Arial" panose="020B0604020202020204" pitchFamily="34" charset="0"/>
              </a:defRPr>
            </a:lvl3pPr>
            <a:lvl4pPr marL="1600200" indent="-228600">
              <a:defRPr sz="900" b="1" i="1">
                <a:solidFill>
                  <a:schemeClr val="tx1"/>
                </a:solidFill>
                <a:latin typeface="Arial" panose="020B0604020202020204" pitchFamily="34" charset="0"/>
              </a:defRPr>
            </a:lvl4pPr>
            <a:lvl5pPr marL="2057400" indent="-228600">
              <a:defRPr sz="900" b="1" i="1">
                <a:solidFill>
                  <a:schemeClr val="tx1"/>
                </a:solidFill>
                <a:latin typeface="Arial" panose="020B0604020202020204" pitchFamily="34" charset="0"/>
              </a:defRPr>
            </a:lvl5pPr>
            <a:lvl6pPr marL="2514600" indent="-228600" eaLnBrk="0" fontAlgn="base" hangingPunct="0">
              <a:spcBef>
                <a:spcPct val="0"/>
              </a:spcBef>
              <a:spcAft>
                <a:spcPct val="0"/>
              </a:spcAft>
              <a:defRPr sz="900" b="1" i="1">
                <a:solidFill>
                  <a:schemeClr val="tx1"/>
                </a:solidFill>
                <a:latin typeface="Arial" panose="020B0604020202020204" pitchFamily="34" charset="0"/>
              </a:defRPr>
            </a:lvl6pPr>
            <a:lvl7pPr marL="2971800" indent="-228600" eaLnBrk="0" fontAlgn="base" hangingPunct="0">
              <a:spcBef>
                <a:spcPct val="0"/>
              </a:spcBef>
              <a:spcAft>
                <a:spcPct val="0"/>
              </a:spcAft>
              <a:defRPr sz="900" b="1" i="1">
                <a:solidFill>
                  <a:schemeClr val="tx1"/>
                </a:solidFill>
                <a:latin typeface="Arial" panose="020B0604020202020204" pitchFamily="34" charset="0"/>
              </a:defRPr>
            </a:lvl7pPr>
            <a:lvl8pPr marL="3429000" indent="-228600" eaLnBrk="0" fontAlgn="base" hangingPunct="0">
              <a:spcBef>
                <a:spcPct val="0"/>
              </a:spcBef>
              <a:spcAft>
                <a:spcPct val="0"/>
              </a:spcAft>
              <a:defRPr sz="900" b="1" i="1">
                <a:solidFill>
                  <a:schemeClr val="tx1"/>
                </a:solidFill>
                <a:latin typeface="Arial" panose="020B0604020202020204" pitchFamily="34" charset="0"/>
              </a:defRPr>
            </a:lvl8pPr>
            <a:lvl9pPr marL="3886200" indent="-228600" eaLnBrk="0" fontAlgn="base" hangingPunct="0">
              <a:spcBef>
                <a:spcPct val="0"/>
              </a:spcBef>
              <a:spcAft>
                <a:spcPct val="0"/>
              </a:spcAft>
              <a:defRPr sz="900" b="1" i="1">
                <a:solidFill>
                  <a:schemeClr val="tx1"/>
                </a:solidFill>
                <a:latin typeface="Arial" panose="020B0604020202020204" pitchFamily="34" charset="0"/>
              </a:defRPr>
            </a:lvl9pPr>
          </a:lstStyle>
          <a:p>
            <a:pPr>
              <a:spcBef>
                <a:spcPct val="50000"/>
              </a:spcBef>
            </a:pPr>
            <a:r>
              <a:rPr lang="de-DE" altLang="el-GR" sz="800">
                <a:latin typeface="+mn-lt"/>
              </a:rPr>
              <a:t>Samothrake</a:t>
            </a:r>
          </a:p>
        </p:txBody>
      </p:sp>
      <p:sp>
        <p:nvSpPr>
          <p:cNvPr id="10" name="Rectangle 11"/>
          <p:cNvSpPr>
            <a:spLocks noChangeArrowheads="1"/>
          </p:cNvSpPr>
          <p:nvPr/>
        </p:nvSpPr>
        <p:spPr bwMode="auto">
          <a:xfrm>
            <a:off x="4054029" y="2360910"/>
            <a:ext cx="425814" cy="123111"/>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900" b="1" i="1">
                <a:solidFill>
                  <a:schemeClr val="tx1"/>
                </a:solidFill>
                <a:latin typeface="Arial" panose="020B0604020202020204" pitchFamily="34" charset="0"/>
              </a:defRPr>
            </a:lvl1pPr>
            <a:lvl2pPr marL="742950" indent="-285750">
              <a:defRPr sz="900" b="1" i="1">
                <a:solidFill>
                  <a:schemeClr val="tx1"/>
                </a:solidFill>
                <a:latin typeface="Arial" panose="020B0604020202020204" pitchFamily="34" charset="0"/>
              </a:defRPr>
            </a:lvl2pPr>
            <a:lvl3pPr marL="1143000" indent="-228600">
              <a:defRPr sz="900" b="1" i="1">
                <a:solidFill>
                  <a:schemeClr val="tx1"/>
                </a:solidFill>
                <a:latin typeface="Arial" panose="020B0604020202020204" pitchFamily="34" charset="0"/>
              </a:defRPr>
            </a:lvl3pPr>
            <a:lvl4pPr marL="1600200" indent="-228600">
              <a:defRPr sz="900" b="1" i="1">
                <a:solidFill>
                  <a:schemeClr val="tx1"/>
                </a:solidFill>
                <a:latin typeface="Arial" panose="020B0604020202020204" pitchFamily="34" charset="0"/>
              </a:defRPr>
            </a:lvl4pPr>
            <a:lvl5pPr marL="2057400" indent="-228600">
              <a:defRPr sz="900" b="1" i="1">
                <a:solidFill>
                  <a:schemeClr val="tx1"/>
                </a:solidFill>
                <a:latin typeface="Arial" panose="020B0604020202020204" pitchFamily="34" charset="0"/>
              </a:defRPr>
            </a:lvl5pPr>
            <a:lvl6pPr marL="2514600" indent="-228600" eaLnBrk="0" fontAlgn="base" hangingPunct="0">
              <a:spcBef>
                <a:spcPct val="0"/>
              </a:spcBef>
              <a:spcAft>
                <a:spcPct val="0"/>
              </a:spcAft>
              <a:defRPr sz="900" b="1" i="1">
                <a:solidFill>
                  <a:schemeClr val="tx1"/>
                </a:solidFill>
                <a:latin typeface="Arial" panose="020B0604020202020204" pitchFamily="34" charset="0"/>
              </a:defRPr>
            </a:lvl6pPr>
            <a:lvl7pPr marL="2971800" indent="-228600" eaLnBrk="0" fontAlgn="base" hangingPunct="0">
              <a:spcBef>
                <a:spcPct val="0"/>
              </a:spcBef>
              <a:spcAft>
                <a:spcPct val="0"/>
              </a:spcAft>
              <a:defRPr sz="900" b="1" i="1">
                <a:solidFill>
                  <a:schemeClr val="tx1"/>
                </a:solidFill>
                <a:latin typeface="Arial" panose="020B0604020202020204" pitchFamily="34" charset="0"/>
              </a:defRPr>
            </a:lvl7pPr>
            <a:lvl8pPr marL="3429000" indent="-228600" eaLnBrk="0" fontAlgn="base" hangingPunct="0">
              <a:spcBef>
                <a:spcPct val="0"/>
              </a:spcBef>
              <a:spcAft>
                <a:spcPct val="0"/>
              </a:spcAft>
              <a:defRPr sz="900" b="1" i="1">
                <a:solidFill>
                  <a:schemeClr val="tx1"/>
                </a:solidFill>
                <a:latin typeface="Arial" panose="020B0604020202020204" pitchFamily="34" charset="0"/>
              </a:defRPr>
            </a:lvl8pPr>
            <a:lvl9pPr marL="3886200" indent="-228600" eaLnBrk="0" fontAlgn="base" hangingPunct="0">
              <a:spcBef>
                <a:spcPct val="0"/>
              </a:spcBef>
              <a:spcAft>
                <a:spcPct val="0"/>
              </a:spcAft>
              <a:defRPr sz="900" b="1" i="1">
                <a:solidFill>
                  <a:schemeClr val="tx1"/>
                </a:solidFill>
                <a:latin typeface="Arial" panose="020B0604020202020204" pitchFamily="34" charset="0"/>
              </a:defRPr>
            </a:lvl9pPr>
          </a:lstStyle>
          <a:p>
            <a:pPr>
              <a:spcBef>
                <a:spcPct val="50000"/>
              </a:spcBef>
            </a:pPr>
            <a:r>
              <a:rPr lang="de-DE" altLang="el-GR" sz="800">
                <a:latin typeface="+mn-lt"/>
              </a:rPr>
              <a:t>Neapolis</a:t>
            </a:r>
          </a:p>
        </p:txBody>
      </p:sp>
      <p:sp>
        <p:nvSpPr>
          <p:cNvPr id="11" name="Rectangle 13"/>
          <p:cNvSpPr>
            <a:spLocks noChangeArrowheads="1"/>
          </p:cNvSpPr>
          <p:nvPr/>
        </p:nvSpPr>
        <p:spPr bwMode="auto">
          <a:xfrm>
            <a:off x="4149278" y="2311698"/>
            <a:ext cx="184307" cy="216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sz="900" b="1" i="1">
                <a:solidFill>
                  <a:schemeClr val="tx1"/>
                </a:solidFill>
                <a:latin typeface="Arial" panose="020B0604020202020204" pitchFamily="34" charset="0"/>
              </a:defRPr>
            </a:lvl1pPr>
            <a:lvl2pPr marL="742950" indent="-285750">
              <a:defRPr sz="900" b="1" i="1">
                <a:solidFill>
                  <a:schemeClr val="tx1"/>
                </a:solidFill>
                <a:latin typeface="Arial" panose="020B0604020202020204" pitchFamily="34" charset="0"/>
              </a:defRPr>
            </a:lvl2pPr>
            <a:lvl3pPr marL="1143000" indent="-228600">
              <a:defRPr sz="900" b="1" i="1">
                <a:solidFill>
                  <a:schemeClr val="tx1"/>
                </a:solidFill>
                <a:latin typeface="Arial" panose="020B0604020202020204" pitchFamily="34" charset="0"/>
              </a:defRPr>
            </a:lvl3pPr>
            <a:lvl4pPr marL="1600200" indent="-228600">
              <a:defRPr sz="900" b="1" i="1">
                <a:solidFill>
                  <a:schemeClr val="tx1"/>
                </a:solidFill>
                <a:latin typeface="Arial" panose="020B0604020202020204" pitchFamily="34" charset="0"/>
              </a:defRPr>
            </a:lvl4pPr>
            <a:lvl5pPr marL="2057400" indent="-228600">
              <a:defRPr sz="900" b="1" i="1">
                <a:solidFill>
                  <a:schemeClr val="tx1"/>
                </a:solidFill>
                <a:latin typeface="Arial" panose="020B0604020202020204" pitchFamily="34" charset="0"/>
              </a:defRPr>
            </a:lvl5pPr>
            <a:lvl6pPr marL="2514600" indent="-228600" eaLnBrk="0" fontAlgn="base" hangingPunct="0">
              <a:spcBef>
                <a:spcPct val="0"/>
              </a:spcBef>
              <a:spcAft>
                <a:spcPct val="0"/>
              </a:spcAft>
              <a:defRPr sz="900" b="1" i="1">
                <a:solidFill>
                  <a:schemeClr val="tx1"/>
                </a:solidFill>
                <a:latin typeface="Arial" panose="020B0604020202020204" pitchFamily="34" charset="0"/>
              </a:defRPr>
            </a:lvl6pPr>
            <a:lvl7pPr marL="2971800" indent="-228600" eaLnBrk="0" fontAlgn="base" hangingPunct="0">
              <a:spcBef>
                <a:spcPct val="0"/>
              </a:spcBef>
              <a:spcAft>
                <a:spcPct val="0"/>
              </a:spcAft>
              <a:defRPr sz="900" b="1" i="1">
                <a:solidFill>
                  <a:schemeClr val="tx1"/>
                </a:solidFill>
                <a:latin typeface="Arial" panose="020B0604020202020204" pitchFamily="34" charset="0"/>
              </a:defRPr>
            </a:lvl7pPr>
            <a:lvl8pPr marL="3429000" indent="-228600" eaLnBrk="0" fontAlgn="base" hangingPunct="0">
              <a:spcBef>
                <a:spcPct val="0"/>
              </a:spcBef>
              <a:spcAft>
                <a:spcPct val="0"/>
              </a:spcAft>
              <a:defRPr sz="900" b="1" i="1">
                <a:solidFill>
                  <a:schemeClr val="tx1"/>
                </a:solidFill>
                <a:latin typeface="Arial" panose="020B0604020202020204" pitchFamily="34" charset="0"/>
              </a:defRPr>
            </a:lvl8pPr>
            <a:lvl9pPr marL="3886200" indent="-228600" eaLnBrk="0" fontAlgn="base" hangingPunct="0">
              <a:spcBef>
                <a:spcPct val="0"/>
              </a:spcBef>
              <a:spcAft>
                <a:spcPct val="0"/>
              </a:spcAft>
              <a:defRPr sz="900" b="1" i="1">
                <a:solidFill>
                  <a:schemeClr val="tx1"/>
                </a:solidFill>
                <a:latin typeface="Arial" panose="020B0604020202020204" pitchFamily="34" charset="0"/>
              </a:defRPr>
            </a:lvl9pPr>
          </a:lstStyle>
          <a:p>
            <a:pPr>
              <a:spcBef>
                <a:spcPct val="50000"/>
              </a:spcBef>
            </a:pPr>
            <a:r>
              <a:rPr lang="de-DE" altLang="el-GR" sz="800">
                <a:solidFill>
                  <a:srgbClr val="DDDDDD"/>
                </a:solidFill>
                <a:latin typeface="+mn-lt"/>
              </a:rPr>
              <a:t>•</a:t>
            </a:r>
          </a:p>
        </p:txBody>
      </p:sp>
      <p:sp>
        <p:nvSpPr>
          <p:cNvPr id="12" name="Line 14"/>
          <p:cNvSpPr>
            <a:spLocks noChangeShapeType="1"/>
          </p:cNvSpPr>
          <p:nvPr/>
        </p:nvSpPr>
        <p:spPr bwMode="auto">
          <a:xfrm>
            <a:off x="4255641" y="2433935"/>
            <a:ext cx="0" cy="12385"/>
          </a:xfrm>
          <a:prstGeom prst="line">
            <a:avLst/>
          </a:prstGeom>
          <a:noFill/>
          <a:ln w="12700">
            <a:solidFill>
              <a:srgbClr val="DDDDDD"/>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l-GR"/>
          </a:p>
        </p:txBody>
      </p:sp>
      <p:sp>
        <p:nvSpPr>
          <p:cNvPr id="13" name="Rectangle 15"/>
          <p:cNvSpPr>
            <a:spLocks noChangeArrowheads="1"/>
          </p:cNvSpPr>
          <p:nvPr/>
        </p:nvSpPr>
        <p:spPr bwMode="auto">
          <a:xfrm>
            <a:off x="3836540" y="2389486"/>
            <a:ext cx="714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900" b="1" i="1">
                <a:solidFill>
                  <a:schemeClr val="tx1"/>
                </a:solidFill>
                <a:latin typeface="Arial" panose="020B0604020202020204" pitchFamily="34" charset="0"/>
              </a:defRPr>
            </a:lvl1pPr>
            <a:lvl2pPr marL="742950" indent="-285750">
              <a:defRPr sz="900" b="1" i="1">
                <a:solidFill>
                  <a:schemeClr val="tx1"/>
                </a:solidFill>
                <a:latin typeface="Arial" panose="020B0604020202020204" pitchFamily="34" charset="0"/>
              </a:defRPr>
            </a:lvl2pPr>
            <a:lvl3pPr marL="1143000" indent="-228600">
              <a:defRPr sz="900" b="1" i="1">
                <a:solidFill>
                  <a:schemeClr val="tx1"/>
                </a:solidFill>
                <a:latin typeface="Arial" panose="020B0604020202020204" pitchFamily="34" charset="0"/>
              </a:defRPr>
            </a:lvl3pPr>
            <a:lvl4pPr marL="1600200" indent="-228600">
              <a:defRPr sz="900" b="1" i="1">
                <a:solidFill>
                  <a:schemeClr val="tx1"/>
                </a:solidFill>
                <a:latin typeface="Arial" panose="020B0604020202020204" pitchFamily="34" charset="0"/>
              </a:defRPr>
            </a:lvl4pPr>
            <a:lvl5pPr marL="2057400" indent="-228600">
              <a:defRPr sz="900" b="1" i="1">
                <a:solidFill>
                  <a:schemeClr val="tx1"/>
                </a:solidFill>
                <a:latin typeface="Arial" panose="020B0604020202020204" pitchFamily="34" charset="0"/>
              </a:defRPr>
            </a:lvl5pPr>
            <a:lvl6pPr marL="2514600" indent="-228600" eaLnBrk="0" fontAlgn="base" hangingPunct="0">
              <a:spcBef>
                <a:spcPct val="0"/>
              </a:spcBef>
              <a:spcAft>
                <a:spcPct val="0"/>
              </a:spcAft>
              <a:defRPr sz="900" b="1" i="1">
                <a:solidFill>
                  <a:schemeClr val="tx1"/>
                </a:solidFill>
                <a:latin typeface="Arial" panose="020B0604020202020204" pitchFamily="34" charset="0"/>
              </a:defRPr>
            </a:lvl6pPr>
            <a:lvl7pPr marL="2971800" indent="-228600" eaLnBrk="0" fontAlgn="base" hangingPunct="0">
              <a:spcBef>
                <a:spcPct val="0"/>
              </a:spcBef>
              <a:spcAft>
                <a:spcPct val="0"/>
              </a:spcAft>
              <a:defRPr sz="900" b="1" i="1">
                <a:solidFill>
                  <a:schemeClr val="tx1"/>
                </a:solidFill>
                <a:latin typeface="Arial" panose="020B0604020202020204" pitchFamily="34" charset="0"/>
              </a:defRPr>
            </a:lvl7pPr>
            <a:lvl8pPr marL="3429000" indent="-228600" eaLnBrk="0" fontAlgn="base" hangingPunct="0">
              <a:spcBef>
                <a:spcPct val="0"/>
              </a:spcBef>
              <a:spcAft>
                <a:spcPct val="0"/>
              </a:spcAft>
              <a:defRPr sz="900" b="1" i="1">
                <a:solidFill>
                  <a:schemeClr val="tx1"/>
                </a:solidFill>
                <a:latin typeface="Arial" panose="020B0604020202020204" pitchFamily="34" charset="0"/>
              </a:defRPr>
            </a:lvl8pPr>
            <a:lvl9pPr marL="3886200" indent="-228600" eaLnBrk="0" fontAlgn="base" hangingPunct="0">
              <a:spcBef>
                <a:spcPct val="0"/>
              </a:spcBef>
              <a:spcAft>
                <a:spcPct val="0"/>
              </a:spcAft>
              <a:defRPr sz="900" b="1" i="1">
                <a:solidFill>
                  <a:schemeClr val="tx1"/>
                </a:solidFill>
                <a:latin typeface="Arial" panose="020B0604020202020204" pitchFamily="34" charset="0"/>
              </a:defRPr>
            </a:lvl9pPr>
          </a:lstStyle>
          <a:p>
            <a:pPr>
              <a:spcBef>
                <a:spcPct val="50000"/>
              </a:spcBef>
            </a:pPr>
            <a:r>
              <a:rPr lang="de-DE" altLang="el-GR" sz="1600">
                <a:latin typeface="+mn-lt"/>
              </a:rPr>
              <a:t>•</a:t>
            </a:r>
          </a:p>
        </p:txBody>
      </p:sp>
      <p:sp>
        <p:nvSpPr>
          <p:cNvPr id="14" name="Rectangle 16"/>
          <p:cNvSpPr>
            <a:spLocks noChangeArrowheads="1"/>
          </p:cNvSpPr>
          <p:nvPr/>
        </p:nvSpPr>
        <p:spPr bwMode="auto">
          <a:xfrm>
            <a:off x="3290441" y="2435523"/>
            <a:ext cx="554512" cy="123111"/>
          </a:xfrm>
          <a:prstGeom prst="rect">
            <a:avLst/>
          </a:prstGeom>
          <a:noFill/>
          <a:ln w="9525">
            <a:noFill/>
            <a:miter lim="800000"/>
            <a:headEnd/>
            <a:tailEnd/>
          </a:ln>
          <a:effectLst/>
        </p:spPr>
        <p:txBody>
          <a:bodyPr wrap="square" lIns="0" tIns="0" rIns="0" bIns="0">
            <a:spAutoFit/>
          </a:bodyPr>
          <a:lstStyle/>
          <a:p>
            <a:pPr>
              <a:spcBef>
                <a:spcPct val="50000"/>
              </a:spcBef>
              <a:defRPr/>
            </a:pPr>
            <a:r>
              <a:rPr lang="de-DE" sz="800" i="0">
                <a:effectLst>
                  <a:outerShdw blurRad="38100" dist="38100" dir="2700000" algn="tl">
                    <a:srgbClr val="C0C0C0"/>
                  </a:outerShdw>
                </a:effectLst>
              </a:rPr>
              <a:t>Amphipolis</a:t>
            </a:r>
          </a:p>
        </p:txBody>
      </p:sp>
      <p:sp>
        <p:nvSpPr>
          <p:cNvPr id="15" name="Rectangle 17"/>
          <p:cNvSpPr>
            <a:spLocks noChangeArrowheads="1"/>
          </p:cNvSpPr>
          <p:nvPr/>
        </p:nvSpPr>
        <p:spPr bwMode="auto">
          <a:xfrm>
            <a:off x="310878" y="6041609"/>
            <a:ext cx="8770490" cy="24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sz="900" b="1" i="1">
                <a:solidFill>
                  <a:schemeClr val="tx1"/>
                </a:solidFill>
                <a:latin typeface="Arial" panose="020B0604020202020204" pitchFamily="34" charset="0"/>
              </a:defRPr>
            </a:lvl1pPr>
            <a:lvl2pPr marL="742950" indent="-285750">
              <a:defRPr sz="900" b="1" i="1">
                <a:solidFill>
                  <a:schemeClr val="tx1"/>
                </a:solidFill>
                <a:latin typeface="Arial" panose="020B0604020202020204" pitchFamily="34" charset="0"/>
              </a:defRPr>
            </a:lvl2pPr>
            <a:lvl3pPr marL="1143000" indent="-228600">
              <a:defRPr sz="900" b="1" i="1">
                <a:solidFill>
                  <a:schemeClr val="tx1"/>
                </a:solidFill>
                <a:latin typeface="Arial" panose="020B0604020202020204" pitchFamily="34" charset="0"/>
              </a:defRPr>
            </a:lvl3pPr>
            <a:lvl4pPr marL="1600200" indent="-228600">
              <a:defRPr sz="900" b="1" i="1">
                <a:solidFill>
                  <a:schemeClr val="tx1"/>
                </a:solidFill>
                <a:latin typeface="Arial" panose="020B0604020202020204" pitchFamily="34" charset="0"/>
              </a:defRPr>
            </a:lvl4pPr>
            <a:lvl5pPr marL="2057400" indent="-228600">
              <a:defRPr sz="900" b="1" i="1">
                <a:solidFill>
                  <a:schemeClr val="tx1"/>
                </a:solidFill>
                <a:latin typeface="Arial" panose="020B0604020202020204" pitchFamily="34" charset="0"/>
              </a:defRPr>
            </a:lvl5pPr>
            <a:lvl6pPr marL="2514600" indent="-228600" eaLnBrk="0" fontAlgn="base" hangingPunct="0">
              <a:spcBef>
                <a:spcPct val="0"/>
              </a:spcBef>
              <a:spcAft>
                <a:spcPct val="0"/>
              </a:spcAft>
              <a:defRPr sz="900" b="1" i="1">
                <a:solidFill>
                  <a:schemeClr val="tx1"/>
                </a:solidFill>
                <a:latin typeface="Arial" panose="020B0604020202020204" pitchFamily="34" charset="0"/>
              </a:defRPr>
            </a:lvl6pPr>
            <a:lvl7pPr marL="2971800" indent="-228600" eaLnBrk="0" fontAlgn="base" hangingPunct="0">
              <a:spcBef>
                <a:spcPct val="0"/>
              </a:spcBef>
              <a:spcAft>
                <a:spcPct val="0"/>
              </a:spcAft>
              <a:defRPr sz="900" b="1" i="1">
                <a:solidFill>
                  <a:schemeClr val="tx1"/>
                </a:solidFill>
                <a:latin typeface="Arial" panose="020B0604020202020204" pitchFamily="34" charset="0"/>
              </a:defRPr>
            </a:lvl7pPr>
            <a:lvl8pPr marL="3429000" indent="-228600" eaLnBrk="0" fontAlgn="base" hangingPunct="0">
              <a:spcBef>
                <a:spcPct val="0"/>
              </a:spcBef>
              <a:spcAft>
                <a:spcPct val="0"/>
              </a:spcAft>
              <a:defRPr sz="900" b="1" i="1">
                <a:solidFill>
                  <a:schemeClr val="tx1"/>
                </a:solidFill>
                <a:latin typeface="Arial" panose="020B0604020202020204" pitchFamily="34" charset="0"/>
              </a:defRPr>
            </a:lvl8pPr>
            <a:lvl9pPr marL="3886200" indent="-228600" eaLnBrk="0" fontAlgn="base" hangingPunct="0">
              <a:spcBef>
                <a:spcPct val="0"/>
              </a:spcBef>
              <a:spcAft>
                <a:spcPct val="0"/>
              </a:spcAft>
              <a:defRPr sz="900" b="1" i="1">
                <a:solidFill>
                  <a:schemeClr val="tx1"/>
                </a:solidFill>
                <a:latin typeface="Arial" panose="020B0604020202020204" pitchFamily="34" charset="0"/>
              </a:defRPr>
            </a:lvl9pPr>
          </a:lstStyle>
          <a:p>
            <a:pPr algn="ctr">
              <a:spcBef>
                <a:spcPct val="50000"/>
              </a:spcBef>
            </a:pPr>
            <a:r>
              <a:rPr lang="de-DE" altLang="el-GR" sz="1000" b="0" i="0" dirty="0">
                <a:latin typeface="+mn-lt"/>
              </a:rPr>
              <a:t>© 2003 EFG Berlin </a:t>
            </a:r>
            <a:r>
              <a:rPr lang="de-DE" altLang="el-GR" sz="1000" b="0" i="0" dirty="0" err="1">
                <a:latin typeface="+mn-lt"/>
              </a:rPr>
              <a:t>Hohenstaufenstr</a:t>
            </a:r>
            <a:r>
              <a:rPr lang="de-DE" altLang="el-GR" sz="1000" b="0" i="0" dirty="0">
                <a:latin typeface="+mn-lt"/>
              </a:rPr>
              <a:t>.</a:t>
            </a:r>
          </a:p>
        </p:txBody>
      </p:sp>
      <p:sp>
        <p:nvSpPr>
          <p:cNvPr id="16" name="Rectangle 18"/>
          <p:cNvSpPr>
            <a:spLocks noChangeArrowheads="1"/>
          </p:cNvSpPr>
          <p:nvPr/>
        </p:nvSpPr>
        <p:spPr bwMode="auto">
          <a:xfrm>
            <a:off x="4665216" y="2759373"/>
            <a:ext cx="278050" cy="123111"/>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900" b="1" i="1">
                <a:solidFill>
                  <a:schemeClr val="tx1"/>
                </a:solidFill>
                <a:latin typeface="Arial" panose="020B0604020202020204" pitchFamily="34" charset="0"/>
              </a:defRPr>
            </a:lvl1pPr>
            <a:lvl2pPr marL="742950" indent="-285750">
              <a:defRPr sz="900" b="1" i="1">
                <a:solidFill>
                  <a:schemeClr val="tx1"/>
                </a:solidFill>
                <a:latin typeface="Arial" panose="020B0604020202020204" pitchFamily="34" charset="0"/>
              </a:defRPr>
            </a:lvl2pPr>
            <a:lvl3pPr marL="1143000" indent="-228600">
              <a:defRPr sz="900" b="1" i="1">
                <a:solidFill>
                  <a:schemeClr val="tx1"/>
                </a:solidFill>
                <a:latin typeface="Arial" panose="020B0604020202020204" pitchFamily="34" charset="0"/>
              </a:defRPr>
            </a:lvl3pPr>
            <a:lvl4pPr marL="1600200" indent="-228600">
              <a:defRPr sz="900" b="1" i="1">
                <a:solidFill>
                  <a:schemeClr val="tx1"/>
                </a:solidFill>
                <a:latin typeface="Arial" panose="020B0604020202020204" pitchFamily="34" charset="0"/>
              </a:defRPr>
            </a:lvl4pPr>
            <a:lvl5pPr marL="2057400" indent="-228600">
              <a:defRPr sz="900" b="1" i="1">
                <a:solidFill>
                  <a:schemeClr val="tx1"/>
                </a:solidFill>
                <a:latin typeface="Arial" panose="020B0604020202020204" pitchFamily="34" charset="0"/>
              </a:defRPr>
            </a:lvl5pPr>
            <a:lvl6pPr marL="2514600" indent="-228600" eaLnBrk="0" fontAlgn="base" hangingPunct="0">
              <a:spcBef>
                <a:spcPct val="0"/>
              </a:spcBef>
              <a:spcAft>
                <a:spcPct val="0"/>
              </a:spcAft>
              <a:defRPr sz="900" b="1" i="1">
                <a:solidFill>
                  <a:schemeClr val="tx1"/>
                </a:solidFill>
                <a:latin typeface="Arial" panose="020B0604020202020204" pitchFamily="34" charset="0"/>
              </a:defRPr>
            </a:lvl6pPr>
            <a:lvl7pPr marL="2971800" indent="-228600" eaLnBrk="0" fontAlgn="base" hangingPunct="0">
              <a:spcBef>
                <a:spcPct val="0"/>
              </a:spcBef>
              <a:spcAft>
                <a:spcPct val="0"/>
              </a:spcAft>
              <a:defRPr sz="900" b="1" i="1">
                <a:solidFill>
                  <a:schemeClr val="tx1"/>
                </a:solidFill>
                <a:latin typeface="Arial" panose="020B0604020202020204" pitchFamily="34" charset="0"/>
              </a:defRPr>
            </a:lvl7pPr>
            <a:lvl8pPr marL="3429000" indent="-228600" eaLnBrk="0" fontAlgn="base" hangingPunct="0">
              <a:spcBef>
                <a:spcPct val="0"/>
              </a:spcBef>
              <a:spcAft>
                <a:spcPct val="0"/>
              </a:spcAft>
              <a:defRPr sz="900" b="1" i="1">
                <a:solidFill>
                  <a:schemeClr val="tx1"/>
                </a:solidFill>
                <a:latin typeface="Arial" panose="020B0604020202020204" pitchFamily="34" charset="0"/>
              </a:defRPr>
            </a:lvl8pPr>
            <a:lvl9pPr marL="3886200" indent="-228600" eaLnBrk="0" fontAlgn="base" hangingPunct="0">
              <a:spcBef>
                <a:spcPct val="0"/>
              </a:spcBef>
              <a:spcAft>
                <a:spcPct val="0"/>
              </a:spcAft>
              <a:defRPr sz="900" b="1" i="1">
                <a:solidFill>
                  <a:schemeClr val="tx1"/>
                </a:solidFill>
                <a:latin typeface="Arial" panose="020B0604020202020204" pitchFamily="34" charset="0"/>
              </a:defRPr>
            </a:lvl9pPr>
          </a:lstStyle>
          <a:p>
            <a:pPr>
              <a:spcBef>
                <a:spcPct val="50000"/>
              </a:spcBef>
            </a:pPr>
            <a:r>
              <a:rPr lang="de-DE" altLang="el-GR" sz="800">
                <a:latin typeface="+mn-lt"/>
              </a:rPr>
              <a:t>Troas</a:t>
            </a:r>
          </a:p>
        </p:txBody>
      </p:sp>
      <p:sp>
        <p:nvSpPr>
          <p:cNvPr id="17" name="Rectangle 19"/>
          <p:cNvSpPr>
            <a:spLocks noChangeArrowheads="1"/>
          </p:cNvSpPr>
          <p:nvPr/>
        </p:nvSpPr>
        <p:spPr bwMode="auto">
          <a:xfrm>
            <a:off x="3988940" y="2357736"/>
            <a:ext cx="714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900" b="1" i="1">
                <a:solidFill>
                  <a:schemeClr val="tx1"/>
                </a:solidFill>
                <a:latin typeface="Arial" panose="020B0604020202020204" pitchFamily="34" charset="0"/>
              </a:defRPr>
            </a:lvl1pPr>
            <a:lvl2pPr marL="742950" indent="-285750">
              <a:defRPr sz="900" b="1" i="1">
                <a:solidFill>
                  <a:schemeClr val="tx1"/>
                </a:solidFill>
                <a:latin typeface="Arial" panose="020B0604020202020204" pitchFamily="34" charset="0"/>
              </a:defRPr>
            </a:lvl2pPr>
            <a:lvl3pPr marL="1143000" indent="-228600">
              <a:defRPr sz="900" b="1" i="1">
                <a:solidFill>
                  <a:schemeClr val="tx1"/>
                </a:solidFill>
                <a:latin typeface="Arial" panose="020B0604020202020204" pitchFamily="34" charset="0"/>
              </a:defRPr>
            </a:lvl3pPr>
            <a:lvl4pPr marL="1600200" indent="-228600">
              <a:defRPr sz="900" b="1" i="1">
                <a:solidFill>
                  <a:schemeClr val="tx1"/>
                </a:solidFill>
                <a:latin typeface="Arial" panose="020B0604020202020204" pitchFamily="34" charset="0"/>
              </a:defRPr>
            </a:lvl4pPr>
            <a:lvl5pPr marL="2057400" indent="-228600">
              <a:defRPr sz="900" b="1" i="1">
                <a:solidFill>
                  <a:schemeClr val="tx1"/>
                </a:solidFill>
                <a:latin typeface="Arial" panose="020B0604020202020204" pitchFamily="34" charset="0"/>
              </a:defRPr>
            </a:lvl5pPr>
            <a:lvl6pPr marL="2514600" indent="-228600" eaLnBrk="0" fontAlgn="base" hangingPunct="0">
              <a:spcBef>
                <a:spcPct val="0"/>
              </a:spcBef>
              <a:spcAft>
                <a:spcPct val="0"/>
              </a:spcAft>
              <a:defRPr sz="900" b="1" i="1">
                <a:solidFill>
                  <a:schemeClr val="tx1"/>
                </a:solidFill>
                <a:latin typeface="Arial" panose="020B0604020202020204" pitchFamily="34" charset="0"/>
              </a:defRPr>
            </a:lvl6pPr>
            <a:lvl7pPr marL="2971800" indent="-228600" eaLnBrk="0" fontAlgn="base" hangingPunct="0">
              <a:spcBef>
                <a:spcPct val="0"/>
              </a:spcBef>
              <a:spcAft>
                <a:spcPct val="0"/>
              </a:spcAft>
              <a:defRPr sz="900" b="1" i="1">
                <a:solidFill>
                  <a:schemeClr val="tx1"/>
                </a:solidFill>
                <a:latin typeface="Arial" panose="020B0604020202020204" pitchFamily="34" charset="0"/>
              </a:defRPr>
            </a:lvl7pPr>
            <a:lvl8pPr marL="3429000" indent="-228600" eaLnBrk="0" fontAlgn="base" hangingPunct="0">
              <a:spcBef>
                <a:spcPct val="0"/>
              </a:spcBef>
              <a:spcAft>
                <a:spcPct val="0"/>
              </a:spcAft>
              <a:defRPr sz="900" b="1" i="1">
                <a:solidFill>
                  <a:schemeClr val="tx1"/>
                </a:solidFill>
                <a:latin typeface="Arial" panose="020B0604020202020204" pitchFamily="34" charset="0"/>
              </a:defRPr>
            </a:lvl8pPr>
            <a:lvl9pPr marL="3886200" indent="-228600" eaLnBrk="0" fontAlgn="base" hangingPunct="0">
              <a:spcBef>
                <a:spcPct val="0"/>
              </a:spcBef>
              <a:spcAft>
                <a:spcPct val="0"/>
              </a:spcAft>
              <a:defRPr sz="900" b="1" i="1">
                <a:solidFill>
                  <a:schemeClr val="tx1"/>
                </a:solidFill>
                <a:latin typeface="Arial" panose="020B0604020202020204" pitchFamily="34" charset="0"/>
              </a:defRPr>
            </a:lvl9pPr>
          </a:lstStyle>
          <a:p>
            <a:pPr>
              <a:spcBef>
                <a:spcPct val="50000"/>
              </a:spcBef>
            </a:pPr>
            <a:r>
              <a:rPr lang="de-DE" altLang="el-GR" sz="1600">
                <a:latin typeface="+mn-lt"/>
              </a:rPr>
              <a:t>•</a:t>
            </a:r>
          </a:p>
        </p:txBody>
      </p:sp>
      <p:sp>
        <p:nvSpPr>
          <p:cNvPr id="2" name="Title 1"/>
          <p:cNvSpPr>
            <a:spLocks noGrp="1"/>
          </p:cNvSpPr>
          <p:nvPr>
            <p:ph type="title"/>
          </p:nvPr>
        </p:nvSpPr>
        <p:spPr>
          <a:xfrm>
            <a:off x="310878" y="274638"/>
            <a:ext cx="8653610" cy="1143000"/>
          </a:xfrm>
          <a:solidFill>
            <a:schemeClr val="bg1"/>
          </a:solidFill>
        </p:spPr>
        <p:txBody>
          <a:bodyPr>
            <a:noAutofit/>
          </a:bodyPr>
          <a:lstStyle/>
          <a:p>
            <a:r>
              <a:rPr lang="el-GR" altLang="el-GR" sz="4000" dirty="0">
                <a:solidFill>
                  <a:srgbClr val="5075BC"/>
                </a:solidFill>
              </a:rPr>
              <a:t>Στα </a:t>
            </a:r>
            <a:r>
              <a:rPr lang="el-GR" altLang="el-GR" sz="4000" dirty="0" smtClean="0">
                <a:solidFill>
                  <a:srgbClr val="5075BC"/>
                </a:solidFill>
              </a:rPr>
              <a:t>ενδότερα </a:t>
            </a:r>
            <a:r>
              <a:rPr lang="el-GR" altLang="el-GR" sz="4000" dirty="0">
                <a:solidFill>
                  <a:srgbClr val="5075BC"/>
                </a:solidFill>
              </a:rPr>
              <a:t>της Ασίας</a:t>
            </a:r>
            <a:r>
              <a:rPr lang="el-GR" altLang="el-GR" sz="4000" dirty="0">
                <a:latin typeface="+mn-lt"/>
              </a:rPr>
              <a:t/>
            </a:r>
            <a:br>
              <a:rPr lang="el-GR" altLang="el-GR" sz="4000" dirty="0">
                <a:latin typeface="+mn-lt"/>
              </a:rPr>
            </a:br>
            <a:r>
              <a:rPr lang="el-GR" altLang="el-GR" sz="2400" dirty="0">
                <a:latin typeface="+mn-lt"/>
              </a:rPr>
              <a:t>Το Αγ. Πνεύμα δυο φορές </a:t>
            </a:r>
            <a:r>
              <a:rPr lang="el-GR" altLang="el-GR" sz="2400" dirty="0" smtClean="0">
                <a:latin typeface="+mn-lt"/>
              </a:rPr>
              <a:t>(!) </a:t>
            </a:r>
            <a:r>
              <a:rPr lang="el-GR" altLang="el-GR" sz="2400" dirty="0">
                <a:latin typeface="+mn-lt"/>
              </a:rPr>
              <a:t>ματαιώνει τα σχέδια του Παύλου</a:t>
            </a:r>
            <a:endParaRPr lang="el-GR" sz="2400" dirty="0">
              <a:latin typeface="+mn-lt"/>
            </a:endParaRPr>
          </a:p>
        </p:txBody>
      </p:sp>
      <p:sp>
        <p:nvSpPr>
          <p:cNvPr id="19" name="Rectangle 2"/>
          <p:cNvSpPr>
            <a:spLocks noChangeArrowheads="1"/>
          </p:cNvSpPr>
          <p:nvPr/>
        </p:nvSpPr>
        <p:spPr bwMode="auto">
          <a:xfrm>
            <a:off x="7627575" y="2840209"/>
            <a:ext cx="880049" cy="27764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lvl1pPr>
              <a:defRPr sz="900" b="1" i="1">
                <a:solidFill>
                  <a:schemeClr val="tx1"/>
                </a:solidFill>
                <a:latin typeface="Arial" panose="020B0604020202020204" pitchFamily="34" charset="0"/>
              </a:defRPr>
            </a:lvl1pPr>
            <a:lvl2pPr marL="742950" indent="-285750">
              <a:defRPr sz="900" b="1" i="1">
                <a:solidFill>
                  <a:schemeClr val="tx1"/>
                </a:solidFill>
                <a:latin typeface="Arial" panose="020B0604020202020204" pitchFamily="34" charset="0"/>
              </a:defRPr>
            </a:lvl2pPr>
            <a:lvl3pPr marL="1143000" indent="-228600">
              <a:defRPr sz="900" b="1" i="1">
                <a:solidFill>
                  <a:schemeClr val="tx1"/>
                </a:solidFill>
                <a:latin typeface="Arial" panose="020B0604020202020204" pitchFamily="34" charset="0"/>
              </a:defRPr>
            </a:lvl3pPr>
            <a:lvl4pPr marL="1600200" indent="-228600">
              <a:defRPr sz="900" b="1" i="1">
                <a:solidFill>
                  <a:schemeClr val="tx1"/>
                </a:solidFill>
                <a:latin typeface="Arial" panose="020B0604020202020204" pitchFamily="34" charset="0"/>
              </a:defRPr>
            </a:lvl4pPr>
            <a:lvl5pPr marL="2057400" indent="-228600">
              <a:defRPr sz="900" b="1" i="1">
                <a:solidFill>
                  <a:schemeClr val="tx1"/>
                </a:solidFill>
                <a:latin typeface="Arial" panose="020B0604020202020204" pitchFamily="34" charset="0"/>
              </a:defRPr>
            </a:lvl5pPr>
            <a:lvl6pPr marL="2514600" indent="-228600" eaLnBrk="0" fontAlgn="base" hangingPunct="0">
              <a:spcBef>
                <a:spcPct val="0"/>
              </a:spcBef>
              <a:spcAft>
                <a:spcPct val="0"/>
              </a:spcAft>
              <a:defRPr sz="900" b="1" i="1">
                <a:solidFill>
                  <a:schemeClr val="tx1"/>
                </a:solidFill>
                <a:latin typeface="Arial" panose="020B0604020202020204" pitchFamily="34" charset="0"/>
              </a:defRPr>
            </a:lvl6pPr>
            <a:lvl7pPr marL="2971800" indent="-228600" eaLnBrk="0" fontAlgn="base" hangingPunct="0">
              <a:spcBef>
                <a:spcPct val="0"/>
              </a:spcBef>
              <a:spcAft>
                <a:spcPct val="0"/>
              </a:spcAft>
              <a:defRPr sz="900" b="1" i="1">
                <a:solidFill>
                  <a:schemeClr val="tx1"/>
                </a:solidFill>
                <a:latin typeface="Arial" panose="020B0604020202020204" pitchFamily="34" charset="0"/>
              </a:defRPr>
            </a:lvl7pPr>
            <a:lvl8pPr marL="3429000" indent="-228600" eaLnBrk="0" fontAlgn="base" hangingPunct="0">
              <a:spcBef>
                <a:spcPct val="0"/>
              </a:spcBef>
              <a:spcAft>
                <a:spcPct val="0"/>
              </a:spcAft>
              <a:defRPr sz="900" b="1" i="1">
                <a:solidFill>
                  <a:schemeClr val="tx1"/>
                </a:solidFill>
                <a:latin typeface="Arial" panose="020B0604020202020204" pitchFamily="34" charset="0"/>
              </a:defRPr>
            </a:lvl8pPr>
            <a:lvl9pPr marL="3886200" indent="-228600" eaLnBrk="0" fontAlgn="base" hangingPunct="0">
              <a:spcBef>
                <a:spcPct val="0"/>
              </a:spcBef>
              <a:spcAft>
                <a:spcPct val="0"/>
              </a:spcAft>
              <a:defRPr sz="900" b="1" i="1">
                <a:solidFill>
                  <a:schemeClr val="tx1"/>
                </a:solidFill>
                <a:latin typeface="Arial" panose="020B0604020202020204" pitchFamily="34" charset="0"/>
              </a:defRPr>
            </a:lvl9pPr>
          </a:lstStyle>
          <a:p>
            <a:r>
              <a:rPr lang="de-DE" altLang="el-GR" sz="1200" dirty="0" err="1">
                <a:latin typeface="+mn-lt"/>
              </a:rPr>
              <a:t>Apg</a:t>
            </a:r>
            <a:r>
              <a:rPr lang="de-DE" altLang="el-GR" sz="1200" dirty="0">
                <a:latin typeface="+mn-lt"/>
              </a:rPr>
              <a:t> 15,40f</a:t>
            </a:r>
          </a:p>
        </p:txBody>
      </p:sp>
      <p:sp>
        <p:nvSpPr>
          <p:cNvPr id="20" name="Freeform 3"/>
          <p:cNvSpPr>
            <a:spLocks/>
          </p:cNvSpPr>
          <p:nvPr/>
        </p:nvSpPr>
        <p:spPr bwMode="auto">
          <a:xfrm>
            <a:off x="7573691" y="3167200"/>
            <a:ext cx="359915" cy="307975"/>
          </a:xfrm>
          <a:custGeom>
            <a:avLst/>
            <a:gdLst>
              <a:gd name="T0" fmla="*/ 2147483646 w 285"/>
              <a:gd name="T1" fmla="*/ 2147483646 h 194"/>
              <a:gd name="T2" fmla="*/ 2147483646 w 285"/>
              <a:gd name="T3" fmla="*/ 2147483646 h 194"/>
              <a:gd name="T4" fmla="*/ 2147483646 w 285"/>
              <a:gd name="T5" fmla="*/ 2147483646 h 194"/>
              <a:gd name="T6" fmla="*/ 2147483646 w 285"/>
              <a:gd name="T7" fmla="*/ 2147483646 h 194"/>
              <a:gd name="T8" fmla="*/ 2147483646 w 285"/>
              <a:gd name="T9" fmla="*/ 2147483646 h 194"/>
              <a:gd name="T10" fmla="*/ 2147483646 w 285"/>
              <a:gd name="T11" fmla="*/ 2147483646 h 194"/>
              <a:gd name="T12" fmla="*/ 2147483646 w 285"/>
              <a:gd name="T13" fmla="*/ 0 h 194"/>
              <a:gd name="T14" fmla="*/ 2147483646 w 285"/>
              <a:gd name="T15" fmla="*/ 0 h 194"/>
              <a:gd name="T16" fmla="*/ 2147483646 w 285"/>
              <a:gd name="T17" fmla="*/ 2147483646 h 194"/>
              <a:gd name="T18" fmla="*/ 2147483646 w 285"/>
              <a:gd name="T19" fmla="*/ 2147483646 h 194"/>
              <a:gd name="T20" fmla="*/ 2147483646 w 285"/>
              <a:gd name="T21" fmla="*/ 2147483646 h 194"/>
              <a:gd name="T22" fmla="*/ 2147483646 w 285"/>
              <a:gd name="T23" fmla="*/ 2147483646 h 194"/>
              <a:gd name="T24" fmla="*/ 2147483646 w 285"/>
              <a:gd name="T25" fmla="*/ 2147483646 h 194"/>
              <a:gd name="T26" fmla="*/ 2147483646 w 285"/>
              <a:gd name="T27" fmla="*/ 2147483646 h 194"/>
              <a:gd name="T28" fmla="*/ 2147483646 w 285"/>
              <a:gd name="T29" fmla="*/ 2147483646 h 194"/>
              <a:gd name="T30" fmla="*/ 0 w 285"/>
              <a:gd name="T31" fmla="*/ 2147483646 h 194"/>
              <a:gd name="T32" fmla="*/ 0 w 285"/>
              <a:gd name="T33" fmla="*/ 2147483646 h 19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194"/>
              <a:gd name="T53" fmla="*/ 285 w 285"/>
              <a:gd name="T54" fmla="*/ 194 h 19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194">
                <a:moveTo>
                  <a:pt x="227" y="193"/>
                </a:moveTo>
                <a:lnTo>
                  <a:pt x="259" y="128"/>
                </a:lnTo>
                <a:lnTo>
                  <a:pt x="276" y="69"/>
                </a:lnTo>
                <a:lnTo>
                  <a:pt x="284" y="44"/>
                </a:lnTo>
                <a:lnTo>
                  <a:pt x="284" y="26"/>
                </a:lnTo>
                <a:lnTo>
                  <a:pt x="284" y="8"/>
                </a:lnTo>
                <a:lnTo>
                  <a:pt x="276" y="0"/>
                </a:lnTo>
                <a:lnTo>
                  <a:pt x="259" y="0"/>
                </a:lnTo>
                <a:lnTo>
                  <a:pt x="235" y="8"/>
                </a:lnTo>
                <a:lnTo>
                  <a:pt x="194" y="18"/>
                </a:lnTo>
                <a:lnTo>
                  <a:pt x="162" y="37"/>
                </a:lnTo>
                <a:lnTo>
                  <a:pt x="89" y="73"/>
                </a:lnTo>
                <a:lnTo>
                  <a:pt x="56" y="88"/>
                </a:lnTo>
                <a:lnTo>
                  <a:pt x="32" y="95"/>
                </a:lnTo>
                <a:lnTo>
                  <a:pt x="8" y="102"/>
                </a:lnTo>
                <a:lnTo>
                  <a:pt x="0" y="102"/>
                </a:lnTo>
                <a:lnTo>
                  <a:pt x="0" y="98"/>
                </a:lnTo>
              </a:path>
            </a:pathLst>
          </a:custGeom>
          <a:noFill/>
          <a:ln w="12700" cap="rnd" cmpd="sng">
            <a:solidFill>
              <a:srgbClr val="5075BC"/>
            </a:solidFill>
            <a:prstDash val="solid"/>
            <a:round/>
            <a:headEnd type="none" w="sm" len="sm"/>
            <a:tailEnd type="stealth" w="med" len="med"/>
          </a:ln>
          <a:extLst>
            <a:ext uri="{909E8E84-426E-40DD-AFC4-6F175D3DCCD1}">
              <a14:hiddenFill xmlns:a14="http://schemas.microsoft.com/office/drawing/2010/main">
                <a:solidFill>
                  <a:srgbClr val="FFFFFF"/>
                </a:solidFill>
              </a14:hiddenFill>
            </a:ext>
          </a:extLst>
        </p:spPr>
        <p:txBody>
          <a:bodyPr/>
          <a:lstStyle/>
          <a:p>
            <a:endParaRPr lang="el-GR"/>
          </a:p>
        </p:txBody>
      </p:sp>
      <p:grpSp>
        <p:nvGrpSpPr>
          <p:cNvPr id="22" name="Group 4"/>
          <p:cNvGrpSpPr>
            <a:grpSpLocks/>
          </p:cNvGrpSpPr>
          <p:nvPr/>
        </p:nvGrpSpPr>
        <p:grpSpPr bwMode="auto">
          <a:xfrm>
            <a:off x="4527550" y="2936875"/>
            <a:ext cx="717550" cy="361950"/>
            <a:chOff x="142" y="3022"/>
            <a:chExt cx="3316" cy="628"/>
          </a:xfrm>
        </p:grpSpPr>
        <p:sp>
          <p:nvSpPr>
            <p:cNvPr id="23" name="Rectangle 5"/>
            <p:cNvSpPr>
              <a:spLocks noChangeArrowheads="1"/>
            </p:cNvSpPr>
            <p:nvPr/>
          </p:nvSpPr>
          <p:spPr bwMode="auto">
            <a:xfrm>
              <a:off x="142" y="3022"/>
              <a:ext cx="3316" cy="628"/>
            </a:xfrm>
            <a:prstGeom prst="rect">
              <a:avLst/>
            </a:prstGeom>
            <a:solidFill>
              <a:srgbClr val="FFFF00"/>
            </a:solidFill>
            <a:ln w="12700">
              <a:solidFill>
                <a:srgbClr val="5075BC"/>
              </a:solidFill>
              <a:miter lim="800000"/>
              <a:headEnd/>
              <a:tailEnd/>
            </a:ln>
          </p:spPr>
          <p:txBody>
            <a:bodyPr wrap="none" anchor="ctr"/>
            <a:lstStyle>
              <a:lvl1pPr>
                <a:defRPr sz="900" b="1" i="1">
                  <a:solidFill>
                    <a:schemeClr val="tx1"/>
                  </a:solidFill>
                  <a:latin typeface="Arial" panose="020B0604020202020204" pitchFamily="34" charset="0"/>
                </a:defRPr>
              </a:lvl1pPr>
              <a:lvl2pPr marL="742950" indent="-285750">
                <a:defRPr sz="900" b="1" i="1">
                  <a:solidFill>
                    <a:schemeClr val="tx1"/>
                  </a:solidFill>
                  <a:latin typeface="Arial" panose="020B0604020202020204" pitchFamily="34" charset="0"/>
                </a:defRPr>
              </a:lvl2pPr>
              <a:lvl3pPr marL="1143000" indent="-228600">
                <a:defRPr sz="900" b="1" i="1">
                  <a:solidFill>
                    <a:schemeClr val="tx1"/>
                  </a:solidFill>
                  <a:latin typeface="Arial" panose="020B0604020202020204" pitchFamily="34" charset="0"/>
                </a:defRPr>
              </a:lvl3pPr>
              <a:lvl4pPr marL="1600200" indent="-228600">
                <a:defRPr sz="900" b="1" i="1">
                  <a:solidFill>
                    <a:schemeClr val="tx1"/>
                  </a:solidFill>
                  <a:latin typeface="Arial" panose="020B0604020202020204" pitchFamily="34" charset="0"/>
                </a:defRPr>
              </a:lvl4pPr>
              <a:lvl5pPr marL="2057400" indent="-228600">
                <a:defRPr sz="900" b="1" i="1">
                  <a:solidFill>
                    <a:schemeClr val="tx1"/>
                  </a:solidFill>
                  <a:latin typeface="Arial" panose="020B0604020202020204" pitchFamily="34" charset="0"/>
                </a:defRPr>
              </a:lvl5pPr>
              <a:lvl6pPr marL="2514600" indent="-228600" eaLnBrk="0" fontAlgn="base" hangingPunct="0">
                <a:spcBef>
                  <a:spcPct val="0"/>
                </a:spcBef>
                <a:spcAft>
                  <a:spcPct val="0"/>
                </a:spcAft>
                <a:defRPr sz="900" b="1" i="1">
                  <a:solidFill>
                    <a:schemeClr val="tx1"/>
                  </a:solidFill>
                  <a:latin typeface="Arial" panose="020B0604020202020204" pitchFamily="34" charset="0"/>
                </a:defRPr>
              </a:lvl6pPr>
              <a:lvl7pPr marL="2971800" indent="-228600" eaLnBrk="0" fontAlgn="base" hangingPunct="0">
                <a:spcBef>
                  <a:spcPct val="0"/>
                </a:spcBef>
                <a:spcAft>
                  <a:spcPct val="0"/>
                </a:spcAft>
                <a:defRPr sz="900" b="1" i="1">
                  <a:solidFill>
                    <a:schemeClr val="tx1"/>
                  </a:solidFill>
                  <a:latin typeface="Arial" panose="020B0604020202020204" pitchFamily="34" charset="0"/>
                </a:defRPr>
              </a:lvl7pPr>
              <a:lvl8pPr marL="3429000" indent="-228600" eaLnBrk="0" fontAlgn="base" hangingPunct="0">
                <a:spcBef>
                  <a:spcPct val="0"/>
                </a:spcBef>
                <a:spcAft>
                  <a:spcPct val="0"/>
                </a:spcAft>
                <a:defRPr sz="900" b="1" i="1">
                  <a:solidFill>
                    <a:schemeClr val="tx1"/>
                  </a:solidFill>
                  <a:latin typeface="Arial" panose="020B0604020202020204" pitchFamily="34" charset="0"/>
                </a:defRPr>
              </a:lvl8pPr>
              <a:lvl9pPr marL="3886200" indent="-228600" eaLnBrk="0" fontAlgn="base" hangingPunct="0">
                <a:spcBef>
                  <a:spcPct val="0"/>
                </a:spcBef>
                <a:spcAft>
                  <a:spcPct val="0"/>
                </a:spcAft>
                <a:defRPr sz="900" b="1" i="1">
                  <a:solidFill>
                    <a:schemeClr val="tx1"/>
                  </a:solidFill>
                  <a:latin typeface="Arial" panose="020B0604020202020204" pitchFamily="34" charset="0"/>
                </a:defRPr>
              </a:lvl9pPr>
            </a:lstStyle>
            <a:p>
              <a:endParaRPr lang="el-GR" altLang="el-GR">
                <a:latin typeface="+mn-lt"/>
              </a:endParaRPr>
            </a:p>
          </p:txBody>
        </p:sp>
        <p:sp>
          <p:nvSpPr>
            <p:cNvPr id="24" name="Rectangle 6"/>
            <p:cNvSpPr>
              <a:spLocks noChangeArrowheads="1"/>
            </p:cNvSpPr>
            <p:nvPr/>
          </p:nvSpPr>
          <p:spPr bwMode="auto">
            <a:xfrm>
              <a:off x="190" y="3072"/>
              <a:ext cx="3200" cy="535"/>
            </a:xfrm>
            <a:prstGeom prst="rect">
              <a:avLst/>
            </a:prstGeom>
            <a:solidFill>
              <a:srgbClr val="FFFFFF"/>
            </a:solidFill>
            <a:ln w="9525">
              <a:solidFill>
                <a:srgbClr val="000000"/>
              </a:solidFill>
              <a:miter lim="800000"/>
              <a:headEnd/>
              <a:tailEnd/>
            </a:ln>
          </p:spPr>
          <p:txBody>
            <a:bodyPr lIns="92075" tIns="46038" rIns="92075" bIns="46038">
              <a:spAutoFit/>
            </a:bodyPr>
            <a:lstStyle>
              <a:lvl1pPr>
                <a:defRPr sz="900" b="1" i="1">
                  <a:solidFill>
                    <a:schemeClr val="tx1"/>
                  </a:solidFill>
                  <a:latin typeface="Arial" panose="020B0604020202020204" pitchFamily="34" charset="0"/>
                </a:defRPr>
              </a:lvl1pPr>
              <a:lvl2pPr marL="742950" indent="-285750">
                <a:defRPr sz="900" b="1" i="1">
                  <a:solidFill>
                    <a:schemeClr val="tx1"/>
                  </a:solidFill>
                  <a:latin typeface="Arial" panose="020B0604020202020204" pitchFamily="34" charset="0"/>
                </a:defRPr>
              </a:lvl2pPr>
              <a:lvl3pPr marL="1143000" indent="-228600">
                <a:defRPr sz="900" b="1" i="1">
                  <a:solidFill>
                    <a:schemeClr val="tx1"/>
                  </a:solidFill>
                  <a:latin typeface="Arial" panose="020B0604020202020204" pitchFamily="34" charset="0"/>
                </a:defRPr>
              </a:lvl3pPr>
              <a:lvl4pPr marL="1600200" indent="-228600">
                <a:defRPr sz="900" b="1" i="1">
                  <a:solidFill>
                    <a:schemeClr val="tx1"/>
                  </a:solidFill>
                  <a:latin typeface="Arial" panose="020B0604020202020204" pitchFamily="34" charset="0"/>
                </a:defRPr>
              </a:lvl4pPr>
              <a:lvl5pPr marL="2057400" indent="-228600">
                <a:defRPr sz="900" b="1" i="1">
                  <a:solidFill>
                    <a:schemeClr val="tx1"/>
                  </a:solidFill>
                  <a:latin typeface="Arial" panose="020B0604020202020204" pitchFamily="34" charset="0"/>
                </a:defRPr>
              </a:lvl5pPr>
              <a:lvl6pPr marL="2514600" indent="-228600" eaLnBrk="0" fontAlgn="base" hangingPunct="0">
                <a:spcBef>
                  <a:spcPct val="0"/>
                </a:spcBef>
                <a:spcAft>
                  <a:spcPct val="0"/>
                </a:spcAft>
                <a:defRPr sz="900" b="1" i="1">
                  <a:solidFill>
                    <a:schemeClr val="tx1"/>
                  </a:solidFill>
                  <a:latin typeface="Arial" panose="020B0604020202020204" pitchFamily="34" charset="0"/>
                </a:defRPr>
              </a:lvl6pPr>
              <a:lvl7pPr marL="2971800" indent="-228600" eaLnBrk="0" fontAlgn="base" hangingPunct="0">
                <a:spcBef>
                  <a:spcPct val="0"/>
                </a:spcBef>
                <a:spcAft>
                  <a:spcPct val="0"/>
                </a:spcAft>
                <a:defRPr sz="900" b="1" i="1">
                  <a:solidFill>
                    <a:schemeClr val="tx1"/>
                  </a:solidFill>
                  <a:latin typeface="Arial" panose="020B0604020202020204" pitchFamily="34" charset="0"/>
                </a:defRPr>
              </a:lvl7pPr>
              <a:lvl8pPr marL="3429000" indent="-228600" eaLnBrk="0" fontAlgn="base" hangingPunct="0">
                <a:spcBef>
                  <a:spcPct val="0"/>
                </a:spcBef>
                <a:spcAft>
                  <a:spcPct val="0"/>
                </a:spcAft>
                <a:defRPr sz="900" b="1" i="1">
                  <a:solidFill>
                    <a:schemeClr val="tx1"/>
                  </a:solidFill>
                  <a:latin typeface="Arial" panose="020B0604020202020204" pitchFamily="34" charset="0"/>
                </a:defRPr>
              </a:lvl8pPr>
              <a:lvl9pPr marL="3886200" indent="-228600" eaLnBrk="0" fontAlgn="base" hangingPunct="0">
                <a:spcBef>
                  <a:spcPct val="0"/>
                </a:spcBef>
                <a:spcAft>
                  <a:spcPct val="0"/>
                </a:spcAft>
                <a:defRPr sz="900" b="1" i="1">
                  <a:solidFill>
                    <a:schemeClr val="tx1"/>
                  </a:solidFill>
                  <a:latin typeface="Arial" panose="020B0604020202020204" pitchFamily="34" charset="0"/>
                </a:defRPr>
              </a:lvl9pPr>
            </a:lstStyle>
            <a:p>
              <a:r>
                <a:rPr lang="de-DE" altLang="el-GR" sz="1400" dirty="0">
                  <a:latin typeface="+mn-lt"/>
                </a:rPr>
                <a:t>A</a:t>
              </a:r>
              <a:r>
                <a:rPr lang="el-GR" altLang="el-GR" sz="1400" dirty="0">
                  <a:latin typeface="+mn-lt"/>
                </a:rPr>
                <a:t>ΣΙΑ</a:t>
              </a:r>
              <a:endParaRPr lang="de-DE" altLang="el-GR" sz="1400" b="0" dirty="0">
                <a:latin typeface="+mn-lt"/>
              </a:endParaRPr>
            </a:p>
          </p:txBody>
        </p:sp>
      </p:grpSp>
      <p:sp>
        <p:nvSpPr>
          <p:cNvPr id="27" name="Rectangle 9"/>
          <p:cNvSpPr>
            <a:spLocks noChangeArrowheads="1"/>
          </p:cNvSpPr>
          <p:nvPr/>
        </p:nvSpPr>
        <p:spPr bwMode="auto">
          <a:xfrm>
            <a:off x="3586253" y="4118992"/>
            <a:ext cx="3975759" cy="785472"/>
          </a:xfrm>
          <a:prstGeom prst="rect">
            <a:avLst/>
          </a:prstGeom>
          <a:solidFill>
            <a:schemeClr val="bg1"/>
          </a:solidFill>
          <a:ln w="9525">
            <a:solidFill>
              <a:srgbClr val="000000"/>
            </a:solidFill>
            <a:miter lim="800000"/>
            <a:headEnd/>
            <a:tailEnd/>
          </a:ln>
        </p:spPr>
        <p:txBody>
          <a:bodyPr lIns="92075" tIns="46038" rIns="92075" bIns="46038">
            <a:spAutoFit/>
          </a:bodyPr>
          <a:lstStyle>
            <a:lvl1pPr>
              <a:defRPr sz="900" b="1" i="1">
                <a:solidFill>
                  <a:schemeClr val="tx1"/>
                </a:solidFill>
                <a:latin typeface="Arial" panose="020B0604020202020204" pitchFamily="34" charset="0"/>
              </a:defRPr>
            </a:lvl1pPr>
            <a:lvl2pPr marL="742950" indent="-285750">
              <a:defRPr sz="900" b="1" i="1">
                <a:solidFill>
                  <a:schemeClr val="tx1"/>
                </a:solidFill>
                <a:latin typeface="Arial" panose="020B0604020202020204" pitchFamily="34" charset="0"/>
              </a:defRPr>
            </a:lvl2pPr>
            <a:lvl3pPr marL="1143000" indent="-228600">
              <a:defRPr sz="900" b="1" i="1">
                <a:solidFill>
                  <a:schemeClr val="tx1"/>
                </a:solidFill>
                <a:latin typeface="Arial" panose="020B0604020202020204" pitchFamily="34" charset="0"/>
              </a:defRPr>
            </a:lvl3pPr>
            <a:lvl4pPr marL="1600200" indent="-228600">
              <a:defRPr sz="900" b="1" i="1">
                <a:solidFill>
                  <a:schemeClr val="tx1"/>
                </a:solidFill>
                <a:latin typeface="Arial" panose="020B0604020202020204" pitchFamily="34" charset="0"/>
              </a:defRPr>
            </a:lvl4pPr>
            <a:lvl5pPr marL="2057400" indent="-228600">
              <a:defRPr sz="900" b="1" i="1">
                <a:solidFill>
                  <a:schemeClr val="tx1"/>
                </a:solidFill>
                <a:latin typeface="Arial" panose="020B0604020202020204" pitchFamily="34" charset="0"/>
              </a:defRPr>
            </a:lvl5pPr>
            <a:lvl6pPr marL="2514600" indent="-228600" eaLnBrk="0" fontAlgn="base" hangingPunct="0">
              <a:spcBef>
                <a:spcPct val="0"/>
              </a:spcBef>
              <a:spcAft>
                <a:spcPct val="0"/>
              </a:spcAft>
              <a:defRPr sz="900" b="1" i="1">
                <a:solidFill>
                  <a:schemeClr val="tx1"/>
                </a:solidFill>
                <a:latin typeface="Arial" panose="020B0604020202020204" pitchFamily="34" charset="0"/>
              </a:defRPr>
            </a:lvl6pPr>
            <a:lvl7pPr marL="2971800" indent="-228600" eaLnBrk="0" fontAlgn="base" hangingPunct="0">
              <a:spcBef>
                <a:spcPct val="0"/>
              </a:spcBef>
              <a:spcAft>
                <a:spcPct val="0"/>
              </a:spcAft>
              <a:defRPr sz="900" b="1" i="1">
                <a:solidFill>
                  <a:schemeClr val="tx1"/>
                </a:solidFill>
                <a:latin typeface="Arial" panose="020B0604020202020204" pitchFamily="34" charset="0"/>
              </a:defRPr>
            </a:lvl7pPr>
            <a:lvl8pPr marL="3429000" indent="-228600" eaLnBrk="0" fontAlgn="base" hangingPunct="0">
              <a:spcBef>
                <a:spcPct val="0"/>
              </a:spcBef>
              <a:spcAft>
                <a:spcPct val="0"/>
              </a:spcAft>
              <a:defRPr sz="900" b="1" i="1">
                <a:solidFill>
                  <a:schemeClr val="tx1"/>
                </a:solidFill>
                <a:latin typeface="Arial" panose="020B0604020202020204" pitchFamily="34" charset="0"/>
              </a:defRPr>
            </a:lvl8pPr>
            <a:lvl9pPr marL="3886200" indent="-228600" eaLnBrk="0" fontAlgn="base" hangingPunct="0">
              <a:spcBef>
                <a:spcPct val="0"/>
              </a:spcBef>
              <a:spcAft>
                <a:spcPct val="0"/>
              </a:spcAft>
              <a:defRPr sz="900" b="1" i="1">
                <a:solidFill>
                  <a:schemeClr val="tx1"/>
                </a:solidFill>
                <a:latin typeface="Arial" panose="020B0604020202020204" pitchFamily="34" charset="0"/>
              </a:defRPr>
            </a:lvl9pPr>
          </a:lstStyle>
          <a:p>
            <a:r>
              <a:rPr lang="de-DE" altLang="el-GR" sz="1500" i="0" dirty="0">
                <a:latin typeface="+mn-lt"/>
              </a:rPr>
              <a:t>16,6-8</a:t>
            </a:r>
            <a:r>
              <a:rPr lang="en-US" altLang="el-GR" sz="1500" dirty="0">
                <a:latin typeface="+mn-lt"/>
              </a:rPr>
              <a:t> </a:t>
            </a:r>
            <a:r>
              <a:rPr lang="el-GR" altLang="el-GR" sz="1500" b="0" baseline="30000" dirty="0">
                <a:latin typeface="+mn-lt"/>
              </a:rPr>
              <a:t> </a:t>
            </a:r>
            <a:r>
              <a:rPr lang="el-GR" altLang="el-GR" sz="1500" b="0" dirty="0" err="1">
                <a:latin typeface="+mn-lt"/>
              </a:rPr>
              <a:t>Διῆλθον</a:t>
            </a:r>
            <a:r>
              <a:rPr lang="el-GR" altLang="el-GR" sz="1500" b="0" dirty="0">
                <a:latin typeface="+mn-lt"/>
              </a:rPr>
              <a:t> </a:t>
            </a:r>
            <a:r>
              <a:rPr lang="el-GR" altLang="el-GR" sz="1500" b="0" dirty="0" err="1">
                <a:latin typeface="+mn-lt"/>
              </a:rPr>
              <a:t>δὲ</a:t>
            </a:r>
            <a:r>
              <a:rPr lang="el-GR" altLang="el-GR" sz="1500" b="0" dirty="0">
                <a:latin typeface="+mn-lt"/>
              </a:rPr>
              <a:t> </a:t>
            </a:r>
            <a:r>
              <a:rPr lang="el-GR" altLang="el-GR" sz="1500" b="0" dirty="0" err="1">
                <a:latin typeface="+mn-lt"/>
              </a:rPr>
              <a:t>τὴν</a:t>
            </a:r>
            <a:r>
              <a:rPr lang="el-GR" altLang="el-GR" sz="1500" b="0" dirty="0">
                <a:latin typeface="+mn-lt"/>
              </a:rPr>
              <a:t> </a:t>
            </a:r>
            <a:r>
              <a:rPr lang="el-GR" altLang="el-GR" sz="1500" b="0" dirty="0" err="1">
                <a:latin typeface="+mn-lt"/>
              </a:rPr>
              <a:t>Φρυγίαν</a:t>
            </a:r>
            <a:r>
              <a:rPr lang="el-GR" altLang="el-GR" sz="1500" b="0" dirty="0">
                <a:latin typeface="+mn-lt"/>
              </a:rPr>
              <a:t> </a:t>
            </a:r>
            <a:r>
              <a:rPr lang="el-GR" altLang="el-GR" sz="1500" b="0" dirty="0" err="1">
                <a:latin typeface="+mn-lt"/>
              </a:rPr>
              <a:t>καὶ</a:t>
            </a:r>
            <a:r>
              <a:rPr lang="el-GR" altLang="el-GR" sz="1500" b="0" dirty="0">
                <a:latin typeface="+mn-lt"/>
              </a:rPr>
              <a:t> </a:t>
            </a:r>
            <a:r>
              <a:rPr lang="el-GR" altLang="el-GR" sz="1500" b="0" dirty="0" err="1">
                <a:latin typeface="+mn-lt"/>
              </a:rPr>
              <a:t>Γαλατικὴν</a:t>
            </a:r>
            <a:r>
              <a:rPr lang="el-GR" altLang="el-GR" sz="1500" b="0" dirty="0">
                <a:latin typeface="+mn-lt"/>
              </a:rPr>
              <a:t> </a:t>
            </a:r>
            <a:r>
              <a:rPr lang="el-GR" altLang="el-GR" sz="1500" b="0" dirty="0" err="1">
                <a:latin typeface="+mn-lt"/>
              </a:rPr>
              <a:t>χώραν</a:t>
            </a:r>
            <a:r>
              <a:rPr lang="el-GR" altLang="el-GR" sz="1500" b="0" dirty="0">
                <a:latin typeface="+mn-lt"/>
              </a:rPr>
              <a:t> </a:t>
            </a:r>
            <a:r>
              <a:rPr lang="el-GR" altLang="el-GR" sz="1500" b="0" dirty="0" err="1">
                <a:latin typeface="+mn-lt"/>
              </a:rPr>
              <a:t>κωλυθέντες</a:t>
            </a:r>
            <a:r>
              <a:rPr lang="el-GR" altLang="el-GR" sz="1500" b="0" dirty="0">
                <a:latin typeface="+mn-lt"/>
              </a:rPr>
              <a:t> </a:t>
            </a:r>
            <a:r>
              <a:rPr lang="el-GR" altLang="el-GR" sz="1500" u="sng" dirty="0" err="1">
                <a:latin typeface="+mn-lt"/>
              </a:rPr>
              <a:t>ὑπὸ</a:t>
            </a:r>
            <a:r>
              <a:rPr lang="el-GR" altLang="el-GR" sz="1500" u="sng" dirty="0">
                <a:latin typeface="+mn-lt"/>
              </a:rPr>
              <a:t> </a:t>
            </a:r>
            <a:r>
              <a:rPr lang="el-GR" altLang="el-GR" sz="1500" u="sng" dirty="0" err="1">
                <a:latin typeface="+mn-lt"/>
              </a:rPr>
              <a:t>τοῦ</a:t>
            </a:r>
            <a:r>
              <a:rPr lang="el-GR" altLang="el-GR" sz="1500" u="sng" dirty="0">
                <a:latin typeface="+mn-lt"/>
              </a:rPr>
              <a:t> </a:t>
            </a:r>
            <a:r>
              <a:rPr lang="el-GR" altLang="el-GR" sz="1500" u="sng" dirty="0" err="1">
                <a:latin typeface="+mn-lt"/>
              </a:rPr>
              <a:t>ἁγίου</a:t>
            </a:r>
            <a:r>
              <a:rPr lang="el-GR" altLang="el-GR" sz="1500" u="sng" dirty="0">
                <a:latin typeface="+mn-lt"/>
              </a:rPr>
              <a:t> </a:t>
            </a:r>
            <a:r>
              <a:rPr lang="el-GR" altLang="el-GR" sz="1500" u="sng" dirty="0" err="1">
                <a:latin typeface="+mn-lt"/>
              </a:rPr>
              <a:t>Πνεύματος</a:t>
            </a:r>
            <a:r>
              <a:rPr lang="el-GR" altLang="el-GR" sz="1500" u="sng" dirty="0">
                <a:latin typeface="+mn-lt"/>
              </a:rPr>
              <a:t> </a:t>
            </a:r>
            <a:r>
              <a:rPr lang="el-GR" altLang="el-GR" sz="1500" b="0" dirty="0" err="1">
                <a:latin typeface="+mn-lt"/>
              </a:rPr>
              <a:t>λαλῆσαι</a:t>
            </a:r>
            <a:r>
              <a:rPr lang="el-GR" altLang="el-GR" sz="1500" b="0" dirty="0">
                <a:latin typeface="+mn-lt"/>
              </a:rPr>
              <a:t> </a:t>
            </a:r>
            <a:r>
              <a:rPr lang="el-GR" altLang="el-GR" sz="1500" b="0" dirty="0" err="1">
                <a:latin typeface="+mn-lt"/>
              </a:rPr>
              <a:t>τὸν</a:t>
            </a:r>
            <a:r>
              <a:rPr lang="el-GR" altLang="el-GR" sz="1500" b="0" dirty="0">
                <a:latin typeface="+mn-lt"/>
              </a:rPr>
              <a:t> </a:t>
            </a:r>
            <a:r>
              <a:rPr lang="el-GR" altLang="el-GR" sz="1500" b="0" dirty="0" err="1">
                <a:latin typeface="+mn-lt"/>
              </a:rPr>
              <a:t>λόγον</a:t>
            </a:r>
            <a:r>
              <a:rPr lang="el-GR" altLang="el-GR" sz="1500" b="0" dirty="0">
                <a:latin typeface="+mn-lt"/>
              </a:rPr>
              <a:t> </a:t>
            </a:r>
            <a:r>
              <a:rPr lang="el-GR" altLang="el-GR" sz="1500" dirty="0" err="1">
                <a:latin typeface="+mn-lt"/>
              </a:rPr>
              <a:t>ἐν</a:t>
            </a:r>
            <a:r>
              <a:rPr lang="el-GR" altLang="el-GR" sz="1500" dirty="0">
                <a:latin typeface="+mn-lt"/>
              </a:rPr>
              <a:t> </a:t>
            </a:r>
            <a:r>
              <a:rPr lang="el-GR" altLang="el-GR" sz="1500" dirty="0" err="1">
                <a:latin typeface="+mn-lt"/>
              </a:rPr>
              <a:t>τῇ</a:t>
            </a:r>
            <a:r>
              <a:rPr lang="el-GR" altLang="el-GR" sz="1500" dirty="0">
                <a:latin typeface="+mn-lt"/>
              </a:rPr>
              <a:t> </a:t>
            </a:r>
            <a:r>
              <a:rPr lang="el-GR" altLang="el-GR" sz="1500" u="sng" dirty="0" err="1">
                <a:latin typeface="+mn-lt"/>
              </a:rPr>
              <a:t>Ἀσίᾳ</a:t>
            </a:r>
            <a:r>
              <a:rPr lang="el-GR" altLang="el-GR" sz="1500" dirty="0">
                <a:latin typeface="+mn-lt"/>
              </a:rPr>
              <a:t>·</a:t>
            </a:r>
          </a:p>
        </p:txBody>
      </p:sp>
      <p:sp>
        <p:nvSpPr>
          <p:cNvPr id="28" name="Freeform 10"/>
          <p:cNvSpPr>
            <a:spLocks/>
          </p:cNvSpPr>
          <p:nvPr/>
        </p:nvSpPr>
        <p:spPr bwMode="auto">
          <a:xfrm>
            <a:off x="4655410" y="2527428"/>
            <a:ext cx="2851150" cy="812800"/>
          </a:xfrm>
          <a:custGeom>
            <a:avLst/>
            <a:gdLst>
              <a:gd name="T0" fmla="*/ 2147483646 w 1796"/>
              <a:gd name="T1" fmla="*/ 2147483646 h 512"/>
              <a:gd name="T2" fmla="*/ 2147483646 w 1796"/>
              <a:gd name="T3" fmla="*/ 2147483646 h 512"/>
              <a:gd name="T4" fmla="*/ 2147483646 w 1796"/>
              <a:gd name="T5" fmla="*/ 2147483646 h 512"/>
              <a:gd name="T6" fmla="*/ 2147483646 w 1796"/>
              <a:gd name="T7" fmla="*/ 2147483646 h 512"/>
              <a:gd name="T8" fmla="*/ 2147483646 w 1796"/>
              <a:gd name="T9" fmla="*/ 2147483646 h 512"/>
              <a:gd name="T10" fmla="*/ 2147483646 w 1796"/>
              <a:gd name="T11" fmla="*/ 2147483646 h 512"/>
              <a:gd name="T12" fmla="*/ 2147483646 w 1796"/>
              <a:gd name="T13" fmla="*/ 2147483646 h 512"/>
              <a:gd name="T14" fmla="*/ 2147483646 w 1796"/>
              <a:gd name="T15" fmla="*/ 2147483646 h 512"/>
              <a:gd name="T16" fmla="*/ 2147483646 w 1796"/>
              <a:gd name="T17" fmla="*/ 2147483646 h 512"/>
              <a:gd name="T18" fmla="*/ 2147483646 w 1796"/>
              <a:gd name="T19" fmla="*/ 2147483646 h 512"/>
              <a:gd name="T20" fmla="*/ 2147483646 w 1796"/>
              <a:gd name="T21" fmla="*/ 2147483646 h 512"/>
              <a:gd name="T22" fmla="*/ 2147483646 w 1796"/>
              <a:gd name="T23" fmla="*/ 2147483646 h 512"/>
              <a:gd name="T24" fmla="*/ 2147483646 w 1796"/>
              <a:gd name="T25" fmla="*/ 2147483646 h 512"/>
              <a:gd name="T26" fmla="*/ 2147483646 w 1796"/>
              <a:gd name="T27" fmla="*/ 2147483646 h 512"/>
              <a:gd name="T28" fmla="*/ 2147483646 w 1796"/>
              <a:gd name="T29" fmla="*/ 2147483646 h 512"/>
              <a:gd name="T30" fmla="*/ 0 w 1796"/>
              <a:gd name="T31" fmla="*/ 2147483646 h 5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96"/>
              <a:gd name="T49" fmla="*/ 0 h 512"/>
              <a:gd name="T50" fmla="*/ 1796 w 1796"/>
              <a:gd name="T51" fmla="*/ 512 h 5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96" h="512">
                <a:moveTo>
                  <a:pt x="1796" y="512"/>
                </a:moveTo>
                <a:cubicBezTo>
                  <a:pt x="1770" y="464"/>
                  <a:pt x="1745" y="417"/>
                  <a:pt x="1720" y="400"/>
                </a:cubicBezTo>
                <a:cubicBezTo>
                  <a:pt x="1695" y="383"/>
                  <a:pt x="1669" y="400"/>
                  <a:pt x="1648" y="412"/>
                </a:cubicBezTo>
                <a:cubicBezTo>
                  <a:pt x="1627" y="424"/>
                  <a:pt x="1642" y="464"/>
                  <a:pt x="1592" y="472"/>
                </a:cubicBezTo>
                <a:cubicBezTo>
                  <a:pt x="1542" y="480"/>
                  <a:pt x="1405" y="469"/>
                  <a:pt x="1348" y="460"/>
                </a:cubicBezTo>
                <a:cubicBezTo>
                  <a:pt x="1291" y="451"/>
                  <a:pt x="1257" y="438"/>
                  <a:pt x="1248" y="420"/>
                </a:cubicBezTo>
                <a:cubicBezTo>
                  <a:pt x="1239" y="402"/>
                  <a:pt x="1294" y="370"/>
                  <a:pt x="1296" y="352"/>
                </a:cubicBezTo>
                <a:cubicBezTo>
                  <a:pt x="1298" y="334"/>
                  <a:pt x="1309" y="319"/>
                  <a:pt x="1260" y="312"/>
                </a:cubicBezTo>
                <a:cubicBezTo>
                  <a:pt x="1211" y="305"/>
                  <a:pt x="1058" y="309"/>
                  <a:pt x="1000" y="308"/>
                </a:cubicBezTo>
                <a:cubicBezTo>
                  <a:pt x="942" y="307"/>
                  <a:pt x="934" y="311"/>
                  <a:pt x="912" y="308"/>
                </a:cubicBezTo>
                <a:cubicBezTo>
                  <a:pt x="890" y="305"/>
                  <a:pt x="869" y="308"/>
                  <a:pt x="868" y="288"/>
                </a:cubicBezTo>
                <a:cubicBezTo>
                  <a:pt x="867" y="268"/>
                  <a:pt x="890" y="226"/>
                  <a:pt x="908" y="188"/>
                </a:cubicBezTo>
                <a:cubicBezTo>
                  <a:pt x="926" y="150"/>
                  <a:pt x="975" y="87"/>
                  <a:pt x="976" y="56"/>
                </a:cubicBezTo>
                <a:cubicBezTo>
                  <a:pt x="977" y="25"/>
                  <a:pt x="971" y="8"/>
                  <a:pt x="916" y="4"/>
                </a:cubicBezTo>
                <a:cubicBezTo>
                  <a:pt x="861" y="0"/>
                  <a:pt x="801" y="9"/>
                  <a:pt x="648" y="32"/>
                </a:cubicBezTo>
                <a:cubicBezTo>
                  <a:pt x="495" y="55"/>
                  <a:pt x="247" y="99"/>
                  <a:pt x="0" y="144"/>
                </a:cubicBezTo>
              </a:path>
            </a:pathLst>
          </a:custGeom>
          <a:noFill/>
          <a:ln w="28575" cap="flat" cmpd="sng">
            <a:solidFill>
              <a:srgbClr val="5075BC"/>
            </a:solidFill>
            <a:prstDash val="solid"/>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9" name="AutoShape 11"/>
          <p:cNvSpPr>
            <a:spLocks noChangeArrowheads="1"/>
          </p:cNvSpPr>
          <p:nvPr/>
        </p:nvSpPr>
        <p:spPr bwMode="auto">
          <a:xfrm>
            <a:off x="5043488" y="3248025"/>
            <a:ext cx="1503362" cy="312738"/>
          </a:xfrm>
          <a:prstGeom prst="leftArrow">
            <a:avLst>
              <a:gd name="adj1" fmla="val 50000"/>
              <a:gd name="adj2" fmla="val 120177"/>
            </a:avLst>
          </a:prstGeom>
          <a:solidFill>
            <a:schemeClr val="accent1"/>
          </a:solidFill>
          <a:ln w="12700">
            <a:solidFill>
              <a:srgbClr val="5075BC"/>
            </a:solidFill>
            <a:miter lim="800000"/>
            <a:headEnd type="none" w="sm" len="sm"/>
            <a:tailEnd type="none" w="sm" len="sm"/>
          </a:ln>
        </p:spPr>
        <p:txBody>
          <a:bodyPr wrap="none" anchor="ctr"/>
          <a:lstStyle>
            <a:lvl1pPr>
              <a:defRPr sz="900" b="1" i="1">
                <a:solidFill>
                  <a:schemeClr val="tx1"/>
                </a:solidFill>
                <a:latin typeface="Arial" panose="020B0604020202020204" pitchFamily="34" charset="0"/>
              </a:defRPr>
            </a:lvl1pPr>
            <a:lvl2pPr marL="742950" indent="-285750">
              <a:defRPr sz="900" b="1" i="1">
                <a:solidFill>
                  <a:schemeClr val="tx1"/>
                </a:solidFill>
                <a:latin typeface="Arial" panose="020B0604020202020204" pitchFamily="34" charset="0"/>
              </a:defRPr>
            </a:lvl2pPr>
            <a:lvl3pPr marL="1143000" indent="-228600">
              <a:defRPr sz="900" b="1" i="1">
                <a:solidFill>
                  <a:schemeClr val="tx1"/>
                </a:solidFill>
                <a:latin typeface="Arial" panose="020B0604020202020204" pitchFamily="34" charset="0"/>
              </a:defRPr>
            </a:lvl3pPr>
            <a:lvl4pPr marL="1600200" indent="-228600">
              <a:defRPr sz="900" b="1" i="1">
                <a:solidFill>
                  <a:schemeClr val="tx1"/>
                </a:solidFill>
                <a:latin typeface="Arial" panose="020B0604020202020204" pitchFamily="34" charset="0"/>
              </a:defRPr>
            </a:lvl4pPr>
            <a:lvl5pPr marL="2057400" indent="-228600">
              <a:defRPr sz="900" b="1" i="1">
                <a:solidFill>
                  <a:schemeClr val="tx1"/>
                </a:solidFill>
                <a:latin typeface="Arial" panose="020B0604020202020204" pitchFamily="34" charset="0"/>
              </a:defRPr>
            </a:lvl5pPr>
            <a:lvl6pPr marL="2514600" indent="-228600" eaLnBrk="0" fontAlgn="base" hangingPunct="0">
              <a:spcBef>
                <a:spcPct val="0"/>
              </a:spcBef>
              <a:spcAft>
                <a:spcPct val="0"/>
              </a:spcAft>
              <a:defRPr sz="900" b="1" i="1">
                <a:solidFill>
                  <a:schemeClr val="tx1"/>
                </a:solidFill>
                <a:latin typeface="Arial" panose="020B0604020202020204" pitchFamily="34" charset="0"/>
              </a:defRPr>
            </a:lvl6pPr>
            <a:lvl7pPr marL="2971800" indent="-228600" eaLnBrk="0" fontAlgn="base" hangingPunct="0">
              <a:spcBef>
                <a:spcPct val="0"/>
              </a:spcBef>
              <a:spcAft>
                <a:spcPct val="0"/>
              </a:spcAft>
              <a:defRPr sz="900" b="1" i="1">
                <a:solidFill>
                  <a:schemeClr val="tx1"/>
                </a:solidFill>
                <a:latin typeface="Arial" panose="020B0604020202020204" pitchFamily="34" charset="0"/>
              </a:defRPr>
            </a:lvl7pPr>
            <a:lvl8pPr marL="3429000" indent="-228600" eaLnBrk="0" fontAlgn="base" hangingPunct="0">
              <a:spcBef>
                <a:spcPct val="0"/>
              </a:spcBef>
              <a:spcAft>
                <a:spcPct val="0"/>
              </a:spcAft>
              <a:defRPr sz="900" b="1" i="1">
                <a:solidFill>
                  <a:schemeClr val="tx1"/>
                </a:solidFill>
                <a:latin typeface="Arial" panose="020B0604020202020204" pitchFamily="34" charset="0"/>
              </a:defRPr>
            </a:lvl8pPr>
            <a:lvl9pPr marL="3886200" indent="-228600" eaLnBrk="0" fontAlgn="base" hangingPunct="0">
              <a:spcBef>
                <a:spcPct val="0"/>
              </a:spcBef>
              <a:spcAft>
                <a:spcPct val="0"/>
              </a:spcAft>
              <a:defRPr sz="900" b="1" i="1">
                <a:solidFill>
                  <a:schemeClr val="tx1"/>
                </a:solidFill>
                <a:latin typeface="Arial" panose="020B0604020202020204" pitchFamily="34" charset="0"/>
              </a:defRPr>
            </a:lvl9pPr>
          </a:lstStyle>
          <a:p>
            <a:endParaRPr lang="el-GR" altLang="el-GR">
              <a:latin typeface="+mn-lt"/>
            </a:endParaRPr>
          </a:p>
        </p:txBody>
      </p:sp>
      <p:sp>
        <p:nvSpPr>
          <p:cNvPr id="30" name="Text Box 12"/>
          <p:cNvSpPr txBox="1">
            <a:spLocks noChangeArrowheads="1"/>
          </p:cNvSpPr>
          <p:nvPr/>
        </p:nvSpPr>
        <p:spPr bwMode="auto">
          <a:xfrm rot="18673853">
            <a:off x="5193507" y="2912269"/>
            <a:ext cx="982662" cy="317500"/>
          </a:xfrm>
          <a:prstGeom prst="rect">
            <a:avLst/>
          </a:prstGeom>
          <a:solidFill>
            <a:schemeClr val="bg1"/>
          </a:solidFill>
          <a:ln w="12700">
            <a:solidFill>
              <a:srgbClr val="5075BC"/>
            </a:solidFill>
            <a:miter lim="800000"/>
            <a:headEnd type="none" w="sm" len="sm"/>
            <a:tailEnd type="none" w="sm" len="sm"/>
          </a:ln>
        </p:spPr>
        <p:txBody>
          <a:bodyPr>
            <a:spAutoFit/>
          </a:bodyPr>
          <a:lstStyle>
            <a:lvl1pPr>
              <a:defRPr sz="900" b="1" i="1">
                <a:solidFill>
                  <a:schemeClr val="tx1"/>
                </a:solidFill>
                <a:latin typeface="Arial" panose="020B0604020202020204" pitchFamily="34" charset="0"/>
              </a:defRPr>
            </a:lvl1pPr>
            <a:lvl2pPr marL="742950" indent="-285750">
              <a:defRPr sz="900" b="1" i="1">
                <a:solidFill>
                  <a:schemeClr val="tx1"/>
                </a:solidFill>
                <a:latin typeface="Arial" panose="020B0604020202020204" pitchFamily="34" charset="0"/>
              </a:defRPr>
            </a:lvl2pPr>
            <a:lvl3pPr marL="1143000" indent="-228600">
              <a:defRPr sz="900" b="1" i="1">
                <a:solidFill>
                  <a:schemeClr val="tx1"/>
                </a:solidFill>
                <a:latin typeface="Arial" panose="020B0604020202020204" pitchFamily="34" charset="0"/>
              </a:defRPr>
            </a:lvl3pPr>
            <a:lvl4pPr marL="1600200" indent="-228600">
              <a:defRPr sz="900" b="1" i="1">
                <a:solidFill>
                  <a:schemeClr val="tx1"/>
                </a:solidFill>
                <a:latin typeface="Arial" panose="020B0604020202020204" pitchFamily="34" charset="0"/>
              </a:defRPr>
            </a:lvl4pPr>
            <a:lvl5pPr marL="2057400" indent="-228600">
              <a:defRPr sz="900" b="1" i="1">
                <a:solidFill>
                  <a:schemeClr val="tx1"/>
                </a:solidFill>
                <a:latin typeface="Arial" panose="020B0604020202020204" pitchFamily="34" charset="0"/>
              </a:defRPr>
            </a:lvl5pPr>
            <a:lvl6pPr marL="2514600" indent="-228600" eaLnBrk="0" fontAlgn="base" hangingPunct="0">
              <a:spcBef>
                <a:spcPct val="0"/>
              </a:spcBef>
              <a:spcAft>
                <a:spcPct val="0"/>
              </a:spcAft>
              <a:defRPr sz="900" b="1" i="1">
                <a:solidFill>
                  <a:schemeClr val="tx1"/>
                </a:solidFill>
                <a:latin typeface="Arial" panose="020B0604020202020204" pitchFamily="34" charset="0"/>
              </a:defRPr>
            </a:lvl6pPr>
            <a:lvl7pPr marL="2971800" indent="-228600" eaLnBrk="0" fontAlgn="base" hangingPunct="0">
              <a:spcBef>
                <a:spcPct val="0"/>
              </a:spcBef>
              <a:spcAft>
                <a:spcPct val="0"/>
              </a:spcAft>
              <a:defRPr sz="900" b="1" i="1">
                <a:solidFill>
                  <a:schemeClr val="tx1"/>
                </a:solidFill>
                <a:latin typeface="Arial" panose="020B0604020202020204" pitchFamily="34" charset="0"/>
              </a:defRPr>
            </a:lvl7pPr>
            <a:lvl8pPr marL="3429000" indent="-228600" eaLnBrk="0" fontAlgn="base" hangingPunct="0">
              <a:spcBef>
                <a:spcPct val="0"/>
              </a:spcBef>
              <a:spcAft>
                <a:spcPct val="0"/>
              </a:spcAft>
              <a:defRPr sz="900" b="1" i="1">
                <a:solidFill>
                  <a:schemeClr val="tx1"/>
                </a:solidFill>
                <a:latin typeface="Arial" panose="020B0604020202020204" pitchFamily="34" charset="0"/>
              </a:defRPr>
            </a:lvl8pPr>
            <a:lvl9pPr marL="3886200" indent="-228600" eaLnBrk="0" fontAlgn="base" hangingPunct="0">
              <a:spcBef>
                <a:spcPct val="0"/>
              </a:spcBef>
              <a:spcAft>
                <a:spcPct val="0"/>
              </a:spcAft>
              <a:defRPr sz="900" b="1" i="1">
                <a:solidFill>
                  <a:schemeClr val="tx1"/>
                </a:solidFill>
                <a:latin typeface="Arial" panose="020B0604020202020204" pitchFamily="34" charset="0"/>
              </a:defRPr>
            </a:lvl9pPr>
          </a:lstStyle>
          <a:p>
            <a:pPr>
              <a:spcBef>
                <a:spcPct val="50000"/>
              </a:spcBef>
            </a:pPr>
            <a:r>
              <a:rPr lang="el-GR" altLang="el-GR" sz="1400" dirty="0">
                <a:latin typeface="+mn-lt"/>
              </a:rPr>
              <a:t>ΦΡΥΓΙΑ</a:t>
            </a:r>
            <a:endParaRPr lang="de-DE" altLang="el-GR" sz="1400" dirty="0">
              <a:latin typeface="+mn-lt"/>
            </a:endParaRPr>
          </a:p>
        </p:txBody>
      </p:sp>
      <p:sp>
        <p:nvSpPr>
          <p:cNvPr id="31" name="Text Box 13"/>
          <p:cNvSpPr txBox="1">
            <a:spLocks noChangeArrowheads="1"/>
          </p:cNvSpPr>
          <p:nvPr/>
        </p:nvSpPr>
        <p:spPr bwMode="auto">
          <a:xfrm>
            <a:off x="6233385" y="2481390"/>
            <a:ext cx="2081213" cy="317500"/>
          </a:xfrm>
          <a:prstGeom prst="rect">
            <a:avLst/>
          </a:prstGeom>
          <a:solidFill>
            <a:schemeClr val="bg1"/>
          </a:solidFill>
          <a:ln w="12700">
            <a:solidFill>
              <a:srgbClr val="5075BC"/>
            </a:solidFill>
            <a:miter lim="800000"/>
            <a:headEnd type="none" w="sm" len="sm"/>
            <a:tailEnd type="none" w="sm" len="sm"/>
          </a:ln>
        </p:spPr>
        <p:txBody>
          <a:bodyPr>
            <a:spAutoFit/>
          </a:bodyPr>
          <a:lstStyle>
            <a:lvl1pPr>
              <a:defRPr sz="900" b="1" i="1">
                <a:solidFill>
                  <a:schemeClr val="tx1"/>
                </a:solidFill>
                <a:latin typeface="Arial" panose="020B0604020202020204" pitchFamily="34" charset="0"/>
              </a:defRPr>
            </a:lvl1pPr>
            <a:lvl2pPr marL="742950" indent="-285750">
              <a:defRPr sz="900" b="1" i="1">
                <a:solidFill>
                  <a:schemeClr val="tx1"/>
                </a:solidFill>
                <a:latin typeface="Arial" panose="020B0604020202020204" pitchFamily="34" charset="0"/>
              </a:defRPr>
            </a:lvl2pPr>
            <a:lvl3pPr marL="1143000" indent="-228600">
              <a:defRPr sz="900" b="1" i="1">
                <a:solidFill>
                  <a:schemeClr val="tx1"/>
                </a:solidFill>
                <a:latin typeface="Arial" panose="020B0604020202020204" pitchFamily="34" charset="0"/>
              </a:defRPr>
            </a:lvl3pPr>
            <a:lvl4pPr marL="1600200" indent="-228600">
              <a:defRPr sz="900" b="1" i="1">
                <a:solidFill>
                  <a:schemeClr val="tx1"/>
                </a:solidFill>
                <a:latin typeface="Arial" panose="020B0604020202020204" pitchFamily="34" charset="0"/>
              </a:defRPr>
            </a:lvl4pPr>
            <a:lvl5pPr marL="2057400" indent="-228600">
              <a:defRPr sz="900" b="1" i="1">
                <a:solidFill>
                  <a:schemeClr val="tx1"/>
                </a:solidFill>
                <a:latin typeface="Arial" panose="020B0604020202020204" pitchFamily="34" charset="0"/>
              </a:defRPr>
            </a:lvl5pPr>
            <a:lvl6pPr marL="2514600" indent="-228600" eaLnBrk="0" fontAlgn="base" hangingPunct="0">
              <a:spcBef>
                <a:spcPct val="0"/>
              </a:spcBef>
              <a:spcAft>
                <a:spcPct val="0"/>
              </a:spcAft>
              <a:defRPr sz="900" b="1" i="1">
                <a:solidFill>
                  <a:schemeClr val="tx1"/>
                </a:solidFill>
                <a:latin typeface="Arial" panose="020B0604020202020204" pitchFamily="34" charset="0"/>
              </a:defRPr>
            </a:lvl6pPr>
            <a:lvl7pPr marL="2971800" indent="-228600" eaLnBrk="0" fontAlgn="base" hangingPunct="0">
              <a:spcBef>
                <a:spcPct val="0"/>
              </a:spcBef>
              <a:spcAft>
                <a:spcPct val="0"/>
              </a:spcAft>
              <a:defRPr sz="900" b="1" i="1">
                <a:solidFill>
                  <a:schemeClr val="tx1"/>
                </a:solidFill>
                <a:latin typeface="Arial" panose="020B0604020202020204" pitchFamily="34" charset="0"/>
              </a:defRPr>
            </a:lvl7pPr>
            <a:lvl8pPr marL="3429000" indent="-228600" eaLnBrk="0" fontAlgn="base" hangingPunct="0">
              <a:spcBef>
                <a:spcPct val="0"/>
              </a:spcBef>
              <a:spcAft>
                <a:spcPct val="0"/>
              </a:spcAft>
              <a:defRPr sz="900" b="1" i="1">
                <a:solidFill>
                  <a:schemeClr val="tx1"/>
                </a:solidFill>
                <a:latin typeface="Arial" panose="020B0604020202020204" pitchFamily="34" charset="0"/>
              </a:defRPr>
            </a:lvl8pPr>
            <a:lvl9pPr marL="3886200" indent="-228600" eaLnBrk="0" fontAlgn="base" hangingPunct="0">
              <a:spcBef>
                <a:spcPct val="0"/>
              </a:spcBef>
              <a:spcAft>
                <a:spcPct val="0"/>
              </a:spcAft>
              <a:defRPr sz="900" b="1" i="1">
                <a:solidFill>
                  <a:schemeClr val="tx1"/>
                </a:solidFill>
                <a:latin typeface="Arial" panose="020B0604020202020204" pitchFamily="34" charset="0"/>
              </a:defRPr>
            </a:lvl9pPr>
          </a:lstStyle>
          <a:p>
            <a:pPr>
              <a:spcBef>
                <a:spcPct val="50000"/>
              </a:spcBef>
            </a:pPr>
            <a:r>
              <a:rPr lang="el-GR" altLang="el-GR" sz="1400" dirty="0">
                <a:latin typeface="+mn-lt"/>
              </a:rPr>
              <a:t>ΠΕΡΙΟΧΗ ΓΑΛΑΤΙΑΣ</a:t>
            </a:r>
            <a:endParaRPr lang="de-DE" altLang="el-GR" sz="1400" dirty="0">
              <a:latin typeface="+mn-lt"/>
            </a:endParaRPr>
          </a:p>
        </p:txBody>
      </p:sp>
      <p:sp>
        <p:nvSpPr>
          <p:cNvPr id="25" name="TextBox 24"/>
          <p:cNvSpPr txBox="1"/>
          <p:nvPr/>
        </p:nvSpPr>
        <p:spPr>
          <a:xfrm>
            <a:off x="8604448" y="5949280"/>
            <a:ext cx="360040" cy="216024"/>
          </a:xfrm>
          <a:prstGeom prst="rect">
            <a:avLst/>
          </a:prstGeom>
        </p:spPr>
        <p:txBody>
          <a:bodyPr vert="horz" wrap="square" lIns="91440" tIns="45720" rIns="91440" bIns="45720" rtlCol="0" anchor="ctr">
            <a:noAutofit/>
          </a:bodyPr>
          <a:lstStyle/>
          <a:p>
            <a:pPr algn="ctr"/>
            <a:r>
              <a:rPr lang="el-GR" sz="1500" dirty="0" smtClean="0"/>
              <a:t>3</a:t>
            </a:r>
          </a:p>
        </p:txBody>
      </p:sp>
    </p:spTree>
    <p:extLst>
      <p:ext uri="{BB962C8B-B14F-4D97-AF65-F5344CB8AC3E}">
        <p14:creationId xmlns:p14="http://schemas.microsoft.com/office/powerpoint/2010/main" val="160808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out)">
                                      <p:cBhvr>
                                        <p:cTn id="7" dur="5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par>
                                <p:cTn id="8" presetID="1"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241" y="530523"/>
            <a:ext cx="9002463" cy="5585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8"/>
          <p:cNvSpPr>
            <a:spLocks noChangeArrowheads="1"/>
          </p:cNvSpPr>
          <p:nvPr/>
        </p:nvSpPr>
        <p:spPr bwMode="auto">
          <a:xfrm>
            <a:off x="107504" y="260648"/>
            <a:ext cx="8973864" cy="5585742"/>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900" b="1" i="1">
                <a:solidFill>
                  <a:schemeClr val="tx1"/>
                </a:solidFill>
                <a:latin typeface="Arial" panose="020B0604020202020204" pitchFamily="34" charset="0"/>
              </a:defRPr>
            </a:lvl1pPr>
            <a:lvl2pPr marL="742950" indent="-285750">
              <a:defRPr sz="900" b="1" i="1">
                <a:solidFill>
                  <a:schemeClr val="tx1"/>
                </a:solidFill>
                <a:latin typeface="Arial" panose="020B0604020202020204" pitchFamily="34" charset="0"/>
              </a:defRPr>
            </a:lvl2pPr>
            <a:lvl3pPr marL="1143000" indent="-228600">
              <a:defRPr sz="900" b="1" i="1">
                <a:solidFill>
                  <a:schemeClr val="tx1"/>
                </a:solidFill>
                <a:latin typeface="Arial" panose="020B0604020202020204" pitchFamily="34" charset="0"/>
              </a:defRPr>
            </a:lvl3pPr>
            <a:lvl4pPr marL="1600200" indent="-228600">
              <a:defRPr sz="900" b="1" i="1">
                <a:solidFill>
                  <a:schemeClr val="tx1"/>
                </a:solidFill>
                <a:latin typeface="Arial" panose="020B0604020202020204" pitchFamily="34" charset="0"/>
              </a:defRPr>
            </a:lvl4pPr>
            <a:lvl5pPr marL="2057400" indent="-228600">
              <a:defRPr sz="900" b="1" i="1">
                <a:solidFill>
                  <a:schemeClr val="tx1"/>
                </a:solidFill>
                <a:latin typeface="Arial" panose="020B0604020202020204" pitchFamily="34" charset="0"/>
              </a:defRPr>
            </a:lvl5pPr>
            <a:lvl6pPr marL="2514600" indent="-228600" eaLnBrk="0" fontAlgn="base" hangingPunct="0">
              <a:spcBef>
                <a:spcPct val="0"/>
              </a:spcBef>
              <a:spcAft>
                <a:spcPct val="0"/>
              </a:spcAft>
              <a:defRPr sz="900" b="1" i="1">
                <a:solidFill>
                  <a:schemeClr val="tx1"/>
                </a:solidFill>
                <a:latin typeface="Arial" panose="020B0604020202020204" pitchFamily="34" charset="0"/>
              </a:defRPr>
            </a:lvl6pPr>
            <a:lvl7pPr marL="2971800" indent="-228600" eaLnBrk="0" fontAlgn="base" hangingPunct="0">
              <a:spcBef>
                <a:spcPct val="0"/>
              </a:spcBef>
              <a:spcAft>
                <a:spcPct val="0"/>
              </a:spcAft>
              <a:defRPr sz="900" b="1" i="1">
                <a:solidFill>
                  <a:schemeClr val="tx1"/>
                </a:solidFill>
                <a:latin typeface="Arial" panose="020B0604020202020204" pitchFamily="34" charset="0"/>
              </a:defRPr>
            </a:lvl7pPr>
            <a:lvl8pPr marL="3429000" indent="-228600" eaLnBrk="0" fontAlgn="base" hangingPunct="0">
              <a:spcBef>
                <a:spcPct val="0"/>
              </a:spcBef>
              <a:spcAft>
                <a:spcPct val="0"/>
              </a:spcAft>
              <a:defRPr sz="900" b="1" i="1">
                <a:solidFill>
                  <a:schemeClr val="tx1"/>
                </a:solidFill>
                <a:latin typeface="Arial" panose="020B0604020202020204" pitchFamily="34" charset="0"/>
              </a:defRPr>
            </a:lvl8pPr>
            <a:lvl9pPr marL="3886200" indent="-228600" eaLnBrk="0" fontAlgn="base" hangingPunct="0">
              <a:spcBef>
                <a:spcPct val="0"/>
              </a:spcBef>
              <a:spcAft>
                <a:spcPct val="0"/>
              </a:spcAft>
              <a:defRPr sz="900" b="1" i="1">
                <a:solidFill>
                  <a:schemeClr val="tx1"/>
                </a:solidFill>
                <a:latin typeface="Arial" panose="020B0604020202020204" pitchFamily="34" charset="0"/>
              </a:defRPr>
            </a:lvl9pPr>
          </a:lstStyle>
          <a:p>
            <a:endParaRPr lang="el-GR" altLang="el-GR">
              <a:latin typeface="+mn-lt"/>
            </a:endParaRPr>
          </a:p>
        </p:txBody>
      </p:sp>
      <p:sp>
        <p:nvSpPr>
          <p:cNvPr id="8" name="Freeform 9"/>
          <p:cNvSpPr>
            <a:spLocks/>
          </p:cNvSpPr>
          <p:nvPr/>
        </p:nvSpPr>
        <p:spPr bwMode="auto">
          <a:xfrm>
            <a:off x="4433440" y="2581572"/>
            <a:ext cx="50843" cy="45719"/>
          </a:xfrm>
          <a:custGeom>
            <a:avLst/>
            <a:gdLst>
              <a:gd name="T0" fmla="*/ 27 w 32"/>
              <a:gd name="T1" fmla="*/ 0 h 20"/>
              <a:gd name="T2" fmla="*/ 18 w 32"/>
              <a:gd name="T3" fmla="*/ 3 h 20"/>
              <a:gd name="T4" fmla="*/ 13 w 32"/>
              <a:gd name="T5" fmla="*/ 3 h 20"/>
              <a:gd name="T6" fmla="*/ 9 w 32"/>
              <a:gd name="T7" fmla="*/ 0 h 20"/>
              <a:gd name="T8" fmla="*/ 0 w 32"/>
              <a:gd name="T9" fmla="*/ 3 h 20"/>
              <a:gd name="T10" fmla="*/ 0 w 32"/>
              <a:gd name="T11" fmla="*/ 6 h 20"/>
              <a:gd name="T12" fmla="*/ 9 w 32"/>
              <a:gd name="T13" fmla="*/ 8 h 20"/>
              <a:gd name="T14" fmla="*/ 9 w 32"/>
              <a:gd name="T15" fmla="*/ 11 h 20"/>
              <a:gd name="T16" fmla="*/ 9 w 32"/>
              <a:gd name="T17" fmla="*/ 14 h 20"/>
              <a:gd name="T18" fmla="*/ 9 w 32"/>
              <a:gd name="T19" fmla="*/ 17 h 20"/>
              <a:gd name="T20" fmla="*/ 13 w 32"/>
              <a:gd name="T21" fmla="*/ 17 h 20"/>
              <a:gd name="T22" fmla="*/ 18 w 32"/>
              <a:gd name="T23" fmla="*/ 19 h 20"/>
              <a:gd name="T24" fmla="*/ 22 w 32"/>
              <a:gd name="T25" fmla="*/ 19 h 20"/>
              <a:gd name="T26" fmla="*/ 22 w 32"/>
              <a:gd name="T27" fmla="*/ 17 h 20"/>
              <a:gd name="T28" fmla="*/ 31 w 32"/>
              <a:gd name="T29" fmla="*/ 14 h 20"/>
              <a:gd name="T30" fmla="*/ 31 w 32"/>
              <a:gd name="T31" fmla="*/ 11 h 20"/>
              <a:gd name="T32" fmla="*/ 31 w 32"/>
              <a:gd name="T33" fmla="*/ 8 h 20"/>
              <a:gd name="T34" fmla="*/ 27 w 32"/>
              <a:gd name="T35" fmla="*/ 6 h 20"/>
              <a:gd name="T36" fmla="*/ 22 w 32"/>
              <a:gd name="T37" fmla="*/ 3 h 20"/>
              <a:gd name="T38" fmla="*/ 18 w 32"/>
              <a:gd name="T39" fmla="*/ 0 h 20"/>
              <a:gd name="T40" fmla="*/ 22 w 32"/>
              <a:gd name="T41" fmla="*/ 0 h 20"/>
              <a:gd name="T42" fmla="*/ 27 w 32"/>
              <a:gd name="T43" fmla="*/ 0 h 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 h="20">
                <a:moveTo>
                  <a:pt x="27" y="0"/>
                </a:moveTo>
                <a:lnTo>
                  <a:pt x="18" y="3"/>
                </a:lnTo>
                <a:lnTo>
                  <a:pt x="13" y="3"/>
                </a:lnTo>
                <a:lnTo>
                  <a:pt x="9" y="0"/>
                </a:lnTo>
                <a:lnTo>
                  <a:pt x="0" y="3"/>
                </a:lnTo>
                <a:lnTo>
                  <a:pt x="0" y="6"/>
                </a:lnTo>
                <a:lnTo>
                  <a:pt x="9" y="8"/>
                </a:lnTo>
                <a:lnTo>
                  <a:pt x="9" y="11"/>
                </a:lnTo>
                <a:lnTo>
                  <a:pt x="9" y="14"/>
                </a:lnTo>
                <a:lnTo>
                  <a:pt x="9" y="17"/>
                </a:lnTo>
                <a:lnTo>
                  <a:pt x="13" y="17"/>
                </a:lnTo>
                <a:lnTo>
                  <a:pt x="18" y="19"/>
                </a:lnTo>
                <a:lnTo>
                  <a:pt x="22" y="19"/>
                </a:lnTo>
                <a:lnTo>
                  <a:pt x="22" y="17"/>
                </a:lnTo>
                <a:lnTo>
                  <a:pt x="31" y="14"/>
                </a:lnTo>
                <a:lnTo>
                  <a:pt x="31" y="11"/>
                </a:lnTo>
                <a:lnTo>
                  <a:pt x="31" y="8"/>
                </a:lnTo>
                <a:lnTo>
                  <a:pt x="27" y="6"/>
                </a:lnTo>
                <a:lnTo>
                  <a:pt x="22" y="3"/>
                </a:lnTo>
                <a:lnTo>
                  <a:pt x="18" y="0"/>
                </a:lnTo>
                <a:lnTo>
                  <a:pt x="22" y="0"/>
                </a:lnTo>
                <a:lnTo>
                  <a:pt x="27" y="0"/>
                </a:lnTo>
              </a:path>
            </a:pathLst>
          </a:custGeom>
          <a:solidFill>
            <a:schemeClr val="bg1"/>
          </a:solidFill>
          <a:ln w="12700" cap="rnd" cmpd="sng">
            <a:solidFill>
              <a:schemeClr val="tx1"/>
            </a:solidFill>
            <a:prstDash val="solid"/>
            <a:round/>
            <a:headEnd type="none" w="sm" len="sm"/>
            <a:tailEnd type="none" w="sm" len="sm"/>
          </a:ln>
        </p:spPr>
        <p:txBody>
          <a:bodyPr/>
          <a:lstStyle/>
          <a:p>
            <a:endParaRPr lang="el-GR"/>
          </a:p>
        </p:txBody>
      </p:sp>
      <p:sp>
        <p:nvSpPr>
          <p:cNvPr id="9" name="Rectangle 10"/>
          <p:cNvSpPr>
            <a:spLocks noChangeArrowheads="1"/>
          </p:cNvSpPr>
          <p:nvPr/>
        </p:nvSpPr>
        <p:spPr bwMode="auto">
          <a:xfrm>
            <a:off x="4519165" y="2616498"/>
            <a:ext cx="584699" cy="123111"/>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900" b="1" i="1">
                <a:solidFill>
                  <a:schemeClr val="tx1"/>
                </a:solidFill>
                <a:latin typeface="Arial" panose="020B0604020202020204" pitchFamily="34" charset="0"/>
              </a:defRPr>
            </a:lvl1pPr>
            <a:lvl2pPr marL="742950" indent="-285750">
              <a:defRPr sz="900" b="1" i="1">
                <a:solidFill>
                  <a:schemeClr val="tx1"/>
                </a:solidFill>
                <a:latin typeface="Arial" panose="020B0604020202020204" pitchFamily="34" charset="0"/>
              </a:defRPr>
            </a:lvl2pPr>
            <a:lvl3pPr marL="1143000" indent="-228600">
              <a:defRPr sz="900" b="1" i="1">
                <a:solidFill>
                  <a:schemeClr val="tx1"/>
                </a:solidFill>
                <a:latin typeface="Arial" panose="020B0604020202020204" pitchFamily="34" charset="0"/>
              </a:defRPr>
            </a:lvl3pPr>
            <a:lvl4pPr marL="1600200" indent="-228600">
              <a:defRPr sz="900" b="1" i="1">
                <a:solidFill>
                  <a:schemeClr val="tx1"/>
                </a:solidFill>
                <a:latin typeface="Arial" panose="020B0604020202020204" pitchFamily="34" charset="0"/>
              </a:defRPr>
            </a:lvl4pPr>
            <a:lvl5pPr marL="2057400" indent="-228600">
              <a:defRPr sz="900" b="1" i="1">
                <a:solidFill>
                  <a:schemeClr val="tx1"/>
                </a:solidFill>
                <a:latin typeface="Arial" panose="020B0604020202020204" pitchFamily="34" charset="0"/>
              </a:defRPr>
            </a:lvl5pPr>
            <a:lvl6pPr marL="2514600" indent="-228600" eaLnBrk="0" fontAlgn="base" hangingPunct="0">
              <a:spcBef>
                <a:spcPct val="0"/>
              </a:spcBef>
              <a:spcAft>
                <a:spcPct val="0"/>
              </a:spcAft>
              <a:defRPr sz="900" b="1" i="1">
                <a:solidFill>
                  <a:schemeClr val="tx1"/>
                </a:solidFill>
                <a:latin typeface="Arial" panose="020B0604020202020204" pitchFamily="34" charset="0"/>
              </a:defRPr>
            </a:lvl6pPr>
            <a:lvl7pPr marL="2971800" indent="-228600" eaLnBrk="0" fontAlgn="base" hangingPunct="0">
              <a:spcBef>
                <a:spcPct val="0"/>
              </a:spcBef>
              <a:spcAft>
                <a:spcPct val="0"/>
              </a:spcAft>
              <a:defRPr sz="900" b="1" i="1">
                <a:solidFill>
                  <a:schemeClr val="tx1"/>
                </a:solidFill>
                <a:latin typeface="Arial" panose="020B0604020202020204" pitchFamily="34" charset="0"/>
              </a:defRPr>
            </a:lvl7pPr>
            <a:lvl8pPr marL="3429000" indent="-228600" eaLnBrk="0" fontAlgn="base" hangingPunct="0">
              <a:spcBef>
                <a:spcPct val="0"/>
              </a:spcBef>
              <a:spcAft>
                <a:spcPct val="0"/>
              </a:spcAft>
              <a:defRPr sz="900" b="1" i="1">
                <a:solidFill>
                  <a:schemeClr val="tx1"/>
                </a:solidFill>
                <a:latin typeface="Arial" panose="020B0604020202020204" pitchFamily="34" charset="0"/>
              </a:defRPr>
            </a:lvl8pPr>
            <a:lvl9pPr marL="3886200" indent="-228600" eaLnBrk="0" fontAlgn="base" hangingPunct="0">
              <a:spcBef>
                <a:spcPct val="0"/>
              </a:spcBef>
              <a:spcAft>
                <a:spcPct val="0"/>
              </a:spcAft>
              <a:defRPr sz="900" b="1" i="1">
                <a:solidFill>
                  <a:schemeClr val="tx1"/>
                </a:solidFill>
                <a:latin typeface="Arial" panose="020B0604020202020204" pitchFamily="34" charset="0"/>
              </a:defRPr>
            </a:lvl9pPr>
          </a:lstStyle>
          <a:p>
            <a:pPr>
              <a:spcBef>
                <a:spcPct val="50000"/>
              </a:spcBef>
            </a:pPr>
            <a:r>
              <a:rPr lang="de-DE" altLang="el-GR" sz="800">
                <a:latin typeface="+mn-lt"/>
              </a:rPr>
              <a:t>Samothrake</a:t>
            </a:r>
          </a:p>
        </p:txBody>
      </p:sp>
      <p:sp>
        <p:nvSpPr>
          <p:cNvPr id="10" name="Rectangle 11"/>
          <p:cNvSpPr>
            <a:spLocks noChangeArrowheads="1"/>
          </p:cNvSpPr>
          <p:nvPr/>
        </p:nvSpPr>
        <p:spPr bwMode="auto">
          <a:xfrm>
            <a:off x="4054029" y="2360910"/>
            <a:ext cx="425814" cy="123111"/>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900" b="1" i="1">
                <a:solidFill>
                  <a:schemeClr val="tx1"/>
                </a:solidFill>
                <a:latin typeface="Arial" panose="020B0604020202020204" pitchFamily="34" charset="0"/>
              </a:defRPr>
            </a:lvl1pPr>
            <a:lvl2pPr marL="742950" indent="-285750">
              <a:defRPr sz="900" b="1" i="1">
                <a:solidFill>
                  <a:schemeClr val="tx1"/>
                </a:solidFill>
                <a:latin typeface="Arial" panose="020B0604020202020204" pitchFamily="34" charset="0"/>
              </a:defRPr>
            </a:lvl2pPr>
            <a:lvl3pPr marL="1143000" indent="-228600">
              <a:defRPr sz="900" b="1" i="1">
                <a:solidFill>
                  <a:schemeClr val="tx1"/>
                </a:solidFill>
                <a:latin typeface="Arial" panose="020B0604020202020204" pitchFamily="34" charset="0"/>
              </a:defRPr>
            </a:lvl3pPr>
            <a:lvl4pPr marL="1600200" indent="-228600">
              <a:defRPr sz="900" b="1" i="1">
                <a:solidFill>
                  <a:schemeClr val="tx1"/>
                </a:solidFill>
                <a:latin typeface="Arial" panose="020B0604020202020204" pitchFamily="34" charset="0"/>
              </a:defRPr>
            </a:lvl4pPr>
            <a:lvl5pPr marL="2057400" indent="-228600">
              <a:defRPr sz="900" b="1" i="1">
                <a:solidFill>
                  <a:schemeClr val="tx1"/>
                </a:solidFill>
                <a:latin typeface="Arial" panose="020B0604020202020204" pitchFamily="34" charset="0"/>
              </a:defRPr>
            </a:lvl5pPr>
            <a:lvl6pPr marL="2514600" indent="-228600" eaLnBrk="0" fontAlgn="base" hangingPunct="0">
              <a:spcBef>
                <a:spcPct val="0"/>
              </a:spcBef>
              <a:spcAft>
                <a:spcPct val="0"/>
              </a:spcAft>
              <a:defRPr sz="900" b="1" i="1">
                <a:solidFill>
                  <a:schemeClr val="tx1"/>
                </a:solidFill>
                <a:latin typeface="Arial" panose="020B0604020202020204" pitchFamily="34" charset="0"/>
              </a:defRPr>
            </a:lvl6pPr>
            <a:lvl7pPr marL="2971800" indent="-228600" eaLnBrk="0" fontAlgn="base" hangingPunct="0">
              <a:spcBef>
                <a:spcPct val="0"/>
              </a:spcBef>
              <a:spcAft>
                <a:spcPct val="0"/>
              </a:spcAft>
              <a:defRPr sz="900" b="1" i="1">
                <a:solidFill>
                  <a:schemeClr val="tx1"/>
                </a:solidFill>
                <a:latin typeface="Arial" panose="020B0604020202020204" pitchFamily="34" charset="0"/>
              </a:defRPr>
            </a:lvl7pPr>
            <a:lvl8pPr marL="3429000" indent="-228600" eaLnBrk="0" fontAlgn="base" hangingPunct="0">
              <a:spcBef>
                <a:spcPct val="0"/>
              </a:spcBef>
              <a:spcAft>
                <a:spcPct val="0"/>
              </a:spcAft>
              <a:defRPr sz="900" b="1" i="1">
                <a:solidFill>
                  <a:schemeClr val="tx1"/>
                </a:solidFill>
                <a:latin typeface="Arial" panose="020B0604020202020204" pitchFamily="34" charset="0"/>
              </a:defRPr>
            </a:lvl8pPr>
            <a:lvl9pPr marL="3886200" indent="-228600" eaLnBrk="0" fontAlgn="base" hangingPunct="0">
              <a:spcBef>
                <a:spcPct val="0"/>
              </a:spcBef>
              <a:spcAft>
                <a:spcPct val="0"/>
              </a:spcAft>
              <a:defRPr sz="900" b="1" i="1">
                <a:solidFill>
                  <a:schemeClr val="tx1"/>
                </a:solidFill>
                <a:latin typeface="Arial" panose="020B0604020202020204" pitchFamily="34" charset="0"/>
              </a:defRPr>
            </a:lvl9pPr>
          </a:lstStyle>
          <a:p>
            <a:pPr>
              <a:spcBef>
                <a:spcPct val="50000"/>
              </a:spcBef>
            </a:pPr>
            <a:r>
              <a:rPr lang="de-DE" altLang="el-GR" sz="800">
                <a:latin typeface="+mn-lt"/>
              </a:rPr>
              <a:t>Neapolis</a:t>
            </a:r>
          </a:p>
        </p:txBody>
      </p:sp>
      <p:sp>
        <p:nvSpPr>
          <p:cNvPr id="11" name="Rectangle 13"/>
          <p:cNvSpPr>
            <a:spLocks noChangeArrowheads="1"/>
          </p:cNvSpPr>
          <p:nvPr/>
        </p:nvSpPr>
        <p:spPr bwMode="auto">
          <a:xfrm>
            <a:off x="4149278" y="2311698"/>
            <a:ext cx="184307" cy="216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sz="900" b="1" i="1">
                <a:solidFill>
                  <a:schemeClr val="tx1"/>
                </a:solidFill>
                <a:latin typeface="Arial" panose="020B0604020202020204" pitchFamily="34" charset="0"/>
              </a:defRPr>
            </a:lvl1pPr>
            <a:lvl2pPr marL="742950" indent="-285750">
              <a:defRPr sz="900" b="1" i="1">
                <a:solidFill>
                  <a:schemeClr val="tx1"/>
                </a:solidFill>
                <a:latin typeface="Arial" panose="020B0604020202020204" pitchFamily="34" charset="0"/>
              </a:defRPr>
            </a:lvl2pPr>
            <a:lvl3pPr marL="1143000" indent="-228600">
              <a:defRPr sz="900" b="1" i="1">
                <a:solidFill>
                  <a:schemeClr val="tx1"/>
                </a:solidFill>
                <a:latin typeface="Arial" panose="020B0604020202020204" pitchFamily="34" charset="0"/>
              </a:defRPr>
            </a:lvl3pPr>
            <a:lvl4pPr marL="1600200" indent="-228600">
              <a:defRPr sz="900" b="1" i="1">
                <a:solidFill>
                  <a:schemeClr val="tx1"/>
                </a:solidFill>
                <a:latin typeface="Arial" panose="020B0604020202020204" pitchFamily="34" charset="0"/>
              </a:defRPr>
            </a:lvl4pPr>
            <a:lvl5pPr marL="2057400" indent="-228600">
              <a:defRPr sz="900" b="1" i="1">
                <a:solidFill>
                  <a:schemeClr val="tx1"/>
                </a:solidFill>
                <a:latin typeface="Arial" panose="020B0604020202020204" pitchFamily="34" charset="0"/>
              </a:defRPr>
            </a:lvl5pPr>
            <a:lvl6pPr marL="2514600" indent="-228600" eaLnBrk="0" fontAlgn="base" hangingPunct="0">
              <a:spcBef>
                <a:spcPct val="0"/>
              </a:spcBef>
              <a:spcAft>
                <a:spcPct val="0"/>
              </a:spcAft>
              <a:defRPr sz="900" b="1" i="1">
                <a:solidFill>
                  <a:schemeClr val="tx1"/>
                </a:solidFill>
                <a:latin typeface="Arial" panose="020B0604020202020204" pitchFamily="34" charset="0"/>
              </a:defRPr>
            </a:lvl6pPr>
            <a:lvl7pPr marL="2971800" indent="-228600" eaLnBrk="0" fontAlgn="base" hangingPunct="0">
              <a:spcBef>
                <a:spcPct val="0"/>
              </a:spcBef>
              <a:spcAft>
                <a:spcPct val="0"/>
              </a:spcAft>
              <a:defRPr sz="900" b="1" i="1">
                <a:solidFill>
                  <a:schemeClr val="tx1"/>
                </a:solidFill>
                <a:latin typeface="Arial" panose="020B0604020202020204" pitchFamily="34" charset="0"/>
              </a:defRPr>
            </a:lvl7pPr>
            <a:lvl8pPr marL="3429000" indent="-228600" eaLnBrk="0" fontAlgn="base" hangingPunct="0">
              <a:spcBef>
                <a:spcPct val="0"/>
              </a:spcBef>
              <a:spcAft>
                <a:spcPct val="0"/>
              </a:spcAft>
              <a:defRPr sz="900" b="1" i="1">
                <a:solidFill>
                  <a:schemeClr val="tx1"/>
                </a:solidFill>
                <a:latin typeface="Arial" panose="020B0604020202020204" pitchFamily="34" charset="0"/>
              </a:defRPr>
            </a:lvl8pPr>
            <a:lvl9pPr marL="3886200" indent="-228600" eaLnBrk="0" fontAlgn="base" hangingPunct="0">
              <a:spcBef>
                <a:spcPct val="0"/>
              </a:spcBef>
              <a:spcAft>
                <a:spcPct val="0"/>
              </a:spcAft>
              <a:defRPr sz="900" b="1" i="1">
                <a:solidFill>
                  <a:schemeClr val="tx1"/>
                </a:solidFill>
                <a:latin typeface="Arial" panose="020B0604020202020204" pitchFamily="34" charset="0"/>
              </a:defRPr>
            </a:lvl9pPr>
          </a:lstStyle>
          <a:p>
            <a:pPr>
              <a:spcBef>
                <a:spcPct val="50000"/>
              </a:spcBef>
            </a:pPr>
            <a:r>
              <a:rPr lang="de-DE" altLang="el-GR" sz="800">
                <a:latin typeface="+mn-lt"/>
              </a:rPr>
              <a:t>•</a:t>
            </a:r>
          </a:p>
        </p:txBody>
      </p:sp>
      <p:sp>
        <p:nvSpPr>
          <p:cNvPr id="12" name="Line 14"/>
          <p:cNvSpPr>
            <a:spLocks noChangeShapeType="1"/>
          </p:cNvSpPr>
          <p:nvPr/>
        </p:nvSpPr>
        <p:spPr bwMode="auto">
          <a:xfrm>
            <a:off x="4255641" y="2433935"/>
            <a:ext cx="0" cy="12385"/>
          </a:xfrm>
          <a:prstGeom prst="line">
            <a:avLst/>
          </a:prstGeom>
          <a:noFill/>
          <a:ln w="12700">
            <a:solidFill>
              <a:srgbClr val="DDDDDD"/>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l-GR"/>
          </a:p>
        </p:txBody>
      </p:sp>
      <p:sp>
        <p:nvSpPr>
          <p:cNvPr id="13" name="Rectangle 15"/>
          <p:cNvSpPr>
            <a:spLocks noChangeArrowheads="1"/>
          </p:cNvSpPr>
          <p:nvPr/>
        </p:nvSpPr>
        <p:spPr bwMode="auto">
          <a:xfrm>
            <a:off x="3836540" y="2389486"/>
            <a:ext cx="714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900" b="1" i="1">
                <a:solidFill>
                  <a:schemeClr val="tx1"/>
                </a:solidFill>
                <a:latin typeface="Arial" panose="020B0604020202020204" pitchFamily="34" charset="0"/>
              </a:defRPr>
            </a:lvl1pPr>
            <a:lvl2pPr marL="742950" indent="-285750">
              <a:defRPr sz="900" b="1" i="1">
                <a:solidFill>
                  <a:schemeClr val="tx1"/>
                </a:solidFill>
                <a:latin typeface="Arial" panose="020B0604020202020204" pitchFamily="34" charset="0"/>
              </a:defRPr>
            </a:lvl2pPr>
            <a:lvl3pPr marL="1143000" indent="-228600">
              <a:defRPr sz="900" b="1" i="1">
                <a:solidFill>
                  <a:schemeClr val="tx1"/>
                </a:solidFill>
                <a:latin typeface="Arial" panose="020B0604020202020204" pitchFamily="34" charset="0"/>
              </a:defRPr>
            </a:lvl3pPr>
            <a:lvl4pPr marL="1600200" indent="-228600">
              <a:defRPr sz="900" b="1" i="1">
                <a:solidFill>
                  <a:schemeClr val="tx1"/>
                </a:solidFill>
                <a:latin typeface="Arial" panose="020B0604020202020204" pitchFamily="34" charset="0"/>
              </a:defRPr>
            </a:lvl4pPr>
            <a:lvl5pPr marL="2057400" indent="-228600">
              <a:defRPr sz="900" b="1" i="1">
                <a:solidFill>
                  <a:schemeClr val="tx1"/>
                </a:solidFill>
                <a:latin typeface="Arial" panose="020B0604020202020204" pitchFamily="34" charset="0"/>
              </a:defRPr>
            </a:lvl5pPr>
            <a:lvl6pPr marL="2514600" indent="-228600" eaLnBrk="0" fontAlgn="base" hangingPunct="0">
              <a:spcBef>
                <a:spcPct val="0"/>
              </a:spcBef>
              <a:spcAft>
                <a:spcPct val="0"/>
              </a:spcAft>
              <a:defRPr sz="900" b="1" i="1">
                <a:solidFill>
                  <a:schemeClr val="tx1"/>
                </a:solidFill>
                <a:latin typeface="Arial" panose="020B0604020202020204" pitchFamily="34" charset="0"/>
              </a:defRPr>
            </a:lvl6pPr>
            <a:lvl7pPr marL="2971800" indent="-228600" eaLnBrk="0" fontAlgn="base" hangingPunct="0">
              <a:spcBef>
                <a:spcPct val="0"/>
              </a:spcBef>
              <a:spcAft>
                <a:spcPct val="0"/>
              </a:spcAft>
              <a:defRPr sz="900" b="1" i="1">
                <a:solidFill>
                  <a:schemeClr val="tx1"/>
                </a:solidFill>
                <a:latin typeface="Arial" panose="020B0604020202020204" pitchFamily="34" charset="0"/>
              </a:defRPr>
            </a:lvl7pPr>
            <a:lvl8pPr marL="3429000" indent="-228600" eaLnBrk="0" fontAlgn="base" hangingPunct="0">
              <a:spcBef>
                <a:spcPct val="0"/>
              </a:spcBef>
              <a:spcAft>
                <a:spcPct val="0"/>
              </a:spcAft>
              <a:defRPr sz="900" b="1" i="1">
                <a:solidFill>
                  <a:schemeClr val="tx1"/>
                </a:solidFill>
                <a:latin typeface="Arial" panose="020B0604020202020204" pitchFamily="34" charset="0"/>
              </a:defRPr>
            </a:lvl8pPr>
            <a:lvl9pPr marL="3886200" indent="-228600" eaLnBrk="0" fontAlgn="base" hangingPunct="0">
              <a:spcBef>
                <a:spcPct val="0"/>
              </a:spcBef>
              <a:spcAft>
                <a:spcPct val="0"/>
              </a:spcAft>
              <a:defRPr sz="900" b="1" i="1">
                <a:solidFill>
                  <a:schemeClr val="tx1"/>
                </a:solidFill>
                <a:latin typeface="Arial" panose="020B0604020202020204" pitchFamily="34" charset="0"/>
              </a:defRPr>
            </a:lvl9pPr>
          </a:lstStyle>
          <a:p>
            <a:pPr>
              <a:spcBef>
                <a:spcPct val="50000"/>
              </a:spcBef>
            </a:pPr>
            <a:r>
              <a:rPr lang="de-DE" altLang="el-GR" sz="1600">
                <a:latin typeface="+mn-lt"/>
              </a:rPr>
              <a:t>•</a:t>
            </a:r>
          </a:p>
        </p:txBody>
      </p:sp>
      <p:sp>
        <p:nvSpPr>
          <p:cNvPr id="14" name="Rectangle 16"/>
          <p:cNvSpPr>
            <a:spLocks noChangeArrowheads="1"/>
          </p:cNvSpPr>
          <p:nvPr/>
        </p:nvSpPr>
        <p:spPr bwMode="auto">
          <a:xfrm>
            <a:off x="3290441" y="2435523"/>
            <a:ext cx="554512" cy="123111"/>
          </a:xfrm>
          <a:prstGeom prst="rect">
            <a:avLst/>
          </a:prstGeom>
          <a:noFill/>
          <a:ln w="9525">
            <a:noFill/>
            <a:miter lim="800000"/>
            <a:headEnd/>
            <a:tailEnd/>
          </a:ln>
          <a:effectLst/>
        </p:spPr>
        <p:txBody>
          <a:bodyPr wrap="square" lIns="0" tIns="0" rIns="0" bIns="0">
            <a:spAutoFit/>
          </a:bodyPr>
          <a:lstStyle/>
          <a:p>
            <a:pPr>
              <a:spcBef>
                <a:spcPct val="50000"/>
              </a:spcBef>
              <a:defRPr/>
            </a:pPr>
            <a:r>
              <a:rPr lang="de-DE" sz="800" i="0">
                <a:effectLst>
                  <a:outerShdw blurRad="38100" dist="38100" dir="2700000" algn="tl">
                    <a:srgbClr val="C0C0C0"/>
                  </a:outerShdw>
                </a:effectLst>
              </a:rPr>
              <a:t>Amphipolis</a:t>
            </a:r>
          </a:p>
        </p:txBody>
      </p:sp>
      <p:sp>
        <p:nvSpPr>
          <p:cNvPr id="15" name="Rectangle 17"/>
          <p:cNvSpPr>
            <a:spLocks noChangeArrowheads="1"/>
          </p:cNvSpPr>
          <p:nvPr/>
        </p:nvSpPr>
        <p:spPr bwMode="auto">
          <a:xfrm>
            <a:off x="310878" y="6041609"/>
            <a:ext cx="8770490" cy="24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sz="900" b="1" i="1">
                <a:solidFill>
                  <a:schemeClr val="tx1"/>
                </a:solidFill>
                <a:latin typeface="Arial" panose="020B0604020202020204" pitchFamily="34" charset="0"/>
              </a:defRPr>
            </a:lvl1pPr>
            <a:lvl2pPr marL="742950" indent="-285750">
              <a:defRPr sz="900" b="1" i="1">
                <a:solidFill>
                  <a:schemeClr val="tx1"/>
                </a:solidFill>
                <a:latin typeface="Arial" panose="020B0604020202020204" pitchFamily="34" charset="0"/>
              </a:defRPr>
            </a:lvl2pPr>
            <a:lvl3pPr marL="1143000" indent="-228600">
              <a:defRPr sz="900" b="1" i="1">
                <a:solidFill>
                  <a:schemeClr val="tx1"/>
                </a:solidFill>
                <a:latin typeface="Arial" panose="020B0604020202020204" pitchFamily="34" charset="0"/>
              </a:defRPr>
            </a:lvl3pPr>
            <a:lvl4pPr marL="1600200" indent="-228600">
              <a:defRPr sz="900" b="1" i="1">
                <a:solidFill>
                  <a:schemeClr val="tx1"/>
                </a:solidFill>
                <a:latin typeface="Arial" panose="020B0604020202020204" pitchFamily="34" charset="0"/>
              </a:defRPr>
            </a:lvl4pPr>
            <a:lvl5pPr marL="2057400" indent="-228600">
              <a:defRPr sz="900" b="1" i="1">
                <a:solidFill>
                  <a:schemeClr val="tx1"/>
                </a:solidFill>
                <a:latin typeface="Arial" panose="020B0604020202020204" pitchFamily="34" charset="0"/>
              </a:defRPr>
            </a:lvl5pPr>
            <a:lvl6pPr marL="2514600" indent="-228600" eaLnBrk="0" fontAlgn="base" hangingPunct="0">
              <a:spcBef>
                <a:spcPct val="0"/>
              </a:spcBef>
              <a:spcAft>
                <a:spcPct val="0"/>
              </a:spcAft>
              <a:defRPr sz="900" b="1" i="1">
                <a:solidFill>
                  <a:schemeClr val="tx1"/>
                </a:solidFill>
                <a:latin typeface="Arial" panose="020B0604020202020204" pitchFamily="34" charset="0"/>
              </a:defRPr>
            </a:lvl6pPr>
            <a:lvl7pPr marL="2971800" indent="-228600" eaLnBrk="0" fontAlgn="base" hangingPunct="0">
              <a:spcBef>
                <a:spcPct val="0"/>
              </a:spcBef>
              <a:spcAft>
                <a:spcPct val="0"/>
              </a:spcAft>
              <a:defRPr sz="900" b="1" i="1">
                <a:solidFill>
                  <a:schemeClr val="tx1"/>
                </a:solidFill>
                <a:latin typeface="Arial" panose="020B0604020202020204" pitchFamily="34" charset="0"/>
              </a:defRPr>
            </a:lvl7pPr>
            <a:lvl8pPr marL="3429000" indent="-228600" eaLnBrk="0" fontAlgn="base" hangingPunct="0">
              <a:spcBef>
                <a:spcPct val="0"/>
              </a:spcBef>
              <a:spcAft>
                <a:spcPct val="0"/>
              </a:spcAft>
              <a:defRPr sz="900" b="1" i="1">
                <a:solidFill>
                  <a:schemeClr val="tx1"/>
                </a:solidFill>
                <a:latin typeface="Arial" panose="020B0604020202020204" pitchFamily="34" charset="0"/>
              </a:defRPr>
            </a:lvl8pPr>
            <a:lvl9pPr marL="3886200" indent="-228600" eaLnBrk="0" fontAlgn="base" hangingPunct="0">
              <a:spcBef>
                <a:spcPct val="0"/>
              </a:spcBef>
              <a:spcAft>
                <a:spcPct val="0"/>
              </a:spcAft>
              <a:defRPr sz="900" b="1" i="1">
                <a:solidFill>
                  <a:schemeClr val="tx1"/>
                </a:solidFill>
                <a:latin typeface="Arial" panose="020B0604020202020204" pitchFamily="34" charset="0"/>
              </a:defRPr>
            </a:lvl9pPr>
          </a:lstStyle>
          <a:p>
            <a:pPr algn="ctr">
              <a:spcBef>
                <a:spcPct val="50000"/>
              </a:spcBef>
            </a:pPr>
            <a:r>
              <a:rPr lang="de-DE" altLang="el-GR" sz="1000" b="0" i="0" dirty="0">
                <a:latin typeface="+mn-lt"/>
              </a:rPr>
              <a:t>© 2003 EFG Berlin </a:t>
            </a:r>
            <a:r>
              <a:rPr lang="de-DE" altLang="el-GR" sz="1000" b="0" i="0" dirty="0" err="1">
                <a:latin typeface="+mn-lt"/>
              </a:rPr>
              <a:t>Hohenstaufenstr</a:t>
            </a:r>
            <a:r>
              <a:rPr lang="de-DE" altLang="el-GR" sz="1000" b="0" i="0" dirty="0">
                <a:latin typeface="+mn-lt"/>
              </a:rPr>
              <a:t>.</a:t>
            </a:r>
          </a:p>
        </p:txBody>
      </p:sp>
      <p:sp>
        <p:nvSpPr>
          <p:cNvPr id="16" name="Rectangle 18"/>
          <p:cNvSpPr>
            <a:spLocks noChangeArrowheads="1"/>
          </p:cNvSpPr>
          <p:nvPr/>
        </p:nvSpPr>
        <p:spPr bwMode="auto">
          <a:xfrm>
            <a:off x="4665216" y="2759373"/>
            <a:ext cx="278050" cy="123111"/>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900" b="1" i="1">
                <a:solidFill>
                  <a:schemeClr val="tx1"/>
                </a:solidFill>
                <a:latin typeface="Arial" panose="020B0604020202020204" pitchFamily="34" charset="0"/>
              </a:defRPr>
            </a:lvl1pPr>
            <a:lvl2pPr marL="742950" indent="-285750">
              <a:defRPr sz="900" b="1" i="1">
                <a:solidFill>
                  <a:schemeClr val="tx1"/>
                </a:solidFill>
                <a:latin typeface="Arial" panose="020B0604020202020204" pitchFamily="34" charset="0"/>
              </a:defRPr>
            </a:lvl2pPr>
            <a:lvl3pPr marL="1143000" indent="-228600">
              <a:defRPr sz="900" b="1" i="1">
                <a:solidFill>
                  <a:schemeClr val="tx1"/>
                </a:solidFill>
                <a:latin typeface="Arial" panose="020B0604020202020204" pitchFamily="34" charset="0"/>
              </a:defRPr>
            </a:lvl3pPr>
            <a:lvl4pPr marL="1600200" indent="-228600">
              <a:defRPr sz="900" b="1" i="1">
                <a:solidFill>
                  <a:schemeClr val="tx1"/>
                </a:solidFill>
                <a:latin typeface="Arial" panose="020B0604020202020204" pitchFamily="34" charset="0"/>
              </a:defRPr>
            </a:lvl4pPr>
            <a:lvl5pPr marL="2057400" indent="-228600">
              <a:defRPr sz="900" b="1" i="1">
                <a:solidFill>
                  <a:schemeClr val="tx1"/>
                </a:solidFill>
                <a:latin typeface="Arial" panose="020B0604020202020204" pitchFamily="34" charset="0"/>
              </a:defRPr>
            </a:lvl5pPr>
            <a:lvl6pPr marL="2514600" indent="-228600" eaLnBrk="0" fontAlgn="base" hangingPunct="0">
              <a:spcBef>
                <a:spcPct val="0"/>
              </a:spcBef>
              <a:spcAft>
                <a:spcPct val="0"/>
              </a:spcAft>
              <a:defRPr sz="900" b="1" i="1">
                <a:solidFill>
                  <a:schemeClr val="tx1"/>
                </a:solidFill>
                <a:latin typeface="Arial" panose="020B0604020202020204" pitchFamily="34" charset="0"/>
              </a:defRPr>
            </a:lvl6pPr>
            <a:lvl7pPr marL="2971800" indent="-228600" eaLnBrk="0" fontAlgn="base" hangingPunct="0">
              <a:spcBef>
                <a:spcPct val="0"/>
              </a:spcBef>
              <a:spcAft>
                <a:spcPct val="0"/>
              </a:spcAft>
              <a:defRPr sz="900" b="1" i="1">
                <a:solidFill>
                  <a:schemeClr val="tx1"/>
                </a:solidFill>
                <a:latin typeface="Arial" panose="020B0604020202020204" pitchFamily="34" charset="0"/>
              </a:defRPr>
            </a:lvl7pPr>
            <a:lvl8pPr marL="3429000" indent="-228600" eaLnBrk="0" fontAlgn="base" hangingPunct="0">
              <a:spcBef>
                <a:spcPct val="0"/>
              </a:spcBef>
              <a:spcAft>
                <a:spcPct val="0"/>
              </a:spcAft>
              <a:defRPr sz="900" b="1" i="1">
                <a:solidFill>
                  <a:schemeClr val="tx1"/>
                </a:solidFill>
                <a:latin typeface="Arial" panose="020B0604020202020204" pitchFamily="34" charset="0"/>
              </a:defRPr>
            </a:lvl8pPr>
            <a:lvl9pPr marL="3886200" indent="-228600" eaLnBrk="0" fontAlgn="base" hangingPunct="0">
              <a:spcBef>
                <a:spcPct val="0"/>
              </a:spcBef>
              <a:spcAft>
                <a:spcPct val="0"/>
              </a:spcAft>
              <a:defRPr sz="900" b="1" i="1">
                <a:solidFill>
                  <a:schemeClr val="tx1"/>
                </a:solidFill>
                <a:latin typeface="Arial" panose="020B0604020202020204" pitchFamily="34" charset="0"/>
              </a:defRPr>
            </a:lvl9pPr>
          </a:lstStyle>
          <a:p>
            <a:pPr>
              <a:spcBef>
                <a:spcPct val="50000"/>
              </a:spcBef>
            </a:pPr>
            <a:r>
              <a:rPr lang="de-DE" altLang="el-GR" sz="800">
                <a:latin typeface="+mn-lt"/>
              </a:rPr>
              <a:t>Troas</a:t>
            </a:r>
          </a:p>
        </p:txBody>
      </p:sp>
      <p:sp>
        <p:nvSpPr>
          <p:cNvPr id="17" name="Rectangle 19"/>
          <p:cNvSpPr>
            <a:spLocks noChangeArrowheads="1"/>
          </p:cNvSpPr>
          <p:nvPr/>
        </p:nvSpPr>
        <p:spPr bwMode="auto">
          <a:xfrm>
            <a:off x="3988940" y="2357736"/>
            <a:ext cx="714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900" b="1" i="1">
                <a:solidFill>
                  <a:schemeClr val="tx1"/>
                </a:solidFill>
                <a:latin typeface="Arial" panose="020B0604020202020204" pitchFamily="34" charset="0"/>
              </a:defRPr>
            </a:lvl1pPr>
            <a:lvl2pPr marL="742950" indent="-285750">
              <a:defRPr sz="900" b="1" i="1">
                <a:solidFill>
                  <a:schemeClr val="tx1"/>
                </a:solidFill>
                <a:latin typeface="Arial" panose="020B0604020202020204" pitchFamily="34" charset="0"/>
              </a:defRPr>
            </a:lvl2pPr>
            <a:lvl3pPr marL="1143000" indent="-228600">
              <a:defRPr sz="900" b="1" i="1">
                <a:solidFill>
                  <a:schemeClr val="tx1"/>
                </a:solidFill>
                <a:latin typeface="Arial" panose="020B0604020202020204" pitchFamily="34" charset="0"/>
              </a:defRPr>
            </a:lvl3pPr>
            <a:lvl4pPr marL="1600200" indent="-228600">
              <a:defRPr sz="900" b="1" i="1">
                <a:solidFill>
                  <a:schemeClr val="tx1"/>
                </a:solidFill>
                <a:latin typeface="Arial" panose="020B0604020202020204" pitchFamily="34" charset="0"/>
              </a:defRPr>
            </a:lvl4pPr>
            <a:lvl5pPr marL="2057400" indent="-228600">
              <a:defRPr sz="900" b="1" i="1">
                <a:solidFill>
                  <a:schemeClr val="tx1"/>
                </a:solidFill>
                <a:latin typeface="Arial" panose="020B0604020202020204" pitchFamily="34" charset="0"/>
              </a:defRPr>
            </a:lvl5pPr>
            <a:lvl6pPr marL="2514600" indent="-228600" eaLnBrk="0" fontAlgn="base" hangingPunct="0">
              <a:spcBef>
                <a:spcPct val="0"/>
              </a:spcBef>
              <a:spcAft>
                <a:spcPct val="0"/>
              </a:spcAft>
              <a:defRPr sz="900" b="1" i="1">
                <a:solidFill>
                  <a:schemeClr val="tx1"/>
                </a:solidFill>
                <a:latin typeface="Arial" panose="020B0604020202020204" pitchFamily="34" charset="0"/>
              </a:defRPr>
            </a:lvl6pPr>
            <a:lvl7pPr marL="2971800" indent="-228600" eaLnBrk="0" fontAlgn="base" hangingPunct="0">
              <a:spcBef>
                <a:spcPct val="0"/>
              </a:spcBef>
              <a:spcAft>
                <a:spcPct val="0"/>
              </a:spcAft>
              <a:defRPr sz="900" b="1" i="1">
                <a:solidFill>
                  <a:schemeClr val="tx1"/>
                </a:solidFill>
                <a:latin typeface="Arial" panose="020B0604020202020204" pitchFamily="34" charset="0"/>
              </a:defRPr>
            </a:lvl7pPr>
            <a:lvl8pPr marL="3429000" indent="-228600" eaLnBrk="0" fontAlgn="base" hangingPunct="0">
              <a:spcBef>
                <a:spcPct val="0"/>
              </a:spcBef>
              <a:spcAft>
                <a:spcPct val="0"/>
              </a:spcAft>
              <a:defRPr sz="900" b="1" i="1">
                <a:solidFill>
                  <a:schemeClr val="tx1"/>
                </a:solidFill>
                <a:latin typeface="Arial" panose="020B0604020202020204" pitchFamily="34" charset="0"/>
              </a:defRPr>
            </a:lvl8pPr>
            <a:lvl9pPr marL="3886200" indent="-228600" eaLnBrk="0" fontAlgn="base" hangingPunct="0">
              <a:spcBef>
                <a:spcPct val="0"/>
              </a:spcBef>
              <a:spcAft>
                <a:spcPct val="0"/>
              </a:spcAft>
              <a:defRPr sz="900" b="1" i="1">
                <a:solidFill>
                  <a:schemeClr val="tx1"/>
                </a:solidFill>
                <a:latin typeface="Arial" panose="020B0604020202020204" pitchFamily="34" charset="0"/>
              </a:defRPr>
            </a:lvl9pPr>
          </a:lstStyle>
          <a:p>
            <a:pPr>
              <a:spcBef>
                <a:spcPct val="50000"/>
              </a:spcBef>
            </a:pPr>
            <a:r>
              <a:rPr lang="de-DE" altLang="el-GR" sz="1600">
                <a:latin typeface="+mn-lt"/>
              </a:rPr>
              <a:t>•</a:t>
            </a:r>
          </a:p>
        </p:txBody>
      </p:sp>
      <p:sp>
        <p:nvSpPr>
          <p:cNvPr id="2" name="Title 1"/>
          <p:cNvSpPr>
            <a:spLocks noGrp="1"/>
          </p:cNvSpPr>
          <p:nvPr>
            <p:ph type="title"/>
          </p:nvPr>
        </p:nvSpPr>
        <p:spPr>
          <a:xfrm>
            <a:off x="310878" y="274638"/>
            <a:ext cx="8653610" cy="1143000"/>
          </a:xfrm>
          <a:solidFill>
            <a:schemeClr val="bg1"/>
          </a:solidFill>
        </p:spPr>
        <p:txBody>
          <a:bodyPr>
            <a:noAutofit/>
          </a:bodyPr>
          <a:lstStyle/>
          <a:p>
            <a:pPr>
              <a:spcBef>
                <a:spcPct val="50000"/>
              </a:spcBef>
            </a:pPr>
            <a:r>
              <a:rPr lang="el-GR" altLang="el-GR" sz="4000" dirty="0">
                <a:solidFill>
                  <a:srgbClr val="5075BC"/>
                </a:solidFill>
              </a:rPr>
              <a:t>Το ΌΧΙ του Αγ. Πνεύματος </a:t>
            </a:r>
            <a:r>
              <a:rPr lang="el-GR" altLang="el-GR" sz="3600" dirty="0" smtClean="0">
                <a:solidFill>
                  <a:srgbClr val="4F81BD"/>
                </a:solidFill>
                <a:latin typeface="+mn-lt"/>
              </a:rPr>
              <a:t/>
            </a:r>
            <a:br>
              <a:rPr lang="el-GR" altLang="el-GR" sz="3600" dirty="0" smtClean="0">
                <a:solidFill>
                  <a:srgbClr val="4F81BD"/>
                </a:solidFill>
                <a:latin typeface="+mn-lt"/>
              </a:rPr>
            </a:br>
            <a:r>
              <a:rPr lang="el-GR" altLang="el-GR" sz="2400" dirty="0">
                <a:solidFill>
                  <a:srgbClr val="4F81BD"/>
                </a:solidFill>
                <a:latin typeface="+mn-lt"/>
              </a:rPr>
              <a:t>Γ</a:t>
            </a:r>
            <a:r>
              <a:rPr lang="el-GR" altLang="el-GR" sz="2400" dirty="0" smtClean="0">
                <a:solidFill>
                  <a:srgbClr val="4F81BD"/>
                </a:solidFill>
                <a:latin typeface="+mn-lt"/>
              </a:rPr>
              <a:t>ια πορεία</a:t>
            </a:r>
            <a:r>
              <a:rPr lang="en-US" altLang="el-GR" sz="2400" dirty="0" smtClean="0">
                <a:solidFill>
                  <a:srgbClr val="4F81BD"/>
                </a:solidFill>
                <a:latin typeface="+mn-lt"/>
              </a:rPr>
              <a:t> </a:t>
            </a:r>
            <a:r>
              <a:rPr lang="el-GR" altLang="el-GR" sz="2400" dirty="0" smtClean="0">
                <a:solidFill>
                  <a:srgbClr val="4F81BD"/>
                </a:solidFill>
                <a:latin typeface="+mn-lt"/>
              </a:rPr>
              <a:t>στα μελλοντικά κλίματα της Κωνσταντινούπολης</a:t>
            </a:r>
            <a:endParaRPr lang="de-DE" altLang="el-GR" sz="2400" dirty="0">
              <a:solidFill>
                <a:srgbClr val="4F81BD"/>
              </a:solidFill>
              <a:latin typeface="+mn-lt"/>
            </a:endParaRPr>
          </a:p>
        </p:txBody>
      </p:sp>
      <p:sp>
        <p:nvSpPr>
          <p:cNvPr id="19" name="Rectangle 2"/>
          <p:cNvSpPr>
            <a:spLocks noChangeArrowheads="1"/>
          </p:cNvSpPr>
          <p:nvPr/>
        </p:nvSpPr>
        <p:spPr bwMode="auto">
          <a:xfrm>
            <a:off x="7505700" y="2927350"/>
            <a:ext cx="880049"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900" b="1" i="1">
                <a:solidFill>
                  <a:schemeClr val="tx1"/>
                </a:solidFill>
                <a:latin typeface="Arial" panose="020B0604020202020204" pitchFamily="34" charset="0"/>
              </a:defRPr>
            </a:lvl1pPr>
            <a:lvl2pPr marL="742950" indent="-285750">
              <a:defRPr sz="900" b="1" i="1">
                <a:solidFill>
                  <a:schemeClr val="tx1"/>
                </a:solidFill>
                <a:latin typeface="Arial" panose="020B0604020202020204" pitchFamily="34" charset="0"/>
              </a:defRPr>
            </a:lvl2pPr>
            <a:lvl3pPr marL="1143000" indent="-228600">
              <a:defRPr sz="900" b="1" i="1">
                <a:solidFill>
                  <a:schemeClr val="tx1"/>
                </a:solidFill>
                <a:latin typeface="Arial" panose="020B0604020202020204" pitchFamily="34" charset="0"/>
              </a:defRPr>
            </a:lvl3pPr>
            <a:lvl4pPr marL="1600200" indent="-228600">
              <a:defRPr sz="900" b="1" i="1">
                <a:solidFill>
                  <a:schemeClr val="tx1"/>
                </a:solidFill>
                <a:latin typeface="Arial" panose="020B0604020202020204" pitchFamily="34" charset="0"/>
              </a:defRPr>
            </a:lvl4pPr>
            <a:lvl5pPr marL="2057400" indent="-228600">
              <a:defRPr sz="900" b="1" i="1">
                <a:solidFill>
                  <a:schemeClr val="tx1"/>
                </a:solidFill>
                <a:latin typeface="Arial" panose="020B0604020202020204" pitchFamily="34" charset="0"/>
              </a:defRPr>
            </a:lvl5pPr>
            <a:lvl6pPr marL="2514600" indent="-228600" eaLnBrk="0" fontAlgn="base" hangingPunct="0">
              <a:spcBef>
                <a:spcPct val="0"/>
              </a:spcBef>
              <a:spcAft>
                <a:spcPct val="0"/>
              </a:spcAft>
              <a:defRPr sz="900" b="1" i="1">
                <a:solidFill>
                  <a:schemeClr val="tx1"/>
                </a:solidFill>
                <a:latin typeface="Arial" panose="020B0604020202020204" pitchFamily="34" charset="0"/>
              </a:defRPr>
            </a:lvl6pPr>
            <a:lvl7pPr marL="2971800" indent="-228600" eaLnBrk="0" fontAlgn="base" hangingPunct="0">
              <a:spcBef>
                <a:spcPct val="0"/>
              </a:spcBef>
              <a:spcAft>
                <a:spcPct val="0"/>
              </a:spcAft>
              <a:defRPr sz="900" b="1" i="1">
                <a:solidFill>
                  <a:schemeClr val="tx1"/>
                </a:solidFill>
                <a:latin typeface="Arial" panose="020B0604020202020204" pitchFamily="34" charset="0"/>
              </a:defRPr>
            </a:lvl7pPr>
            <a:lvl8pPr marL="3429000" indent="-228600" eaLnBrk="0" fontAlgn="base" hangingPunct="0">
              <a:spcBef>
                <a:spcPct val="0"/>
              </a:spcBef>
              <a:spcAft>
                <a:spcPct val="0"/>
              </a:spcAft>
              <a:defRPr sz="900" b="1" i="1">
                <a:solidFill>
                  <a:schemeClr val="tx1"/>
                </a:solidFill>
                <a:latin typeface="Arial" panose="020B0604020202020204" pitchFamily="34" charset="0"/>
              </a:defRPr>
            </a:lvl8pPr>
            <a:lvl9pPr marL="3886200" indent="-228600" eaLnBrk="0" fontAlgn="base" hangingPunct="0">
              <a:spcBef>
                <a:spcPct val="0"/>
              </a:spcBef>
              <a:spcAft>
                <a:spcPct val="0"/>
              </a:spcAft>
              <a:defRPr sz="900" b="1" i="1">
                <a:solidFill>
                  <a:schemeClr val="tx1"/>
                </a:solidFill>
                <a:latin typeface="Arial" panose="020B0604020202020204" pitchFamily="34" charset="0"/>
              </a:defRPr>
            </a:lvl9pPr>
          </a:lstStyle>
          <a:p>
            <a:r>
              <a:rPr lang="de-DE" altLang="el-GR" sz="1200">
                <a:latin typeface="+mn-lt"/>
              </a:rPr>
              <a:t>Apg 15,40f</a:t>
            </a:r>
          </a:p>
        </p:txBody>
      </p:sp>
      <p:sp>
        <p:nvSpPr>
          <p:cNvPr id="20" name="Freeform 3"/>
          <p:cNvSpPr>
            <a:spLocks/>
          </p:cNvSpPr>
          <p:nvPr/>
        </p:nvSpPr>
        <p:spPr bwMode="auto">
          <a:xfrm>
            <a:off x="7513248" y="3185941"/>
            <a:ext cx="452437" cy="307975"/>
          </a:xfrm>
          <a:custGeom>
            <a:avLst/>
            <a:gdLst>
              <a:gd name="T0" fmla="*/ 2147483646 w 285"/>
              <a:gd name="T1" fmla="*/ 2147483646 h 194"/>
              <a:gd name="T2" fmla="*/ 2147483646 w 285"/>
              <a:gd name="T3" fmla="*/ 2147483646 h 194"/>
              <a:gd name="T4" fmla="*/ 2147483646 w 285"/>
              <a:gd name="T5" fmla="*/ 2147483646 h 194"/>
              <a:gd name="T6" fmla="*/ 2147483646 w 285"/>
              <a:gd name="T7" fmla="*/ 2147483646 h 194"/>
              <a:gd name="T8" fmla="*/ 2147483646 w 285"/>
              <a:gd name="T9" fmla="*/ 2147483646 h 194"/>
              <a:gd name="T10" fmla="*/ 2147483646 w 285"/>
              <a:gd name="T11" fmla="*/ 2147483646 h 194"/>
              <a:gd name="T12" fmla="*/ 2147483646 w 285"/>
              <a:gd name="T13" fmla="*/ 0 h 194"/>
              <a:gd name="T14" fmla="*/ 2147483646 w 285"/>
              <a:gd name="T15" fmla="*/ 0 h 194"/>
              <a:gd name="T16" fmla="*/ 2147483646 w 285"/>
              <a:gd name="T17" fmla="*/ 2147483646 h 194"/>
              <a:gd name="T18" fmla="*/ 2147483646 w 285"/>
              <a:gd name="T19" fmla="*/ 2147483646 h 194"/>
              <a:gd name="T20" fmla="*/ 2147483646 w 285"/>
              <a:gd name="T21" fmla="*/ 2147483646 h 194"/>
              <a:gd name="T22" fmla="*/ 2147483646 w 285"/>
              <a:gd name="T23" fmla="*/ 2147483646 h 194"/>
              <a:gd name="T24" fmla="*/ 2147483646 w 285"/>
              <a:gd name="T25" fmla="*/ 2147483646 h 194"/>
              <a:gd name="T26" fmla="*/ 2147483646 w 285"/>
              <a:gd name="T27" fmla="*/ 2147483646 h 194"/>
              <a:gd name="T28" fmla="*/ 2147483646 w 285"/>
              <a:gd name="T29" fmla="*/ 2147483646 h 194"/>
              <a:gd name="T30" fmla="*/ 0 w 285"/>
              <a:gd name="T31" fmla="*/ 2147483646 h 194"/>
              <a:gd name="T32" fmla="*/ 0 w 285"/>
              <a:gd name="T33" fmla="*/ 2147483646 h 19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194"/>
              <a:gd name="T53" fmla="*/ 285 w 285"/>
              <a:gd name="T54" fmla="*/ 194 h 19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194">
                <a:moveTo>
                  <a:pt x="227" y="193"/>
                </a:moveTo>
                <a:lnTo>
                  <a:pt x="259" y="128"/>
                </a:lnTo>
                <a:lnTo>
                  <a:pt x="276" y="69"/>
                </a:lnTo>
                <a:lnTo>
                  <a:pt x="284" y="44"/>
                </a:lnTo>
                <a:lnTo>
                  <a:pt x="284" y="26"/>
                </a:lnTo>
                <a:lnTo>
                  <a:pt x="284" y="8"/>
                </a:lnTo>
                <a:lnTo>
                  <a:pt x="276" y="0"/>
                </a:lnTo>
                <a:lnTo>
                  <a:pt x="259" y="0"/>
                </a:lnTo>
                <a:lnTo>
                  <a:pt x="235" y="8"/>
                </a:lnTo>
                <a:lnTo>
                  <a:pt x="194" y="18"/>
                </a:lnTo>
                <a:lnTo>
                  <a:pt x="162" y="37"/>
                </a:lnTo>
                <a:lnTo>
                  <a:pt x="89" y="73"/>
                </a:lnTo>
                <a:lnTo>
                  <a:pt x="56" y="88"/>
                </a:lnTo>
                <a:lnTo>
                  <a:pt x="32" y="95"/>
                </a:lnTo>
                <a:lnTo>
                  <a:pt x="8" y="102"/>
                </a:lnTo>
                <a:lnTo>
                  <a:pt x="0" y="102"/>
                </a:lnTo>
                <a:lnTo>
                  <a:pt x="0" y="98"/>
                </a:lnTo>
              </a:path>
            </a:pathLst>
          </a:custGeom>
          <a:noFill/>
          <a:ln w="12700" cap="rnd" cmpd="sng">
            <a:solidFill>
              <a:schemeClr val="hlink"/>
            </a:solidFill>
            <a:prstDash val="solid"/>
            <a:round/>
            <a:headEnd type="none" w="sm" len="sm"/>
            <a:tailEnd type="stealth" w="med" len="me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4" name="Rectangle 6"/>
          <p:cNvSpPr>
            <a:spLocks noChangeArrowheads="1"/>
          </p:cNvSpPr>
          <p:nvPr/>
        </p:nvSpPr>
        <p:spPr bwMode="auto">
          <a:xfrm>
            <a:off x="5775903" y="1990967"/>
            <a:ext cx="1096888" cy="323808"/>
          </a:xfrm>
          <a:prstGeom prst="rect">
            <a:avLst/>
          </a:prstGeom>
          <a:solidFill>
            <a:schemeClr val="bg1"/>
          </a:solidFill>
          <a:ln w="9525">
            <a:solidFill>
              <a:srgbClr val="000000"/>
            </a:solidFill>
            <a:miter lim="800000"/>
            <a:headEnd/>
            <a:tailEnd/>
          </a:ln>
          <a:extLst/>
        </p:spPr>
        <p:txBody>
          <a:bodyPr lIns="92075" tIns="46038" rIns="92075" bIns="46038">
            <a:spAutoFit/>
          </a:bodyPr>
          <a:lstStyle>
            <a:lvl1pPr>
              <a:defRPr sz="900" b="1" i="1">
                <a:solidFill>
                  <a:schemeClr val="tx1"/>
                </a:solidFill>
                <a:latin typeface="Arial" panose="020B0604020202020204" pitchFamily="34" charset="0"/>
              </a:defRPr>
            </a:lvl1pPr>
            <a:lvl2pPr marL="742950" indent="-285750">
              <a:defRPr sz="900" b="1" i="1">
                <a:solidFill>
                  <a:schemeClr val="tx1"/>
                </a:solidFill>
                <a:latin typeface="Arial" panose="020B0604020202020204" pitchFamily="34" charset="0"/>
              </a:defRPr>
            </a:lvl2pPr>
            <a:lvl3pPr marL="1143000" indent="-228600">
              <a:defRPr sz="900" b="1" i="1">
                <a:solidFill>
                  <a:schemeClr val="tx1"/>
                </a:solidFill>
                <a:latin typeface="Arial" panose="020B0604020202020204" pitchFamily="34" charset="0"/>
              </a:defRPr>
            </a:lvl3pPr>
            <a:lvl4pPr marL="1600200" indent="-228600">
              <a:defRPr sz="900" b="1" i="1">
                <a:solidFill>
                  <a:schemeClr val="tx1"/>
                </a:solidFill>
                <a:latin typeface="Arial" panose="020B0604020202020204" pitchFamily="34" charset="0"/>
              </a:defRPr>
            </a:lvl4pPr>
            <a:lvl5pPr marL="2057400" indent="-228600">
              <a:defRPr sz="900" b="1" i="1">
                <a:solidFill>
                  <a:schemeClr val="tx1"/>
                </a:solidFill>
                <a:latin typeface="Arial" panose="020B0604020202020204" pitchFamily="34" charset="0"/>
              </a:defRPr>
            </a:lvl5pPr>
            <a:lvl6pPr marL="2514600" indent="-228600" eaLnBrk="0" fontAlgn="base" hangingPunct="0">
              <a:spcBef>
                <a:spcPct val="0"/>
              </a:spcBef>
              <a:spcAft>
                <a:spcPct val="0"/>
              </a:spcAft>
              <a:defRPr sz="900" b="1" i="1">
                <a:solidFill>
                  <a:schemeClr val="tx1"/>
                </a:solidFill>
                <a:latin typeface="Arial" panose="020B0604020202020204" pitchFamily="34" charset="0"/>
              </a:defRPr>
            </a:lvl6pPr>
            <a:lvl7pPr marL="2971800" indent="-228600" eaLnBrk="0" fontAlgn="base" hangingPunct="0">
              <a:spcBef>
                <a:spcPct val="0"/>
              </a:spcBef>
              <a:spcAft>
                <a:spcPct val="0"/>
              </a:spcAft>
              <a:defRPr sz="900" b="1" i="1">
                <a:solidFill>
                  <a:schemeClr val="tx1"/>
                </a:solidFill>
                <a:latin typeface="Arial" panose="020B0604020202020204" pitchFamily="34" charset="0"/>
              </a:defRPr>
            </a:lvl7pPr>
            <a:lvl8pPr marL="3429000" indent="-228600" eaLnBrk="0" fontAlgn="base" hangingPunct="0">
              <a:spcBef>
                <a:spcPct val="0"/>
              </a:spcBef>
              <a:spcAft>
                <a:spcPct val="0"/>
              </a:spcAft>
              <a:defRPr sz="900" b="1" i="1">
                <a:solidFill>
                  <a:schemeClr val="tx1"/>
                </a:solidFill>
                <a:latin typeface="Arial" panose="020B0604020202020204" pitchFamily="34" charset="0"/>
              </a:defRPr>
            </a:lvl8pPr>
            <a:lvl9pPr marL="3886200" indent="-228600" eaLnBrk="0" fontAlgn="base" hangingPunct="0">
              <a:spcBef>
                <a:spcPct val="0"/>
              </a:spcBef>
              <a:spcAft>
                <a:spcPct val="0"/>
              </a:spcAft>
              <a:defRPr sz="900" b="1" i="1">
                <a:solidFill>
                  <a:schemeClr val="tx1"/>
                </a:solidFill>
                <a:latin typeface="Arial" panose="020B0604020202020204" pitchFamily="34" charset="0"/>
              </a:defRPr>
            </a:lvl9pPr>
          </a:lstStyle>
          <a:p>
            <a:r>
              <a:rPr lang="de-DE" altLang="el-GR" sz="1500" dirty="0">
                <a:latin typeface="+mn-lt"/>
              </a:rPr>
              <a:t>B</a:t>
            </a:r>
            <a:r>
              <a:rPr lang="el-GR" altLang="el-GR" sz="1500" dirty="0" err="1">
                <a:latin typeface="+mn-lt"/>
              </a:rPr>
              <a:t>ιθυνία</a:t>
            </a:r>
            <a:endParaRPr lang="de-DE" altLang="el-GR" sz="1500" b="0" dirty="0">
              <a:latin typeface="+mn-lt"/>
            </a:endParaRPr>
          </a:p>
        </p:txBody>
      </p:sp>
      <p:grpSp>
        <p:nvGrpSpPr>
          <p:cNvPr id="25" name="Group 7"/>
          <p:cNvGrpSpPr>
            <a:grpSpLocks/>
          </p:cNvGrpSpPr>
          <p:nvPr/>
        </p:nvGrpSpPr>
        <p:grpSpPr bwMode="auto">
          <a:xfrm>
            <a:off x="3527425" y="4013200"/>
            <a:ext cx="3540125" cy="1477963"/>
            <a:chOff x="142" y="3022"/>
            <a:chExt cx="3316" cy="628"/>
          </a:xfrm>
          <a:solidFill>
            <a:schemeClr val="bg1"/>
          </a:solidFill>
        </p:grpSpPr>
        <p:sp>
          <p:nvSpPr>
            <p:cNvPr id="26" name="Rectangle 8"/>
            <p:cNvSpPr>
              <a:spLocks noChangeArrowheads="1"/>
            </p:cNvSpPr>
            <p:nvPr/>
          </p:nvSpPr>
          <p:spPr bwMode="auto">
            <a:xfrm>
              <a:off x="142" y="3022"/>
              <a:ext cx="3316" cy="628"/>
            </a:xfrm>
            <a:prstGeom prst="rect">
              <a:avLst/>
            </a:prstGeom>
            <a:grpFill/>
            <a:ln w="12700">
              <a:solidFill>
                <a:srgbClr val="5075BC"/>
              </a:solidFill>
              <a:miter lim="800000"/>
              <a:headEnd/>
              <a:tailEnd/>
            </a:ln>
          </p:spPr>
          <p:txBody>
            <a:bodyPr wrap="none" anchor="ctr"/>
            <a:lstStyle>
              <a:lvl1pPr>
                <a:defRPr sz="900" b="1" i="1">
                  <a:solidFill>
                    <a:schemeClr val="tx1"/>
                  </a:solidFill>
                  <a:latin typeface="Arial" panose="020B0604020202020204" pitchFamily="34" charset="0"/>
                </a:defRPr>
              </a:lvl1pPr>
              <a:lvl2pPr marL="742950" indent="-285750">
                <a:defRPr sz="900" b="1" i="1">
                  <a:solidFill>
                    <a:schemeClr val="tx1"/>
                  </a:solidFill>
                  <a:latin typeface="Arial" panose="020B0604020202020204" pitchFamily="34" charset="0"/>
                </a:defRPr>
              </a:lvl2pPr>
              <a:lvl3pPr marL="1143000" indent="-228600">
                <a:defRPr sz="900" b="1" i="1">
                  <a:solidFill>
                    <a:schemeClr val="tx1"/>
                  </a:solidFill>
                  <a:latin typeface="Arial" panose="020B0604020202020204" pitchFamily="34" charset="0"/>
                </a:defRPr>
              </a:lvl3pPr>
              <a:lvl4pPr marL="1600200" indent="-228600">
                <a:defRPr sz="900" b="1" i="1">
                  <a:solidFill>
                    <a:schemeClr val="tx1"/>
                  </a:solidFill>
                  <a:latin typeface="Arial" panose="020B0604020202020204" pitchFamily="34" charset="0"/>
                </a:defRPr>
              </a:lvl4pPr>
              <a:lvl5pPr marL="2057400" indent="-228600">
                <a:defRPr sz="900" b="1" i="1">
                  <a:solidFill>
                    <a:schemeClr val="tx1"/>
                  </a:solidFill>
                  <a:latin typeface="Arial" panose="020B0604020202020204" pitchFamily="34" charset="0"/>
                </a:defRPr>
              </a:lvl5pPr>
              <a:lvl6pPr marL="2514600" indent="-228600" eaLnBrk="0" fontAlgn="base" hangingPunct="0">
                <a:spcBef>
                  <a:spcPct val="0"/>
                </a:spcBef>
                <a:spcAft>
                  <a:spcPct val="0"/>
                </a:spcAft>
                <a:defRPr sz="900" b="1" i="1">
                  <a:solidFill>
                    <a:schemeClr val="tx1"/>
                  </a:solidFill>
                  <a:latin typeface="Arial" panose="020B0604020202020204" pitchFamily="34" charset="0"/>
                </a:defRPr>
              </a:lvl6pPr>
              <a:lvl7pPr marL="2971800" indent="-228600" eaLnBrk="0" fontAlgn="base" hangingPunct="0">
                <a:spcBef>
                  <a:spcPct val="0"/>
                </a:spcBef>
                <a:spcAft>
                  <a:spcPct val="0"/>
                </a:spcAft>
                <a:defRPr sz="900" b="1" i="1">
                  <a:solidFill>
                    <a:schemeClr val="tx1"/>
                  </a:solidFill>
                  <a:latin typeface="Arial" panose="020B0604020202020204" pitchFamily="34" charset="0"/>
                </a:defRPr>
              </a:lvl7pPr>
              <a:lvl8pPr marL="3429000" indent="-228600" eaLnBrk="0" fontAlgn="base" hangingPunct="0">
                <a:spcBef>
                  <a:spcPct val="0"/>
                </a:spcBef>
                <a:spcAft>
                  <a:spcPct val="0"/>
                </a:spcAft>
                <a:defRPr sz="900" b="1" i="1">
                  <a:solidFill>
                    <a:schemeClr val="tx1"/>
                  </a:solidFill>
                  <a:latin typeface="Arial" panose="020B0604020202020204" pitchFamily="34" charset="0"/>
                </a:defRPr>
              </a:lvl8pPr>
              <a:lvl9pPr marL="3886200" indent="-228600" eaLnBrk="0" fontAlgn="base" hangingPunct="0">
                <a:spcBef>
                  <a:spcPct val="0"/>
                </a:spcBef>
                <a:spcAft>
                  <a:spcPct val="0"/>
                </a:spcAft>
                <a:defRPr sz="900" b="1" i="1">
                  <a:solidFill>
                    <a:schemeClr val="tx1"/>
                  </a:solidFill>
                  <a:latin typeface="Arial" panose="020B0604020202020204" pitchFamily="34" charset="0"/>
                </a:defRPr>
              </a:lvl9pPr>
            </a:lstStyle>
            <a:p>
              <a:endParaRPr lang="el-GR" altLang="el-GR">
                <a:latin typeface="+mn-lt"/>
              </a:endParaRPr>
            </a:p>
          </p:txBody>
        </p:sp>
        <p:sp>
          <p:nvSpPr>
            <p:cNvPr id="27" name="Rectangle 9"/>
            <p:cNvSpPr>
              <a:spLocks noChangeArrowheads="1"/>
            </p:cNvSpPr>
            <p:nvPr/>
          </p:nvSpPr>
          <p:spPr bwMode="auto">
            <a:xfrm>
              <a:off x="190" y="3072"/>
              <a:ext cx="3201" cy="1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900" b="1" i="1">
                  <a:solidFill>
                    <a:schemeClr val="tx1"/>
                  </a:solidFill>
                  <a:latin typeface="Arial" panose="020B0604020202020204" pitchFamily="34" charset="0"/>
                </a:defRPr>
              </a:lvl1pPr>
              <a:lvl2pPr marL="742950" indent="-285750">
                <a:defRPr sz="900" b="1" i="1">
                  <a:solidFill>
                    <a:schemeClr val="tx1"/>
                  </a:solidFill>
                  <a:latin typeface="Arial" panose="020B0604020202020204" pitchFamily="34" charset="0"/>
                </a:defRPr>
              </a:lvl2pPr>
              <a:lvl3pPr marL="1143000" indent="-228600">
                <a:defRPr sz="900" b="1" i="1">
                  <a:solidFill>
                    <a:schemeClr val="tx1"/>
                  </a:solidFill>
                  <a:latin typeface="Arial" panose="020B0604020202020204" pitchFamily="34" charset="0"/>
                </a:defRPr>
              </a:lvl3pPr>
              <a:lvl4pPr marL="1600200" indent="-228600">
                <a:defRPr sz="900" b="1" i="1">
                  <a:solidFill>
                    <a:schemeClr val="tx1"/>
                  </a:solidFill>
                  <a:latin typeface="Arial" panose="020B0604020202020204" pitchFamily="34" charset="0"/>
                </a:defRPr>
              </a:lvl4pPr>
              <a:lvl5pPr marL="2057400" indent="-228600">
                <a:defRPr sz="900" b="1" i="1">
                  <a:solidFill>
                    <a:schemeClr val="tx1"/>
                  </a:solidFill>
                  <a:latin typeface="Arial" panose="020B0604020202020204" pitchFamily="34" charset="0"/>
                </a:defRPr>
              </a:lvl5pPr>
              <a:lvl6pPr marL="2514600" indent="-228600" eaLnBrk="0" fontAlgn="base" hangingPunct="0">
                <a:spcBef>
                  <a:spcPct val="0"/>
                </a:spcBef>
                <a:spcAft>
                  <a:spcPct val="0"/>
                </a:spcAft>
                <a:defRPr sz="900" b="1" i="1">
                  <a:solidFill>
                    <a:schemeClr val="tx1"/>
                  </a:solidFill>
                  <a:latin typeface="Arial" panose="020B0604020202020204" pitchFamily="34" charset="0"/>
                </a:defRPr>
              </a:lvl6pPr>
              <a:lvl7pPr marL="2971800" indent="-228600" eaLnBrk="0" fontAlgn="base" hangingPunct="0">
                <a:spcBef>
                  <a:spcPct val="0"/>
                </a:spcBef>
                <a:spcAft>
                  <a:spcPct val="0"/>
                </a:spcAft>
                <a:defRPr sz="900" b="1" i="1">
                  <a:solidFill>
                    <a:schemeClr val="tx1"/>
                  </a:solidFill>
                  <a:latin typeface="Arial" panose="020B0604020202020204" pitchFamily="34" charset="0"/>
                </a:defRPr>
              </a:lvl7pPr>
              <a:lvl8pPr marL="3429000" indent="-228600" eaLnBrk="0" fontAlgn="base" hangingPunct="0">
                <a:spcBef>
                  <a:spcPct val="0"/>
                </a:spcBef>
                <a:spcAft>
                  <a:spcPct val="0"/>
                </a:spcAft>
                <a:defRPr sz="900" b="1" i="1">
                  <a:solidFill>
                    <a:schemeClr val="tx1"/>
                  </a:solidFill>
                  <a:latin typeface="Arial" panose="020B0604020202020204" pitchFamily="34" charset="0"/>
                </a:defRPr>
              </a:lvl8pPr>
              <a:lvl9pPr marL="3886200" indent="-228600" eaLnBrk="0" fontAlgn="base" hangingPunct="0">
                <a:spcBef>
                  <a:spcPct val="0"/>
                </a:spcBef>
                <a:spcAft>
                  <a:spcPct val="0"/>
                </a:spcAft>
                <a:defRPr sz="900" b="1" i="1">
                  <a:solidFill>
                    <a:schemeClr val="tx1"/>
                  </a:solidFill>
                  <a:latin typeface="Arial" panose="020B0604020202020204" pitchFamily="34" charset="0"/>
                </a:defRPr>
              </a:lvl9pPr>
            </a:lstStyle>
            <a:p>
              <a:r>
                <a:rPr lang="de-DE" altLang="el-GR" sz="1400" i="0">
                  <a:latin typeface="+mn-lt"/>
                </a:rPr>
                <a:t>16,7</a:t>
              </a:r>
            </a:p>
          </p:txBody>
        </p:sp>
      </p:grpSp>
      <p:sp>
        <p:nvSpPr>
          <p:cNvPr id="30" name="Rectangle 12"/>
          <p:cNvSpPr>
            <a:spLocks noChangeArrowheads="1"/>
          </p:cNvSpPr>
          <p:nvPr/>
        </p:nvSpPr>
        <p:spPr bwMode="auto">
          <a:xfrm>
            <a:off x="4710241" y="2381590"/>
            <a:ext cx="850709" cy="323808"/>
          </a:xfrm>
          <a:prstGeom prst="rect">
            <a:avLst/>
          </a:prstGeom>
          <a:solidFill>
            <a:schemeClr val="bg1"/>
          </a:solidFill>
          <a:ln w="9525">
            <a:solidFill>
              <a:srgbClr val="000000"/>
            </a:solidFill>
            <a:miter lim="800000"/>
            <a:headEnd/>
            <a:tailEnd/>
          </a:ln>
          <a:extLst/>
        </p:spPr>
        <p:txBody>
          <a:bodyPr lIns="92075" tIns="46038" rIns="92075" bIns="46038">
            <a:spAutoFit/>
          </a:bodyPr>
          <a:lstStyle>
            <a:lvl1pPr>
              <a:defRPr sz="900" b="1" i="1">
                <a:solidFill>
                  <a:schemeClr val="tx1"/>
                </a:solidFill>
                <a:latin typeface="Arial" panose="020B0604020202020204" pitchFamily="34" charset="0"/>
              </a:defRPr>
            </a:lvl1pPr>
            <a:lvl2pPr marL="742950" indent="-285750">
              <a:defRPr sz="900" b="1" i="1">
                <a:solidFill>
                  <a:schemeClr val="tx1"/>
                </a:solidFill>
                <a:latin typeface="Arial" panose="020B0604020202020204" pitchFamily="34" charset="0"/>
              </a:defRPr>
            </a:lvl2pPr>
            <a:lvl3pPr marL="1143000" indent="-228600">
              <a:defRPr sz="900" b="1" i="1">
                <a:solidFill>
                  <a:schemeClr val="tx1"/>
                </a:solidFill>
                <a:latin typeface="Arial" panose="020B0604020202020204" pitchFamily="34" charset="0"/>
              </a:defRPr>
            </a:lvl3pPr>
            <a:lvl4pPr marL="1600200" indent="-228600">
              <a:defRPr sz="900" b="1" i="1">
                <a:solidFill>
                  <a:schemeClr val="tx1"/>
                </a:solidFill>
                <a:latin typeface="Arial" panose="020B0604020202020204" pitchFamily="34" charset="0"/>
              </a:defRPr>
            </a:lvl4pPr>
            <a:lvl5pPr marL="2057400" indent="-228600">
              <a:defRPr sz="900" b="1" i="1">
                <a:solidFill>
                  <a:schemeClr val="tx1"/>
                </a:solidFill>
                <a:latin typeface="Arial" panose="020B0604020202020204" pitchFamily="34" charset="0"/>
              </a:defRPr>
            </a:lvl5pPr>
            <a:lvl6pPr marL="2514600" indent="-228600" eaLnBrk="0" fontAlgn="base" hangingPunct="0">
              <a:spcBef>
                <a:spcPct val="0"/>
              </a:spcBef>
              <a:spcAft>
                <a:spcPct val="0"/>
              </a:spcAft>
              <a:defRPr sz="900" b="1" i="1">
                <a:solidFill>
                  <a:schemeClr val="tx1"/>
                </a:solidFill>
                <a:latin typeface="Arial" panose="020B0604020202020204" pitchFamily="34" charset="0"/>
              </a:defRPr>
            </a:lvl6pPr>
            <a:lvl7pPr marL="2971800" indent="-228600" eaLnBrk="0" fontAlgn="base" hangingPunct="0">
              <a:spcBef>
                <a:spcPct val="0"/>
              </a:spcBef>
              <a:spcAft>
                <a:spcPct val="0"/>
              </a:spcAft>
              <a:defRPr sz="900" b="1" i="1">
                <a:solidFill>
                  <a:schemeClr val="tx1"/>
                </a:solidFill>
                <a:latin typeface="Arial" panose="020B0604020202020204" pitchFamily="34" charset="0"/>
              </a:defRPr>
            </a:lvl7pPr>
            <a:lvl8pPr marL="3429000" indent="-228600" eaLnBrk="0" fontAlgn="base" hangingPunct="0">
              <a:spcBef>
                <a:spcPct val="0"/>
              </a:spcBef>
              <a:spcAft>
                <a:spcPct val="0"/>
              </a:spcAft>
              <a:defRPr sz="900" b="1" i="1">
                <a:solidFill>
                  <a:schemeClr val="tx1"/>
                </a:solidFill>
                <a:latin typeface="Arial" panose="020B0604020202020204" pitchFamily="34" charset="0"/>
              </a:defRPr>
            </a:lvl8pPr>
            <a:lvl9pPr marL="3886200" indent="-228600" eaLnBrk="0" fontAlgn="base" hangingPunct="0">
              <a:spcBef>
                <a:spcPct val="0"/>
              </a:spcBef>
              <a:spcAft>
                <a:spcPct val="0"/>
              </a:spcAft>
              <a:defRPr sz="900" b="1" i="1">
                <a:solidFill>
                  <a:schemeClr val="tx1"/>
                </a:solidFill>
                <a:latin typeface="Arial" panose="020B0604020202020204" pitchFamily="34" charset="0"/>
              </a:defRPr>
            </a:lvl9pPr>
          </a:lstStyle>
          <a:p>
            <a:r>
              <a:rPr lang="de-DE" altLang="el-GR" sz="1500" i="0" dirty="0">
                <a:latin typeface="+mn-lt"/>
              </a:rPr>
              <a:t> </a:t>
            </a:r>
            <a:r>
              <a:rPr lang="de-DE" altLang="el-GR" sz="1500" dirty="0">
                <a:latin typeface="+mn-lt"/>
              </a:rPr>
              <a:t>M</a:t>
            </a:r>
            <a:r>
              <a:rPr lang="el-GR" altLang="el-GR" sz="1500" dirty="0" err="1">
                <a:latin typeface="+mn-lt"/>
              </a:rPr>
              <a:t>υσία</a:t>
            </a:r>
            <a:endParaRPr lang="de-DE" altLang="el-GR" sz="1500" b="0" dirty="0">
              <a:latin typeface="+mn-lt"/>
            </a:endParaRPr>
          </a:p>
        </p:txBody>
      </p:sp>
      <p:sp>
        <p:nvSpPr>
          <p:cNvPr id="31" name="Freeform 13"/>
          <p:cNvSpPr>
            <a:spLocks/>
          </p:cNvSpPr>
          <p:nvPr/>
        </p:nvSpPr>
        <p:spPr bwMode="auto">
          <a:xfrm>
            <a:off x="4685159" y="2535983"/>
            <a:ext cx="2851150" cy="812800"/>
          </a:xfrm>
          <a:custGeom>
            <a:avLst/>
            <a:gdLst>
              <a:gd name="T0" fmla="*/ 2147483646 w 1796"/>
              <a:gd name="T1" fmla="*/ 2147483646 h 512"/>
              <a:gd name="T2" fmla="*/ 2147483646 w 1796"/>
              <a:gd name="T3" fmla="*/ 2147483646 h 512"/>
              <a:gd name="T4" fmla="*/ 2147483646 w 1796"/>
              <a:gd name="T5" fmla="*/ 2147483646 h 512"/>
              <a:gd name="T6" fmla="*/ 2147483646 w 1796"/>
              <a:gd name="T7" fmla="*/ 2147483646 h 512"/>
              <a:gd name="T8" fmla="*/ 2147483646 w 1796"/>
              <a:gd name="T9" fmla="*/ 2147483646 h 512"/>
              <a:gd name="T10" fmla="*/ 2147483646 w 1796"/>
              <a:gd name="T11" fmla="*/ 2147483646 h 512"/>
              <a:gd name="T12" fmla="*/ 2147483646 w 1796"/>
              <a:gd name="T13" fmla="*/ 2147483646 h 512"/>
              <a:gd name="T14" fmla="*/ 2147483646 w 1796"/>
              <a:gd name="T15" fmla="*/ 2147483646 h 512"/>
              <a:gd name="T16" fmla="*/ 2147483646 w 1796"/>
              <a:gd name="T17" fmla="*/ 2147483646 h 512"/>
              <a:gd name="T18" fmla="*/ 2147483646 w 1796"/>
              <a:gd name="T19" fmla="*/ 2147483646 h 512"/>
              <a:gd name="T20" fmla="*/ 2147483646 w 1796"/>
              <a:gd name="T21" fmla="*/ 2147483646 h 512"/>
              <a:gd name="T22" fmla="*/ 2147483646 w 1796"/>
              <a:gd name="T23" fmla="*/ 2147483646 h 512"/>
              <a:gd name="T24" fmla="*/ 2147483646 w 1796"/>
              <a:gd name="T25" fmla="*/ 2147483646 h 512"/>
              <a:gd name="T26" fmla="*/ 2147483646 w 1796"/>
              <a:gd name="T27" fmla="*/ 2147483646 h 512"/>
              <a:gd name="T28" fmla="*/ 2147483646 w 1796"/>
              <a:gd name="T29" fmla="*/ 2147483646 h 512"/>
              <a:gd name="T30" fmla="*/ 0 w 1796"/>
              <a:gd name="T31" fmla="*/ 2147483646 h 5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96"/>
              <a:gd name="T49" fmla="*/ 0 h 512"/>
              <a:gd name="T50" fmla="*/ 1796 w 1796"/>
              <a:gd name="T51" fmla="*/ 512 h 5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96" h="512">
                <a:moveTo>
                  <a:pt x="1796" y="512"/>
                </a:moveTo>
                <a:cubicBezTo>
                  <a:pt x="1770" y="464"/>
                  <a:pt x="1745" y="417"/>
                  <a:pt x="1720" y="400"/>
                </a:cubicBezTo>
                <a:cubicBezTo>
                  <a:pt x="1695" y="383"/>
                  <a:pt x="1669" y="400"/>
                  <a:pt x="1648" y="412"/>
                </a:cubicBezTo>
                <a:cubicBezTo>
                  <a:pt x="1627" y="424"/>
                  <a:pt x="1642" y="464"/>
                  <a:pt x="1592" y="472"/>
                </a:cubicBezTo>
                <a:cubicBezTo>
                  <a:pt x="1542" y="480"/>
                  <a:pt x="1405" y="469"/>
                  <a:pt x="1348" y="460"/>
                </a:cubicBezTo>
                <a:cubicBezTo>
                  <a:pt x="1291" y="451"/>
                  <a:pt x="1257" y="438"/>
                  <a:pt x="1248" y="420"/>
                </a:cubicBezTo>
                <a:cubicBezTo>
                  <a:pt x="1239" y="402"/>
                  <a:pt x="1294" y="370"/>
                  <a:pt x="1296" y="352"/>
                </a:cubicBezTo>
                <a:cubicBezTo>
                  <a:pt x="1298" y="334"/>
                  <a:pt x="1309" y="319"/>
                  <a:pt x="1260" y="312"/>
                </a:cubicBezTo>
                <a:cubicBezTo>
                  <a:pt x="1211" y="305"/>
                  <a:pt x="1058" y="309"/>
                  <a:pt x="1000" y="308"/>
                </a:cubicBezTo>
                <a:cubicBezTo>
                  <a:pt x="942" y="307"/>
                  <a:pt x="934" y="311"/>
                  <a:pt x="912" y="308"/>
                </a:cubicBezTo>
                <a:cubicBezTo>
                  <a:pt x="890" y="305"/>
                  <a:pt x="869" y="308"/>
                  <a:pt x="868" y="288"/>
                </a:cubicBezTo>
                <a:cubicBezTo>
                  <a:pt x="867" y="268"/>
                  <a:pt x="890" y="226"/>
                  <a:pt x="908" y="188"/>
                </a:cubicBezTo>
                <a:cubicBezTo>
                  <a:pt x="926" y="150"/>
                  <a:pt x="975" y="87"/>
                  <a:pt x="976" y="56"/>
                </a:cubicBezTo>
                <a:cubicBezTo>
                  <a:pt x="977" y="25"/>
                  <a:pt x="971" y="8"/>
                  <a:pt x="916" y="4"/>
                </a:cubicBezTo>
                <a:cubicBezTo>
                  <a:pt x="861" y="0"/>
                  <a:pt x="801" y="9"/>
                  <a:pt x="648" y="32"/>
                </a:cubicBezTo>
                <a:cubicBezTo>
                  <a:pt x="495" y="55"/>
                  <a:pt x="247" y="99"/>
                  <a:pt x="0" y="144"/>
                </a:cubicBezTo>
              </a:path>
            </a:pathLst>
          </a:custGeom>
          <a:noFill/>
          <a:ln w="28575" cap="flat" cmpd="sng">
            <a:solidFill>
              <a:srgbClr val="5075BC"/>
            </a:solidFill>
            <a:prstDash val="solid"/>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32" name="Text Box 14"/>
          <p:cNvSpPr txBox="1">
            <a:spLocks noChangeArrowheads="1"/>
          </p:cNvSpPr>
          <p:nvPr/>
        </p:nvSpPr>
        <p:spPr bwMode="auto">
          <a:xfrm rot="18673853">
            <a:off x="5238229" y="2795273"/>
            <a:ext cx="982662" cy="323165"/>
          </a:xfrm>
          <a:prstGeom prst="rect">
            <a:avLst/>
          </a:prstGeom>
          <a:solidFill>
            <a:schemeClr val="bg1"/>
          </a:solidFill>
          <a:ln w="12700">
            <a:solidFill>
              <a:srgbClr val="5075BC"/>
            </a:solidFill>
            <a:miter lim="800000"/>
            <a:headEnd type="none" w="sm" len="sm"/>
            <a:tailEnd type="none" w="sm" len="sm"/>
          </a:ln>
        </p:spPr>
        <p:txBody>
          <a:bodyPr>
            <a:spAutoFit/>
          </a:bodyPr>
          <a:lstStyle>
            <a:lvl1pPr>
              <a:defRPr sz="900" b="1" i="1">
                <a:solidFill>
                  <a:schemeClr val="tx1"/>
                </a:solidFill>
                <a:latin typeface="Arial" panose="020B0604020202020204" pitchFamily="34" charset="0"/>
              </a:defRPr>
            </a:lvl1pPr>
            <a:lvl2pPr marL="742950" indent="-285750">
              <a:defRPr sz="900" b="1" i="1">
                <a:solidFill>
                  <a:schemeClr val="tx1"/>
                </a:solidFill>
                <a:latin typeface="Arial" panose="020B0604020202020204" pitchFamily="34" charset="0"/>
              </a:defRPr>
            </a:lvl2pPr>
            <a:lvl3pPr marL="1143000" indent="-228600">
              <a:defRPr sz="900" b="1" i="1">
                <a:solidFill>
                  <a:schemeClr val="tx1"/>
                </a:solidFill>
                <a:latin typeface="Arial" panose="020B0604020202020204" pitchFamily="34" charset="0"/>
              </a:defRPr>
            </a:lvl3pPr>
            <a:lvl4pPr marL="1600200" indent="-228600">
              <a:defRPr sz="900" b="1" i="1">
                <a:solidFill>
                  <a:schemeClr val="tx1"/>
                </a:solidFill>
                <a:latin typeface="Arial" panose="020B0604020202020204" pitchFamily="34" charset="0"/>
              </a:defRPr>
            </a:lvl4pPr>
            <a:lvl5pPr marL="2057400" indent="-228600">
              <a:defRPr sz="900" b="1" i="1">
                <a:solidFill>
                  <a:schemeClr val="tx1"/>
                </a:solidFill>
                <a:latin typeface="Arial" panose="020B0604020202020204" pitchFamily="34" charset="0"/>
              </a:defRPr>
            </a:lvl5pPr>
            <a:lvl6pPr marL="2514600" indent="-228600" eaLnBrk="0" fontAlgn="base" hangingPunct="0">
              <a:spcBef>
                <a:spcPct val="0"/>
              </a:spcBef>
              <a:spcAft>
                <a:spcPct val="0"/>
              </a:spcAft>
              <a:defRPr sz="900" b="1" i="1">
                <a:solidFill>
                  <a:schemeClr val="tx1"/>
                </a:solidFill>
                <a:latin typeface="Arial" panose="020B0604020202020204" pitchFamily="34" charset="0"/>
              </a:defRPr>
            </a:lvl6pPr>
            <a:lvl7pPr marL="2971800" indent="-228600" eaLnBrk="0" fontAlgn="base" hangingPunct="0">
              <a:spcBef>
                <a:spcPct val="0"/>
              </a:spcBef>
              <a:spcAft>
                <a:spcPct val="0"/>
              </a:spcAft>
              <a:defRPr sz="900" b="1" i="1">
                <a:solidFill>
                  <a:schemeClr val="tx1"/>
                </a:solidFill>
                <a:latin typeface="Arial" panose="020B0604020202020204" pitchFamily="34" charset="0"/>
              </a:defRPr>
            </a:lvl7pPr>
            <a:lvl8pPr marL="3429000" indent="-228600" eaLnBrk="0" fontAlgn="base" hangingPunct="0">
              <a:spcBef>
                <a:spcPct val="0"/>
              </a:spcBef>
              <a:spcAft>
                <a:spcPct val="0"/>
              </a:spcAft>
              <a:defRPr sz="900" b="1" i="1">
                <a:solidFill>
                  <a:schemeClr val="tx1"/>
                </a:solidFill>
                <a:latin typeface="Arial" panose="020B0604020202020204" pitchFamily="34" charset="0"/>
              </a:defRPr>
            </a:lvl8pPr>
            <a:lvl9pPr marL="3886200" indent="-228600" eaLnBrk="0" fontAlgn="base" hangingPunct="0">
              <a:spcBef>
                <a:spcPct val="0"/>
              </a:spcBef>
              <a:spcAft>
                <a:spcPct val="0"/>
              </a:spcAft>
              <a:defRPr sz="900" b="1" i="1">
                <a:solidFill>
                  <a:schemeClr val="tx1"/>
                </a:solidFill>
                <a:latin typeface="Arial" panose="020B0604020202020204" pitchFamily="34" charset="0"/>
              </a:defRPr>
            </a:lvl9pPr>
          </a:lstStyle>
          <a:p>
            <a:pPr>
              <a:spcBef>
                <a:spcPct val="50000"/>
              </a:spcBef>
            </a:pPr>
            <a:r>
              <a:rPr lang="el-GR" altLang="el-GR" sz="1500" dirty="0">
                <a:latin typeface="+mn-lt"/>
              </a:rPr>
              <a:t>Φρυγία</a:t>
            </a:r>
            <a:endParaRPr lang="de-DE" altLang="el-GR" sz="1500" dirty="0">
              <a:latin typeface="+mn-lt"/>
            </a:endParaRPr>
          </a:p>
        </p:txBody>
      </p:sp>
      <p:sp>
        <p:nvSpPr>
          <p:cNvPr id="33" name="Text Box 15"/>
          <p:cNvSpPr txBox="1">
            <a:spLocks noChangeArrowheads="1"/>
          </p:cNvSpPr>
          <p:nvPr/>
        </p:nvSpPr>
        <p:spPr bwMode="auto">
          <a:xfrm>
            <a:off x="6229350" y="2647950"/>
            <a:ext cx="2081213" cy="323165"/>
          </a:xfrm>
          <a:prstGeom prst="rect">
            <a:avLst/>
          </a:prstGeom>
          <a:solidFill>
            <a:schemeClr val="bg1"/>
          </a:solidFill>
          <a:ln w="12700">
            <a:solidFill>
              <a:srgbClr val="5075BC"/>
            </a:solidFill>
            <a:miter lim="800000"/>
            <a:headEnd type="none" w="sm" len="sm"/>
            <a:tailEnd type="none" w="sm" len="sm"/>
          </a:ln>
        </p:spPr>
        <p:txBody>
          <a:bodyPr>
            <a:spAutoFit/>
          </a:bodyPr>
          <a:lstStyle>
            <a:lvl1pPr>
              <a:defRPr sz="900" b="1" i="1">
                <a:solidFill>
                  <a:schemeClr val="tx1"/>
                </a:solidFill>
                <a:latin typeface="Arial" panose="020B0604020202020204" pitchFamily="34" charset="0"/>
              </a:defRPr>
            </a:lvl1pPr>
            <a:lvl2pPr marL="742950" indent="-285750">
              <a:defRPr sz="900" b="1" i="1">
                <a:solidFill>
                  <a:schemeClr val="tx1"/>
                </a:solidFill>
                <a:latin typeface="Arial" panose="020B0604020202020204" pitchFamily="34" charset="0"/>
              </a:defRPr>
            </a:lvl2pPr>
            <a:lvl3pPr marL="1143000" indent="-228600">
              <a:defRPr sz="900" b="1" i="1">
                <a:solidFill>
                  <a:schemeClr val="tx1"/>
                </a:solidFill>
                <a:latin typeface="Arial" panose="020B0604020202020204" pitchFamily="34" charset="0"/>
              </a:defRPr>
            </a:lvl3pPr>
            <a:lvl4pPr marL="1600200" indent="-228600">
              <a:defRPr sz="900" b="1" i="1">
                <a:solidFill>
                  <a:schemeClr val="tx1"/>
                </a:solidFill>
                <a:latin typeface="Arial" panose="020B0604020202020204" pitchFamily="34" charset="0"/>
              </a:defRPr>
            </a:lvl4pPr>
            <a:lvl5pPr marL="2057400" indent="-228600">
              <a:defRPr sz="900" b="1" i="1">
                <a:solidFill>
                  <a:schemeClr val="tx1"/>
                </a:solidFill>
                <a:latin typeface="Arial" panose="020B0604020202020204" pitchFamily="34" charset="0"/>
              </a:defRPr>
            </a:lvl5pPr>
            <a:lvl6pPr marL="2514600" indent="-228600" eaLnBrk="0" fontAlgn="base" hangingPunct="0">
              <a:spcBef>
                <a:spcPct val="0"/>
              </a:spcBef>
              <a:spcAft>
                <a:spcPct val="0"/>
              </a:spcAft>
              <a:defRPr sz="900" b="1" i="1">
                <a:solidFill>
                  <a:schemeClr val="tx1"/>
                </a:solidFill>
                <a:latin typeface="Arial" panose="020B0604020202020204" pitchFamily="34" charset="0"/>
              </a:defRPr>
            </a:lvl6pPr>
            <a:lvl7pPr marL="2971800" indent="-228600" eaLnBrk="0" fontAlgn="base" hangingPunct="0">
              <a:spcBef>
                <a:spcPct val="0"/>
              </a:spcBef>
              <a:spcAft>
                <a:spcPct val="0"/>
              </a:spcAft>
              <a:defRPr sz="900" b="1" i="1">
                <a:solidFill>
                  <a:schemeClr val="tx1"/>
                </a:solidFill>
                <a:latin typeface="Arial" panose="020B0604020202020204" pitchFamily="34" charset="0"/>
              </a:defRPr>
            </a:lvl7pPr>
            <a:lvl8pPr marL="3429000" indent="-228600" eaLnBrk="0" fontAlgn="base" hangingPunct="0">
              <a:spcBef>
                <a:spcPct val="0"/>
              </a:spcBef>
              <a:spcAft>
                <a:spcPct val="0"/>
              </a:spcAft>
              <a:defRPr sz="900" b="1" i="1">
                <a:solidFill>
                  <a:schemeClr val="tx1"/>
                </a:solidFill>
                <a:latin typeface="Arial" panose="020B0604020202020204" pitchFamily="34" charset="0"/>
              </a:defRPr>
            </a:lvl8pPr>
            <a:lvl9pPr marL="3886200" indent="-228600" eaLnBrk="0" fontAlgn="base" hangingPunct="0">
              <a:spcBef>
                <a:spcPct val="0"/>
              </a:spcBef>
              <a:spcAft>
                <a:spcPct val="0"/>
              </a:spcAft>
              <a:defRPr sz="900" b="1" i="1">
                <a:solidFill>
                  <a:schemeClr val="tx1"/>
                </a:solidFill>
                <a:latin typeface="Arial" panose="020B0604020202020204" pitchFamily="34" charset="0"/>
              </a:defRPr>
            </a:lvl9pPr>
          </a:lstStyle>
          <a:p>
            <a:pPr>
              <a:spcBef>
                <a:spcPct val="50000"/>
              </a:spcBef>
            </a:pPr>
            <a:r>
              <a:rPr lang="el-GR" altLang="el-GR" sz="1500" dirty="0">
                <a:latin typeface="+mn-lt"/>
              </a:rPr>
              <a:t>Γαλατική Περιοχή</a:t>
            </a:r>
            <a:endParaRPr lang="de-DE" altLang="el-GR" sz="1500" dirty="0">
              <a:latin typeface="+mn-lt"/>
            </a:endParaRPr>
          </a:p>
        </p:txBody>
      </p:sp>
      <p:sp>
        <p:nvSpPr>
          <p:cNvPr id="34" name="AutoShape 16"/>
          <p:cNvSpPr>
            <a:spLocks noChangeArrowheads="1"/>
          </p:cNvSpPr>
          <p:nvPr/>
        </p:nvSpPr>
        <p:spPr bwMode="auto">
          <a:xfrm rot="20349981">
            <a:off x="5418138" y="2317750"/>
            <a:ext cx="554037" cy="257175"/>
          </a:xfrm>
          <a:prstGeom prst="rightArrow">
            <a:avLst>
              <a:gd name="adj1" fmla="val 50000"/>
              <a:gd name="adj2" fmla="val 53858"/>
            </a:avLst>
          </a:prstGeom>
          <a:solidFill>
            <a:schemeClr val="accent1"/>
          </a:solidFill>
          <a:ln w="12700">
            <a:solidFill>
              <a:schemeClr val="tx1"/>
            </a:solidFill>
            <a:miter lim="800000"/>
            <a:headEnd type="none" w="sm" len="sm"/>
            <a:tailEnd type="none" w="sm" len="sm"/>
          </a:ln>
        </p:spPr>
        <p:txBody>
          <a:bodyPr wrap="none" anchor="ctr"/>
          <a:lstStyle>
            <a:lvl1pPr>
              <a:defRPr sz="900" b="1" i="1">
                <a:solidFill>
                  <a:schemeClr val="tx1"/>
                </a:solidFill>
                <a:latin typeface="Arial" panose="020B0604020202020204" pitchFamily="34" charset="0"/>
              </a:defRPr>
            </a:lvl1pPr>
            <a:lvl2pPr marL="742950" indent="-285750">
              <a:defRPr sz="900" b="1" i="1">
                <a:solidFill>
                  <a:schemeClr val="tx1"/>
                </a:solidFill>
                <a:latin typeface="Arial" panose="020B0604020202020204" pitchFamily="34" charset="0"/>
              </a:defRPr>
            </a:lvl2pPr>
            <a:lvl3pPr marL="1143000" indent="-228600">
              <a:defRPr sz="900" b="1" i="1">
                <a:solidFill>
                  <a:schemeClr val="tx1"/>
                </a:solidFill>
                <a:latin typeface="Arial" panose="020B0604020202020204" pitchFamily="34" charset="0"/>
              </a:defRPr>
            </a:lvl3pPr>
            <a:lvl4pPr marL="1600200" indent="-228600">
              <a:defRPr sz="900" b="1" i="1">
                <a:solidFill>
                  <a:schemeClr val="tx1"/>
                </a:solidFill>
                <a:latin typeface="Arial" panose="020B0604020202020204" pitchFamily="34" charset="0"/>
              </a:defRPr>
            </a:lvl4pPr>
            <a:lvl5pPr marL="2057400" indent="-228600">
              <a:defRPr sz="900" b="1" i="1">
                <a:solidFill>
                  <a:schemeClr val="tx1"/>
                </a:solidFill>
                <a:latin typeface="Arial" panose="020B0604020202020204" pitchFamily="34" charset="0"/>
              </a:defRPr>
            </a:lvl5pPr>
            <a:lvl6pPr marL="2514600" indent="-228600" eaLnBrk="0" fontAlgn="base" hangingPunct="0">
              <a:spcBef>
                <a:spcPct val="0"/>
              </a:spcBef>
              <a:spcAft>
                <a:spcPct val="0"/>
              </a:spcAft>
              <a:defRPr sz="900" b="1" i="1">
                <a:solidFill>
                  <a:schemeClr val="tx1"/>
                </a:solidFill>
                <a:latin typeface="Arial" panose="020B0604020202020204" pitchFamily="34" charset="0"/>
              </a:defRPr>
            </a:lvl6pPr>
            <a:lvl7pPr marL="2971800" indent="-228600" eaLnBrk="0" fontAlgn="base" hangingPunct="0">
              <a:spcBef>
                <a:spcPct val="0"/>
              </a:spcBef>
              <a:spcAft>
                <a:spcPct val="0"/>
              </a:spcAft>
              <a:defRPr sz="900" b="1" i="1">
                <a:solidFill>
                  <a:schemeClr val="tx1"/>
                </a:solidFill>
                <a:latin typeface="Arial" panose="020B0604020202020204" pitchFamily="34" charset="0"/>
              </a:defRPr>
            </a:lvl7pPr>
            <a:lvl8pPr marL="3429000" indent="-228600" eaLnBrk="0" fontAlgn="base" hangingPunct="0">
              <a:spcBef>
                <a:spcPct val="0"/>
              </a:spcBef>
              <a:spcAft>
                <a:spcPct val="0"/>
              </a:spcAft>
              <a:defRPr sz="900" b="1" i="1">
                <a:solidFill>
                  <a:schemeClr val="tx1"/>
                </a:solidFill>
                <a:latin typeface="Arial" panose="020B0604020202020204" pitchFamily="34" charset="0"/>
              </a:defRPr>
            </a:lvl8pPr>
            <a:lvl9pPr marL="3886200" indent="-228600" eaLnBrk="0" fontAlgn="base" hangingPunct="0">
              <a:spcBef>
                <a:spcPct val="0"/>
              </a:spcBef>
              <a:spcAft>
                <a:spcPct val="0"/>
              </a:spcAft>
              <a:defRPr sz="900" b="1" i="1">
                <a:solidFill>
                  <a:schemeClr val="tx1"/>
                </a:solidFill>
                <a:latin typeface="Arial" panose="020B0604020202020204" pitchFamily="34" charset="0"/>
              </a:defRPr>
            </a:lvl9pPr>
          </a:lstStyle>
          <a:p>
            <a:endParaRPr lang="el-GR" altLang="el-GR">
              <a:latin typeface="+mn-lt"/>
            </a:endParaRPr>
          </a:p>
        </p:txBody>
      </p:sp>
      <p:sp>
        <p:nvSpPr>
          <p:cNvPr id="35" name="AutoShape 17"/>
          <p:cNvSpPr>
            <a:spLocks noChangeArrowheads="1"/>
          </p:cNvSpPr>
          <p:nvPr/>
        </p:nvSpPr>
        <p:spPr bwMode="auto">
          <a:xfrm>
            <a:off x="3397250" y="2438400"/>
            <a:ext cx="908050" cy="889000"/>
          </a:xfrm>
          <a:prstGeom prst="irregularSeal1">
            <a:avLst/>
          </a:prstGeom>
          <a:solidFill>
            <a:srgbClr val="5075BC"/>
          </a:solidFill>
          <a:ln w="12700">
            <a:solidFill>
              <a:srgbClr val="5075BC"/>
            </a:solidFill>
            <a:miter lim="800000"/>
            <a:headEnd type="none" w="sm" len="sm"/>
            <a:tailEnd type="none" w="sm" len="sm"/>
          </a:ln>
        </p:spPr>
        <p:txBody>
          <a:bodyPr wrap="none" anchor="ctr"/>
          <a:lstStyle>
            <a:lvl1pPr>
              <a:defRPr sz="900" b="1" i="1">
                <a:solidFill>
                  <a:schemeClr val="tx1"/>
                </a:solidFill>
                <a:latin typeface="Arial" panose="020B0604020202020204" pitchFamily="34" charset="0"/>
              </a:defRPr>
            </a:lvl1pPr>
            <a:lvl2pPr marL="742950" indent="-285750">
              <a:defRPr sz="900" b="1" i="1">
                <a:solidFill>
                  <a:schemeClr val="tx1"/>
                </a:solidFill>
                <a:latin typeface="Arial" panose="020B0604020202020204" pitchFamily="34" charset="0"/>
              </a:defRPr>
            </a:lvl2pPr>
            <a:lvl3pPr marL="1143000" indent="-228600">
              <a:defRPr sz="900" b="1" i="1">
                <a:solidFill>
                  <a:schemeClr val="tx1"/>
                </a:solidFill>
                <a:latin typeface="Arial" panose="020B0604020202020204" pitchFamily="34" charset="0"/>
              </a:defRPr>
            </a:lvl3pPr>
            <a:lvl4pPr marL="1600200" indent="-228600">
              <a:defRPr sz="900" b="1" i="1">
                <a:solidFill>
                  <a:schemeClr val="tx1"/>
                </a:solidFill>
                <a:latin typeface="Arial" panose="020B0604020202020204" pitchFamily="34" charset="0"/>
              </a:defRPr>
            </a:lvl4pPr>
            <a:lvl5pPr marL="2057400" indent="-228600">
              <a:defRPr sz="900" b="1" i="1">
                <a:solidFill>
                  <a:schemeClr val="tx1"/>
                </a:solidFill>
                <a:latin typeface="Arial" panose="020B0604020202020204" pitchFamily="34" charset="0"/>
              </a:defRPr>
            </a:lvl5pPr>
            <a:lvl6pPr marL="2514600" indent="-228600" eaLnBrk="0" fontAlgn="base" hangingPunct="0">
              <a:spcBef>
                <a:spcPct val="0"/>
              </a:spcBef>
              <a:spcAft>
                <a:spcPct val="0"/>
              </a:spcAft>
              <a:defRPr sz="900" b="1" i="1">
                <a:solidFill>
                  <a:schemeClr val="tx1"/>
                </a:solidFill>
                <a:latin typeface="Arial" panose="020B0604020202020204" pitchFamily="34" charset="0"/>
              </a:defRPr>
            </a:lvl6pPr>
            <a:lvl7pPr marL="2971800" indent="-228600" eaLnBrk="0" fontAlgn="base" hangingPunct="0">
              <a:spcBef>
                <a:spcPct val="0"/>
              </a:spcBef>
              <a:spcAft>
                <a:spcPct val="0"/>
              </a:spcAft>
              <a:defRPr sz="900" b="1" i="1">
                <a:solidFill>
                  <a:schemeClr val="tx1"/>
                </a:solidFill>
                <a:latin typeface="Arial" panose="020B0604020202020204" pitchFamily="34" charset="0"/>
              </a:defRPr>
            </a:lvl7pPr>
            <a:lvl8pPr marL="3429000" indent="-228600" eaLnBrk="0" fontAlgn="base" hangingPunct="0">
              <a:spcBef>
                <a:spcPct val="0"/>
              </a:spcBef>
              <a:spcAft>
                <a:spcPct val="0"/>
              </a:spcAft>
              <a:defRPr sz="900" b="1" i="1">
                <a:solidFill>
                  <a:schemeClr val="tx1"/>
                </a:solidFill>
                <a:latin typeface="Arial" panose="020B0604020202020204" pitchFamily="34" charset="0"/>
              </a:defRPr>
            </a:lvl8pPr>
            <a:lvl9pPr marL="3886200" indent="-228600" eaLnBrk="0" fontAlgn="base" hangingPunct="0">
              <a:spcBef>
                <a:spcPct val="0"/>
              </a:spcBef>
              <a:spcAft>
                <a:spcPct val="0"/>
              </a:spcAft>
              <a:defRPr sz="900" b="1" i="1">
                <a:solidFill>
                  <a:schemeClr val="tx1"/>
                </a:solidFill>
                <a:latin typeface="Arial" panose="020B0604020202020204" pitchFamily="34" charset="0"/>
              </a:defRPr>
            </a:lvl9pPr>
          </a:lstStyle>
          <a:p>
            <a:pPr algn="ctr"/>
            <a:r>
              <a:rPr lang="de-DE" altLang="el-GR" sz="1500" dirty="0">
                <a:latin typeface="+mn-lt"/>
              </a:rPr>
              <a:t>T</a:t>
            </a:r>
            <a:r>
              <a:rPr lang="el-GR" altLang="el-GR" sz="1500" dirty="0" err="1">
                <a:latin typeface="+mn-lt"/>
              </a:rPr>
              <a:t>ρωάς</a:t>
            </a:r>
            <a:endParaRPr lang="de-DE" altLang="el-GR" sz="1500" dirty="0">
              <a:latin typeface="+mn-lt"/>
            </a:endParaRPr>
          </a:p>
        </p:txBody>
      </p:sp>
      <p:sp>
        <p:nvSpPr>
          <p:cNvPr id="36" name="Oval 18"/>
          <p:cNvSpPr>
            <a:spLocks noChangeArrowheads="1"/>
          </p:cNvSpPr>
          <p:nvPr/>
        </p:nvSpPr>
        <p:spPr bwMode="auto">
          <a:xfrm>
            <a:off x="4360464" y="2540304"/>
            <a:ext cx="533400" cy="533400"/>
          </a:xfrm>
          <a:prstGeom prst="ellipse">
            <a:avLst/>
          </a:prstGeom>
          <a:noFill/>
          <a:ln w="57150">
            <a:solidFill>
              <a:srgbClr val="5075BC"/>
            </a:solidFill>
            <a:miter lim="800000"/>
            <a:headEnd/>
            <a:tailEnd/>
          </a:ln>
          <a:effectLst>
            <a:outerShdw dist="25400" dir="5400000" algn="ctr" rotWithShape="0">
              <a:schemeClr val="hlink"/>
            </a:outerShdw>
          </a:effectLst>
          <a:extLst>
            <a:ext uri="{909E8E84-426E-40DD-AFC4-6F175D3DCCD1}">
              <a14:hiddenFill xmlns:a14="http://schemas.microsoft.com/office/drawing/2010/main">
                <a:solidFill>
                  <a:srgbClr val="FFFFFF"/>
                </a:solidFill>
              </a14:hiddenFill>
            </a:ext>
          </a:extLst>
        </p:spPr>
        <p:txBody>
          <a:bodyPr wrap="none" anchor="ctr"/>
          <a:lstStyle>
            <a:lvl1pPr>
              <a:defRPr sz="900" b="1" i="1">
                <a:solidFill>
                  <a:schemeClr val="tx1"/>
                </a:solidFill>
                <a:latin typeface="Arial" panose="020B0604020202020204" pitchFamily="34" charset="0"/>
              </a:defRPr>
            </a:lvl1pPr>
            <a:lvl2pPr marL="742950" indent="-285750">
              <a:defRPr sz="900" b="1" i="1">
                <a:solidFill>
                  <a:schemeClr val="tx1"/>
                </a:solidFill>
                <a:latin typeface="Arial" panose="020B0604020202020204" pitchFamily="34" charset="0"/>
              </a:defRPr>
            </a:lvl2pPr>
            <a:lvl3pPr marL="1143000" indent="-228600">
              <a:defRPr sz="900" b="1" i="1">
                <a:solidFill>
                  <a:schemeClr val="tx1"/>
                </a:solidFill>
                <a:latin typeface="Arial" panose="020B0604020202020204" pitchFamily="34" charset="0"/>
              </a:defRPr>
            </a:lvl3pPr>
            <a:lvl4pPr marL="1600200" indent="-228600">
              <a:defRPr sz="900" b="1" i="1">
                <a:solidFill>
                  <a:schemeClr val="tx1"/>
                </a:solidFill>
                <a:latin typeface="Arial" panose="020B0604020202020204" pitchFamily="34" charset="0"/>
              </a:defRPr>
            </a:lvl4pPr>
            <a:lvl5pPr marL="2057400" indent="-228600">
              <a:defRPr sz="900" b="1" i="1">
                <a:solidFill>
                  <a:schemeClr val="tx1"/>
                </a:solidFill>
                <a:latin typeface="Arial" panose="020B0604020202020204" pitchFamily="34" charset="0"/>
              </a:defRPr>
            </a:lvl5pPr>
            <a:lvl6pPr marL="2514600" indent="-228600" eaLnBrk="0" fontAlgn="base" hangingPunct="0">
              <a:spcBef>
                <a:spcPct val="0"/>
              </a:spcBef>
              <a:spcAft>
                <a:spcPct val="0"/>
              </a:spcAft>
              <a:defRPr sz="900" b="1" i="1">
                <a:solidFill>
                  <a:schemeClr val="tx1"/>
                </a:solidFill>
                <a:latin typeface="Arial" panose="020B0604020202020204" pitchFamily="34" charset="0"/>
              </a:defRPr>
            </a:lvl6pPr>
            <a:lvl7pPr marL="2971800" indent="-228600" eaLnBrk="0" fontAlgn="base" hangingPunct="0">
              <a:spcBef>
                <a:spcPct val="0"/>
              </a:spcBef>
              <a:spcAft>
                <a:spcPct val="0"/>
              </a:spcAft>
              <a:defRPr sz="900" b="1" i="1">
                <a:solidFill>
                  <a:schemeClr val="tx1"/>
                </a:solidFill>
                <a:latin typeface="Arial" panose="020B0604020202020204" pitchFamily="34" charset="0"/>
              </a:defRPr>
            </a:lvl7pPr>
            <a:lvl8pPr marL="3429000" indent="-228600" eaLnBrk="0" fontAlgn="base" hangingPunct="0">
              <a:spcBef>
                <a:spcPct val="0"/>
              </a:spcBef>
              <a:spcAft>
                <a:spcPct val="0"/>
              </a:spcAft>
              <a:defRPr sz="900" b="1" i="1">
                <a:solidFill>
                  <a:schemeClr val="tx1"/>
                </a:solidFill>
                <a:latin typeface="Arial" panose="020B0604020202020204" pitchFamily="34" charset="0"/>
              </a:defRPr>
            </a:lvl8pPr>
            <a:lvl9pPr marL="3886200" indent="-228600" eaLnBrk="0" fontAlgn="base" hangingPunct="0">
              <a:spcBef>
                <a:spcPct val="0"/>
              </a:spcBef>
              <a:spcAft>
                <a:spcPct val="0"/>
              </a:spcAft>
              <a:defRPr sz="900" b="1" i="1">
                <a:solidFill>
                  <a:schemeClr val="tx1"/>
                </a:solidFill>
                <a:latin typeface="Arial" panose="020B0604020202020204" pitchFamily="34" charset="0"/>
              </a:defRPr>
            </a:lvl9pPr>
          </a:lstStyle>
          <a:p>
            <a:pPr algn="ctr"/>
            <a:endParaRPr lang="el-GR" altLang="el-GR">
              <a:latin typeface="+mn-lt"/>
            </a:endParaRPr>
          </a:p>
        </p:txBody>
      </p:sp>
      <p:sp>
        <p:nvSpPr>
          <p:cNvPr id="37" name="22 - Ορθογώνιο"/>
          <p:cNvSpPr>
            <a:spLocks noChangeArrowheads="1"/>
          </p:cNvSpPr>
          <p:nvPr/>
        </p:nvSpPr>
        <p:spPr bwMode="auto">
          <a:xfrm>
            <a:off x="4267200" y="4121150"/>
            <a:ext cx="2590800"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b="1" i="1">
                <a:solidFill>
                  <a:schemeClr val="tx1"/>
                </a:solidFill>
                <a:latin typeface="Arial" panose="020B0604020202020204" pitchFamily="34" charset="0"/>
              </a:defRPr>
            </a:lvl1pPr>
            <a:lvl2pPr marL="742950" indent="-285750">
              <a:defRPr sz="900" b="1" i="1">
                <a:solidFill>
                  <a:schemeClr val="tx1"/>
                </a:solidFill>
                <a:latin typeface="Arial" panose="020B0604020202020204" pitchFamily="34" charset="0"/>
              </a:defRPr>
            </a:lvl2pPr>
            <a:lvl3pPr marL="1143000" indent="-228600">
              <a:defRPr sz="900" b="1" i="1">
                <a:solidFill>
                  <a:schemeClr val="tx1"/>
                </a:solidFill>
                <a:latin typeface="Arial" panose="020B0604020202020204" pitchFamily="34" charset="0"/>
              </a:defRPr>
            </a:lvl3pPr>
            <a:lvl4pPr marL="1600200" indent="-228600">
              <a:defRPr sz="900" b="1" i="1">
                <a:solidFill>
                  <a:schemeClr val="tx1"/>
                </a:solidFill>
                <a:latin typeface="Arial" panose="020B0604020202020204" pitchFamily="34" charset="0"/>
              </a:defRPr>
            </a:lvl4pPr>
            <a:lvl5pPr marL="2057400" indent="-228600">
              <a:defRPr sz="900" b="1" i="1">
                <a:solidFill>
                  <a:schemeClr val="tx1"/>
                </a:solidFill>
                <a:latin typeface="Arial" panose="020B0604020202020204" pitchFamily="34" charset="0"/>
              </a:defRPr>
            </a:lvl5pPr>
            <a:lvl6pPr marL="2514600" indent="-228600" eaLnBrk="0" fontAlgn="base" hangingPunct="0">
              <a:spcBef>
                <a:spcPct val="0"/>
              </a:spcBef>
              <a:spcAft>
                <a:spcPct val="0"/>
              </a:spcAft>
              <a:defRPr sz="900" b="1" i="1">
                <a:solidFill>
                  <a:schemeClr val="tx1"/>
                </a:solidFill>
                <a:latin typeface="Arial" panose="020B0604020202020204" pitchFamily="34" charset="0"/>
              </a:defRPr>
            </a:lvl6pPr>
            <a:lvl7pPr marL="2971800" indent="-228600" eaLnBrk="0" fontAlgn="base" hangingPunct="0">
              <a:spcBef>
                <a:spcPct val="0"/>
              </a:spcBef>
              <a:spcAft>
                <a:spcPct val="0"/>
              </a:spcAft>
              <a:defRPr sz="900" b="1" i="1">
                <a:solidFill>
                  <a:schemeClr val="tx1"/>
                </a:solidFill>
                <a:latin typeface="Arial" panose="020B0604020202020204" pitchFamily="34" charset="0"/>
              </a:defRPr>
            </a:lvl7pPr>
            <a:lvl8pPr marL="3429000" indent="-228600" eaLnBrk="0" fontAlgn="base" hangingPunct="0">
              <a:spcBef>
                <a:spcPct val="0"/>
              </a:spcBef>
              <a:spcAft>
                <a:spcPct val="0"/>
              </a:spcAft>
              <a:defRPr sz="900" b="1" i="1">
                <a:solidFill>
                  <a:schemeClr val="tx1"/>
                </a:solidFill>
                <a:latin typeface="Arial" panose="020B0604020202020204" pitchFamily="34" charset="0"/>
              </a:defRPr>
            </a:lvl8pPr>
            <a:lvl9pPr marL="3886200" indent="-228600" eaLnBrk="0" fontAlgn="base" hangingPunct="0">
              <a:spcBef>
                <a:spcPct val="0"/>
              </a:spcBef>
              <a:spcAft>
                <a:spcPct val="0"/>
              </a:spcAft>
              <a:defRPr sz="900" b="1" i="1">
                <a:solidFill>
                  <a:schemeClr val="tx1"/>
                </a:solidFill>
                <a:latin typeface="Arial" panose="020B0604020202020204" pitchFamily="34" charset="0"/>
              </a:defRPr>
            </a:lvl9pPr>
          </a:lstStyle>
          <a:p>
            <a:r>
              <a:rPr lang="en-US" altLang="el-GR" sz="1500" baseline="30000" dirty="0">
                <a:latin typeface="+mn-lt"/>
              </a:rPr>
              <a:t>7 </a:t>
            </a:r>
            <a:r>
              <a:rPr lang="el-GR" altLang="el-GR" sz="1500" dirty="0">
                <a:latin typeface="+mn-lt"/>
              </a:rPr>
              <a:t> </a:t>
            </a:r>
            <a:r>
              <a:rPr lang="el-GR" altLang="el-GR" sz="1500" dirty="0" err="1">
                <a:latin typeface="+mn-lt"/>
              </a:rPr>
              <a:t>ἐλθόντες</a:t>
            </a:r>
            <a:r>
              <a:rPr lang="el-GR" altLang="el-GR" sz="1500" dirty="0">
                <a:latin typeface="+mn-lt"/>
              </a:rPr>
              <a:t> </a:t>
            </a:r>
            <a:r>
              <a:rPr lang="el-GR" altLang="el-GR" sz="1500" dirty="0" err="1">
                <a:latin typeface="+mn-lt"/>
              </a:rPr>
              <a:t>δὲ</a:t>
            </a:r>
            <a:r>
              <a:rPr lang="el-GR" altLang="el-GR" sz="1500" dirty="0">
                <a:latin typeface="+mn-lt"/>
              </a:rPr>
              <a:t> </a:t>
            </a:r>
            <a:r>
              <a:rPr lang="el-GR" altLang="el-GR" sz="1500" dirty="0" err="1">
                <a:latin typeface="+mn-lt"/>
              </a:rPr>
              <a:t>κατὰ</a:t>
            </a:r>
            <a:r>
              <a:rPr lang="el-GR" altLang="el-GR" sz="1500" dirty="0">
                <a:latin typeface="+mn-lt"/>
              </a:rPr>
              <a:t> </a:t>
            </a:r>
            <a:r>
              <a:rPr lang="el-GR" altLang="el-GR" sz="1500" dirty="0" err="1">
                <a:latin typeface="+mn-lt"/>
              </a:rPr>
              <a:t>τὴν</a:t>
            </a:r>
            <a:r>
              <a:rPr lang="el-GR" altLang="el-GR" sz="1500" dirty="0">
                <a:latin typeface="+mn-lt"/>
              </a:rPr>
              <a:t> </a:t>
            </a:r>
            <a:r>
              <a:rPr lang="el-GR" altLang="el-GR" sz="1500" dirty="0" err="1">
                <a:latin typeface="+mn-lt"/>
              </a:rPr>
              <a:t>Μυσίαν</a:t>
            </a:r>
            <a:r>
              <a:rPr lang="el-GR" altLang="el-GR" sz="1500" dirty="0">
                <a:latin typeface="+mn-lt"/>
              </a:rPr>
              <a:t> </a:t>
            </a:r>
            <a:r>
              <a:rPr lang="el-GR" altLang="el-GR" sz="1500" dirty="0" err="1">
                <a:latin typeface="+mn-lt"/>
              </a:rPr>
              <a:t>ἐπείραζον</a:t>
            </a:r>
            <a:r>
              <a:rPr lang="el-GR" altLang="el-GR" sz="1500" dirty="0">
                <a:latin typeface="+mn-lt"/>
              </a:rPr>
              <a:t> </a:t>
            </a:r>
            <a:r>
              <a:rPr lang="el-GR" altLang="el-GR" sz="1500" dirty="0" err="1">
                <a:latin typeface="+mn-lt"/>
              </a:rPr>
              <a:t>εἰς</a:t>
            </a:r>
            <a:r>
              <a:rPr lang="el-GR" altLang="el-GR" sz="1500" dirty="0">
                <a:latin typeface="+mn-lt"/>
              </a:rPr>
              <a:t> </a:t>
            </a:r>
            <a:r>
              <a:rPr lang="el-GR" altLang="el-GR" sz="1500" dirty="0" err="1">
                <a:latin typeface="+mn-lt"/>
              </a:rPr>
              <a:t>τὴν</a:t>
            </a:r>
            <a:r>
              <a:rPr lang="el-GR" altLang="el-GR" sz="1500" dirty="0">
                <a:latin typeface="+mn-lt"/>
              </a:rPr>
              <a:t> </a:t>
            </a:r>
            <a:r>
              <a:rPr lang="el-GR" altLang="el-GR" sz="1500" dirty="0" err="1">
                <a:latin typeface="+mn-lt"/>
              </a:rPr>
              <a:t>Βιθυνίαν</a:t>
            </a:r>
            <a:r>
              <a:rPr lang="el-GR" altLang="el-GR" sz="1500" dirty="0">
                <a:latin typeface="+mn-lt"/>
              </a:rPr>
              <a:t> </a:t>
            </a:r>
            <a:r>
              <a:rPr lang="el-GR" altLang="el-GR" sz="1500" dirty="0" err="1">
                <a:latin typeface="+mn-lt"/>
              </a:rPr>
              <a:t>πορευθῆναι</a:t>
            </a:r>
            <a:r>
              <a:rPr lang="el-GR" altLang="el-GR" sz="1500" dirty="0">
                <a:latin typeface="+mn-lt"/>
              </a:rPr>
              <a:t>, </a:t>
            </a:r>
            <a:r>
              <a:rPr lang="el-GR" altLang="el-GR" sz="1500" dirty="0" err="1">
                <a:latin typeface="+mn-lt"/>
              </a:rPr>
              <a:t>καὶ</a:t>
            </a:r>
            <a:r>
              <a:rPr lang="el-GR" altLang="el-GR" sz="1500" dirty="0">
                <a:latin typeface="+mn-lt"/>
              </a:rPr>
              <a:t> </a:t>
            </a:r>
            <a:r>
              <a:rPr lang="el-GR" altLang="el-GR" sz="1500" dirty="0" err="1">
                <a:latin typeface="+mn-lt"/>
              </a:rPr>
              <a:t>οὐκ</a:t>
            </a:r>
            <a:r>
              <a:rPr lang="el-GR" altLang="el-GR" sz="1500" dirty="0">
                <a:latin typeface="+mn-lt"/>
              </a:rPr>
              <a:t> </a:t>
            </a:r>
            <a:r>
              <a:rPr lang="el-GR" altLang="el-GR" sz="1500" dirty="0" err="1">
                <a:latin typeface="+mn-lt"/>
              </a:rPr>
              <a:t>εἴασεν</a:t>
            </a:r>
            <a:r>
              <a:rPr lang="el-GR" altLang="el-GR" sz="1500" dirty="0">
                <a:latin typeface="+mn-lt"/>
              </a:rPr>
              <a:t> </a:t>
            </a:r>
            <a:r>
              <a:rPr lang="el-GR" altLang="el-GR" sz="1500" dirty="0" err="1">
                <a:latin typeface="+mn-lt"/>
              </a:rPr>
              <a:t>αὐτοὺς</a:t>
            </a:r>
            <a:r>
              <a:rPr lang="el-GR" altLang="el-GR" sz="1500" dirty="0">
                <a:latin typeface="+mn-lt"/>
              </a:rPr>
              <a:t> </a:t>
            </a:r>
            <a:r>
              <a:rPr lang="el-GR" altLang="el-GR" sz="1500" dirty="0" err="1">
                <a:latin typeface="+mn-lt"/>
              </a:rPr>
              <a:t>τὸ</a:t>
            </a:r>
            <a:r>
              <a:rPr lang="el-GR" altLang="el-GR" sz="1500" dirty="0">
                <a:latin typeface="+mn-lt"/>
              </a:rPr>
              <a:t> </a:t>
            </a:r>
            <a:r>
              <a:rPr lang="el-GR" altLang="el-GR" sz="1500" dirty="0" err="1">
                <a:latin typeface="+mn-lt"/>
              </a:rPr>
              <a:t>πνεῦμα</a:t>
            </a:r>
            <a:r>
              <a:rPr lang="el-GR" altLang="el-GR" sz="1500" dirty="0">
                <a:latin typeface="+mn-lt"/>
              </a:rPr>
              <a:t> </a:t>
            </a:r>
            <a:r>
              <a:rPr lang="el-GR" altLang="el-GR" sz="1500" dirty="0" err="1">
                <a:latin typeface="+mn-lt"/>
              </a:rPr>
              <a:t>Ἰησοῦ</a:t>
            </a:r>
            <a:r>
              <a:rPr lang="el-GR" altLang="el-GR" sz="1500" dirty="0">
                <a:latin typeface="+mn-lt"/>
              </a:rPr>
              <a:t>·</a:t>
            </a:r>
          </a:p>
        </p:txBody>
      </p:sp>
      <p:sp>
        <p:nvSpPr>
          <p:cNvPr id="29" name="TextBox 28"/>
          <p:cNvSpPr txBox="1"/>
          <p:nvPr/>
        </p:nvSpPr>
        <p:spPr>
          <a:xfrm>
            <a:off x="8604448" y="5949280"/>
            <a:ext cx="360040" cy="216024"/>
          </a:xfrm>
          <a:prstGeom prst="rect">
            <a:avLst/>
          </a:prstGeom>
        </p:spPr>
        <p:txBody>
          <a:bodyPr vert="horz" wrap="square" lIns="91440" tIns="45720" rIns="91440" bIns="45720" rtlCol="0" anchor="ctr">
            <a:noAutofit/>
          </a:bodyPr>
          <a:lstStyle/>
          <a:p>
            <a:pPr algn="ctr"/>
            <a:r>
              <a:rPr lang="el-GR" sz="1500" dirty="0" smtClean="0"/>
              <a:t>4</a:t>
            </a:r>
          </a:p>
        </p:txBody>
      </p:sp>
    </p:spTree>
    <p:extLst>
      <p:ext uri="{BB962C8B-B14F-4D97-AF65-F5344CB8AC3E}">
        <p14:creationId xmlns:p14="http://schemas.microsoft.com/office/powerpoint/2010/main" val="1403848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ox(ou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childTnLst>
                                  <p:subTnLst>
                                    <p:set>
                                      <p:cBhvr override="childStyle">
                                        <p:cTn dur="1" fill="hold" display="0" masterRel="nextClick" afterEffect="1"/>
                                        <p:tgtEl>
                                          <p:spTgt spid="34"/>
                                        </p:tgtEl>
                                        <p:attrNameLst>
                                          <p:attrName>style.visibility</p:attrName>
                                        </p:attrNameLst>
                                      </p:cBhvr>
                                      <p:to>
                                        <p:strVal val="hidden"/>
                                      </p:to>
                                    </p:set>
                                  </p:subTnLst>
                                </p:cTn>
                              </p:par>
                            </p:childTnLst>
                          </p:cTn>
                        </p:par>
                        <p:par>
                          <p:cTn id="12" fill="hold">
                            <p:stCondLst>
                              <p:cond delay="0"/>
                            </p:stCondLst>
                            <p:childTnLst>
                              <p:par>
                                <p:cTn id="13" presetID="23" presetClass="entr" presetSubtype="16"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p:cTn id="15" dur="500" fill="hold"/>
                                        <p:tgtEl>
                                          <p:spTgt spid="36"/>
                                        </p:tgtEl>
                                        <p:attrNameLst>
                                          <p:attrName>ppt_w</p:attrName>
                                        </p:attrNameLst>
                                      </p:cBhvr>
                                      <p:tavLst>
                                        <p:tav tm="0">
                                          <p:val>
                                            <p:fltVal val="0"/>
                                          </p:val>
                                        </p:tav>
                                        <p:tav tm="100000">
                                          <p:val>
                                            <p:strVal val="#ppt_w"/>
                                          </p:val>
                                        </p:tav>
                                      </p:tavLst>
                                    </p:anim>
                                    <p:anim calcmode="lin" valueType="num">
                                      <p:cBhvr>
                                        <p:cTn id="16" dur="500" fill="hold"/>
                                        <p:tgtEl>
                                          <p:spTgt spid="36"/>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241" y="530523"/>
            <a:ext cx="9002463" cy="5585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8"/>
          <p:cNvSpPr>
            <a:spLocks noChangeArrowheads="1"/>
          </p:cNvSpPr>
          <p:nvPr/>
        </p:nvSpPr>
        <p:spPr bwMode="auto">
          <a:xfrm>
            <a:off x="107504" y="260648"/>
            <a:ext cx="8973864" cy="5585742"/>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900" b="1" i="1">
                <a:solidFill>
                  <a:schemeClr val="tx1"/>
                </a:solidFill>
                <a:latin typeface="Arial" panose="020B0604020202020204" pitchFamily="34" charset="0"/>
              </a:defRPr>
            </a:lvl1pPr>
            <a:lvl2pPr marL="742950" indent="-285750">
              <a:defRPr sz="900" b="1" i="1">
                <a:solidFill>
                  <a:schemeClr val="tx1"/>
                </a:solidFill>
                <a:latin typeface="Arial" panose="020B0604020202020204" pitchFamily="34" charset="0"/>
              </a:defRPr>
            </a:lvl2pPr>
            <a:lvl3pPr marL="1143000" indent="-228600">
              <a:defRPr sz="900" b="1" i="1">
                <a:solidFill>
                  <a:schemeClr val="tx1"/>
                </a:solidFill>
                <a:latin typeface="Arial" panose="020B0604020202020204" pitchFamily="34" charset="0"/>
              </a:defRPr>
            </a:lvl3pPr>
            <a:lvl4pPr marL="1600200" indent="-228600">
              <a:defRPr sz="900" b="1" i="1">
                <a:solidFill>
                  <a:schemeClr val="tx1"/>
                </a:solidFill>
                <a:latin typeface="Arial" panose="020B0604020202020204" pitchFamily="34" charset="0"/>
              </a:defRPr>
            </a:lvl4pPr>
            <a:lvl5pPr marL="2057400" indent="-228600">
              <a:defRPr sz="900" b="1" i="1">
                <a:solidFill>
                  <a:schemeClr val="tx1"/>
                </a:solidFill>
                <a:latin typeface="Arial" panose="020B0604020202020204" pitchFamily="34" charset="0"/>
              </a:defRPr>
            </a:lvl5pPr>
            <a:lvl6pPr marL="2514600" indent="-228600" eaLnBrk="0" fontAlgn="base" hangingPunct="0">
              <a:spcBef>
                <a:spcPct val="0"/>
              </a:spcBef>
              <a:spcAft>
                <a:spcPct val="0"/>
              </a:spcAft>
              <a:defRPr sz="900" b="1" i="1">
                <a:solidFill>
                  <a:schemeClr val="tx1"/>
                </a:solidFill>
                <a:latin typeface="Arial" panose="020B0604020202020204" pitchFamily="34" charset="0"/>
              </a:defRPr>
            </a:lvl6pPr>
            <a:lvl7pPr marL="2971800" indent="-228600" eaLnBrk="0" fontAlgn="base" hangingPunct="0">
              <a:spcBef>
                <a:spcPct val="0"/>
              </a:spcBef>
              <a:spcAft>
                <a:spcPct val="0"/>
              </a:spcAft>
              <a:defRPr sz="900" b="1" i="1">
                <a:solidFill>
                  <a:schemeClr val="tx1"/>
                </a:solidFill>
                <a:latin typeface="Arial" panose="020B0604020202020204" pitchFamily="34" charset="0"/>
              </a:defRPr>
            </a:lvl7pPr>
            <a:lvl8pPr marL="3429000" indent="-228600" eaLnBrk="0" fontAlgn="base" hangingPunct="0">
              <a:spcBef>
                <a:spcPct val="0"/>
              </a:spcBef>
              <a:spcAft>
                <a:spcPct val="0"/>
              </a:spcAft>
              <a:defRPr sz="900" b="1" i="1">
                <a:solidFill>
                  <a:schemeClr val="tx1"/>
                </a:solidFill>
                <a:latin typeface="Arial" panose="020B0604020202020204" pitchFamily="34" charset="0"/>
              </a:defRPr>
            </a:lvl8pPr>
            <a:lvl9pPr marL="3886200" indent="-228600" eaLnBrk="0" fontAlgn="base" hangingPunct="0">
              <a:spcBef>
                <a:spcPct val="0"/>
              </a:spcBef>
              <a:spcAft>
                <a:spcPct val="0"/>
              </a:spcAft>
              <a:defRPr sz="900" b="1" i="1">
                <a:solidFill>
                  <a:schemeClr val="tx1"/>
                </a:solidFill>
                <a:latin typeface="Arial" panose="020B0604020202020204" pitchFamily="34" charset="0"/>
              </a:defRPr>
            </a:lvl9pPr>
          </a:lstStyle>
          <a:p>
            <a:endParaRPr lang="el-GR" altLang="el-GR">
              <a:latin typeface="+mn-lt"/>
            </a:endParaRPr>
          </a:p>
        </p:txBody>
      </p:sp>
      <p:sp>
        <p:nvSpPr>
          <p:cNvPr id="8" name="Freeform 9"/>
          <p:cNvSpPr>
            <a:spLocks/>
          </p:cNvSpPr>
          <p:nvPr/>
        </p:nvSpPr>
        <p:spPr bwMode="auto">
          <a:xfrm>
            <a:off x="4433440" y="2581572"/>
            <a:ext cx="50843" cy="45719"/>
          </a:xfrm>
          <a:custGeom>
            <a:avLst/>
            <a:gdLst>
              <a:gd name="T0" fmla="*/ 27 w 32"/>
              <a:gd name="T1" fmla="*/ 0 h 20"/>
              <a:gd name="T2" fmla="*/ 18 w 32"/>
              <a:gd name="T3" fmla="*/ 3 h 20"/>
              <a:gd name="T4" fmla="*/ 13 w 32"/>
              <a:gd name="T5" fmla="*/ 3 h 20"/>
              <a:gd name="T6" fmla="*/ 9 w 32"/>
              <a:gd name="T7" fmla="*/ 0 h 20"/>
              <a:gd name="T8" fmla="*/ 0 w 32"/>
              <a:gd name="T9" fmla="*/ 3 h 20"/>
              <a:gd name="T10" fmla="*/ 0 w 32"/>
              <a:gd name="T11" fmla="*/ 6 h 20"/>
              <a:gd name="T12" fmla="*/ 9 w 32"/>
              <a:gd name="T13" fmla="*/ 8 h 20"/>
              <a:gd name="T14" fmla="*/ 9 w 32"/>
              <a:gd name="T15" fmla="*/ 11 h 20"/>
              <a:gd name="T16" fmla="*/ 9 w 32"/>
              <a:gd name="T17" fmla="*/ 14 h 20"/>
              <a:gd name="T18" fmla="*/ 9 w 32"/>
              <a:gd name="T19" fmla="*/ 17 h 20"/>
              <a:gd name="T20" fmla="*/ 13 w 32"/>
              <a:gd name="T21" fmla="*/ 17 h 20"/>
              <a:gd name="T22" fmla="*/ 18 w 32"/>
              <a:gd name="T23" fmla="*/ 19 h 20"/>
              <a:gd name="T24" fmla="*/ 22 w 32"/>
              <a:gd name="T25" fmla="*/ 19 h 20"/>
              <a:gd name="T26" fmla="*/ 22 w 32"/>
              <a:gd name="T27" fmla="*/ 17 h 20"/>
              <a:gd name="T28" fmla="*/ 31 w 32"/>
              <a:gd name="T29" fmla="*/ 14 h 20"/>
              <a:gd name="T30" fmla="*/ 31 w 32"/>
              <a:gd name="T31" fmla="*/ 11 h 20"/>
              <a:gd name="T32" fmla="*/ 31 w 32"/>
              <a:gd name="T33" fmla="*/ 8 h 20"/>
              <a:gd name="T34" fmla="*/ 27 w 32"/>
              <a:gd name="T35" fmla="*/ 6 h 20"/>
              <a:gd name="T36" fmla="*/ 22 w 32"/>
              <a:gd name="T37" fmla="*/ 3 h 20"/>
              <a:gd name="T38" fmla="*/ 18 w 32"/>
              <a:gd name="T39" fmla="*/ 0 h 20"/>
              <a:gd name="T40" fmla="*/ 22 w 32"/>
              <a:gd name="T41" fmla="*/ 0 h 20"/>
              <a:gd name="T42" fmla="*/ 27 w 32"/>
              <a:gd name="T43" fmla="*/ 0 h 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 h="20">
                <a:moveTo>
                  <a:pt x="27" y="0"/>
                </a:moveTo>
                <a:lnTo>
                  <a:pt x="18" y="3"/>
                </a:lnTo>
                <a:lnTo>
                  <a:pt x="13" y="3"/>
                </a:lnTo>
                <a:lnTo>
                  <a:pt x="9" y="0"/>
                </a:lnTo>
                <a:lnTo>
                  <a:pt x="0" y="3"/>
                </a:lnTo>
                <a:lnTo>
                  <a:pt x="0" y="6"/>
                </a:lnTo>
                <a:lnTo>
                  <a:pt x="9" y="8"/>
                </a:lnTo>
                <a:lnTo>
                  <a:pt x="9" y="11"/>
                </a:lnTo>
                <a:lnTo>
                  <a:pt x="9" y="14"/>
                </a:lnTo>
                <a:lnTo>
                  <a:pt x="9" y="17"/>
                </a:lnTo>
                <a:lnTo>
                  <a:pt x="13" y="17"/>
                </a:lnTo>
                <a:lnTo>
                  <a:pt x="18" y="19"/>
                </a:lnTo>
                <a:lnTo>
                  <a:pt x="22" y="19"/>
                </a:lnTo>
                <a:lnTo>
                  <a:pt x="22" y="17"/>
                </a:lnTo>
                <a:lnTo>
                  <a:pt x="31" y="14"/>
                </a:lnTo>
                <a:lnTo>
                  <a:pt x="31" y="11"/>
                </a:lnTo>
                <a:lnTo>
                  <a:pt x="31" y="8"/>
                </a:lnTo>
                <a:lnTo>
                  <a:pt x="27" y="6"/>
                </a:lnTo>
                <a:lnTo>
                  <a:pt x="22" y="3"/>
                </a:lnTo>
                <a:lnTo>
                  <a:pt x="18" y="0"/>
                </a:lnTo>
                <a:lnTo>
                  <a:pt x="22" y="0"/>
                </a:lnTo>
                <a:lnTo>
                  <a:pt x="27" y="0"/>
                </a:lnTo>
              </a:path>
            </a:pathLst>
          </a:custGeom>
          <a:solidFill>
            <a:schemeClr val="bg1"/>
          </a:solidFill>
          <a:ln w="12700" cap="rnd" cmpd="sng">
            <a:solidFill>
              <a:schemeClr val="tx1"/>
            </a:solidFill>
            <a:prstDash val="solid"/>
            <a:round/>
            <a:headEnd type="none" w="sm" len="sm"/>
            <a:tailEnd type="none" w="sm" len="sm"/>
          </a:ln>
        </p:spPr>
        <p:txBody>
          <a:bodyPr/>
          <a:lstStyle/>
          <a:p>
            <a:endParaRPr lang="el-GR"/>
          </a:p>
        </p:txBody>
      </p:sp>
      <p:sp>
        <p:nvSpPr>
          <p:cNvPr id="9" name="Rectangle 10"/>
          <p:cNvSpPr>
            <a:spLocks noChangeArrowheads="1"/>
          </p:cNvSpPr>
          <p:nvPr/>
        </p:nvSpPr>
        <p:spPr bwMode="auto">
          <a:xfrm>
            <a:off x="4519165" y="2616498"/>
            <a:ext cx="584699" cy="123111"/>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900" b="1" i="1">
                <a:solidFill>
                  <a:schemeClr val="tx1"/>
                </a:solidFill>
                <a:latin typeface="Arial" panose="020B0604020202020204" pitchFamily="34" charset="0"/>
              </a:defRPr>
            </a:lvl1pPr>
            <a:lvl2pPr marL="742950" indent="-285750">
              <a:defRPr sz="900" b="1" i="1">
                <a:solidFill>
                  <a:schemeClr val="tx1"/>
                </a:solidFill>
                <a:latin typeface="Arial" panose="020B0604020202020204" pitchFamily="34" charset="0"/>
              </a:defRPr>
            </a:lvl2pPr>
            <a:lvl3pPr marL="1143000" indent="-228600">
              <a:defRPr sz="900" b="1" i="1">
                <a:solidFill>
                  <a:schemeClr val="tx1"/>
                </a:solidFill>
                <a:latin typeface="Arial" panose="020B0604020202020204" pitchFamily="34" charset="0"/>
              </a:defRPr>
            </a:lvl3pPr>
            <a:lvl4pPr marL="1600200" indent="-228600">
              <a:defRPr sz="900" b="1" i="1">
                <a:solidFill>
                  <a:schemeClr val="tx1"/>
                </a:solidFill>
                <a:latin typeface="Arial" panose="020B0604020202020204" pitchFamily="34" charset="0"/>
              </a:defRPr>
            </a:lvl4pPr>
            <a:lvl5pPr marL="2057400" indent="-228600">
              <a:defRPr sz="900" b="1" i="1">
                <a:solidFill>
                  <a:schemeClr val="tx1"/>
                </a:solidFill>
                <a:latin typeface="Arial" panose="020B0604020202020204" pitchFamily="34" charset="0"/>
              </a:defRPr>
            </a:lvl5pPr>
            <a:lvl6pPr marL="2514600" indent="-228600" eaLnBrk="0" fontAlgn="base" hangingPunct="0">
              <a:spcBef>
                <a:spcPct val="0"/>
              </a:spcBef>
              <a:spcAft>
                <a:spcPct val="0"/>
              </a:spcAft>
              <a:defRPr sz="900" b="1" i="1">
                <a:solidFill>
                  <a:schemeClr val="tx1"/>
                </a:solidFill>
                <a:latin typeface="Arial" panose="020B0604020202020204" pitchFamily="34" charset="0"/>
              </a:defRPr>
            </a:lvl6pPr>
            <a:lvl7pPr marL="2971800" indent="-228600" eaLnBrk="0" fontAlgn="base" hangingPunct="0">
              <a:spcBef>
                <a:spcPct val="0"/>
              </a:spcBef>
              <a:spcAft>
                <a:spcPct val="0"/>
              </a:spcAft>
              <a:defRPr sz="900" b="1" i="1">
                <a:solidFill>
                  <a:schemeClr val="tx1"/>
                </a:solidFill>
                <a:latin typeface="Arial" panose="020B0604020202020204" pitchFamily="34" charset="0"/>
              </a:defRPr>
            </a:lvl7pPr>
            <a:lvl8pPr marL="3429000" indent="-228600" eaLnBrk="0" fontAlgn="base" hangingPunct="0">
              <a:spcBef>
                <a:spcPct val="0"/>
              </a:spcBef>
              <a:spcAft>
                <a:spcPct val="0"/>
              </a:spcAft>
              <a:defRPr sz="900" b="1" i="1">
                <a:solidFill>
                  <a:schemeClr val="tx1"/>
                </a:solidFill>
                <a:latin typeface="Arial" panose="020B0604020202020204" pitchFamily="34" charset="0"/>
              </a:defRPr>
            </a:lvl8pPr>
            <a:lvl9pPr marL="3886200" indent="-228600" eaLnBrk="0" fontAlgn="base" hangingPunct="0">
              <a:spcBef>
                <a:spcPct val="0"/>
              </a:spcBef>
              <a:spcAft>
                <a:spcPct val="0"/>
              </a:spcAft>
              <a:defRPr sz="900" b="1" i="1">
                <a:solidFill>
                  <a:schemeClr val="tx1"/>
                </a:solidFill>
                <a:latin typeface="Arial" panose="020B0604020202020204" pitchFamily="34" charset="0"/>
              </a:defRPr>
            </a:lvl9pPr>
          </a:lstStyle>
          <a:p>
            <a:pPr>
              <a:spcBef>
                <a:spcPct val="50000"/>
              </a:spcBef>
            </a:pPr>
            <a:r>
              <a:rPr lang="de-DE" altLang="el-GR" sz="800">
                <a:latin typeface="+mn-lt"/>
              </a:rPr>
              <a:t>Samothrake</a:t>
            </a:r>
          </a:p>
        </p:txBody>
      </p:sp>
      <p:sp>
        <p:nvSpPr>
          <p:cNvPr id="10" name="Rectangle 11"/>
          <p:cNvSpPr>
            <a:spLocks noChangeArrowheads="1"/>
          </p:cNvSpPr>
          <p:nvPr/>
        </p:nvSpPr>
        <p:spPr bwMode="auto">
          <a:xfrm>
            <a:off x="4054029" y="2360910"/>
            <a:ext cx="425814" cy="123111"/>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900" b="1" i="1">
                <a:solidFill>
                  <a:schemeClr val="tx1"/>
                </a:solidFill>
                <a:latin typeface="Arial" panose="020B0604020202020204" pitchFamily="34" charset="0"/>
              </a:defRPr>
            </a:lvl1pPr>
            <a:lvl2pPr marL="742950" indent="-285750">
              <a:defRPr sz="900" b="1" i="1">
                <a:solidFill>
                  <a:schemeClr val="tx1"/>
                </a:solidFill>
                <a:latin typeface="Arial" panose="020B0604020202020204" pitchFamily="34" charset="0"/>
              </a:defRPr>
            </a:lvl2pPr>
            <a:lvl3pPr marL="1143000" indent="-228600">
              <a:defRPr sz="900" b="1" i="1">
                <a:solidFill>
                  <a:schemeClr val="tx1"/>
                </a:solidFill>
                <a:latin typeface="Arial" panose="020B0604020202020204" pitchFamily="34" charset="0"/>
              </a:defRPr>
            </a:lvl3pPr>
            <a:lvl4pPr marL="1600200" indent="-228600">
              <a:defRPr sz="900" b="1" i="1">
                <a:solidFill>
                  <a:schemeClr val="tx1"/>
                </a:solidFill>
                <a:latin typeface="Arial" panose="020B0604020202020204" pitchFamily="34" charset="0"/>
              </a:defRPr>
            </a:lvl4pPr>
            <a:lvl5pPr marL="2057400" indent="-228600">
              <a:defRPr sz="900" b="1" i="1">
                <a:solidFill>
                  <a:schemeClr val="tx1"/>
                </a:solidFill>
                <a:latin typeface="Arial" panose="020B0604020202020204" pitchFamily="34" charset="0"/>
              </a:defRPr>
            </a:lvl5pPr>
            <a:lvl6pPr marL="2514600" indent="-228600" eaLnBrk="0" fontAlgn="base" hangingPunct="0">
              <a:spcBef>
                <a:spcPct val="0"/>
              </a:spcBef>
              <a:spcAft>
                <a:spcPct val="0"/>
              </a:spcAft>
              <a:defRPr sz="900" b="1" i="1">
                <a:solidFill>
                  <a:schemeClr val="tx1"/>
                </a:solidFill>
                <a:latin typeface="Arial" panose="020B0604020202020204" pitchFamily="34" charset="0"/>
              </a:defRPr>
            </a:lvl6pPr>
            <a:lvl7pPr marL="2971800" indent="-228600" eaLnBrk="0" fontAlgn="base" hangingPunct="0">
              <a:spcBef>
                <a:spcPct val="0"/>
              </a:spcBef>
              <a:spcAft>
                <a:spcPct val="0"/>
              </a:spcAft>
              <a:defRPr sz="900" b="1" i="1">
                <a:solidFill>
                  <a:schemeClr val="tx1"/>
                </a:solidFill>
                <a:latin typeface="Arial" panose="020B0604020202020204" pitchFamily="34" charset="0"/>
              </a:defRPr>
            </a:lvl7pPr>
            <a:lvl8pPr marL="3429000" indent="-228600" eaLnBrk="0" fontAlgn="base" hangingPunct="0">
              <a:spcBef>
                <a:spcPct val="0"/>
              </a:spcBef>
              <a:spcAft>
                <a:spcPct val="0"/>
              </a:spcAft>
              <a:defRPr sz="900" b="1" i="1">
                <a:solidFill>
                  <a:schemeClr val="tx1"/>
                </a:solidFill>
                <a:latin typeface="Arial" panose="020B0604020202020204" pitchFamily="34" charset="0"/>
              </a:defRPr>
            </a:lvl8pPr>
            <a:lvl9pPr marL="3886200" indent="-228600" eaLnBrk="0" fontAlgn="base" hangingPunct="0">
              <a:spcBef>
                <a:spcPct val="0"/>
              </a:spcBef>
              <a:spcAft>
                <a:spcPct val="0"/>
              </a:spcAft>
              <a:defRPr sz="900" b="1" i="1">
                <a:solidFill>
                  <a:schemeClr val="tx1"/>
                </a:solidFill>
                <a:latin typeface="Arial" panose="020B0604020202020204" pitchFamily="34" charset="0"/>
              </a:defRPr>
            </a:lvl9pPr>
          </a:lstStyle>
          <a:p>
            <a:pPr>
              <a:spcBef>
                <a:spcPct val="50000"/>
              </a:spcBef>
            </a:pPr>
            <a:r>
              <a:rPr lang="de-DE" altLang="el-GR" sz="800">
                <a:latin typeface="+mn-lt"/>
              </a:rPr>
              <a:t>Neapolis</a:t>
            </a:r>
          </a:p>
        </p:txBody>
      </p:sp>
      <p:sp>
        <p:nvSpPr>
          <p:cNvPr id="11" name="Rectangle 13"/>
          <p:cNvSpPr>
            <a:spLocks noChangeArrowheads="1"/>
          </p:cNvSpPr>
          <p:nvPr/>
        </p:nvSpPr>
        <p:spPr bwMode="auto">
          <a:xfrm>
            <a:off x="4149278" y="2311698"/>
            <a:ext cx="184307" cy="216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sz="900" b="1" i="1">
                <a:solidFill>
                  <a:schemeClr val="tx1"/>
                </a:solidFill>
                <a:latin typeface="Arial" panose="020B0604020202020204" pitchFamily="34" charset="0"/>
              </a:defRPr>
            </a:lvl1pPr>
            <a:lvl2pPr marL="742950" indent="-285750">
              <a:defRPr sz="900" b="1" i="1">
                <a:solidFill>
                  <a:schemeClr val="tx1"/>
                </a:solidFill>
                <a:latin typeface="Arial" panose="020B0604020202020204" pitchFamily="34" charset="0"/>
              </a:defRPr>
            </a:lvl2pPr>
            <a:lvl3pPr marL="1143000" indent="-228600">
              <a:defRPr sz="900" b="1" i="1">
                <a:solidFill>
                  <a:schemeClr val="tx1"/>
                </a:solidFill>
                <a:latin typeface="Arial" panose="020B0604020202020204" pitchFamily="34" charset="0"/>
              </a:defRPr>
            </a:lvl3pPr>
            <a:lvl4pPr marL="1600200" indent="-228600">
              <a:defRPr sz="900" b="1" i="1">
                <a:solidFill>
                  <a:schemeClr val="tx1"/>
                </a:solidFill>
                <a:latin typeface="Arial" panose="020B0604020202020204" pitchFamily="34" charset="0"/>
              </a:defRPr>
            </a:lvl4pPr>
            <a:lvl5pPr marL="2057400" indent="-228600">
              <a:defRPr sz="900" b="1" i="1">
                <a:solidFill>
                  <a:schemeClr val="tx1"/>
                </a:solidFill>
                <a:latin typeface="Arial" panose="020B0604020202020204" pitchFamily="34" charset="0"/>
              </a:defRPr>
            </a:lvl5pPr>
            <a:lvl6pPr marL="2514600" indent="-228600" eaLnBrk="0" fontAlgn="base" hangingPunct="0">
              <a:spcBef>
                <a:spcPct val="0"/>
              </a:spcBef>
              <a:spcAft>
                <a:spcPct val="0"/>
              </a:spcAft>
              <a:defRPr sz="900" b="1" i="1">
                <a:solidFill>
                  <a:schemeClr val="tx1"/>
                </a:solidFill>
                <a:latin typeface="Arial" panose="020B0604020202020204" pitchFamily="34" charset="0"/>
              </a:defRPr>
            </a:lvl6pPr>
            <a:lvl7pPr marL="2971800" indent="-228600" eaLnBrk="0" fontAlgn="base" hangingPunct="0">
              <a:spcBef>
                <a:spcPct val="0"/>
              </a:spcBef>
              <a:spcAft>
                <a:spcPct val="0"/>
              </a:spcAft>
              <a:defRPr sz="900" b="1" i="1">
                <a:solidFill>
                  <a:schemeClr val="tx1"/>
                </a:solidFill>
                <a:latin typeface="Arial" panose="020B0604020202020204" pitchFamily="34" charset="0"/>
              </a:defRPr>
            </a:lvl7pPr>
            <a:lvl8pPr marL="3429000" indent="-228600" eaLnBrk="0" fontAlgn="base" hangingPunct="0">
              <a:spcBef>
                <a:spcPct val="0"/>
              </a:spcBef>
              <a:spcAft>
                <a:spcPct val="0"/>
              </a:spcAft>
              <a:defRPr sz="900" b="1" i="1">
                <a:solidFill>
                  <a:schemeClr val="tx1"/>
                </a:solidFill>
                <a:latin typeface="Arial" panose="020B0604020202020204" pitchFamily="34" charset="0"/>
              </a:defRPr>
            </a:lvl8pPr>
            <a:lvl9pPr marL="3886200" indent="-228600" eaLnBrk="0" fontAlgn="base" hangingPunct="0">
              <a:spcBef>
                <a:spcPct val="0"/>
              </a:spcBef>
              <a:spcAft>
                <a:spcPct val="0"/>
              </a:spcAft>
              <a:defRPr sz="900" b="1" i="1">
                <a:solidFill>
                  <a:schemeClr val="tx1"/>
                </a:solidFill>
                <a:latin typeface="Arial" panose="020B0604020202020204" pitchFamily="34" charset="0"/>
              </a:defRPr>
            </a:lvl9pPr>
          </a:lstStyle>
          <a:p>
            <a:pPr>
              <a:spcBef>
                <a:spcPct val="50000"/>
              </a:spcBef>
            </a:pPr>
            <a:r>
              <a:rPr lang="de-DE" altLang="el-GR" sz="800">
                <a:solidFill>
                  <a:srgbClr val="DDDDDD"/>
                </a:solidFill>
                <a:latin typeface="+mn-lt"/>
              </a:rPr>
              <a:t>•</a:t>
            </a:r>
          </a:p>
        </p:txBody>
      </p:sp>
      <p:sp>
        <p:nvSpPr>
          <p:cNvPr id="12" name="Line 14"/>
          <p:cNvSpPr>
            <a:spLocks noChangeShapeType="1"/>
          </p:cNvSpPr>
          <p:nvPr/>
        </p:nvSpPr>
        <p:spPr bwMode="auto">
          <a:xfrm>
            <a:off x="4255641" y="2433935"/>
            <a:ext cx="0" cy="12385"/>
          </a:xfrm>
          <a:prstGeom prst="line">
            <a:avLst/>
          </a:prstGeom>
          <a:noFill/>
          <a:ln w="12700">
            <a:solidFill>
              <a:srgbClr val="DDDDDD"/>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l-GR"/>
          </a:p>
        </p:txBody>
      </p:sp>
      <p:sp>
        <p:nvSpPr>
          <p:cNvPr id="13" name="Rectangle 15"/>
          <p:cNvSpPr>
            <a:spLocks noChangeArrowheads="1"/>
          </p:cNvSpPr>
          <p:nvPr/>
        </p:nvSpPr>
        <p:spPr bwMode="auto">
          <a:xfrm>
            <a:off x="3836540" y="2389486"/>
            <a:ext cx="714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900" b="1" i="1">
                <a:solidFill>
                  <a:schemeClr val="tx1"/>
                </a:solidFill>
                <a:latin typeface="Arial" panose="020B0604020202020204" pitchFamily="34" charset="0"/>
              </a:defRPr>
            </a:lvl1pPr>
            <a:lvl2pPr marL="742950" indent="-285750">
              <a:defRPr sz="900" b="1" i="1">
                <a:solidFill>
                  <a:schemeClr val="tx1"/>
                </a:solidFill>
                <a:latin typeface="Arial" panose="020B0604020202020204" pitchFamily="34" charset="0"/>
              </a:defRPr>
            </a:lvl2pPr>
            <a:lvl3pPr marL="1143000" indent="-228600">
              <a:defRPr sz="900" b="1" i="1">
                <a:solidFill>
                  <a:schemeClr val="tx1"/>
                </a:solidFill>
                <a:latin typeface="Arial" panose="020B0604020202020204" pitchFamily="34" charset="0"/>
              </a:defRPr>
            </a:lvl3pPr>
            <a:lvl4pPr marL="1600200" indent="-228600">
              <a:defRPr sz="900" b="1" i="1">
                <a:solidFill>
                  <a:schemeClr val="tx1"/>
                </a:solidFill>
                <a:latin typeface="Arial" panose="020B0604020202020204" pitchFamily="34" charset="0"/>
              </a:defRPr>
            </a:lvl4pPr>
            <a:lvl5pPr marL="2057400" indent="-228600">
              <a:defRPr sz="900" b="1" i="1">
                <a:solidFill>
                  <a:schemeClr val="tx1"/>
                </a:solidFill>
                <a:latin typeface="Arial" panose="020B0604020202020204" pitchFamily="34" charset="0"/>
              </a:defRPr>
            </a:lvl5pPr>
            <a:lvl6pPr marL="2514600" indent="-228600" eaLnBrk="0" fontAlgn="base" hangingPunct="0">
              <a:spcBef>
                <a:spcPct val="0"/>
              </a:spcBef>
              <a:spcAft>
                <a:spcPct val="0"/>
              </a:spcAft>
              <a:defRPr sz="900" b="1" i="1">
                <a:solidFill>
                  <a:schemeClr val="tx1"/>
                </a:solidFill>
                <a:latin typeface="Arial" panose="020B0604020202020204" pitchFamily="34" charset="0"/>
              </a:defRPr>
            </a:lvl6pPr>
            <a:lvl7pPr marL="2971800" indent="-228600" eaLnBrk="0" fontAlgn="base" hangingPunct="0">
              <a:spcBef>
                <a:spcPct val="0"/>
              </a:spcBef>
              <a:spcAft>
                <a:spcPct val="0"/>
              </a:spcAft>
              <a:defRPr sz="900" b="1" i="1">
                <a:solidFill>
                  <a:schemeClr val="tx1"/>
                </a:solidFill>
                <a:latin typeface="Arial" panose="020B0604020202020204" pitchFamily="34" charset="0"/>
              </a:defRPr>
            </a:lvl7pPr>
            <a:lvl8pPr marL="3429000" indent="-228600" eaLnBrk="0" fontAlgn="base" hangingPunct="0">
              <a:spcBef>
                <a:spcPct val="0"/>
              </a:spcBef>
              <a:spcAft>
                <a:spcPct val="0"/>
              </a:spcAft>
              <a:defRPr sz="900" b="1" i="1">
                <a:solidFill>
                  <a:schemeClr val="tx1"/>
                </a:solidFill>
                <a:latin typeface="Arial" panose="020B0604020202020204" pitchFamily="34" charset="0"/>
              </a:defRPr>
            </a:lvl8pPr>
            <a:lvl9pPr marL="3886200" indent="-228600" eaLnBrk="0" fontAlgn="base" hangingPunct="0">
              <a:spcBef>
                <a:spcPct val="0"/>
              </a:spcBef>
              <a:spcAft>
                <a:spcPct val="0"/>
              </a:spcAft>
              <a:defRPr sz="900" b="1" i="1">
                <a:solidFill>
                  <a:schemeClr val="tx1"/>
                </a:solidFill>
                <a:latin typeface="Arial" panose="020B0604020202020204" pitchFamily="34" charset="0"/>
              </a:defRPr>
            </a:lvl9pPr>
          </a:lstStyle>
          <a:p>
            <a:pPr>
              <a:spcBef>
                <a:spcPct val="50000"/>
              </a:spcBef>
            </a:pPr>
            <a:r>
              <a:rPr lang="de-DE" altLang="el-GR" sz="1600">
                <a:latin typeface="+mn-lt"/>
              </a:rPr>
              <a:t>•</a:t>
            </a:r>
          </a:p>
        </p:txBody>
      </p:sp>
      <p:sp>
        <p:nvSpPr>
          <p:cNvPr id="14" name="Rectangle 16"/>
          <p:cNvSpPr>
            <a:spLocks noChangeArrowheads="1"/>
          </p:cNvSpPr>
          <p:nvPr/>
        </p:nvSpPr>
        <p:spPr bwMode="auto">
          <a:xfrm>
            <a:off x="3290441" y="2435523"/>
            <a:ext cx="554512" cy="123111"/>
          </a:xfrm>
          <a:prstGeom prst="rect">
            <a:avLst/>
          </a:prstGeom>
          <a:noFill/>
          <a:ln w="9525">
            <a:noFill/>
            <a:miter lim="800000"/>
            <a:headEnd/>
            <a:tailEnd/>
          </a:ln>
          <a:effectLst/>
        </p:spPr>
        <p:txBody>
          <a:bodyPr wrap="square" lIns="0" tIns="0" rIns="0" bIns="0">
            <a:spAutoFit/>
          </a:bodyPr>
          <a:lstStyle/>
          <a:p>
            <a:pPr>
              <a:spcBef>
                <a:spcPct val="50000"/>
              </a:spcBef>
              <a:defRPr/>
            </a:pPr>
            <a:r>
              <a:rPr lang="de-DE" sz="800" i="0">
                <a:effectLst>
                  <a:outerShdw blurRad="38100" dist="38100" dir="2700000" algn="tl">
                    <a:srgbClr val="C0C0C0"/>
                  </a:outerShdw>
                </a:effectLst>
              </a:rPr>
              <a:t>Amphipolis</a:t>
            </a:r>
          </a:p>
        </p:txBody>
      </p:sp>
      <p:sp>
        <p:nvSpPr>
          <p:cNvPr id="15" name="Rectangle 17"/>
          <p:cNvSpPr>
            <a:spLocks noChangeArrowheads="1"/>
          </p:cNvSpPr>
          <p:nvPr/>
        </p:nvSpPr>
        <p:spPr bwMode="auto">
          <a:xfrm>
            <a:off x="310878" y="6041609"/>
            <a:ext cx="8770490" cy="24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sz="900" b="1" i="1">
                <a:solidFill>
                  <a:schemeClr val="tx1"/>
                </a:solidFill>
                <a:latin typeface="Arial" panose="020B0604020202020204" pitchFamily="34" charset="0"/>
              </a:defRPr>
            </a:lvl1pPr>
            <a:lvl2pPr marL="742950" indent="-285750">
              <a:defRPr sz="900" b="1" i="1">
                <a:solidFill>
                  <a:schemeClr val="tx1"/>
                </a:solidFill>
                <a:latin typeface="Arial" panose="020B0604020202020204" pitchFamily="34" charset="0"/>
              </a:defRPr>
            </a:lvl2pPr>
            <a:lvl3pPr marL="1143000" indent="-228600">
              <a:defRPr sz="900" b="1" i="1">
                <a:solidFill>
                  <a:schemeClr val="tx1"/>
                </a:solidFill>
                <a:latin typeface="Arial" panose="020B0604020202020204" pitchFamily="34" charset="0"/>
              </a:defRPr>
            </a:lvl3pPr>
            <a:lvl4pPr marL="1600200" indent="-228600">
              <a:defRPr sz="900" b="1" i="1">
                <a:solidFill>
                  <a:schemeClr val="tx1"/>
                </a:solidFill>
                <a:latin typeface="Arial" panose="020B0604020202020204" pitchFamily="34" charset="0"/>
              </a:defRPr>
            </a:lvl4pPr>
            <a:lvl5pPr marL="2057400" indent="-228600">
              <a:defRPr sz="900" b="1" i="1">
                <a:solidFill>
                  <a:schemeClr val="tx1"/>
                </a:solidFill>
                <a:latin typeface="Arial" panose="020B0604020202020204" pitchFamily="34" charset="0"/>
              </a:defRPr>
            </a:lvl5pPr>
            <a:lvl6pPr marL="2514600" indent="-228600" eaLnBrk="0" fontAlgn="base" hangingPunct="0">
              <a:spcBef>
                <a:spcPct val="0"/>
              </a:spcBef>
              <a:spcAft>
                <a:spcPct val="0"/>
              </a:spcAft>
              <a:defRPr sz="900" b="1" i="1">
                <a:solidFill>
                  <a:schemeClr val="tx1"/>
                </a:solidFill>
                <a:latin typeface="Arial" panose="020B0604020202020204" pitchFamily="34" charset="0"/>
              </a:defRPr>
            </a:lvl6pPr>
            <a:lvl7pPr marL="2971800" indent="-228600" eaLnBrk="0" fontAlgn="base" hangingPunct="0">
              <a:spcBef>
                <a:spcPct val="0"/>
              </a:spcBef>
              <a:spcAft>
                <a:spcPct val="0"/>
              </a:spcAft>
              <a:defRPr sz="900" b="1" i="1">
                <a:solidFill>
                  <a:schemeClr val="tx1"/>
                </a:solidFill>
                <a:latin typeface="Arial" panose="020B0604020202020204" pitchFamily="34" charset="0"/>
              </a:defRPr>
            </a:lvl7pPr>
            <a:lvl8pPr marL="3429000" indent="-228600" eaLnBrk="0" fontAlgn="base" hangingPunct="0">
              <a:spcBef>
                <a:spcPct val="0"/>
              </a:spcBef>
              <a:spcAft>
                <a:spcPct val="0"/>
              </a:spcAft>
              <a:defRPr sz="900" b="1" i="1">
                <a:solidFill>
                  <a:schemeClr val="tx1"/>
                </a:solidFill>
                <a:latin typeface="Arial" panose="020B0604020202020204" pitchFamily="34" charset="0"/>
              </a:defRPr>
            </a:lvl8pPr>
            <a:lvl9pPr marL="3886200" indent="-228600" eaLnBrk="0" fontAlgn="base" hangingPunct="0">
              <a:spcBef>
                <a:spcPct val="0"/>
              </a:spcBef>
              <a:spcAft>
                <a:spcPct val="0"/>
              </a:spcAft>
              <a:defRPr sz="900" b="1" i="1">
                <a:solidFill>
                  <a:schemeClr val="tx1"/>
                </a:solidFill>
                <a:latin typeface="Arial" panose="020B0604020202020204" pitchFamily="34" charset="0"/>
              </a:defRPr>
            </a:lvl9pPr>
          </a:lstStyle>
          <a:p>
            <a:pPr algn="ctr">
              <a:spcBef>
                <a:spcPct val="50000"/>
              </a:spcBef>
            </a:pPr>
            <a:r>
              <a:rPr lang="de-DE" altLang="el-GR" sz="1000" b="0" i="0" dirty="0">
                <a:latin typeface="+mn-lt"/>
              </a:rPr>
              <a:t>© 2003 EFG Berlin </a:t>
            </a:r>
            <a:r>
              <a:rPr lang="de-DE" altLang="el-GR" sz="1000" b="0" i="0" dirty="0" err="1">
                <a:latin typeface="+mn-lt"/>
              </a:rPr>
              <a:t>Hohenstaufenstr</a:t>
            </a:r>
            <a:r>
              <a:rPr lang="de-DE" altLang="el-GR" sz="1000" b="0" i="0" dirty="0">
                <a:latin typeface="+mn-lt"/>
              </a:rPr>
              <a:t>.</a:t>
            </a:r>
          </a:p>
        </p:txBody>
      </p:sp>
      <p:sp>
        <p:nvSpPr>
          <p:cNvPr id="16" name="Rectangle 18"/>
          <p:cNvSpPr>
            <a:spLocks noChangeArrowheads="1"/>
          </p:cNvSpPr>
          <p:nvPr/>
        </p:nvSpPr>
        <p:spPr bwMode="auto">
          <a:xfrm>
            <a:off x="4665216" y="2759373"/>
            <a:ext cx="278050" cy="123111"/>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900" b="1" i="1">
                <a:solidFill>
                  <a:schemeClr val="tx1"/>
                </a:solidFill>
                <a:latin typeface="Arial" panose="020B0604020202020204" pitchFamily="34" charset="0"/>
              </a:defRPr>
            </a:lvl1pPr>
            <a:lvl2pPr marL="742950" indent="-285750">
              <a:defRPr sz="900" b="1" i="1">
                <a:solidFill>
                  <a:schemeClr val="tx1"/>
                </a:solidFill>
                <a:latin typeface="Arial" panose="020B0604020202020204" pitchFamily="34" charset="0"/>
              </a:defRPr>
            </a:lvl2pPr>
            <a:lvl3pPr marL="1143000" indent="-228600">
              <a:defRPr sz="900" b="1" i="1">
                <a:solidFill>
                  <a:schemeClr val="tx1"/>
                </a:solidFill>
                <a:latin typeface="Arial" panose="020B0604020202020204" pitchFamily="34" charset="0"/>
              </a:defRPr>
            </a:lvl3pPr>
            <a:lvl4pPr marL="1600200" indent="-228600">
              <a:defRPr sz="900" b="1" i="1">
                <a:solidFill>
                  <a:schemeClr val="tx1"/>
                </a:solidFill>
                <a:latin typeface="Arial" panose="020B0604020202020204" pitchFamily="34" charset="0"/>
              </a:defRPr>
            </a:lvl4pPr>
            <a:lvl5pPr marL="2057400" indent="-228600">
              <a:defRPr sz="900" b="1" i="1">
                <a:solidFill>
                  <a:schemeClr val="tx1"/>
                </a:solidFill>
                <a:latin typeface="Arial" panose="020B0604020202020204" pitchFamily="34" charset="0"/>
              </a:defRPr>
            </a:lvl5pPr>
            <a:lvl6pPr marL="2514600" indent="-228600" eaLnBrk="0" fontAlgn="base" hangingPunct="0">
              <a:spcBef>
                <a:spcPct val="0"/>
              </a:spcBef>
              <a:spcAft>
                <a:spcPct val="0"/>
              </a:spcAft>
              <a:defRPr sz="900" b="1" i="1">
                <a:solidFill>
                  <a:schemeClr val="tx1"/>
                </a:solidFill>
                <a:latin typeface="Arial" panose="020B0604020202020204" pitchFamily="34" charset="0"/>
              </a:defRPr>
            </a:lvl6pPr>
            <a:lvl7pPr marL="2971800" indent="-228600" eaLnBrk="0" fontAlgn="base" hangingPunct="0">
              <a:spcBef>
                <a:spcPct val="0"/>
              </a:spcBef>
              <a:spcAft>
                <a:spcPct val="0"/>
              </a:spcAft>
              <a:defRPr sz="900" b="1" i="1">
                <a:solidFill>
                  <a:schemeClr val="tx1"/>
                </a:solidFill>
                <a:latin typeface="Arial" panose="020B0604020202020204" pitchFamily="34" charset="0"/>
              </a:defRPr>
            </a:lvl7pPr>
            <a:lvl8pPr marL="3429000" indent="-228600" eaLnBrk="0" fontAlgn="base" hangingPunct="0">
              <a:spcBef>
                <a:spcPct val="0"/>
              </a:spcBef>
              <a:spcAft>
                <a:spcPct val="0"/>
              </a:spcAft>
              <a:defRPr sz="900" b="1" i="1">
                <a:solidFill>
                  <a:schemeClr val="tx1"/>
                </a:solidFill>
                <a:latin typeface="Arial" panose="020B0604020202020204" pitchFamily="34" charset="0"/>
              </a:defRPr>
            </a:lvl8pPr>
            <a:lvl9pPr marL="3886200" indent="-228600" eaLnBrk="0" fontAlgn="base" hangingPunct="0">
              <a:spcBef>
                <a:spcPct val="0"/>
              </a:spcBef>
              <a:spcAft>
                <a:spcPct val="0"/>
              </a:spcAft>
              <a:defRPr sz="900" b="1" i="1">
                <a:solidFill>
                  <a:schemeClr val="tx1"/>
                </a:solidFill>
                <a:latin typeface="Arial" panose="020B0604020202020204" pitchFamily="34" charset="0"/>
              </a:defRPr>
            </a:lvl9pPr>
          </a:lstStyle>
          <a:p>
            <a:pPr>
              <a:spcBef>
                <a:spcPct val="50000"/>
              </a:spcBef>
            </a:pPr>
            <a:r>
              <a:rPr lang="de-DE" altLang="el-GR" sz="800">
                <a:latin typeface="+mn-lt"/>
              </a:rPr>
              <a:t>Troas</a:t>
            </a:r>
          </a:p>
        </p:txBody>
      </p:sp>
      <p:sp>
        <p:nvSpPr>
          <p:cNvPr id="17" name="Rectangle 19"/>
          <p:cNvSpPr>
            <a:spLocks noChangeArrowheads="1"/>
          </p:cNvSpPr>
          <p:nvPr/>
        </p:nvSpPr>
        <p:spPr bwMode="auto">
          <a:xfrm>
            <a:off x="3988940" y="2357736"/>
            <a:ext cx="714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900" b="1" i="1">
                <a:solidFill>
                  <a:schemeClr val="tx1"/>
                </a:solidFill>
                <a:latin typeface="Arial" panose="020B0604020202020204" pitchFamily="34" charset="0"/>
              </a:defRPr>
            </a:lvl1pPr>
            <a:lvl2pPr marL="742950" indent="-285750">
              <a:defRPr sz="900" b="1" i="1">
                <a:solidFill>
                  <a:schemeClr val="tx1"/>
                </a:solidFill>
                <a:latin typeface="Arial" panose="020B0604020202020204" pitchFamily="34" charset="0"/>
              </a:defRPr>
            </a:lvl2pPr>
            <a:lvl3pPr marL="1143000" indent="-228600">
              <a:defRPr sz="900" b="1" i="1">
                <a:solidFill>
                  <a:schemeClr val="tx1"/>
                </a:solidFill>
                <a:latin typeface="Arial" panose="020B0604020202020204" pitchFamily="34" charset="0"/>
              </a:defRPr>
            </a:lvl3pPr>
            <a:lvl4pPr marL="1600200" indent="-228600">
              <a:defRPr sz="900" b="1" i="1">
                <a:solidFill>
                  <a:schemeClr val="tx1"/>
                </a:solidFill>
                <a:latin typeface="Arial" panose="020B0604020202020204" pitchFamily="34" charset="0"/>
              </a:defRPr>
            </a:lvl4pPr>
            <a:lvl5pPr marL="2057400" indent="-228600">
              <a:defRPr sz="900" b="1" i="1">
                <a:solidFill>
                  <a:schemeClr val="tx1"/>
                </a:solidFill>
                <a:latin typeface="Arial" panose="020B0604020202020204" pitchFamily="34" charset="0"/>
              </a:defRPr>
            </a:lvl5pPr>
            <a:lvl6pPr marL="2514600" indent="-228600" eaLnBrk="0" fontAlgn="base" hangingPunct="0">
              <a:spcBef>
                <a:spcPct val="0"/>
              </a:spcBef>
              <a:spcAft>
                <a:spcPct val="0"/>
              </a:spcAft>
              <a:defRPr sz="900" b="1" i="1">
                <a:solidFill>
                  <a:schemeClr val="tx1"/>
                </a:solidFill>
                <a:latin typeface="Arial" panose="020B0604020202020204" pitchFamily="34" charset="0"/>
              </a:defRPr>
            </a:lvl6pPr>
            <a:lvl7pPr marL="2971800" indent="-228600" eaLnBrk="0" fontAlgn="base" hangingPunct="0">
              <a:spcBef>
                <a:spcPct val="0"/>
              </a:spcBef>
              <a:spcAft>
                <a:spcPct val="0"/>
              </a:spcAft>
              <a:defRPr sz="900" b="1" i="1">
                <a:solidFill>
                  <a:schemeClr val="tx1"/>
                </a:solidFill>
                <a:latin typeface="Arial" panose="020B0604020202020204" pitchFamily="34" charset="0"/>
              </a:defRPr>
            </a:lvl7pPr>
            <a:lvl8pPr marL="3429000" indent="-228600" eaLnBrk="0" fontAlgn="base" hangingPunct="0">
              <a:spcBef>
                <a:spcPct val="0"/>
              </a:spcBef>
              <a:spcAft>
                <a:spcPct val="0"/>
              </a:spcAft>
              <a:defRPr sz="900" b="1" i="1">
                <a:solidFill>
                  <a:schemeClr val="tx1"/>
                </a:solidFill>
                <a:latin typeface="Arial" panose="020B0604020202020204" pitchFamily="34" charset="0"/>
              </a:defRPr>
            </a:lvl8pPr>
            <a:lvl9pPr marL="3886200" indent="-228600" eaLnBrk="0" fontAlgn="base" hangingPunct="0">
              <a:spcBef>
                <a:spcPct val="0"/>
              </a:spcBef>
              <a:spcAft>
                <a:spcPct val="0"/>
              </a:spcAft>
              <a:defRPr sz="900" b="1" i="1">
                <a:solidFill>
                  <a:schemeClr val="tx1"/>
                </a:solidFill>
                <a:latin typeface="Arial" panose="020B0604020202020204" pitchFamily="34" charset="0"/>
              </a:defRPr>
            </a:lvl9pPr>
          </a:lstStyle>
          <a:p>
            <a:pPr>
              <a:spcBef>
                <a:spcPct val="50000"/>
              </a:spcBef>
            </a:pPr>
            <a:r>
              <a:rPr lang="de-DE" altLang="el-GR" sz="1600">
                <a:latin typeface="+mn-lt"/>
              </a:rPr>
              <a:t>•</a:t>
            </a:r>
          </a:p>
        </p:txBody>
      </p:sp>
      <p:sp>
        <p:nvSpPr>
          <p:cNvPr id="23" name="Rectangle 2"/>
          <p:cNvSpPr>
            <a:spLocks noChangeArrowheads="1"/>
          </p:cNvSpPr>
          <p:nvPr/>
        </p:nvSpPr>
        <p:spPr bwMode="auto">
          <a:xfrm>
            <a:off x="7505700" y="2927350"/>
            <a:ext cx="945772" cy="32380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lvl1pPr>
              <a:defRPr sz="900" b="1" i="1">
                <a:solidFill>
                  <a:schemeClr val="tx1"/>
                </a:solidFill>
                <a:latin typeface="Arial" panose="020B0604020202020204" pitchFamily="34" charset="0"/>
              </a:defRPr>
            </a:lvl1pPr>
            <a:lvl2pPr marL="742950" indent="-285750">
              <a:defRPr sz="900" b="1" i="1">
                <a:solidFill>
                  <a:schemeClr val="tx1"/>
                </a:solidFill>
                <a:latin typeface="Arial" panose="020B0604020202020204" pitchFamily="34" charset="0"/>
              </a:defRPr>
            </a:lvl2pPr>
            <a:lvl3pPr marL="1143000" indent="-228600">
              <a:defRPr sz="900" b="1" i="1">
                <a:solidFill>
                  <a:schemeClr val="tx1"/>
                </a:solidFill>
                <a:latin typeface="Arial" panose="020B0604020202020204" pitchFamily="34" charset="0"/>
              </a:defRPr>
            </a:lvl3pPr>
            <a:lvl4pPr marL="1600200" indent="-228600">
              <a:defRPr sz="900" b="1" i="1">
                <a:solidFill>
                  <a:schemeClr val="tx1"/>
                </a:solidFill>
                <a:latin typeface="Arial" panose="020B0604020202020204" pitchFamily="34" charset="0"/>
              </a:defRPr>
            </a:lvl4pPr>
            <a:lvl5pPr marL="2057400" indent="-228600">
              <a:defRPr sz="900" b="1" i="1">
                <a:solidFill>
                  <a:schemeClr val="tx1"/>
                </a:solidFill>
                <a:latin typeface="Arial" panose="020B0604020202020204" pitchFamily="34" charset="0"/>
              </a:defRPr>
            </a:lvl5pPr>
            <a:lvl6pPr marL="2514600" indent="-228600" eaLnBrk="0" fontAlgn="base" hangingPunct="0">
              <a:spcBef>
                <a:spcPct val="0"/>
              </a:spcBef>
              <a:spcAft>
                <a:spcPct val="0"/>
              </a:spcAft>
              <a:defRPr sz="900" b="1" i="1">
                <a:solidFill>
                  <a:schemeClr val="tx1"/>
                </a:solidFill>
                <a:latin typeface="Arial" panose="020B0604020202020204" pitchFamily="34" charset="0"/>
              </a:defRPr>
            </a:lvl6pPr>
            <a:lvl7pPr marL="2971800" indent="-228600" eaLnBrk="0" fontAlgn="base" hangingPunct="0">
              <a:spcBef>
                <a:spcPct val="0"/>
              </a:spcBef>
              <a:spcAft>
                <a:spcPct val="0"/>
              </a:spcAft>
              <a:defRPr sz="900" b="1" i="1">
                <a:solidFill>
                  <a:schemeClr val="tx1"/>
                </a:solidFill>
                <a:latin typeface="Arial" panose="020B0604020202020204" pitchFamily="34" charset="0"/>
              </a:defRPr>
            </a:lvl7pPr>
            <a:lvl8pPr marL="3429000" indent="-228600" eaLnBrk="0" fontAlgn="base" hangingPunct="0">
              <a:spcBef>
                <a:spcPct val="0"/>
              </a:spcBef>
              <a:spcAft>
                <a:spcPct val="0"/>
              </a:spcAft>
              <a:defRPr sz="900" b="1" i="1">
                <a:solidFill>
                  <a:schemeClr val="tx1"/>
                </a:solidFill>
                <a:latin typeface="Arial" panose="020B0604020202020204" pitchFamily="34" charset="0"/>
              </a:defRPr>
            </a:lvl8pPr>
            <a:lvl9pPr marL="3886200" indent="-228600" eaLnBrk="0" fontAlgn="base" hangingPunct="0">
              <a:spcBef>
                <a:spcPct val="0"/>
              </a:spcBef>
              <a:spcAft>
                <a:spcPct val="0"/>
              </a:spcAft>
              <a:defRPr sz="900" b="1" i="1">
                <a:solidFill>
                  <a:schemeClr val="tx1"/>
                </a:solidFill>
                <a:latin typeface="Arial" panose="020B0604020202020204" pitchFamily="34" charset="0"/>
              </a:defRPr>
            </a:lvl9pPr>
          </a:lstStyle>
          <a:p>
            <a:r>
              <a:rPr lang="el-GR" altLang="el-GR" sz="1500" dirty="0" err="1">
                <a:solidFill>
                  <a:srgbClr val="5075BC"/>
                </a:solidFill>
                <a:latin typeface="+mn-lt"/>
              </a:rPr>
              <a:t>Πρ</a:t>
            </a:r>
            <a:r>
              <a:rPr lang="el-GR" altLang="el-GR" sz="1500" dirty="0">
                <a:solidFill>
                  <a:srgbClr val="5075BC"/>
                </a:solidFill>
                <a:latin typeface="+mn-lt"/>
              </a:rPr>
              <a:t>.</a:t>
            </a:r>
            <a:r>
              <a:rPr lang="de-DE" altLang="el-GR" sz="1500" dirty="0">
                <a:solidFill>
                  <a:srgbClr val="5075BC"/>
                </a:solidFill>
                <a:latin typeface="+mn-lt"/>
              </a:rPr>
              <a:t> 15,40</a:t>
            </a:r>
          </a:p>
        </p:txBody>
      </p:sp>
      <p:sp>
        <p:nvSpPr>
          <p:cNvPr id="24" name="Freeform 3"/>
          <p:cNvSpPr>
            <a:spLocks/>
          </p:cNvSpPr>
          <p:nvPr/>
        </p:nvSpPr>
        <p:spPr bwMode="auto">
          <a:xfrm>
            <a:off x="7516813" y="3263900"/>
            <a:ext cx="452437" cy="307975"/>
          </a:xfrm>
          <a:custGeom>
            <a:avLst/>
            <a:gdLst>
              <a:gd name="T0" fmla="*/ 2147483646 w 285"/>
              <a:gd name="T1" fmla="*/ 2147483646 h 194"/>
              <a:gd name="T2" fmla="*/ 2147483646 w 285"/>
              <a:gd name="T3" fmla="*/ 2147483646 h 194"/>
              <a:gd name="T4" fmla="*/ 2147483646 w 285"/>
              <a:gd name="T5" fmla="*/ 2147483646 h 194"/>
              <a:gd name="T6" fmla="*/ 2147483646 w 285"/>
              <a:gd name="T7" fmla="*/ 2147483646 h 194"/>
              <a:gd name="T8" fmla="*/ 2147483646 w 285"/>
              <a:gd name="T9" fmla="*/ 2147483646 h 194"/>
              <a:gd name="T10" fmla="*/ 2147483646 w 285"/>
              <a:gd name="T11" fmla="*/ 2147483646 h 194"/>
              <a:gd name="T12" fmla="*/ 2147483646 w 285"/>
              <a:gd name="T13" fmla="*/ 0 h 194"/>
              <a:gd name="T14" fmla="*/ 2147483646 w 285"/>
              <a:gd name="T15" fmla="*/ 0 h 194"/>
              <a:gd name="T16" fmla="*/ 2147483646 w 285"/>
              <a:gd name="T17" fmla="*/ 2147483646 h 194"/>
              <a:gd name="T18" fmla="*/ 2147483646 w 285"/>
              <a:gd name="T19" fmla="*/ 2147483646 h 194"/>
              <a:gd name="T20" fmla="*/ 2147483646 w 285"/>
              <a:gd name="T21" fmla="*/ 2147483646 h 194"/>
              <a:gd name="T22" fmla="*/ 2147483646 w 285"/>
              <a:gd name="T23" fmla="*/ 2147483646 h 194"/>
              <a:gd name="T24" fmla="*/ 2147483646 w 285"/>
              <a:gd name="T25" fmla="*/ 2147483646 h 194"/>
              <a:gd name="T26" fmla="*/ 2147483646 w 285"/>
              <a:gd name="T27" fmla="*/ 2147483646 h 194"/>
              <a:gd name="T28" fmla="*/ 2147483646 w 285"/>
              <a:gd name="T29" fmla="*/ 2147483646 h 194"/>
              <a:gd name="T30" fmla="*/ 0 w 285"/>
              <a:gd name="T31" fmla="*/ 2147483646 h 194"/>
              <a:gd name="T32" fmla="*/ 0 w 285"/>
              <a:gd name="T33" fmla="*/ 2147483646 h 19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194"/>
              <a:gd name="T53" fmla="*/ 285 w 285"/>
              <a:gd name="T54" fmla="*/ 194 h 19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194">
                <a:moveTo>
                  <a:pt x="227" y="193"/>
                </a:moveTo>
                <a:lnTo>
                  <a:pt x="259" y="128"/>
                </a:lnTo>
                <a:lnTo>
                  <a:pt x="276" y="69"/>
                </a:lnTo>
                <a:lnTo>
                  <a:pt x="284" y="44"/>
                </a:lnTo>
                <a:lnTo>
                  <a:pt x="284" y="26"/>
                </a:lnTo>
                <a:lnTo>
                  <a:pt x="284" y="8"/>
                </a:lnTo>
                <a:lnTo>
                  <a:pt x="276" y="0"/>
                </a:lnTo>
                <a:lnTo>
                  <a:pt x="259" y="0"/>
                </a:lnTo>
                <a:lnTo>
                  <a:pt x="235" y="8"/>
                </a:lnTo>
                <a:lnTo>
                  <a:pt x="194" y="18"/>
                </a:lnTo>
                <a:lnTo>
                  <a:pt x="162" y="37"/>
                </a:lnTo>
                <a:lnTo>
                  <a:pt x="89" y="73"/>
                </a:lnTo>
                <a:lnTo>
                  <a:pt x="56" y="88"/>
                </a:lnTo>
                <a:lnTo>
                  <a:pt x="32" y="95"/>
                </a:lnTo>
                <a:lnTo>
                  <a:pt x="8" y="102"/>
                </a:lnTo>
                <a:lnTo>
                  <a:pt x="0" y="102"/>
                </a:lnTo>
                <a:lnTo>
                  <a:pt x="0" y="98"/>
                </a:lnTo>
              </a:path>
            </a:pathLst>
          </a:custGeom>
          <a:noFill/>
          <a:ln w="12700" cap="rnd" cmpd="sng">
            <a:solidFill>
              <a:schemeClr val="hlink"/>
            </a:solidFill>
            <a:prstDash val="solid"/>
            <a:round/>
            <a:headEnd type="none" w="sm" len="sm"/>
            <a:tailEnd type="stealth" w="med" len="me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7" name="Rectangle 6"/>
          <p:cNvSpPr>
            <a:spLocks noChangeArrowheads="1"/>
          </p:cNvSpPr>
          <p:nvPr/>
        </p:nvSpPr>
        <p:spPr bwMode="auto">
          <a:xfrm>
            <a:off x="3578669" y="4130870"/>
            <a:ext cx="3417352" cy="1016305"/>
          </a:xfrm>
          <a:prstGeom prst="rect">
            <a:avLst/>
          </a:prstGeom>
          <a:solidFill>
            <a:srgbClr val="FFFFFF"/>
          </a:solidFill>
          <a:ln w="9525">
            <a:solidFill>
              <a:srgbClr val="000000"/>
            </a:solidFill>
            <a:miter lim="800000"/>
            <a:headEnd/>
            <a:tailEnd/>
          </a:ln>
        </p:spPr>
        <p:txBody>
          <a:bodyPr lIns="92075" tIns="46038" rIns="92075" bIns="46038">
            <a:spAutoFit/>
          </a:bodyPr>
          <a:lstStyle>
            <a:lvl1pPr>
              <a:defRPr sz="900" b="1" i="1">
                <a:solidFill>
                  <a:schemeClr val="tx1"/>
                </a:solidFill>
                <a:latin typeface="Arial" panose="020B0604020202020204" pitchFamily="34" charset="0"/>
              </a:defRPr>
            </a:lvl1pPr>
            <a:lvl2pPr marL="742950" indent="-285750">
              <a:defRPr sz="900" b="1" i="1">
                <a:solidFill>
                  <a:schemeClr val="tx1"/>
                </a:solidFill>
                <a:latin typeface="Arial" panose="020B0604020202020204" pitchFamily="34" charset="0"/>
              </a:defRPr>
            </a:lvl2pPr>
            <a:lvl3pPr marL="1143000" indent="-228600">
              <a:defRPr sz="900" b="1" i="1">
                <a:solidFill>
                  <a:schemeClr val="tx1"/>
                </a:solidFill>
                <a:latin typeface="Arial" panose="020B0604020202020204" pitchFamily="34" charset="0"/>
              </a:defRPr>
            </a:lvl3pPr>
            <a:lvl4pPr marL="1600200" indent="-228600">
              <a:defRPr sz="900" b="1" i="1">
                <a:solidFill>
                  <a:schemeClr val="tx1"/>
                </a:solidFill>
                <a:latin typeface="Arial" panose="020B0604020202020204" pitchFamily="34" charset="0"/>
              </a:defRPr>
            </a:lvl4pPr>
            <a:lvl5pPr marL="2057400" indent="-228600">
              <a:defRPr sz="900" b="1" i="1">
                <a:solidFill>
                  <a:schemeClr val="tx1"/>
                </a:solidFill>
                <a:latin typeface="Arial" panose="020B0604020202020204" pitchFamily="34" charset="0"/>
              </a:defRPr>
            </a:lvl5pPr>
            <a:lvl6pPr marL="2514600" indent="-228600" eaLnBrk="0" fontAlgn="base" hangingPunct="0">
              <a:spcBef>
                <a:spcPct val="0"/>
              </a:spcBef>
              <a:spcAft>
                <a:spcPct val="0"/>
              </a:spcAft>
              <a:defRPr sz="900" b="1" i="1">
                <a:solidFill>
                  <a:schemeClr val="tx1"/>
                </a:solidFill>
                <a:latin typeface="Arial" panose="020B0604020202020204" pitchFamily="34" charset="0"/>
              </a:defRPr>
            </a:lvl6pPr>
            <a:lvl7pPr marL="2971800" indent="-228600" eaLnBrk="0" fontAlgn="base" hangingPunct="0">
              <a:spcBef>
                <a:spcPct val="0"/>
              </a:spcBef>
              <a:spcAft>
                <a:spcPct val="0"/>
              </a:spcAft>
              <a:defRPr sz="900" b="1" i="1">
                <a:solidFill>
                  <a:schemeClr val="tx1"/>
                </a:solidFill>
                <a:latin typeface="Arial" panose="020B0604020202020204" pitchFamily="34" charset="0"/>
              </a:defRPr>
            </a:lvl7pPr>
            <a:lvl8pPr marL="3429000" indent="-228600" eaLnBrk="0" fontAlgn="base" hangingPunct="0">
              <a:spcBef>
                <a:spcPct val="0"/>
              </a:spcBef>
              <a:spcAft>
                <a:spcPct val="0"/>
              </a:spcAft>
              <a:defRPr sz="900" b="1" i="1">
                <a:solidFill>
                  <a:schemeClr val="tx1"/>
                </a:solidFill>
                <a:latin typeface="Arial" panose="020B0604020202020204" pitchFamily="34" charset="0"/>
              </a:defRPr>
            </a:lvl8pPr>
            <a:lvl9pPr marL="3886200" indent="-228600" eaLnBrk="0" fontAlgn="base" hangingPunct="0">
              <a:spcBef>
                <a:spcPct val="0"/>
              </a:spcBef>
              <a:spcAft>
                <a:spcPct val="0"/>
              </a:spcAft>
              <a:defRPr sz="900" b="1" i="1">
                <a:solidFill>
                  <a:schemeClr val="tx1"/>
                </a:solidFill>
                <a:latin typeface="Arial" panose="020B0604020202020204" pitchFamily="34" charset="0"/>
              </a:defRPr>
            </a:lvl9pPr>
          </a:lstStyle>
          <a:p>
            <a:r>
              <a:rPr lang="de-DE" altLang="el-GR" sz="1500" i="0" dirty="0">
                <a:latin typeface="+mn-lt"/>
              </a:rPr>
              <a:t>16,9</a:t>
            </a:r>
            <a:r>
              <a:rPr lang="el-GR" altLang="el-GR" sz="1500" i="0" dirty="0">
                <a:latin typeface="+mn-lt"/>
              </a:rPr>
              <a:t> </a:t>
            </a:r>
            <a:r>
              <a:rPr lang="en-US" altLang="el-GR" sz="1500" dirty="0">
                <a:latin typeface="+mn-lt"/>
              </a:rPr>
              <a:t> </a:t>
            </a:r>
            <a:r>
              <a:rPr lang="el-GR" altLang="el-GR" sz="1500" dirty="0" err="1">
                <a:latin typeface="+mn-lt"/>
              </a:rPr>
              <a:t>Καὶ</a:t>
            </a:r>
            <a:r>
              <a:rPr lang="el-GR" altLang="el-GR" sz="1500" dirty="0">
                <a:latin typeface="+mn-lt"/>
              </a:rPr>
              <a:t> </a:t>
            </a:r>
            <a:r>
              <a:rPr lang="el-GR" altLang="el-GR" sz="1500" dirty="0" err="1">
                <a:latin typeface="+mn-lt"/>
              </a:rPr>
              <a:t>ὅραμα</a:t>
            </a:r>
            <a:r>
              <a:rPr lang="el-GR" altLang="el-GR" sz="1500" dirty="0">
                <a:latin typeface="+mn-lt"/>
              </a:rPr>
              <a:t> </a:t>
            </a:r>
            <a:r>
              <a:rPr lang="el-GR" altLang="el-GR" sz="1500" dirty="0" err="1">
                <a:latin typeface="+mn-lt"/>
              </a:rPr>
              <a:t>διὰ</a:t>
            </a:r>
            <a:r>
              <a:rPr lang="el-GR" altLang="el-GR" sz="1500" dirty="0">
                <a:latin typeface="+mn-lt"/>
              </a:rPr>
              <a:t> [</a:t>
            </a:r>
            <a:r>
              <a:rPr lang="el-GR" altLang="el-GR" sz="1500" dirty="0" err="1">
                <a:latin typeface="+mn-lt"/>
              </a:rPr>
              <a:t>τῆς</a:t>
            </a:r>
            <a:r>
              <a:rPr lang="el-GR" altLang="el-GR" sz="1500" dirty="0">
                <a:latin typeface="+mn-lt"/>
              </a:rPr>
              <a:t>] </a:t>
            </a:r>
            <a:r>
              <a:rPr lang="el-GR" altLang="el-GR" sz="1500" dirty="0" err="1">
                <a:latin typeface="+mn-lt"/>
              </a:rPr>
              <a:t>νυκτὸς</a:t>
            </a:r>
            <a:r>
              <a:rPr lang="el-GR" altLang="el-GR" sz="1500" dirty="0">
                <a:latin typeface="+mn-lt"/>
              </a:rPr>
              <a:t> </a:t>
            </a:r>
            <a:r>
              <a:rPr lang="el-GR" altLang="el-GR" sz="1500" dirty="0" err="1">
                <a:latin typeface="+mn-lt"/>
              </a:rPr>
              <a:t>τῷ</a:t>
            </a:r>
            <a:r>
              <a:rPr lang="el-GR" altLang="el-GR" sz="1500" dirty="0">
                <a:latin typeface="+mn-lt"/>
              </a:rPr>
              <a:t> </a:t>
            </a:r>
            <a:r>
              <a:rPr lang="el-GR" altLang="el-GR" sz="1500" dirty="0" err="1">
                <a:latin typeface="+mn-lt"/>
              </a:rPr>
              <a:t>Παύλῳ</a:t>
            </a:r>
            <a:r>
              <a:rPr lang="el-GR" altLang="el-GR" sz="1500" dirty="0">
                <a:latin typeface="+mn-lt"/>
              </a:rPr>
              <a:t> </a:t>
            </a:r>
            <a:r>
              <a:rPr lang="el-GR" altLang="el-GR" sz="1500" dirty="0" err="1">
                <a:latin typeface="+mn-lt"/>
              </a:rPr>
              <a:t>ὤφθη</a:t>
            </a:r>
            <a:r>
              <a:rPr lang="el-GR" altLang="el-GR" sz="1500" dirty="0">
                <a:latin typeface="+mn-lt"/>
              </a:rPr>
              <a:t>, </a:t>
            </a:r>
            <a:r>
              <a:rPr lang="el-GR" altLang="el-GR" sz="1500" dirty="0" err="1">
                <a:latin typeface="+mn-lt"/>
              </a:rPr>
              <a:t>ἀνὴρ</a:t>
            </a:r>
            <a:r>
              <a:rPr lang="el-GR" altLang="el-GR" sz="1500" dirty="0">
                <a:latin typeface="+mn-lt"/>
              </a:rPr>
              <a:t> </a:t>
            </a:r>
            <a:r>
              <a:rPr lang="el-GR" altLang="el-GR" sz="1500" dirty="0" err="1">
                <a:latin typeface="+mn-lt"/>
              </a:rPr>
              <a:t>Μακεδών</a:t>
            </a:r>
            <a:r>
              <a:rPr lang="el-GR" altLang="el-GR" sz="1500" dirty="0">
                <a:latin typeface="+mn-lt"/>
              </a:rPr>
              <a:t> τις </a:t>
            </a:r>
            <a:r>
              <a:rPr lang="el-GR" altLang="el-GR" sz="1500" dirty="0" err="1">
                <a:latin typeface="+mn-lt"/>
              </a:rPr>
              <a:t>ἦν</a:t>
            </a:r>
            <a:r>
              <a:rPr lang="el-GR" altLang="el-GR" sz="1500" dirty="0">
                <a:latin typeface="+mn-lt"/>
              </a:rPr>
              <a:t> </a:t>
            </a:r>
            <a:r>
              <a:rPr lang="el-GR" altLang="el-GR" sz="1500" dirty="0" err="1">
                <a:latin typeface="+mn-lt"/>
              </a:rPr>
              <a:t>ἑστὼς</a:t>
            </a:r>
            <a:r>
              <a:rPr lang="el-GR" altLang="el-GR" sz="1500" dirty="0">
                <a:latin typeface="+mn-lt"/>
              </a:rPr>
              <a:t> </a:t>
            </a:r>
            <a:r>
              <a:rPr lang="el-GR" altLang="el-GR" sz="1500" dirty="0" err="1">
                <a:latin typeface="+mn-lt"/>
              </a:rPr>
              <a:t>καὶ</a:t>
            </a:r>
            <a:r>
              <a:rPr lang="el-GR" altLang="el-GR" sz="1500" dirty="0">
                <a:latin typeface="+mn-lt"/>
              </a:rPr>
              <a:t> </a:t>
            </a:r>
            <a:r>
              <a:rPr lang="el-GR" altLang="el-GR" sz="1500" dirty="0" err="1">
                <a:latin typeface="+mn-lt"/>
              </a:rPr>
              <a:t>παρακαλῶν</a:t>
            </a:r>
            <a:r>
              <a:rPr lang="el-GR" altLang="el-GR" sz="1500" dirty="0">
                <a:latin typeface="+mn-lt"/>
              </a:rPr>
              <a:t> </a:t>
            </a:r>
            <a:r>
              <a:rPr lang="el-GR" altLang="el-GR" sz="1500" dirty="0" err="1">
                <a:latin typeface="+mn-lt"/>
              </a:rPr>
              <a:t>αὐτὸν</a:t>
            </a:r>
            <a:r>
              <a:rPr lang="el-GR" altLang="el-GR" sz="1500" dirty="0">
                <a:latin typeface="+mn-lt"/>
              </a:rPr>
              <a:t> </a:t>
            </a:r>
            <a:r>
              <a:rPr lang="el-GR" altLang="el-GR" sz="1500" dirty="0" err="1">
                <a:latin typeface="+mn-lt"/>
              </a:rPr>
              <a:t>καὶ</a:t>
            </a:r>
            <a:r>
              <a:rPr lang="el-GR" altLang="el-GR" sz="1500" dirty="0">
                <a:latin typeface="+mn-lt"/>
              </a:rPr>
              <a:t> </a:t>
            </a:r>
            <a:r>
              <a:rPr lang="el-GR" altLang="el-GR" sz="1500" dirty="0" err="1">
                <a:latin typeface="+mn-lt"/>
              </a:rPr>
              <a:t>λέγων</a:t>
            </a:r>
            <a:r>
              <a:rPr lang="el-GR" altLang="el-GR" sz="1500" dirty="0">
                <a:latin typeface="+mn-lt"/>
              </a:rPr>
              <a:t>· </a:t>
            </a:r>
            <a:r>
              <a:rPr lang="el-GR" altLang="el-GR" sz="1500" dirty="0" err="1">
                <a:latin typeface="+mn-lt"/>
              </a:rPr>
              <a:t>Διαβὰς</a:t>
            </a:r>
            <a:r>
              <a:rPr lang="el-GR" altLang="el-GR" sz="1500" dirty="0">
                <a:latin typeface="+mn-lt"/>
              </a:rPr>
              <a:t> </a:t>
            </a:r>
            <a:r>
              <a:rPr lang="el-GR" altLang="el-GR" sz="1500" dirty="0" err="1">
                <a:latin typeface="+mn-lt"/>
              </a:rPr>
              <a:t>εἰς</a:t>
            </a:r>
            <a:r>
              <a:rPr lang="el-GR" altLang="el-GR" sz="1500" dirty="0">
                <a:latin typeface="+mn-lt"/>
              </a:rPr>
              <a:t> </a:t>
            </a:r>
            <a:r>
              <a:rPr lang="el-GR" altLang="el-GR" sz="1500" dirty="0" err="1">
                <a:latin typeface="+mn-lt"/>
              </a:rPr>
              <a:t>Μακεδονίαν</a:t>
            </a:r>
            <a:r>
              <a:rPr lang="el-GR" altLang="el-GR" sz="1500" dirty="0">
                <a:latin typeface="+mn-lt"/>
              </a:rPr>
              <a:t> </a:t>
            </a:r>
            <a:r>
              <a:rPr lang="el-GR" altLang="el-GR" sz="1500" dirty="0" err="1">
                <a:latin typeface="+mn-lt"/>
              </a:rPr>
              <a:t>βοήθησον</a:t>
            </a:r>
            <a:r>
              <a:rPr lang="el-GR" altLang="el-GR" sz="1500" dirty="0">
                <a:latin typeface="+mn-lt"/>
              </a:rPr>
              <a:t> </a:t>
            </a:r>
            <a:r>
              <a:rPr lang="el-GR" altLang="el-GR" sz="1500" dirty="0" err="1">
                <a:latin typeface="+mn-lt"/>
              </a:rPr>
              <a:t>ἡμῖν</a:t>
            </a:r>
            <a:endParaRPr lang="de-DE" altLang="el-GR" sz="1500" i="0" dirty="0">
              <a:latin typeface="+mn-lt"/>
            </a:endParaRPr>
          </a:p>
        </p:txBody>
      </p:sp>
      <p:sp>
        <p:nvSpPr>
          <p:cNvPr id="30" name="Rectangle 9"/>
          <p:cNvSpPr>
            <a:spLocks noChangeArrowheads="1"/>
          </p:cNvSpPr>
          <p:nvPr/>
        </p:nvSpPr>
        <p:spPr bwMode="auto">
          <a:xfrm>
            <a:off x="4785057" y="2419741"/>
            <a:ext cx="850709" cy="323808"/>
          </a:xfrm>
          <a:prstGeom prst="rect">
            <a:avLst/>
          </a:prstGeom>
          <a:solidFill>
            <a:schemeClr val="bg1"/>
          </a:solidFill>
          <a:ln w="9525">
            <a:solidFill>
              <a:srgbClr val="000000"/>
            </a:solidFill>
            <a:miter lim="800000"/>
            <a:headEnd/>
            <a:tailEnd/>
          </a:ln>
          <a:extLst/>
        </p:spPr>
        <p:txBody>
          <a:bodyPr lIns="92075" tIns="46038" rIns="92075" bIns="46038">
            <a:spAutoFit/>
          </a:bodyPr>
          <a:lstStyle>
            <a:lvl1pPr>
              <a:defRPr sz="900" b="1" i="1">
                <a:solidFill>
                  <a:schemeClr val="tx1"/>
                </a:solidFill>
                <a:latin typeface="Arial" panose="020B0604020202020204" pitchFamily="34" charset="0"/>
              </a:defRPr>
            </a:lvl1pPr>
            <a:lvl2pPr marL="742950" indent="-285750">
              <a:defRPr sz="900" b="1" i="1">
                <a:solidFill>
                  <a:schemeClr val="tx1"/>
                </a:solidFill>
                <a:latin typeface="Arial" panose="020B0604020202020204" pitchFamily="34" charset="0"/>
              </a:defRPr>
            </a:lvl2pPr>
            <a:lvl3pPr marL="1143000" indent="-228600">
              <a:defRPr sz="900" b="1" i="1">
                <a:solidFill>
                  <a:schemeClr val="tx1"/>
                </a:solidFill>
                <a:latin typeface="Arial" panose="020B0604020202020204" pitchFamily="34" charset="0"/>
              </a:defRPr>
            </a:lvl3pPr>
            <a:lvl4pPr marL="1600200" indent="-228600">
              <a:defRPr sz="900" b="1" i="1">
                <a:solidFill>
                  <a:schemeClr val="tx1"/>
                </a:solidFill>
                <a:latin typeface="Arial" panose="020B0604020202020204" pitchFamily="34" charset="0"/>
              </a:defRPr>
            </a:lvl4pPr>
            <a:lvl5pPr marL="2057400" indent="-228600">
              <a:defRPr sz="900" b="1" i="1">
                <a:solidFill>
                  <a:schemeClr val="tx1"/>
                </a:solidFill>
                <a:latin typeface="Arial" panose="020B0604020202020204" pitchFamily="34" charset="0"/>
              </a:defRPr>
            </a:lvl5pPr>
            <a:lvl6pPr marL="2514600" indent="-228600" eaLnBrk="0" fontAlgn="base" hangingPunct="0">
              <a:spcBef>
                <a:spcPct val="0"/>
              </a:spcBef>
              <a:spcAft>
                <a:spcPct val="0"/>
              </a:spcAft>
              <a:defRPr sz="900" b="1" i="1">
                <a:solidFill>
                  <a:schemeClr val="tx1"/>
                </a:solidFill>
                <a:latin typeface="Arial" panose="020B0604020202020204" pitchFamily="34" charset="0"/>
              </a:defRPr>
            </a:lvl6pPr>
            <a:lvl7pPr marL="2971800" indent="-228600" eaLnBrk="0" fontAlgn="base" hangingPunct="0">
              <a:spcBef>
                <a:spcPct val="0"/>
              </a:spcBef>
              <a:spcAft>
                <a:spcPct val="0"/>
              </a:spcAft>
              <a:defRPr sz="900" b="1" i="1">
                <a:solidFill>
                  <a:schemeClr val="tx1"/>
                </a:solidFill>
                <a:latin typeface="Arial" panose="020B0604020202020204" pitchFamily="34" charset="0"/>
              </a:defRPr>
            </a:lvl7pPr>
            <a:lvl8pPr marL="3429000" indent="-228600" eaLnBrk="0" fontAlgn="base" hangingPunct="0">
              <a:spcBef>
                <a:spcPct val="0"/>
              </a:spcBef>
              <a:spcAft>
                <a:spcPct val="0"/>
              </a:spcAft>
              <a:defRPr sz="900" b="1" i="1">
                <a:solidFill>
                  <a:schemeClr val="tx1"/>
                </a:solidFill>
                <a:latin typeface="Arial" panose="020B0604020202020204" pitchFamily="34" charset="0"/>
              </a:defRPr>
            </a:lvl8pPr>
            <a:lvl9pPr marL="3886200" indent="-228600" eaLnBrk="0" fontAlgn="base" hangingPunct="0">
              <a:spcBef>
                <a:spcPct val="0"/>
              </a:spcBef>
              <a:spcAft>
                <a:spcPct val="0"/>
              </a:spcAft>
              <a:defRPr sz="900" b="1" i="1">
                <a:solidFill>
                  <a:schemeClr val="tx1"/>
                </a:solidFill>
                <a:latin typeface="Arial" panose="020B0604020202020204" pitchFamily="34" charset="0"/>
              </a:defRPr>
            </a:lvl9pPr>
          </a:lstStyle>
          <a:p>
            <a:r>
              <a:rPr lang="de-DE" altLang="el-GR" sz="1500" i="0" dirty="0">
                <a:latin typeface="+mn-lt"/>
              </a:rPr>
              <a:t> </a:t>
            </a:r>
            <a:r>
              <a:rPr lang="el-GR" altLang="el-GR" sz="1500" i="0" dirty="0" err="1">
                <a:latin typeface="+mn-lt"/>
              </a:rPr>
              <a:t>Μυσία</a:t>
            </a:r>
            <a:endParaRPr lang="de-DE" altLang="el-GR" sz="1500" b="0" dirty="0">
              <a:latin typeface="+mn-lt"/>
            </a:endParaRPr>
          </a:p>
        </p:txBody>
      </p:sp>
      <p:sp>
        <p:nvSpPr>
          <p:cNvPr id="31" name="Freeform 10"/>
          <p:cNvSpPr>
            <a:spLocks/>
          </p:cNvSpPr>
          <p:nvPr/>
        </p:nvSpPr>
        <p:spPr bwMode="auto">
          <a:xfrm>
            <a:off x="4705916" y="2581572"/>
            <a:ext cx="2770415" cy="745828"/>
          </a:xfrm>
          <a:custGeom>
            <a:avLst/>
            <a:gdLst>
              <a:gd name="T0" fmla="*/ 2147483646 w 1796"/>
              <a:gd name="T1" fmla="*/ 2147483646 h 512"/>
              <a:gd name="T2" fmla="*/ 2147483646 w 1796"/>
              <a:gd name="T3" fmla="*/ 2147483646 h 512"/>
              <a:gd name="T4" fmla="*/ 2147483646 w 1796"/>
              <a:gd name="T5" fmla="*/ 2147483646 h 512"/>
              <a:gd name="T6" fmla="*/ 2147483646 w 1796"/>
              <a:gd name="T7" fmla="*/ 2147483646 h 512"/>
              <a:gd name="T8" fmla="*/ 2147483646 w 1796"/>
              <a:gd name="T9" fmla="*/ 2147483646 h 512"/>
              <a:gd name="T10" fmla="*/ 2147483646 w 1796"/>
              <a:gd name="T11" fmla="*/ 2147483646 h 512"/>
              <a:gd name="T12" fmla="*/ 2147483646 w 1796"/>
              <a:gd name="T13" fmla="*/ 2147483646 h 512"/>
              <a:gd name="T14" fmla="*/ 2147483646 w 1796"/>
              <a:gd name="T15" fmla="*/ 2147483646 h 512"/>
              <a:gd name="T16" fmla="*/ 2147483646 w 1796"/>
              <a:gd name="T17" fmla="*/ 2147483646 h 512"/>
              <a:gd name="T18" fmla="*/ 2147483646 w 1796"/>
              <a:gd name="T19" fmla="*/ 2147483646 h 512"/>
              <a:gd name="T20" fmla="*/ 2147483646 w 1796"/>
              <a:gd name="T21" fmla="*/ 2147483646 h 512"/>
              <a:gd name="T22" fmla="*/ 2147483646 w 1796"/>
              <a:gd name="T23" fmla="*/ 2147483646 h 512"/>
              <a:gd name="T24" fmla="*/ 2147483646 w 1796"/>
              <a:gd name="T25" fmla="*/ 2147483646 h 512"/>
              <a:gd name="T26" fmla="*/ 2147483646 w 1796"/>
              <a:gd name="T27" fmla="*/ 2147483646 h 512"/>
              <a:gd name="T28" fmla="*/ 2147483646 w 1796"/>
              <a:gd name="T29" fmla="*/ 2147483646 h 512"/>
              <a:gd name="T30" fmla="*/ 0 w 1796"/>
              <a:gd name="T31" fmla="*/ 2147483646 h 5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96"/>
              <a:gd name="T49" fmla="*/ 0 h 512"/>
              <a:gd name="T50" fmla="*/ 1796 w 1796"/>
              <a:gd name="T51" fmla="*/ 512 h 5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96" h="512">
                <a:moveTo>
                  <a:pt x="1796" y="512"/>
                </a:moveTo>
                <a:cubicBezTo>
                  <a:pt x="1770" y="464"/>
                  <a:pt x="1745" y="417"/>
                  <a:pt x="1720" y="400"/>
                </a:cubicBezTo>
                <a:cubicBezTo>
                  <a:pt x="1695" y="383"/>
                  <a:pt x="1669" y="400"/>
                  <a:pt x="1648" y="412"/>
                </a:cubicBezTo>
                <a:cubicBezTo>
                  <a:pt x="1627" y="424"/>
                  <a:pt x="1642" y="464"/>
                  <a:pt x="1592" y="472"/>
                </a:cubicBezTo>
                <a:cubicBezTo>
                  <a:pt x="1542" y="480"/>
                  <a:pt x="1405" y="469"/>
                  <a:pt x="1348" y="460"/>
                </a:cubicBezTo>
                <a:cubicBezTo>
                  <a:pt x="1291" y="451"/>
                  <a:pt x="1257" y="438"/>
                  <a:pt x="1248" y="420"/>
                </a:cubicBezTo>
                <a:cubicBezTo>
                  <a:pt x="1239" y="402"/>
                  <a:pt x="1294" y="370"/>
                  <a:pt x="1296" y="352"/>
                </a:cubicBezTo>
                <a:cubicBezTo>
                  <a:pt x="1298" y="334"/>
                  <a:pt x="1309" y="319"/>
                  <a:pt x="1260" y="312"/>
                </a:cubicBezTo>
                <a:cubicBezTo>
                  <a:pt x="1211" y="305"/>
                  <a:pt x="1058" y="309"/>
                  <a:pt x="1000" y="308"/>
                </a:cubicBezTo>
                <a:cubicBezTo>
                  <a:pt x="942" y="307"/>
                  <a:pt x="934" y="311"/>
                  <a:pt x="912" y="308"/>
                </a:cubicBezTo>
                <a:cubicBezTo>
                  <a:pt x="890" y="305"/>
                  <a:pt x="869" y="308"/>
                  <a:pt x="868" y="288"/>
                </a:cubicBezTo>
                <a:cubicBezTo>
                  <a:pt x="867" y="268"/>
                  <a:pt x="890" y="226"/>
                  <a:pt x="908" y="188"/>
                </a:cubicBezTo>
                <a:cubicBezTo>
                  <a:pt x="926" y="150"/>
                  <a:pt x="975" y="87"/>
                  <a:pt x="976" y="56"/>
                </a:cubicBezTo>
                <a:cubicBezTo>
                  <a:pt x="977" y="25"/>
                  <a:pt x="971" y="8"/>
                  <a:pt x="916" y="4"/>
                </a:cubicBezTo>
                <a:cubicBezTo>
                  <a:pt x="861" y="0"/>
                  <a:pt x="801" y="9"/>
                  <a:pt x="648" y="32"/>
                </a:cubicBezTo>
                <a:cubicBezTo>
                  <a:pt x="495" y="55"/>
                  <a:pt x="247" y="99"/>
                  <a:pt x="0" y="144"/>
                </a:cubicBezTo>
              </a:path>
            </a:pathLst>
          </a:custGeom>
          <a:noFill/>
          <a:ln w="28575" cap="flat" cmpd="sng">
            <a:solidFill>
              <a:srgbClr val="5075BC"/>
            </a:solidFill>
            <a:prstDash val="solid"/>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32" name="AutoShape 11"/>
          <p:cNvSpPr>
            <a:spLocks noChangeArrowheads="1"/>
          </p:cNvSpPr>
          <p:nvPr/>
        </p:nvSpPr>
        <p:spPr bwMode="auto">
          <a:xfrm>
            <a:off x="3397250" y="2438400"/>
            <a:ext cx="908050" cy="889000"/>
          </a:xfrm>
          <a:prstGeom prst="irregularSeal1">
            <a:avLst/>
          </a:prstGeom>
          <a:solidFill>
            <a:srgbClr val="5075BC"/>
          </a:solidFill>
          <a:ln w="12700">
            <a:solidFill>
              <a:srgbClr val="5075BC"/>
            </a:solidFill>
            <a:miter lim="800000"/>
            <a:headEnd type="none" w="sm" len="sm"/>
            <a:tailEnd type="none" w="sm" len="sm"/>
          </a:ln>
        </p:spPr>
        <p:txBody>
          <a:bodyPr wrap="none" anchor="ctr"/>
          <a:lstStyle>
            <a:lvl1pPr>
              <a:defRPr sz="900" b="1" i="1">
                <a:solidFill>
                  <a:schemeClr val="tx1"/>
                </a:solidFill>
                <a:latin typeface="Arial" panose="020B0604020202020204" pitchFamily="34" charset="0"/>
              </a:defRPr>
            </a:lvl1pPr>
            <a:lvl2pPr marL="742950" indent="-285750">
              <a:defRPr sz="900" b="1" i="1">
                <a:solidFill>
                  <a:schemeClr val="tx1"/>
                </a:solidFill>
                <a:latin typeface="Arial" panose="020B0604020202020204" pitchFamily="34" charset="0"/>
              </a:defRPr>
            </a:lvl2pPr>
            <a:lvl3pPr marL="1143000" indent="-228600">
              <a:defRPr sz="900" b="1" i="1">
                <a:solidFill>
                  <a:schemeClr val="tx1"/>
                </a:solidFill>
                <a:latin typeface="Arial" panose="020B0604020202020204" pitchFamily="34" charset="0"/>
              </a:defRPr>
            </a:lvl3pPr>
            <a:lvl4pPr marL="1600200" indent="-228600">
              <a:defRPr sz="900" b="1" i="1">
                <a:solidFill>
                  <a:schemeClr val="tx1"/>
                </a:solidFill>
                <a:latin typeface="Arial" panose="020B0604020202020204" pitchFamily="34" charset="0"/>
              </a:defRPr>
            </a:lvl4pPr>
            <a:lvl5pPr marL="2057400" indent="-228600">
              <a:defRPr sz="900" b="1" i="1">
                <a:solidFill>
                  <a:schemeClr val="tx1"/>
                </a:solidFill>
                <a:latin typeface="Arial" panose="020B0604020202020204" pitchFamily="34" charset="0"/>
              </a:defRPr>
            </a:lvl5pPr>
            <a:lvl6pPr marL="2514600" indent="-228600" eaLnBrk="0" fontAlgn="base" hangingPunct="0">
              <a:spcBef>
                <a:spcPct val="0"/>
              </a:spcBef>
              <a:spcAft>
                <a:spcPct val="0"/>
              </a:spcAft>
              <a:defRPr sz="900" b="1" i="1">
                <a:solidFill>
                  <a:schemeClr val="tx1"/>
                </a:solidFill>
                <a:latin typeface="Arial" panose="020B0604020202020204" pitchFamily="34" charset="0"/>
              </a:defRPr>
            </a:lvl6pPr>
            <a:lvl7pPr marL="2971800" indent="-228600" eaLnBrk="0" fontAlgn="base" hangingPunct="0">
              <a:spcBef>
                <a:spcPct val="0"/>
              </a:spcBef>
              <a:spcAft>
                <a:spcPct val="0"/>
              </a:spcAft>
              <a:defRPr sz="900" b="1" i="1">
                <a:solidFill>
                  <a:schemeClr val="tx1"/>
                </a:solidFill>
                <a:latin typeface="Arial" panose="020B0604020202020204" pitchFamily="34" charset="0"/>
              </a:defRPr>
            </a:lvl7pPr>
            <a:lvl8pPr marL="3429000" indent="-228600" eaLnBrk="0" fontAlgn="base" hangingPunct="0">
              <a:spcBef>
                <a:spcPct val="0"/>
              </a:spcBef>
              <a:spcAft>
                <a:spcPct val="0"/>
              </a:spcAft>
              <a:defRPr sz="900" b="1" i="1">
                <a:solidFill>
                  <a:schemeClr val="tx1"/>
                </a:solidFill>
                <a:latin typeface="Arial" panose="020B0604020202020204" pitchFamily="34" charset="0"/>
              </a:defRPr>
            </a:lvl8pPr>
            <a:lvl9pPr marL="3886200" indent="-228600" eaLnBrk="0" fontAlgn="base" hangingPunct="0">
              <a:spcBef>
                <a:spcPct val="0"/>
              </a:spcBef>
              <a:spcAft>
                <a:spcPct val="0"/>
              </a:spcAft>
              <a:defRPr sz="900" b="1" i="1">
                <a:solidFill>
                  <a:schemeClr val="tx1"/>
                </a:solidFill>
                <a:latin typeface="Arial" panose="020B0604020202020204" pitchFamily="34" charset="0"/>
              </a:defRPr>
            </a:lvl9pPr>
          </a:lstStyle>
          <a:p>
            <a:pPr algn="ctr"/>
            <a:r>
              <a:rPr lang="de-DE" altLang="el-GR" sz="1500" dirty="0">
                <a:solidFill>
                  <a:schemeClr val="bg1"/>
                </a:solidFill>
                <a:latin typeface="+mn-lt"/>
              </a:rPr>
              <a:t>T</a:t>
            </a:r>
            <a:r>
              <a:rPr lang="el-GR" altLang="el-GR" sz="1500" dirty="0" err="1">
                <a:solidFill>
                  <a:schemeClr val="bg1"/>
                </a:solidFill>
                <a:latin typeface="+mn-lt"/>
              </a:rPr>
              <a:t>ρωάς</a:t>
            </a:r>
            <a:endParaRPr lang="de-DE" altLang="el-GR" sz="1500" dirty="0">
              <a:solidFill>
                <a:schemeClr val="bg1"/>
              </a:solidFill>
              <a:latin typeface="+mn-lt"/>
            </a:endParaRPr>
          </a:p>
        </p:txBody>
      </p:sp>
      <p:pic>
        <p:nvPicPr>
          <p:cNvPr id="33" name="Picture 12" descr="Mensch0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067050" y="1524000"/>
            <a:ext cx="1325563"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AutoShape 13"/>
          <p:cNvSpPr>
            <a:spLocks noChangeArrowheads="1"/>
          </p:cNvSpPr>
          <p:nvPr/>
        </p:nvSpPr>
        <p:spPr bwMode="auto">
          <a:xfrm>
            <a:off x="4789487" y="980728"/>
            <a:ext cx="2206533" cy="725835"/>
          </a:xfrm>
          <a:prstGeom prst="wedgeRoundRectCallout">
            <a:avLst>
              <a:gd name="adj1" fmla="val -76704"/>
              <a:gd name="adj2" fmla="val 37560"/>
              <a:gd name="adj3" fmla="val 16667"/>
            </a:avLst>
          </a:prstGeom>
          <a:solidFill>
            <a:srgbClr val="5075BC"/>
          </a:solidFill>
          <a:ln w="12700">
            <a:solidFill>
              <a:srgbClr val="5075BC"/>
            </a:solidFill>
            <a:miter lim="800000"/>
            <a:headEnd type="none" w="sm" len="sm"/>
            <a:tailEnd type="none" w="sm" len="sm"/>
          </a:ln>
        </p:spPr>
        <p:txBody>
          <a:bodyPr/>
          <a:lstStyle>
            <a:lvl1pPr>
              <a:defRPr sz="900" b="1" i="1">
                <a:solidFill>
                  <a:schemeClr val="tx1"/>
                </a:solidFill>
                <a:latin typeface="Arial" panose="020B0604020202020204" pitchFamily="34" charset="0"/>
              </a:defRPr>
            </a:lvl1pPr>
            <a:lvl2pPr marL="742950" indent="-285750">
              <a:defRPr sz="900" b="1" i="1">
                <a:solidFill>
                  <a:schemeClr val="tx1"/>
                </a:solidFill>
                <a:latin typeface="Arial" panose="020B0604020202020204" pitchFamily="34" charset="0"/>
              </a:defRPr>
            </a:lvl2pPr>
            <a:lvl3pPr marL="1143000" indent="-228600">
              <a:defRPr sz="900" b="1" i="1">
                <a:solidFill>
                  <a:schemeClr val="tx1"/>
                </a:solidFill>
                <a:latin typeface="Arial" panose="020B0604020202020204" pitchFamily="34" charset="0"/>
              </a:defRPr>
            </a:lvl3pPr>
            <a:lvl4pPr marL="1600200" indent="-228600">
              <a:defRPr sz="900" b="1" i="1">
                <a:solidFill>
                  <a:schemeClr val="tx1"/>
                </a:solidFill>
                <a:latin typeface="Arial" panose="020B0604020202020204" pitchFamily="34" charset="0"/>
              </a:defRPr>
            </a:lvl4pPr>
            <a:lvl5pPr marL="2057400" indent="-228600">
              <a:defRPr sz="900" b="1" i="1">
                <a:solidFill>
                  <a:schemeClr val="tx1"/>
                </a:solidFill>
                <a:latin typeface="Arial" panose="020B0604020202020204" pitchFamily="34" charset="0"/>
              </a:defRPr>
            </a:lvl5pPr>
            <a:lvl6pPr marL="2514600" indent="-228600" eaLnBrk="0" fontAlgn="base" hangingPunct="0">
              <a:spcBef>
                <a:spcPct val="0"/>
              </a:spcBef>
              <a:spcAft>
                <a:spcPct val="0"/>
              </a:spcAft>
              <a:defRPr sz="900" b="1" i="1">
                <a:solidFill>
                  <a:schemeClr val="tx1"/>
                </a:solidFill>
                <a:latin typeface="Arial" panose="020B0604020202020204" pitchFamily="34" charset="0"/>
              </a:defRPr>
            </a:lvl6pPr>
            <a:lvl7pPr marL="2971800" indent="-228600" eaLnBrk="0" fontAlgn="base" hangingPunct="0">
              <a:spcBef>
                <a:spcPct val="0"/>
              </a:spcBef>
              <a:spcAft>
                <a:spcPct val="0"/>
              </a:spcAft>
              <a:defRPr sz="900" b="1" i="1">
                <a:solidFill>
                  <a:schemeClr val="tx1"/>
                </a:solidFill>
                <a:latin typeface="Arial" panose="020B0604020202020204" pitchFamily="34" charset="0"/>
              </a:defRPr>
            </a:lvl7pPr>
            <a:lvl8pPr marL="3429000" indent="-228600" eaLnBrk="0" fontAlgn="base" hangingPunct="0">
              <a:spcBef>
                <a:spcPct val="0"/>
              </a:spcBef>
              <a:spcAft>
                <a:spcPct val="0"/>
              </a:spcAft>
              <a:defRPr sz="900" b="1" i="1">
                <a:solidFill>
                  <a:schemeClr val="tx1"/>
                </a:solidFill>
                <a:latin typeface="Arial" panose="020B0604020202020204" pitchFamily="34" charset="0"/>
              </a:defRPr>
            </a:lvl8pPr>
            <a:lvl9pPr marL="3886200" indent="-228600" eaLnBrk="0" fontAlgn="base" hangingPunct="0">
              <a:spcBef>
                <a:spcPct val="0"/>
              </a:spcBef>
              <a:spcAft>
                <a:spcPct val="0"/>
              </a:spcAft>
              <a:defRPr sz="900" b="1" i="1">
                <a:solidFill>
                  <a:schemeClr val="tx1"/>
                </a:solidFill>
                <a:latin typeface="Arial" panose="020B0604020202020204" pitchFamily="34" charset="0"/>
              </a:defRPr>
            </a:lvl9pPr>
          </a:lstStyle>
          <a:p>
            <a:pPr algn="ctr"/>
            <a:r>
              <a:rPr lang="el-GR" altLang="el-GR" sz="1500" dirty="0" err="1">
                <a:solidFill>
                  <a:schemeClr val="bg1"/>
                </a:solidFill>
                <a:latin typeface="+mn-lt"/>
              </a:rPr>
              <a:t>Διαβάς</a:t>
            </a:r>
            <a:r>
              <a:rPr lang="el-GR" altLang="el-GR" sz="1500" dirty="0">
                <a:solidFill>
                  <a:schemeClr val="bg1"/>
                </a:solidFill>
                <a:latin typeface="+mn-lt"/>
              </a:rPr>
              <a:t> εις </a:t>
            </a:r>
            <a:r>
              <a:rPr lang="el-GR" altLang="el-GR" sz="1500" dirty="0" err="1">
                <a:solidFill>
                  <a:schemeClr val="bg1"/>
                </a:solidFill>
                <a:latin typeface="+mn-lt"/>
              </a:rPr>
              <a:t>Μακεδονίαν</a:t>
            </a:r>
            <a:r>
              <a:rPr lang="el-GR" altLang="el-GR" sz="1500" dirty="0">
                <a:solidFill>
                  <a:schemeClr val="bg1"/>
                </a:solidFill>
                <a:latin typeface="+mn-lt"/>
              </a:rPr>
              <a:t> </a:t>
            </a:r>
            <a:r>
              <a:rPr lang="el-GR" altLang="el-GR" sz="1500" dirty="0" err="1">
                <a:solidFill>
                  <a:schemeClr val="bg1"/>
                </a:solidFill>
                <a:latin typeface="+mn-lt"/>
              </a:rPr>
              <a:t>βοήθησον</a:t>
            </a:r>
            <a:r>
              <a:rPr lang="el-GR" altLang="el-GR" sz="1500" dirty="0">
                <a:solidFill>
                  <a:schemeClr val="bg1"/>
                </a:solidFill>
                <a:latin typeface="+mn-lt"/>
              </a:rPr>
              <a:t>  </a:t>
            </a:r>
            <a:r>
              <a:rPr lang="el-GR" altLang="el-GR" sz="1500" dirty="0" err="1">
                <a:solidFill>
                  <a:schemeClr val="bg1"/>
                </a:solidFill>
                <a:latin typeface="+mn-lt"/>
              </a:rPr>
              <a:t>ημιν</a:t>
            </a:r>
            <a:r>
              <a:rPr lang="el-GR" altLang="el-GR" sz="1500" dirty="0">
                <a:solidFill>
                  <a:schemeClr val="bg1"/>
                </a:solidFill>
                <a:latin typeface="+mn-lt"/>
              </a:rPr>
              <a:t> </a:t>
            </a:r>
            <a:r>
              <a:rPr lang="de-DE" altLang="el-GR" sz="1500" dirty="0">
                <a:solidFill>
                  <a:schemeClr val="bg1"/>
                </a:solidFill>
                <a:latin typeface="+mn-lt"/>
              </a:rPr>
              <a:t>!!</a:t>
            </a:r>
          </a:p>
        </p:txBody>
      </p:sp>
      <p:sp>
        <p:nvSpPr>
          <p:cNvPr id="35" name="Oval 14"/>
          <p:cNvSpPr>
            <a:spLocks noChangeArrowheads="1"/>
          </p:cNvSpPr>
          <p:nvPr/>
        </p:nvSpPr>
        <p:spPr bwMode="auto">
          <a:xfrm>
            <a:off x="4376860" y="2507345"/>
            <a:ext cx="533400" cy="533400"/>
          </a:xfrm>
          <a:prstGeom prst="ellipse">
            <a:avLst/>
          </a:prstGeom>
          <a:noFill/>
          <a:ln w="57150">
            <a:solidFill>
              <a:srgbClr val="5075BC"/>
            </a:solidFill>
            <a:miter lim="800000"/>
            <a:headEnd/>
            <a:tailEnd/>
          </a:ln>
          <a:effectLst>
            <a:outerShdw dist="25400" dir="5400000" algn="ctr" rotWithShape="0">
              <a:schemeClr val="hlink"/>
            </a:outerShdw>
          </a:effectLst>
        </p:spPr>
        <p:txBody>
          <a:bodyPr wrap="none" anchor="ctr"/>
          <a:lstStyle>
            <a:lvl1pPr>
              <a:defRPr sz="900" b="1" i="1">
                <a:solidFill>
                  <a:schemeClr val="tx1"/>
                </a:solidFill>
                <a:latin typeface="Arial" panose="020B0604020202020204" pitchFamily="34" charset="0"/>
              </a:defRPr>
            </a:lvl1pPr>
            <a:lvl2pPr marL="742950" indent="-285750">
              <a:defRPr sz="900" b="1" i="1">
                <a:solidFill>
                  <a:schemeClr val="tx1"/>
                </a:solidFill>
                <a:latin typeface="Arial" panose="020B0604020202020204" pitchFamily="34" charset="0"/>
              </a:defRPr>
            </a:lvl2pPr>
            <a:lvl3pPr marL="1143000" indent="-228600">
              <a:defRPr sz="900" b="1" i="1">
                <a:solidFill>
                  <a:schemeClr val="tx1"/>
                </a:solidFill>
                <a:latin typeface="Arial" panose="020B0604020202020204" pitchFamily="34" charset="0"/>
              </a:defRPr>
            </a:lvl3pPr>
            <a:lvl4pPr marL="1600200" indent="-228600">
              <a:defRPr sz="900" b="1" i="1">
                <a:solidFill>
                  <a:schemeClr val="tx1"/>
                </a:solidFill>
                <a:latin typeface="Arial" panose="020B0604020202020204" pitchFamily="34" charset="0"/>
              </a:defRPr>
            </a:lvl4pPr>
            <a:lvl5pPr marL="2057400" indent="-228600">
              <a:defRPr sz="900" b="1" i="1">
                <a:solidFill>
                  <a:schemeClr val="tx1"/>
                </a:solidFill>
                <a:latin typeface="Arial" panose="020B0604020202020204" pitchFamily="34" charset="0"/>
              </a:defRPr>
            </a:lvl5pPr>
            <a:lvl6pPr marL="2514600" indent="-228600" eaLnBrk="0" fontAlgn="base" hangingPunct="0">
              <a:spcBef>
                <a:spcPct val="0"/>
              </a:spcBef>
              <a:spcAft>
                <a:spcPct val="0"/>
              </a:spcAft>
              <a:defRPr sz="900" b="1" i="1">
                <a:solidFill>
                  <a:schemeClr val="tx1"/>
                </a:solidFill>
                <a:latin typeface="Arial" panose="020B0604020202020204" pitchFamily="34" charset="0"/>
              </a:defRPr>
            </a:lvl6pPr>
            <a:lvl7pPr marL="2971800" indent="-228600" eaLnBrk="0" fontAlgn="base" hangingPunct="0">
              <a:spcBef>
                <a:spcPct val="0"/>
              </a:spcBef>
              <a:spcAft>
                <a:spcPct val="0"/>
              </a:spcAft>
              <a:defRPr sz="900" b="1" i="1">
                <a:solidFill>
                  <a:schemeClr val="tx1"/>
                </a:solidFill>
                <a:latin typeface="Arial" panose="020B0604020202020204" pitchFamily="34" charset="0"/>
              </a:defRPr>
            </a:lvl7pPr>
            <a:lvl8pPr marL="3429000" indent="-228600" eaLnBrk="0" fontAlgn="base" hangingPunct="0">
              <a:spcBef>
                <a:spcPct val="0"/>
              </a:spcBef>
              <a:spcAft>
                <a:spcPct val="0"/>
              </a:spcAft>
              <a:defRPr sz="900" b="1" i="1">
                <a:solidFill>
                  <a:schemeClr val="tx1"/>
                </a:solidFill>
                <a:latin typeface="Arial" panose="020B0604020202020204" pitchFamily="34" charset="0"/>
              </a:defRPr>
            </a:lvl8pPr>
            <a:lvl9pPr marL="3886200" indent="-228600" eaLnBrk="0" fontAlgn="base" hangingPunct="0">
              <a:spcBef>
                <a:spcPct val="0"/>
              </a:spcBef>
              <a:spcAft>
                <a:spcPct val="0"/>
              </a:spcAft>
              <a:defRPr sz="900" b="1" i="1">
                <a:solidFill>
                  <a:schemeClr val="tx1"/>
                </a:solidFill>
                <a:latin typeface="Arial" panose="020B0604020202020204" pitchFamily="34" charset="0"/>
              </a:defRPr>
            </a:lvl9pPr>
          </a:lstStyle>
          <a:p>
            <a:pPr algn="ctr"/>
            <a:endParaRPr lang="el-GR" altLang="el-GR">
              <a:latin typeface="+mn-lt"/>
            </a:endParaRPr>
          </a:p>
        </p:txBody>
      </p:sp>
      <p:sp>
        <p:nvSpPr>
          <p:cNvPr id="26" name="TextBox 25"/>
          <p:cNvSpPr txBox="1"/>
          <p:nvPr/>
        </p:nvSpPr>
        <p:spPr>
          <a:xfrm>
            <a:off x="8604448" y="5949280"/>
            <a:ext cx="360040" cy="216024"/>
          </a:xfrm>
          <a:prstGeom prst="rect">
            <a:avLst/>
          </a:prstGeom>
        </p:spPr>
        <p:txBody>
          <a:bodyPr vert="horz" wrap="square" lIns="91440" tIns="45720" rIns="91440" bIns="45720" rtlCol="0" anchor="ctr">
            <a:noAutofit/>
          </a:bodyPr>
          <a:lstStyle/>
          <a:p>
            <a:pPr algn="ctr"/>
            <a:r>
              <a:rPr lang="el-GR" sz="1500" dirty="0" smtClean="0"/>
              <a:t>5</a:t>
            </a:r>
          </a:p>
        </p:txBody>
      </p:sp>
    </p:spTree>
    <p:extLst>
      <p:ext uri="{BB962C8B-B14F-4D97-AF65-F5344CB8AC3E}">
        <p14:creationId xmlns:p14="http://schemas.microsoft.com/office/powerpoint/2010/main" val="372828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241" y="530523"/>
            <a:ext cx="9002463" cy="5585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8"/>
          <p:cNvSpPr>
            <a:spLocks noChangeArrowheads="1"/>
          </p:cNvSpPr>
          <p:nvPr/>
        </p:nvSpPr>
        <p:spPr bwMode="auto">
          <a:xfrm>
            <a:off x="107504" y="260648"/>
            <a:ext cx="8973864" cy="5585742"/>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900" b="1" i="1">
                <a:solidFill>
                  <a:schemeClr val="tx1"/>
                </a:solidFill>
                <a:latin typeface="Arial" panose="020B0604020202020204" pitchFamily="34" charset="0"/>
              </a:defRPr>
            </a:lvl1pPr>
            <a:lvl2pPr marL="742950" indent="-285750">
              <a:defRPr sz="900" b="1" i="1">
                <a:solidFill>
                  <a:schemeClr val="tx1"/>
                </a:solidFill>
                <a:latin typeface="Arial" panose="020B0604020202020204" pitchFamily="34" charset="0"/>
              </a:defRPr>
            </a:lvl2pPr>
            <a:lvl3pPr marL="1143000" indent="-228600">
              <a:defRPr sz="900" b="1" i="1">
                <a:solidFill>
                  <a:schemeClr val="tx1"/>
                </a:solidFill>
                <a:latin typeface="Arial" panose="020B0604020202020204" pitchFamily="34" charset="0"/>
              </a:defRPr>
            </a:lvl3pPr>
            <a:lvl4pPr marL="1600200" indent="-228600">
              <a:defRPr sz="900" b="1" i="1">
                <a:solidFill>
                  <a:schemeClr val="tx1"/>
                </a:solidFill>
                <a:latin typeface="Arial" panose="020B0604020202020204" pitchFamily="34" charset="0"/>
              </a:defRPr>
            </a:lvl4pPr>
            <a:lvl5pPr marL="2057400" indent="-228600">
              <a:defRPr sz="900" b="1" i="1">
                <a:solidFill>
                  <a:schemeClr val="tx1"/>
                </a:solidFill>
                <a:latin typeface="Arial" panose="020B0604020202020204" pitchFamily="34" charset="0"/>
              </a:defRPr>
            </a:lvl5pPr>
            <a:lvl6pPr marL="2514600" indent="-228600" eaLnBrk="0" fontAlgn="base" hangingPunct="0">
              <a:spcBef>
                <a:spcPct val="0"/>
              </a:spcBef>
              <a:spcAft>
                <a:spcPct val="0"/>
              </a:spcAft>
              <a:defRPr sz="900" b="1" i="1">
                <a:solidFill>
                  <a:schemeClr val="tx1"/>
                </a:solidFill>
                <a:latin typeface="Arial" panose="020B0604020202020204" pitchFamily="34" charset="0"/>
              </a:defRPr>
            </a:lvl6pPr>
            <a:lvl7pPr marL="2971800" indent="-228600" eaLnBrk="0" fontAlgn="base" hangingPunct="0">
              <a:spcBef>
                <a:spcPct val="0"/>
              </a:spcBef>
              <a:spcAft>
                <a:spcPct val="0"/>
              </a:spcAft>
              <a:defRPr sz="900" b="1" i="1">
                <a:solidFill>
                  <a:schemeClr val="tx1"/>
                </a:solidFill>
                <a:latin typeface="Arial" panose="020B0604020202020204" pitchFamily="34" charset="0"/>
              </a:defRPr>
            </a:lvl7pPr>
            <a:lvl8pPr marL="3429000" indent="-228600" eaLnBrk="0" fontAlgn="base" hangingPunct="0">
              <a:spcBef>
                <a:spcPct val="0"/>
              </a:spcBef>
              <a:spcAft>
                <a:spcPct val="0"/>
              </a:spcAft>
              <a:defRPr sz="900" b="1" i="1">
                <a:solidFill>
                  <a:schemeClr val="tx1"/>
                </a:solidFill>
                <a:latin typeface="Arial" panose="020B0604020202020204" pitchFamily="34" charset="0"/>
              </a:defRPr>
            </a:lvl8pPr>
            <a:lvl9pPr marL="3886200" indent="-228600" eaLnBrk="0" fontAlgn="base" hangingPunct="0">
              <a:spcBef>
                <a:spcPct val="0"/>
              </a:spcBef>
              <a:spcAft>
                <a:spcPct val="0"/>
              </a:spcAft>
              <a:defRPr sz="900" b="1" i="1">
                <a:solidFill>
                  <a:schemeClr val="tx1"/>
                </a:solidFill>
                <a:latin typeface="Arial" panose="020B0604020202020204" pitchFamily="34" charset="0"/>
              </a:defRPr>
            </a:lvl9pPr>
          </a:lstStyle>
          <a:p>
            <a:endParaRPr lang="el-GR" altLang="el-GR"/>
          </a:p>
        </p:txBody>
      </p:sp>
      <p:sp>
        <p:nvSpPr>
          <p:cNvPr id="8" name="Freeform 9"/>
          <p:cNvSpPr>
            <a:spLocks/>
          </p:cNvSpPr>
          <p:nvPr/>
        </p:nvSpPr>
        <p:spPr bwMode="auto">
          <a:xfrm>
            <a:off x="4433440" y="2581572"/>
            <a:ext cx="50843" cy="45719"/>
          </a:xfrm>
          <a:custGeom>
            <a:avLst/>
            <a:gdLst>
              <a:gd name="T0" fmla="*/ 27 w 32"/>
              <a:gd name="T1" fmla="*/ 0 h 20"/>
              <a:gd name="T2" fmla="*/ 18 w 32"/>
              <a:gd name="T3" fmla="*/ 3 h 20"/>
              <a:gd name="T4" fmla="*/ 13 w 32"/>
              <a:gd name="T5" fmla="*/ 3 h 20"/>
              <a:gd name="T6" fmla="*/ 9 w 32"/>
              <a:gd name="T7" fmla="*/ 0 h 20"/>
              <a:gd name="T8" fmla="*/ 0 w 32"/>
              <a:gd name="T9" fmla="*/ 3 h 20"/>
              <a:gd name="T10" fmla="*/ 0 w 32"/>
              <a:gd name="T11" fmla="*/ 6 h 20"/>
              <a:gd name="T12" fmla="*/ 9 w 32"/>
              <a:gd name="T13" fmla="*/ 8 h 20"/>
              <a:gd name="T14" fmla="*/ 9 w 32"/>
              <a:gd name="T15" fmla="*/ 11 h 20"/>
              <a:gd name="T16" fmla="*/ 9 w 32"/>
              <a:gd name="T17" fmla="*/ 14 h 20"/>
              <a:gd name="T18" fmla="*/ 9 w 32"/>
              <a:gd name="T19" fmla="*/ 17 h 20"/>
              <a:gd name="T20" fmla="*/ 13 w 32"/>
              <a:gd name="T21" fmla="*/ 17 h 20"/>
              <a:gd name="T22" fmla="*/ 18 w 32"/>
              <a:gd name="T23" fmla="*/ 19 h 20"/>
              <a:gd name="T24" fmla="*/ 22 w 32"/>
              <a:gd name="T25" fmla="*/ 19 h 20"/>
              <a:gd name="T26" fmla="*/ 22 w 32"/>
              <a:gd name="T27" fmla="*/ 17 h 20"/>
              <a:gd name="T28" fmla="*/ 31 w 32"/>
              <a:gd name="T29" fmla="*/ 14 h 20"/>
              <a:gd name="T30" fmla="*/ 31 w 32"/>
              <a:gd name="T31" fmla="*/ 11 h 20"/>
              <a:gd name="T32" fmla="*/ 31 w 32"/>
              <a:gd name="T33" fmla="*/ 8 h 20"/>
              <a:gd name="T34" fmla="*/ 27 w 32"/>
              <a:gd name="T35" fmla="*/ 6 h 20"/>
              <a:gd name="T36" fmla="*/ 22 w 32"/>
              <a:gd name="T37" fmla="*/ 3 h 20"/>
              <a:gd name="T38" fmla="*/ 18 w 32"/>
              <a:gd name="T39" fmla="*/ 0 h 20"/>
              <a:gd name="T40" fmla="*/ 22 w 32"/>
              <a:gd name="T41" fmla="*/ 0 h 20"/>
              <a:gd name="T42" fmla="*/ 27 w 32"/>
              <a:gd name="T43" fmla="*/ 0 h 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 h="20">
                <a:moveTo>
                  <a:pt x="27" y="0"/>
                </a:moveTo>
                <a:lnTo>
                  <a:pt x="18" y="3"/>
                </a:lnTo>
                <a:lnTo>
                  <a:pt x="13" y="3"/>
                </a:lnTo>
                <a:lnTo>
                  <a:pt x="9" y="0"/>
                </a:lnTo>
                <a:lnTo>
                  <a:pt x="0" y="3"/>
                </a:lnTo>
                <a:lnTo>
                  <a:pt x="0" y="6"/>
                </a:lnTo>
                <a:lnTo>
                  <a:pt x="9" y="8"/>
                </a:lnTo>
                <a:lnTo>
                  <a:pt x="9" y="11"/>
                </a:lnTo>
                <a:lnTo>
                  <a:pt x="9" y="14"/>
                </a:lnTo>
                <a:lnTo>
                  <a:pt x="9" y="17"/>
                </a:lnTo>
                <a:lnTo>
                  <a:pt x="13" y="17"/>
                </a:lnTo>
                <a:lnTo>
                  <a:pt x="18" y="19"/>
                </a:lnTo>
                <a:lnTo>
                  <a:pt x="22" y="19"/>
                </a:lnTo>
                <a:lnTo>
                  <a:pt x="22" y="17"/>
                </a:lnTo>
                <a:lnTo>
                  <a:pt x="31" y="14"/>
                </a:lnTo>
                <a:lnTo>
                  <a:pt x="31" y="11"/>
                </a:lnTo>
                <a:lnTo>
                  <a:pt x="31" y="8"/>
                </a:lnTo>
                <a:lnTo>
                  <a:pt x="27" y="6"/>
                </a:lnTo>
                <a:lnTo>
                  <a:pt x="22" y="3"/>
                </a:lnTo>
                <a:lnTo>
                  <a:pt x="18" y="0"/>
                </a:lnTo>
                <a:lnTo>
                  <a:pt x="22" y="0"/>
                </a:lnTo>
                <a:lnTo>
                  <a:pt x="27" y="0"/>
                </a:lnTo>
              </a:path>
            </a:pathLst>
          </a:custGeom>
          <a:solidFill>
            <a:schemeClr val="bg1"/>
          </a:solidFill>
          <a:ln w="12700" cap="rnd" cmpd="sng">
            <a:solidFill>
              <a:schemeClr val="tx1"/>
            </a:solidFill>
            <a:prstDash val="solid"/>
            <a:round/>
            <a:headEnd type="none" w="sm" len="sm"/>
            <a:tailEnd type="none" w="sm" len="sm"/>
          </a:ln>
        </p:spPr>
        <p:txBody>
          <a:bodyPr/>
          <a:lstStyle/>
          <a:p>
            <a:endParaRPr lang="el-GR"/>
          </a:p>
        </p:txBody>
      </p:sp>
      <p:sp>
        <p:nvSpPr>
          <p:cNvPr id="9" name="Rectangle 10"/>
          <p:cNvSpPr>
            <a:spLocks noChangeArrowheads="1"/>
          </p:cNvSpPr>
          <p:nvPr/>
        </p:nvSpPr>
        <p:spPr bwMode="auto">
          <a:xfrm>
            <a:off x="4519165" y="2616498"/>
            <a:ext cx="584699" cy="123111"/>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900" b="1" i="1">
                <a:solidFill>
                  <a:schemeClr val="tx1"/>
                </a:solidFill>
                <a:latin typeface="Arial" panose="020B0604020202020204" pitchFamily="34" charset="0"/>
              </a:defRPr>
            </a:lvl1pPr>
            <a:lvl2pPr marL="742950" indent="-285750">
              <a:defRPr sz="900" b="1" i="1">
                <a:solidFill>
                  <a:schemeClr val="tx1"/>
                </a:solidFill>
                <a:latin typeface="Arial" panose="020B0604020202020204" pitchFamily="34" charset="0"/>
              </a:defRPr>
            </a:lvl2pPr>
            <a:lvl3pPr marL="1143000" indent="-228600">
              <a:defRPr sz="900" b="1" i="1">
                <a:solidFill>
                  <a:schemeClr val="tx1"/>
                </a:solidFill>
                <a:latin typeface="Arial" panose="020B0604020202020204" pitchFamily="34" charset="0"/>
              </a:defRPr>
            </a:lvl3pPr>
            <a:lvl4pPr marL="1600200" indent="-228600">
              <a:defRPr sz="900" b="1" i="1">
                <a:solidFill>
                  <a:schemeClr val="tx1"/>
                </a:solidFill>
                <a:latin typeface="Arial" panose="020B0604020202020204" pitchFamily="34" charset="0"/>
              </a:defRPr>
            </a:lvl4pPr>
            <a:lvl5pPr marL="2057400" indent="-228600">
              <a:defRPr sz="900" b="1" i="1">
                <a:solidFill>
                  <a:schemeClr val="tx1"/>
                </a:solidFill>
                <a:latin typeface="Arial" panose="020B0604020202020204" pitchFamily="34" charset="0"/>
              </a:defRPr>
            </a:lvl5pPr>
            <a:lvl6pPr marL="2514600" indent="-228600" eaLnBrk="0" fontAlgn="base" hangingPunct="0">
              <a:spcBef>
                <a:spcPct val="0"/>
              </a:spcBef>
              <a:spcAft>
                <a:spcPct val="0"/>
              </a:spcAft>
              <a:defRPr sz="900" b="1" i="1">
                <a:solidFill>
                  <a:schemeClr val="tx1"/>
                </a:solidFill>
                <a:latin typeface="Arial" panose="020B0604020202020204" pitchFamily="34" charset="0"/>
              </a:defRPr>
            </a:lvl6pPr>
            <a:lvl7pPr marL="2971800" indent="-228600" eaLnBrk="0" fontAlgn="base" hangingPunct="0">
              <a:spcBef>
                <a:spcPct val="0"/>
              </a:spcBef>
              <a:spcAft>
                <a:spcPct val="0"/>
              </a:spcAft>
              <a:defRPr sz="900" b="1" i="1">
                <a:solidFill>
                  <a:schemeClr val="tx1"/>
                </a:solidFill>
                <a:latin typeface="Arial" panose="020B0604020202020204" pitchFamily="34" charset="0"/>
              </a:defRPr>
            </a:lvl7pPr>
            <a:lvl8pPr marL="3429000" indent="-228600" eaLnBrk="0" fontAlgn="base" hangingPunct="0">
              <a:spcBef>
                <a:spcPct val="0"/>
              </a:spcBef>
              <a:spcAft>
                <a:spcPct val="0"/>
              </a:spcAft>
              <a:defRPr sz="900" b="1" i="1">
                <a:solidFill>
                  <a:schemeClr val="tx1"/>
                </a:solidFill>
                <a:latin typeface="Arial" panose="020B0604020202020204" pitchFamily="34" charset="0"/>
              </a:defRPr>
            </a:lvl8pPr>
            <a:lvl9pPr marL="3886200" indent="-228600" eaLnBrk="0" fontAlgn="base" hangingPunct="0">
              <a:spcBef>
                <a:spcPct val="0"/>
              </a:spcBef>
              <a:spcAft>
                <a:spcPct val="0"/>
              </a:spcAft>
              <a:defRPr sz="900" b="1" i="1">
                <a:solidFill>
                  <a:schemeClr val="tx1"/>
                </a:solidFill>
                <a:latin typeface="Arial" panose="020B0604020202020204" pitchFamily="34" charset="0"/>
              </a:defRPr>
            </a:lvl9pPr>
          </a:lstStyle>
          <a:p>
            <a:pPr>
              <a:spcBef>
                <a:spcPct val="50000"/>
              </a:spcBef>
            </a:pPr>
            <a:r>
              <a:rPr lang="de-DE" altLang="el-GR" sz="800"/>
              <a:t>Samothrake</a:t>
            </a:r>
          </a:p>
        </p:txBody>
      </p:sp>
      <p:sp>
        <p:nvSpPr>
          <p:cNvPr id="10" name="Rectangle 11"/>
          <p:cNvSpPr>
            <a:spLocks noChangeArrowheads="1"/>
          </p:cNvSpPr>
          <p:nvPr/>
        </p:nvSpPr>
        <p:spPr bwMode="auto">
          <a:xfrm>
            <a:off x="4054029" y="2360910"/>
            <a:ext cx="425814" cy="123111"/>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900" b="1" i="1">
                <a:solidFill>
                  <a:schemeClr val="tx1"/>
                </a:solidFill>
                <a:latin typeface="Arial" panose="020B0604020202020204" pitchFamily="34" charset="0"/>
              </a:defRPr>
            </a:lvl1pPr>
            <a:lvl2pPr marL="742950" indent="-285750">
              <a:defRPr sz="900" b="1" i="1">
                <a:solidFill>
                  <a:schemeClr val="tx1"/>
                </a:solidFill>
                <a:latin typeface="Arial" panose="020B0604020202020204" pitchFamily="34" charset="0"/>
              </a:defRPr>
            </a:lvl2pPr>
            <a:lvl3pPr marL="1143000" indent="-228600">
              <a:defRPr sz="900" b="1" i="1">
                <a:solidFill>
                  <a:schemeClr val="tx1"/>
                </a:solidFill>
                <a:latin typeface="Arial" panose="020B0604020202020204" pitchFamily="34" charset="0"/>
              </a:defRPr>
            </a:lvl3pPr>
            <a:lvl4pPr marL="1600200" indent="-228600">
              <a:defRPr sz="900" b="1" i="1">
                <a:solidFill>
                  <a:schemeClr val="tx1"/>
                </a:solidFill>
                <a:latin typeface="Arial" panose="020B0604020202020204" pitchFamily="34" charset="0"/>
              </a:defRPr>
            </a:lvl4pPr>
            <a:lvl5pPr marL="2057400" indent="-228600">
              <a:defRPr sz="900" b="1" i="1">
                <a:solidFill>
                  <a:schemeClr val="tx1"/>
                </a:solidFill>
                <a:latin typeface="Arial" panose="020B0604020202020204" pitchFamily="34" charset="0"/>
              </a:defRPr>
            </a:lvl5pPr>
            <a:lvl6pPr marL="2514600" indent="-228600" eaLnBrk="0" fontAlgn="base" hangingPunct="0">
              <a:spcBef>
                <a:spcPct val="0"/>
              </a:spcBef>
              <a:spcAft>
                <a:spcPct val="0"/>
              </a:spcAft>
              <a:defRPr sz="900" b="1" i="1">
                <a:solidFill>
                  <a:schemeClr val="tx1"/>
                </a:solidFill>
                <a:latin typeface="Arial" panose="020B0604020202020204" pitchFamily="34" charset="0"/>
              </a:defRPr>
            </a:lvl6pPr>
            <a:lvl7pPr marL="2971800" indent="-228600" eaLnBrk="0" fontAlgn="base" hangingPunct="0">
              <a:spcBef>
                <a:spcPct val="0"/>
              </a:spcBef>
              <a:spcAft>
                <a:spcPct val="0"/>
              </a:spcAft>
              <a:defRPr sz="900" b="1" i="1">
                <a:solidFill>
                  <a:schemeClr val="tx1"/>
                </a:solidFill>
                <a:latin typeface="Arial" panose="020B0604020202020204" pitchFamily="34" charset="0"/>
              </a:defRPr>
            </a:lvl7pPr>
            <a:lvl8pPr marL="3429000" indent="-228600" eaLnBrk="0" fontAlgn="base" hangingPunct="0">
              <a:spcBef>
                <a:spcPct val="0"/>
              </a:spcBef>
              <a:spcAft>
                <a:spcPct val="0"/>
              </a:spcAft>
              <a:defRPr sz="900" b="1" i="1">
                <a:solidFill>
                  <a:schemeClr val="tx1"/>
                </a:solidFill>
                <a:latin typeface="Arial" panose="020B0604020202020204" pitchFamily="34" charset="0"/>
              </a:defRPr>
            </a:lvl8pPr>
            <a:lvl9pPr marL="3886200" indent="-228600" eaLnBrk="0" fontAlgn="base" hangingPunct="0">
              <a:spcBef>
                <a:spcPct val="0"/>
              </a:spcBef>
              <a:spcAft>
                <a:spcPct val="0"/>
              </a:spcAft>
              <a:defRPr sz="900" b="1" i="1">
                <a:solidFill>
                  <a:schemeClr val="tx1"/>
                </a:solidFill>
                <a:latin typeface="Arial" panose="020B0604020202020204" pitchFamily="34" charset="0"/>
              </a:defRPr>
            </a:lvl9pPr>
          </a:lstStyle>
          <a:p>
            <a:pPr>
              <a:spcBef>
                <a:spcPct val="50000"/>
              </a:spcBef>
            </a:pPr>
            <a:r>
              <a:rPr lang="de-DE" altLang="el-GR" sz="800"/>
              <a:t>Neapolis</a:t>
            </a:r>
          </a:p>
        </p:txBody>
      </p:sp>
      <p:sp>
        <p:nvSpPr>
          <p:cNvPr id="11" name="Rectangle 13"/>
          <p:cNvSpPr>
            <a:spLocks noChangeArrowheads="1"/>
          </p:cNvSpPr>
          <p:nvPr/>
        </p:nvSpPr>
        <p:spPr bwMode="auto">
          <a:xfrm>
            <a:off x="4149278" y="2311698"/>
            <a:ext cx="184307" cy="216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sz="900" b="1" i="1">
                <a:solidFill>
                  <a:schemeClr val="tx1"/>
                </a:solidFill>
                <a:latin typeface="Arial" panose="020B0604020202020204" pitchFamily="34" charset="0"/>
              </a:defRPr>
            </a:lvl1pPr>
            <a:lvl2pPr marL="742950" indent="-285750">
              <a:defRPr sz="900" b="1" i="1">
                <a:solidFill>
                  <a:schemeClr val="tx1"/>
                </a:solidFill>
                <a:latin typeface="Arial" panose="020B0604020202020204" pitchFamily="34" charset="0"/>
              </a:defRPr>
            </a:lvl2pPr>
            <a:lvl3pPr marL="1143000" indent="-228600">
              <a:defRPr sz="900" b="1" i="1">
                <a:solidFill>
                  <a:schemeClr val="tx1"/>
                </a:solidFill>
                <a:latin typeface="Arial" panose="020B0604020202020204" pitchFamily="34" charset="0"/>
              </a:defRPr>
            </a:lvl3pPr>
            <a:lvl4pPr marL="1600200" indent="-228600">
              <a:defRPr sz="900" b="1" i="1">
                <a:solidFill>
                  <a:schemeClr val="tx1"/>
                </a:solidFill>
                <a:latin typeface="Arial" panose="020B0604020202020204" pitchFamily="34" charset="0"/>
              </a:defRPr>
            </a:lvl4pPr>
            <a:lvl5pPr marL="2057400" indent="-228600">
              <a:defRPr sz="900" b="1" i="1">
                <a:solidFill>
                  <a:schemeClr val="tx1"/>
                </a:solidFill>
                <a:latin typeface="Arial" panose="020B0604020202020204" pitchFamily="34" charset="0"/>
              </a:defRPr>
            </a:lvl5pPr>
            <a:lvl6pPr marL="2514600" indent="-228600" eaLnBrk="0" fontAlgn="base" hangingPunct="0">
              <a:spcBef>
                <a:spcPct val="0"/>
              </a:spcBef>
              <a:spcAft>
                <a:spcPct val="0"/>
              </a:spcAft>
              <a:defRPr sz="900" b="1" i="1">
                <a:solidFill>
                  <a:schemeClr val="tx1"/>
                </a:solidFill>
                <a:latin typeface="Arial" panose="020B0604020202020204" pitchFamily="34" charset="0"/>
              </a:defRPr>
            </a:lvl6pPr>
            <a:lvl7pPr marL="2971800" indent="-228600" eaLnBrk="0" fontAlgn="base" hangingPunct="0">
              <a:spcBef>
                <a:spcPct val="0"/>
              </a:spcBef>
              <a:spcAft>
                <a:spcPct val="0"/>
              </a:spcAft>
              <a:defRPr sz="900" b="1" i="1">
                <a:solidFill>
                  <a:schemeClr val="tx1"/>
                </a:solidFill>
                <a:latin typeface="Arial" panose="020B0604020202020204" pitchFamily="34" charset="0"/>
              </a:defRPr>
            </a:lvl7pPr>
            <a:lvl8pPr marL="3429000" indent="-228600" eaLnBrk="0" fontAlgn="base" hangingPunct="0">
              <a:spcBef>
                <a:spcPct val="0"/>
              </a:spcBef>
              <a:spcAft>
                <a:spcPct val="0"/>
              </a:spcAft>
              <a:defRPr sz="900" b="1" i="1">
                <a:solidFill>
                  <a:schemeClr val="tx1"/>
                </a:solidFill>
                <a:latin typeface="Arial" panose="020B0604020202020204" pitchFamily="34" charset="0"/>
              </a:defRPr>
            </a:lvl8pPr>
            <a:lvl9pPr marL="3886200" indent="-228600" eaLnBrk="0" fontAlgn="base" hangingPunct="0">
              <a:spcBef>
                <a:spcPct val="0"/>
              </a:spcBef>
              <a:spcAft>
                <a:spcPct val="0"/>
              </a:spcAft>
              <a:defRPr sz="900" b="1" i="1">
                <a:solidFill>
                  <a:schemeClr val="tx1"/>
                </a:solidFill>
                <a:latin typeface="Arial" panose="020B0604020202020204" pitchFamily="34" charset="0"/>
              </a:defRPr>
            </a:lvl9pPr>
          </a:lstStyle>
          <a:p>
            <a:pPr>
              <a:spcBef>
                <a:spcPct val="50000"/>
              </a:spcBef>
            </a:pPr>
            <a:r>
              <a:rPr lang="de-DE" altLang="el-GR" sz="800">
                <a:solidFill>
                  <a:srgbClr val="DDDDDD"/>
                </a:solidFill>
              </a:rPr>
              <a:t>•</a:t>
            </a:r>
          </a:p>
        </p:txBody>
      </p:sp>
      <p:sp>
        <p:nvSpPr>
          <p:cNvPr id="12" name="Line 14"/>
          <p:cNvSpPr>
            <a:spLocks noChangeShapeType="1"/>
          </p:cNvSpPr>
          <p:nvPr/>
        </p:nvSpPr>
        <p:spPr bwMode="auto">
          <a:xfrm>
            <a:off x="4255641" y="2433935"/>
            <a:ext cx="0" cy="12385"/>
          </a:xfrm>
          <a:prstGeom prst="line">
            <a:avLst/>
          </a:prstGeom>
          <a:noFill/>
          <a:ln w="12700">
            <a:solidFill>
              <a:srgbClr val="DDDDDD"/>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l-GR"/>
          </a:p>
        </p:txBody>
      </p:sp>
      <p:sp>
        <p:nvSpPr>
          <p:cNvPr id="13" name="Rectangle 15"/>
          <p:cNvSpPr>
            <a:spLocks noChangeArrowheads="1"/>
          </p:cNvSpPr>
          <p:nvPr/>
        </p:nvSpPr>
        <p:spPr bwMode="auto">
          <a:xfrm>
            <a:off x="3836540" y="2389486"/>
            <a:ext cx="714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900" b="1" i="1">
                <a:solidFill>
                  <a:schemeClr val="tx1"/>
                </a:solidFill>
                <a:latin typeface="Arial" panose="020B0604020202020204" pitchFamily="34" charset="0"/>
              </a:defRPr>
            </a:lvl1pPr>
            <a:lvl2pPr marL="742950" indent="-285750">
              <a:defRPr sz="900" b="1" i="1">
                <a:solidFill>
                  <a:schemeClr val="tx1"/>
                </a:solidFill>
                <a:latin typeface="Arial" panose="020B0604020202020204" pitchFamily="34" charset="0"/>
              </a:defRPr>
            </a:lvl2pPr>
            <a:lvl3pPr marL="1143000" indent="-228600">
              <a:defRPr sz="900" b="1" i="1">
                <a:solidFill>
                  <a:schemeClr val="tx1"/>
                </a:solidFill>
                <a:latin typeface="Arial" panose="020B0604020202020204" pitchFamily="34" charset="0"/>
              </a:defRPr>
            </a:lvl3pPr>
            <a:lvl4pPr marL="1600200" indent="-228600">
              <a:defRPr sz="900" b="1" i="1">
                <a:solidFill>
                  <a:schemeClr val="tx1"/>
                </a:solidFill>
                <a:latin typeface="Arial" panose="020B0604020202020204" pitchFamily="34" charset="0"/>
              </a:defRPr>
            </a:lvl4pPr>
            <a:lvl5pPr marL="2057400" indent="-228600">
              <a:defRPr sz="900" b="1" i="1">
                <a:solidFill>
                  <a:schemeClr val="tx1"/>
                </a:solidFill>
                <a:latin typeface="Arial" panose="020B0604020202020204" pitchFamily="34" charset="0"/>
              </a:defRPr>
            </a:lvl5pPr>
            <a:lvl6pPr marL="2514600" indent="-228600" eaLnBrk="0" fontAlgn="base" hangingPunct="0">
              <a:spcBef>
                <a:spcPct val="0"/>
              </a:spcBef>
              <a:spcAft>
                <a:spcPct val="0"/>
              </a:spcAft>
              <a:defRPr sz="900" b="1" i="1">
                <a:solidFill>
                  <a:schemeClr val="tx1"/>
                </a:solidFill>
                <a:latin typeface="Arial" panose="020B0604020202020204" pitchFamily="34" charset="0"/>
              </a:defRPr>
            </a:lvl6pPr>
            <a:lvl7pPr marL="2971800" indent="-228600" eaLnBrk="0" fontAlgn="base" hangingPunct="0">
              <a:spcBef>
                <a:spcPct val="0"/>
              </a:spcBef>
              <a:spcAft>
                <a:spcPct val="0"/>
              </a:spcAft>
              <a:defRPr sz="900" b="1" i="1">
                <a:solidFill>
                  <a:schemeClr val="tx1"/>
                </a:solidFill>
                <a:latin typeface="Arial" panose="020B0604020202020204" pitchFamily="34" charset="0"/>
              </a:defRPr>
            </a:lvl7pPr>
            <a:lvl8pPr marL="3429000" indent="-228600" eaLnBrk="0" fontAlgn="base" hangingPunct="0">
              <a:spcBef>
                <a:spcPct val="0"/>
              </a:spcBef>
              <a:spcAft>
                <a:spcPct val="0"/>
              </a:spcAft>
              <a:defRPr sz="900" b="1" i="1">
                <a:solidFill>
                  <a:schemeClr val="tx1"/>
                </a:solidFill>
                <a:latin typeface="Arial" panose="020B0604020202020204" pitchFamily="34" charset="0"/>
              </a:defRPr>
            </a:lvl8pPr>
            <a:lvl9pPr marL="3886200" indent="-228600" eaLnBrk="0" fontAlgn="base" hangingPunct="0">
              <a:spcBef>
                <a:spcPct val="0"/>
              </a:spcBef>
              <a:spcAft>
                <a:spcPct val="0"/>
              </a:spcAft>
              <a:defRPr sz="900" b="1" i="1">
                <a:solidFill>
                  <a:schemeClr val="tx1"/>
                </a:solidFill>
                <a:latin typeface="Arial" panose="020B0604020202020204" pitchFamily="34" charset="0"/>
              </a:defRPr>
            </a:lvl9pPr>
          </a:lstStyle>
          <a:p>
            <a:pPr>
              <a:spcBef>
                <a:spcPct val="50000"/>
              </a:spcBef>
            </a:pPr>
            <a:r>
              <a:rPr lang="de-DE" altLang="el-GR" sz="1600"/>
              <a:t>•</a:t>
            </a:r>
          </a:p>
        </p:txBody>
      </p:sp>
      <p:sp>
        <p:nvSpPr>
          <p:cNvPr id="14" name="Rectangle 16"/>
          <p:cNvSpPr>
            <a:spLocks noChangeArrowheads="1"/>
          </p:cNvSpPr>
          <p:nvPr/>
        </p:nvSpPr>
        <p:spPr bwMode="auto">
          <a:xfrm>
            <a:off x="3290441" y="2435523"/>
            <a:ext cx="554512" cy="123111"/>
          </a:xfrm>
          <a:prstGeom prst="rect">
            <a:avLst/>
          </a:prstGeom>
          <a:noFill/>
          <a:ln w="9525">
            <a:noFill/>
            <a:miter lim="800000"/>
            <a:headEnd/>
            <a:tailEnd/>
          </a:ln>
          <a:effectLst/>
        </p:spPr>
        <p:txBody>
          <a:bodyPr wrap="square" lIns="0" tIns="0" rIns="0" bIns="0">
            <a:spAutoFit/>
          </a:bodyPr>
          <a:lstStyle/>
          <a:p>
            <a:pPr>
              <a:spcBef>
                <a:spcPct val="50000"/>
              </a:spcBef>
              <a:defRPr/>
            </a:pPr>
            <a:r>
              <a:rPr lang="de-DE" sz="800" i="0">
                <a:effectLst>
                  <a:outerShdw blurRad="38100" dist="38100" dir="2700000" algn="tl">
                    <a:srgbClr val="C0C0C0"/>
                  </a:outerShdw>
                </a:effectLst>
                <a:latin typeface="FrnkGothITC Bk BT" charset="0"/>
              </a:rPr>
              <a:t>Amphipolis</a:t>
            </a:r>
          </a:p>
        </p:txBody>
      </p:sp>
      <p:sp>
        <p:nvSpPr>
          <p:cNvPr id="15" name="Rectangle 17"/>
          <p:cNvSpPr>
            <a:spLocks noChangeArrowheads="1"/>
          </p:cNvSpPr>
          <p:nvPr/>
        </p:nvSpPr>
        <p:spPr bwMode="auto">
          <a:xfrm>
            <a:off x="310878" y="6041609"/>
            <a:ext cx="8770490" cy="24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sz="900" b="1" i="1">
                <a:solidFill>
                  <a:schemeClr val="tx1"/>
                </a:solidFill>
                <a:latin typeface="Arial" panose="020B0604020202020204" pitchFamily="34" charset="0"/>
              </a:defRPr>
            </a:lvl1pPr>
            <a:lvl2pPr marL="742950" indent="-285750">
              <a:defRPr sz="900" b="1" i="1">
                <a:solidFill>
                  <a:schemeClr val="tx1"/>
                </a:solidFill>
                <a:latin typeface="Arial" panose="020B0604020202020204" pitchFamily="34" charset="0"/>
              </a:defRPr>
            </a:lvl2pPr>
            <a:lvl3pPr marL="1143000" indent="-228600">
              <a:defRPr sz="900" b="1" i="1">
                <a:solidFill>
                  <a:schemeClr val="tx1"/>
                </a:solidFill>
                <a:latin typeface="Arial" panose="020B0604020202020204" pitchFamily="34" charset="0"/>
              </a:defRPr>
            </a:lvl3pPr>
            <a:lvl4pPr marL="1600200" indent="-228600">
              <a:defRPr sz="900" b="1" i="1">
                <a:solidFill>
                  <a:schemeClr val="tx1"/>
                </a:solidFill>
                <a:latin typeface="Arial" panose="020B0604020202020204" pitchFamily="34" charset="0"/>
              </a:defRPr>
            </a:lvl4pPr>
            <a:lvl5pPr marL="2057400" indent="-228600">
              <a:defRPr sz="900" b="1" i="1">
                <a:solidFill>
                  <a:schemeClr val="tx1"/>
                </a:solidFill>
                <a:latin typeface="Arial" panose="020B0604020202020204" pitchFamily="34" charset="0"/>
              </a:defRPr>
            </a:lvl5pPr>
            <a:lvl6pPr marL="2514600" indent="-228600" eaLnBrk="0" fontAlgn="base" hangingPunct="0">
              <a:spcBef>
                <a:spcPct val="0"/>
              </a:spcBef>
              <a:spcAft>
                <a:spcPct val="0"/>
              </a:spcAft>
              <a:defRPr sz="900" b="1" i="1">
                <a:solidFill>
                  <a:schemeClr val="tx1"/>
                </a:solidFill>
                <a:latin typeface="Arial" panose="020B0604020202020204" pitchFamily="34" charset="0"/>
              </a:defRPr>
            </a:lvl6pPr>
            <a:lvl7pPr marL="2971800" indent="-228600" eaLnBrk="0" fontAlgn="base" hangingPunct="0">
              <a:spcBef>
                <a:spcPct val="0"/>
              </a:spcBef>
              <a:spcAft>
                <a:spcPct val="0"/>
              </a:spcAft>
              <a:defRPr sz="900" b="1" i="1">
                <a:solidFill>
                  <a:schemeClr val="tx1"/>
                </a:solidFill>
                <a:latin typeface="Arial" panose="020B0604020202020204" pitchFamily="34" charset="0"/>
              </a:defRPr>
            </a:lvl7pPr>
            <a:lvl8pPr marL="3429000" indent="-228600" eaLnBrk="0" fontAlgn="base" hangingPunct="0">
              <a:spcBef>
                <a:spcPct val="0"/>
              </a:spcBef>
              <a:spcAft>
                <a:spcPct val="0"/>
              </a:spcAft>
              <a:defRPr sz="900" b="1" i="1">
                <a:solidFill>
                  <a:schemeClr val="tx1"/>
                </a:solidFill>
                <a:latin typeface="Arial" panose="020B0604020202020204" pitchFamily="34" charset="0"/>
              </a:defRPr>
            </a:lvl8pPr>
            <a:lvl9pPr marL="3886200" indent="-228600" eaLnBrk="0" fontAlgn="base" hangingPunct="0">
              <a:spcBef>
                <a:spcPct val="0"/>
              </a:spcBef>
              <a:spcAft>
                <a:spcPct val="0"/>
              </a:spcAft>
              <a:defRPr sz="900" b="1" i="1">
                <a:solidFill>
                  <a:schemeClr val="tx1"/>
                </a:solidFill>
                <a:latin typeface="Arial" panose="020B0604020202020204" pitchFamily="34" charset="0"/>
              </a:defRPr>
            </a:lvl9pPr>
          </a:lstStyle>
          <a:p>
            <a:pPr algn="ctr">
              <a:spcBef>
                <a:spcPct val="50000"/>
              </a:spcBef>
            </a:pPr>
            <a:r>
              <a:rPr lang="de-DE" altLang="el-GR" sz="1000" b="0" i="0" dirty="0"/>
              <a:t>© 2003 EFG Berlin </a:t>
            </a:r>
            <a:r>
              <a:rPr lang="de-DE" altLang="el-GR" sz="1000" b="0" i="0" dirty="0" err="1"/>
              <a:t>Hohenstaufenstr</a:t>
            </a:r>
            <a:r>
              <a:rPr lang="de-DE" altLang="el-GR" sz="1000" b="0" i="0" dirty="0"/>
              <a:t>.</a:t>
            </a:r>
          </a:p>
        </p:txBody>
      </p:sp>
      <p:sp>
        <p:nvSpPr>
          <p:cNvPr id="16" name="Rectangle 18"/>
          <p:cNvSpPr>
            <a:spLocks noChangeArrowheads="1"/>
          </p:cNvSpPr>
          <p:nvPr/>
        </p:nvSpPr>
        <p:spPr bwMode="auto">
          <a:xfrm>
            <a:off x="4665216" y="2759373"/>
            <a:ext cx="278050" cy="123111"/>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900" b="1" i="1">
                <a:solidFill>
                  <a:schemeClr val="tx1"/>
                </a:solidFill>
                <a:latin typeface="Arial" panose="020B0604020202020204" pitchFamily="34" charset="0"/>
              </a:defRPr>
            </a:lvl1pPr>
            <a:lvl2pPr marL="742950" indent="-285750">
              <a:defRPr sz="900" b="1" i="1">
                <a:solidFill>
                  <a:schemeClr val="tx1"/>
                </a:solidFill>
                <a:latin typeface="Arial" panose="020B0604020202020204" pitchFamily="34" charset="0"/>
              </a:defRPr>
            </a:lvl2pPr>
            <a:lvl3pPr marL="1143000" indent="-228600">
              <a:defRPr sz="900" b="1" i="1">
                <a:solidFill>
                  <a:schemeClr val="tx1"/>
                </a:solidFill>
                <a:latin typeface="Arial" panose="020B0604020202020204" pitchFamily="34" charset="0"/>
              </a:defRPr>
            </a:lvl3pPr>
            <a:lvl4pPr marL="1600200" indent="-228600">
              <a:defRPr sz="900" b="1" i="1">
                <a:solidFill>
                  <a:schemeClr val="tx1"/>
                </a:solidFill>
                <a:latin typeface="Arial" panose="020B0604020202020204" pitchFamily="34" charset="0"/>
              </a:defRPr>
            </a:lvl4pPr>
            <a:lvl5pPr marL="2057400" indent="-228600">
              <a:defRPr sz="900" b="1" i="1">
                <a:solidFill>
                  <a:schemeClr val="tx1"/>
                </a:solidFill>
                <a:latin typeface="Arial" panose="020B0604020202020204" pitchFamily="34" charset="0"/>
              </a:defRPr>
            </a:lvl5pPr>
            <a:lvl6pPr marL="2514600" indent="-228600" eaLnBrk="0" fontAlgn="base" hangingPunct="0">
              <a:spcBef>
                <a:spcPct val="0"/>
              </a:spcBef>
              <a:spcAft>
                <a:spcPct val="0"/>
              </a:spcAft>
              <a:defRPr sz="900" b="1" i="1">
                <a:solidFill>
                  <a:schemeClr val="tx1"/>
                </a:solidFill>
                <a:latin typeface="Arial" panose="020B0604020202020204" pitchFamily="34" charset="0"/>
              </a:defRPr>
            </a:lvl6pPr>
            <a:lvl7pPr marL="2971800" indent="-228600" eaLnBrk="0" fontAlgn="base" hangingPunct="0">
              <a:spcBef>
                <a:spcPct val="0"/>
              </a:spcBef>
              <a:spcAft>
                <a:spcPct val="0"/>
              </a:spcAft>
              <a:defRPr sz="900" b="1" i="1">
                <a:solidFill>
                  <a:schemeClr val="tx1"/>
                </a:solidFill>
                <a:latin typeface="Arial" panose="020B0604020202020204" pitchFamily="34" charset="0"/>
              </a:defRPr>
            </a:lvl7pPr>
            <a:lvl8pPr marL="3429000" indent="-228600" eaLnBrk="0" fontAlgn="base" hangingPunct="0">
              <a:spcBef>
                <a:spcPct val="0"/>
              </a:spcBef>
              <a:spcAft>
                <a:spcPct val="0"/>
              </a:spcAft>
              <a:defRPr sz="900" b="1" i="1">
                <a:solidFill>
                  <a:schemeClr val="tx1"/>
                </a:solidFill>
                <a:latin typeface="Arial" panose="020B0604020202020204" pitchFamily="34" charset="0"/>
              </a:defRPr>
            </a:lvl8pPr>
            <a:lvl9pPr marL="3886200" indent="-228600" eaLnBrk="0" fontAlgn="base" hangingPunct="0">
              <a:spcBef>
                <a:spcPct val="0"/>
              </a:spcBef>
              <a:spcAft>
                <a:spcPct val="0"/>
              </a:spcAft>
              <a:defRPr sz="900" b="1" i="1">
                <a:solidFill>
                  <a:schemeClr val="tx1"/>
                </a:solidFill>
                <a:latin typeface="Arial" panose="020B0604020202020204" pitchFamily="34" charset="0"/>
              </a:defRPr>
            </a:lvl9pPr>
          </a:lstStyle>
          <a:p>
            <a:pPr>
              <a:spcBef>
                <a:spcPct val="50000"/>
              </a:spcBef>
            </a:pPr>
            <a:r>
              <a:rPr lang="de-DE" altLang="el-GR" sz="800"/>
              <a:t>Troas</a:t>
            </a:r>
          </a:p>
        </p:txBody>
      </p:sp>
      <p:sp>
        <p:nvSpPr>
          <p:cNvPr id="17" name="Rectangle 19"/>
          <p:cNvSpPr>
            <a:spLocks noChangeArrowheads="1"/>
          </p:cNvSpPr>
          <p:nvPr/>
        </p:nvSpPr>
        <p:spPr bwMode="auto">
          <a:xfrm>
            <a:off x="3988940" y="2357736"/>
            <a:ext cx="714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900" b="1" i="1">
                <a:solidFill>
                  <a:schemeClr val="tx1"/>
                </a:solidFill>
                <a:latin typeface="Arial" panose="020B0604020202020204" pitchFamily="34" charset="0"/>
              </a:defRPr>
            </a:lvl1pPr>
            <a:lvl2pPr marL="742950" indent="-285750">
              <a:defRPr sz="900" b="1" i="1">
                <a:solidFill>
                  <a:schemeClr val="tx1"/>
                </a:solidFill>
                <a:latin typeface="Arial" panose="020B0604020202020204" pitchFamily="34" charset="0"/>
              </a:defRPr>
            </a:lvl2pPr>
            <a:lvl3pPr marL="1143000" indent="-228600">
              <a:defRPr sz="900" b="1" i="1">
                <a:solidFill>
                  <a:schemeClr val="tx1"/>
                </a:solidFill>
                <a:latin typeface="Arial" panose="020B0604020202020204" pitchFamily="34" charset="0"/>
              </a:defRPr>
            </a:lvl3pPr>
            <a:lvl4pPr marL="1600200" indent="-228600">
              <a:defRPr sz="900" b="1" i="1">
                <a:solidFill>
                  <a:schemeClr val="tx1"/>
                </a:solidFill>
                <a:latin typeface="Arial" panose="020B0604020202020204" pitchFamily="34" charset="0"/>
              </a:defRPr>
            </a:lvl4pPr>
            <a:lvl5pPr marL="2057400" indent="-228600">
              <a:defRPr sz="900" b="1" i="1">
                <a:solidFill>
                  <a:schemeClr val="tx1"/>
                </a:solidFill>
                <a:latin typeface="Arial" panose="020B0604020202020204" pitchFamily="34" charset="0"/>
              </a:defRPr>
            </a:lvl5pPr>
            <a:lvl6pPr marL="2514600" indent="-228600" eaLnBrk="0" fontAlgn="base" hangingPunct="0">
              <a:spcBef>
                <a:spcPct val="0"/>
              </a:spcBef>
              <a:spcAft>
                <a:spcPct val="0"/>
              </a:spcAft>
              <a:defRPr sz="900" b="1" i="1">
                <a:solidFill>
                  <a:schemeClr val="tx1"/>
                </a:solidFill>
                <a:latin typeface="Arial" panose="020B0604020202020204" pitchFamily="34" charset="0"/>
              </a:defRPr>
            </a:lvl6pPr>
            <a:lvl7pPr marL="2971800" indent="-228600" eaLnBrk="0" fontAlgn="base" hangingPunct="0">
              <a:spcBef>
                <a:spcPct val="0"/>
              </a:spcBef>
              <a:spcAft>
                <a:spcPct val="0"/>
              </a:spcAft>
              <a:defRPr sz="900" b="1" i="1">
                <a:solidFill>
                  <a:schemeClr val="tx1"/>
                </a:solidFill>
                <a:latin typeface="Arial" panose="020B0604020202020204" pitchFamily="34" charset="0"/>
              </a:defRPr>
            </a:lvl7pPr>
            <a:lvl8pPr marL="3429000" indent="-228600" eaLnBrk="0" fontAlgn="base" hangingPunct="0">
              <a:spcBef>
                <a:spcPct val="0"/>
              </a:spcBef>
              <a:spcAft>
                <a:spcPct val="0"/>
              </a:spcAft>
              <a:defRPr sz="900" b="1" i="1">
                <a:solidFill>
                  <a:schemeClr val="tx1"/>
                </a:solidFill>
                <a:latin typeface="Arial" panose="020B0604020202020204" pitchFamily="34" charset="0"/>
              </a:defRPr>
            </a:lvl8pPr>
            <a:lvl9pPr marL="3886200" indent="-228600" eaLnBrk="0" fontAlgn="base" hangingPunct="0">
              <a:spcBef>
                <a:spcPct val="0"/>
              </a:spcBef>
              <a:spcAft>
                <a:spcPct val="0"/>
              </a:spcAft>
              <a:defRPr sz="900" b="1" i="1">
                <a:solidFill>
                  <a:schemeClr val="tx1"/>
                </a:solidFill>
                <a:latin typeface="Arial" panose="020B0604020202020204" pitchFamily="34" charset="0"/>
              </a:defRPr>
            </a:lvl9pPr>
          </a:lstStyle>
          <a:p>
            <a:pPr>
              <a:spcBef>
                <a:spcPct val="50000"/>
              </a:spcBef>
            </a:pPr>
            <a:r>
              <a:rPr lang="de-DE" altLang="el-GR" sz="1600"/>
              <a:t>•</a:t>
            </a:r>
          </a:p>
        </p:txBody>
      </p:sp>
      <p:sp>
        <p:nvSpPr>
          <p:cNvPr id="2" name="Title 1"/>
          <p:cNvSpPr>
            <a:spLocks noGrp="1"/>
          </p:cNvSpPr>
          <p:nvPr>
            <p:ph type="title"/>
          </p:nvPr>
        </p:nvSpPr>
        <p:spPr>
          <a:xfrm>
            <a:off x="310878" y="274638"/>
            <a:ext cx="8653610" cy="1143000"/>
          </a:xfrm>
          <a:solidFill>
            <a:schemeClr val="bg1"/>
          </a:solidFill>
        </p:spPr>
        <p:txBody>
          <a:bodyPr>
            <a:noAutofit/>
          </a:bodyPr>
          <a:lstStyle/>
          <a:p>
            <a:pPr>
              <a:spcBef>
                <a:spcPct val="50000"/>
              </a:spcBef>
            </a:pPr>
            <a:r>
              <a:rPr lang="el-GR" altLang="el-GR" sz="4000" dirty="0">
                <a:solidFill>
                  <a:srgbClr val="5075BC"/>
                </a:solidFill>
              </a:rPr>
              <a:t>Από</a:t>
            </a:r>
            <a:r>
              <a:rPr lang="el-GR" altLang="el-GR" sz="4000" dirty="0"/>
              <a:t> </a:t>
            </a:r>
            <a:r>
              <a:rPr lang="el-GR" altLang="el-GR" sz="4000" dirty="0">
                <a:solidFill>
                  <a:srgbClr val="5075BC"/>
                </a:solidFill>
              </a:rPr>
              <a:t>την Τρωάδα στους Φιλίππους</a:t>
            </a:r>
            <a:r>
              <a:rPr lang="el-GR" altLang="el-GR" sz="4000" dirty="0"/>
              <a:t/>
            </a:r>
            <a:br>
              <a:rPr lang="el-GR" altLang="el-GR" sz="4000" dirty="0"/>
            </a:br>
            <a:r>
              <a:rPr lang="el-GR" altLang="el-GR" sz="2400" dirty="0"/>
              <a:t>Μέσω Σαμοθράκης Νεάπολης (Καβάλας) και  Εγνατίας</a:t>
            </a:r>
            <a:endParaRPr lang="de-DE" altLang="el-GR" sz="2400" dirty="0"/>
          </a:p>
        </p:txBody>
      </p:sp>
      <p:sp>
        <p:nvSpPr>
          <p:cNvPr id="19" name="Rectangle 2"/>
          <p:cNvSpPr>
            <a:spLocks noChangeArrowheads="1"/>
          </p:cNvSpPr>
          <p:nvPr/>
        </p:nvSpPr>
        <p:spPr bwMode="auto">
          <a:xfrm>
            <a:off x="7532560" y="2859075"/>
            <a:ext cx="1049967" cy="323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900" b="1" i="1">
                <a:solidFill>
                  <a:schemeClr val="tx1"/>
                </a:solidFill>
                <a:latin typeface="Arial" panose="020B0604020202020204" pitchFamily="34" charset="0"/>
              </a:defRPr>
            </a:lvl1pPr>
            <a:lvl2pPr marL="742950" indent="-285750">
              <a:defRPr sz="900" b="1" i="1">
                <a:solidFill>
                  <a:schemeClr val="tx1"/>
                </a:solidFill>
                <a:latin typeface="Arial" panose="020B0604020202020204" pitchFamily="34" charset="0"/>
              </a:defRPr>
            </a:lvl2pPr>
            <a:lvl3pPr marL="1143000" indent="-228600">
              <a:defRPr sz="900" b="1" i="1">
                <a:solidFill>
                  <a:schemeClr val="tx1"/>
                </a:solidFill>
                <a:latin typeface="Arial" panose="020B0604020202020204" pitchFamily="34" charset="0"/>
              </a:defRPr>
            </a:lvl3pPr>
            <a:lvl4pPr marL="1600200" indent="-228600">
              <a:defRPr sz="900" b="1" i="1">
                <a:solidFill>
                  <a:schemeClr val="tx1"/>
                </a:solidFill>
                <a:latin typeface="Arial" panose="020B0604020202020204" pitchFamily="34" charset="0"/>
              </a:defRPr>
            </a:lvl4pPr>
            <a:lvl5pPr marL="2057400" indent="-228600">
              <a:defRPr sz="900" b="1" i="1">
                <a:solidFill>
                  <a:schemeClr val="tx1"/>
                </a:solidFill>
                <a:latin typeface="Arial" panose="020B0604020202020204" pitchFamily="34" charset="0"/>
              </a:defRPr>
            </a:lvl5pPr>
            <a:lvl6pPr marL="2514600" indent="-228600" eaLnBrk="0" fontAlgn="base" hangingPunct="0">
              <a:spcBef>
                <a:spcPct val="0"/>
              </a:spcBef>
              <a:spcAft>
                <a:spcPct val="0"/>
              </a:spcAft>
              <a:defRPr sz="900" b="1" i="1">
                <a:solidFill>
                  <a:schemeClr val="tx1"/>
                </a:solidFill>
                <a:latin typeface="Arial" panose="020B0604020202020204" pitchFamily="34" charset="0"/>
              </a:defRPr>
            </a:lvl6pPr>
            <a:lvl7pPr marL="2971800" indent="-228600" eaLnBrk="0" fontAlgn="base" hangingPunct="0">
              <a:spcBef>
                <a:spcPct val="0"/>
              </a:spcBef>
              <a:spcAft>
                <a:spcPct val="0"/>
              </a:spcAft>
              <a:defRPr sz="900" b="1" i="1">
                <a:solidFill>
                  <a:schemeClr val="tx1"/>
                </a:solidFill>
                <a:latin typeface="Arial" panose="020B0604020202020204" pitchFamily="34" charset="0"/>
              </a:defRPr>
            </a:lvl7pPr>
            <a:lvl8pPr marL="3429000" indent="-228600" eaLnBrk="0" fontAlgn="base" hangingPunct="0">
              <a:spcBef>
                <a:spcPct val="0"/>
              </a:spcBef>
              <a:spcAft>
                <a:spcPct val="0"/>
              </a:spcAft>
              <a:defRPr sz="900" b="1" i="1">
                <a:solidFill>
                  <a:schemeClr val="tx1"/>
                </a:solidFill>
                <a:latin typeface="Arial" panose="020B0604020202020204" pitchFamily="34" charset="0"/>
              </a:defRPr>
            </a:lvl8pPr>
            <a:lvl9pPr marL="3886200" indent="-228600" eaLnBrk="0" fontAlgn="base" hangingPunct="0">
              <a:spcBef>
                <a:spcPct val="0"/>
              </a:spcBef>
              <a:spcAft>
                <a:spcPct val="0"/>
              </a:spcAft>
              <a:defRPr sz="900" b="1" i="1">
                <a:solidFill>
                  <a:schemeClr val="tx1"/>
                </a:solidFill>
                <a:latin typeface="Arial" panose="020B0604020202020204" pitchFamily="34" charset="0"/>
              </a:defRPr>
            </a:lvl9pPr>
          </a:lstStyle>
          <a:p>
            <a:r>
              <a:rPr lang="de-DE" altLang="el-GR" sz="1500" dirty="0" err="1">
                <a:solidFill>
                  <a:srgbClr val="5075BC"/>
                </a:solidFill>
                <a:latin typeface="+mn-lt"/>
              </a:rPr>
              <a:t>Apg</a:t>
            </a:r>
            <a:r>
              <a:rPr lang="de-DE" altLang="el-GR" sz="1500" dirty="0">
                <a:solidFill>
                  <a:srgbClr val="5075BC"/>
                </a:solidFill>
                <a:latin typeface="+mn-lt"/>
              </a:rPr>
              <a:t> 15,40f</a:t>
            </a:r>
          </a:p>
        </p:txBody>
      </p:sp>
      <p:sp>
        <p:nvSpPr>
          <p:cNvPr id="20" name="Freeform 3"/>
          <p:cNvSpPr>
            <a:spLocks/>
          </p:cNvSpPr>
          <p:nvPr/>
        </p:nvSpPr>
        <p:spPr bwMode="auto">
          <a:xfrm>
            <a:off x="7498248" y="3170103"/>
            <a:ext cx="452437" cy="307975"/>
          </a:xfrm>
          <a:custGeom>
            <a:avLst/>
            <a:gdLst>
              <a:gd name="T0" fmla="*/ 2147483646 w 285"/>
              <a:gd name="T1" fmla="*/ 2147483646 h 194"/>
              <a:gd name="T2" fmla="*/ 2147483646 w 285"/>
              <a:gd name="T3" fmla="*/ 2147483646 h 194"/>
              <a:gd name="T4" fmla="*/ 2147483646 w 285"/>
              <a:gd name="T5" fmla="*/ 2147483646 h 194"/>
              <a:gd name="T6" fmla="*/ 2147483646 w 285"/>
              <a:gd name="T7" fmla="*/ 2147483646 h 194"/>
              <a:gd name="T8" fmla="*/ 2147483646 w 285"/>
              <a:gd name="T9" fmla="*/ 2147483646 h 194"/>
              <a:gd name="T10" fmla="*/ 2147483646 w 285"/>
              <a:gd name="T11" fmla="*/ 2147483646 h 194"/>
              <a:gd name="T12" fmla="*/ 2147483646 w 285"/>
              <a:gd name="T13" fmla="*/ 0 h 194"/>
              <a:gd name="T14" fmla="*/ 2147483646 w 285"/>
              <a:gd name="T15" fmla="*/ 0 h 194"/>
              <a:gd name="T16" fmla="*/ 2147483646 w 285"/>
              <a:gd name="T17" fmla="*/ 2147483646 h 194"/>
              <a:gd name="T18" fmla="*/ 2147483646 w 285"/>
              <a:gd name="T19" fmla="*/ 2147483646 h 194"/>
              <a:gd name="T20" fmla="*/ 2147483646 w 285"/>
              <a:gd name="T21" fmla="*/ 2147483646 h 194"/>
              <a:gd name="T22" fmla="*/ 2147483646 w 285"/>
              <a:gd name="T23" fmla="*/ 2147483646 h 194"/>
              <a:gd name="T24" fmla="*/ 2147483646 w 285"/>
              <a:gd name="T25" fmla="*/ 2147483646 h 194"/>
              <a:gd name="T26" fmla="*/ 2147483646 w 285"/>
              <a:gd name="T27" fmla="*/ 2147483646 h 194"/>
              <a:gd name="T28" fmla="*/ 2147483646 w 285"/>
              <a:gd name="T29" fmla="*/ 2147483646 h 194"/>
              <a:gd name="T30" fmla="*/ 0 w 285"/>
              <a:gd name="T31" fmla="*/ 2147483646 h 194"/>
              <a:gd name="T32" fmla="*/ 0 w 285"/>
              <a:gd name="T33" fmla="*/ 2147483646 h 19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194"/>
              <a:gd name="T53" fmla="*/ 285 w 285"/>
              <a:gd name="T54" fmla="*/ 194 h 19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194">
                <a:moveTo>
                  <a:pt x="227" y="193"/>
                </a:moveTo>
                <a:lnTo>
                  <a:pt x="259" y="128"/>
                </a:lnTo>
                <a:lnTo>
                  <a:pt x="276" y="69"/>
                </a:lnTo>
                <a:lnTo>
                  <a:pt x="284" y="44"/>
                </a:lnTo>
                <a:lnTo>
                  <a:pt x="284" y="26"/>
                </a:lnTo>
                <a:lnTo>
                  <a:pt x="284" y="8"/>
                </a:lnTo>
                <a:lnTo>
                  <a:pt x="276" y="0"/>
                </a:lnTo>
                <a:lnTo>
                  <a:pt x="259" y="0"/>
                </a:lnTo>
                <a:lnTo>
                  <a:pt x="235" y="8"/>
                </a:lnTo>
                <a:lnTo>
                  <a:pt x="194" y="18"/>
                </a:lnTo>
                <a:lnTo>
                  <a:pt x="162" y="37"/>
                </a:lnTo>
                <a:lnTo>
                  <a:pt x="89" y="73"/>
                </a:lnTo>
                <a:lnTo>
                  <a:pt x="56" y="88"/>
                </a:lnTo>
                <a:lnTo>
                  <a:pt x="32" y="95"/>
                </a:lnTo>
                <a:lnTo>
                  <a:pt x="8" y="102"/>
                </a:lnTo>
                <a:lnTo>
                  <a:pt x="0" y="102"/>
                </a:lnTo>
                <a:lnTo>
                  <a:pt x="0" y="98"/>
                </a:lnTo>
              </a:path>
            </a:pathLst>
          </a:custGeom>
          <a:noFill/>
          <a:ln w="28575" cap="rnd" cmpd="sng">
            <a:solidFill>
              <a:srgbClr val="5075BC"/>
            </a:solidFill>
            <a:prstDash val="solid"/>
            <a:round/>
            <a:headEnd type="none" w="sm" len="sm"/>
            <a:tailEnd type="stealth" w="med" len="me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2" name="Freeform 4"/>
          <p:cNvSpPr>
            <a:spLocks/>
          </p:cNvSpPr>
          <p:nvPr/>
        </p:nvSpPr>
        <p:spPr bwMode="auto">
          <a:xfrm>
            <a:off x="4664473" y="2533650"/>
            <a:ext cx="2851150" cy="812800"/>
          </a:xfrm>
          <a:custGeom>
            <a:avLst/>
            <a:gdLst>
              <a:gd name="T0" fmla="*/ 2147483646 w 1796"/>
              <a:gd name="T1" fmla="*/ 2147483646 h 512"/>
              <a:gd name="T2" fmla="*/ 2147483646 w 1796"/>
              <a:gd name="T3" fmla="*/ 2147483646 h 512"/>
              <a:gd name="T4" fmla="*/ 2147483646 w 1796"/>
              <a:gd name="T5" fmla="*/ 2147483646 h 512"/>
              <a:gd name="T6" fmla="*/ 2147483646 w 1796"/>
              <a:gd name="T7" fmla="*/ 2147483646 h 512"/>
              <a:gd name="T8" fmla="*/ 2147483646 w 1796"/>
              <a:gd name="T9" fmla="*/ 2147483646 h 512"/>
              <a:gd name="T10" fmla="*/ 2147483646 w 1796"/>
              <a:gd name="T11" fmla="*/ 2147483646 h 512"/>
              <a:gd name="T12" fmla="*/ 2147483646 w 1796"/>
              <a:gd name="T13" fmla="*/ 2147483646 h 512"/>
              <a:gd name="T14" fmla="*/ 2147483646 w 1796"/>
              <a:gd name="T15" fmla="*/ 2147483646 h 512"/>
              <a:gd name="T16" fmla="*/ 2147483646 w 1796"/>
              <a:gd name="T17" fmla="*/ 2147483646 h 512"/>
              <a:gd name="T18" fmla="*/ 2147483646 w 1796"/>
              <a:gd name="T19" fmla="*/ 2147483646 h 512"/>
              <a:gd name="T20" fmla="*/ 2147483646 w 1796"/>
              <a:gd name="T21" fmla="*/ 2147483646 h 512"/>
              <a:gd name="T22" fmla="*/ 2147483646 w 1796"/>
              <a:gd name="T23" fmla="*/ 2147483646 h 512"/>
              <a:gd name="T24" fmla="*/ 2147483646 w 1796"/>
              <a:gd name="T25" fmla="*/ 2147483646 h 512"/>
              <a:gd name="T26" fmla="*/ 2147483646 w 1796"/>
              <a:gd name="T27" fmla="*/ 2147483646 h 512"/>
              <a:gd name="T28" fmla="*/ 2147483646 w 1796"/>
              <a:gd name="T29" fmla="*/ 2147483646 h 512"/>
              <a:gd name="T30" fmla="*/ 0 w 1796"/>
              <a:gd name="T31" fmla="*/ 2147483646 h 5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96"/>
              <a:gd name="T49" fmla="*/ 0 h 512"/>
              <a:gd name="T50" fmla="*/ 1796 w 1796"/>
              <a:gd name="T51" fmla="*/ 512 h 5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96" h="512">
                <a:moveTo>
                  <a:pt x="1796" y="512"/>
                </a:moveTo>
                <a:cubicBezTo>
                  <a:pt x="1770" y="464"/>
                  <a:pt x="1745" y="417"/>
                  <a:pt x="1720" y="400"/>
                </a:cubicBezTo>
                <a:cubicBezTo>
                  <a:pt x="1695" y="383"/>
                  <a:pt x="1669" y="400"/>
                  <a:pt x="1648" y="412"/>
                </a:cubicBezTo>
                <a:cubicBezTo>
                  <a:pt x="1627" y="424"/>
                  <a:pt x="1642" y="464"/>
                  <a:pt x="1592" y="472"/>
                </a:cubicBezTo>
                <a:cubicBezTo>
                  <a:pt x="1542" y="480"/>
                  <a:pt x="1405" y="469"/>
                  <a:pt x="1348" y="460"/>
                </a:cubicBezTo>
                <a:cubicBezTo>
                  <a:pt x="1291" y="451"/>
                  <a:pt x="1257" y="438"/>
                  <a:pt x="1248" y="420"/>
                </a:cubicBezTo>
                <a:cubicBezTo>
                  <a:pt x="1239" y="402"/>
                  <a:pt x="1294" y="370"/>
                  <a:pt x="1296" y="352"/>
                </a:cubicBezTo>
                <a:cubicBezTo>
                  <a:pt x="1298" y="334"/>
                  <a:pt x="1309" y="319"/>
                  <a:pt x="1260" y="312"/>
                </a:cubicBezTo>
                <a:cubicBezTo>
                  <a:pt x="1211" y="305"/>
                  <a:pt x="1058" y="309"/>
                  <a:pt x="1000" y="308"/>
                </a:cubicBezTo>
                <a:cubicBezTo>
                  <a:pt x="942" y="307"/>
                  <a:pt x="934" y="311"/>
                  <a:pt x="912" y="308"/>
                </a:cubicBezTo>
                <a:cubicBezTo>
                  <a:pt x="890" y="305"/>
                  <a:pt x="869" y="308"/>
                  <a:pt x="868" y="288"/>
                </a:cubicBezTo>
                <a:cubicBezTo>
                  <a:pt x="867" y="268"/>
                  <a:pt x="890" y="226"/>
                  <a:pt x="908" y="188"/>
                </a:cubicBezTo>
                <a:cubicBezTo>
                  <a:pt x="926" y="150"/>
                  <a:pt x="975" y="87"/>
                  <a:pt x="976" y="56"/>
                </a:cubicBezTo>
                <a:cubicBezTo>
                  <a:pt x="977" y="25"/>
                  <a:pt x="971" y="8"/>
                  <a:pt x="916" y="4"/>
                </a:cubicBezTo>
                <a:cubicBezTo>
                  <a:pt x="861" y="0"/>
                  <a:pt x="801" y="9"/>
                  <a:pt x="648" y="32"/>
                </a:cubicBezTo>
                <a:cubicBezTo>
                  <a:pt x="495" y="55"/>
                  <a:pt x="247" y="99"/>
                  <a:pt x="0" y="144"/>
                </a:cubicBezTo>
              </a:path>
            </a:pathLst>
          </a:custGeom>
          <a:noFill/>
          <a:ln w="28575" cap="flat" cmpd="sng">
            <a:solidFill>
              <a:srgbClr val="5075BC"/>
            </a:solidFill>
            <a:prstDash val="solid"/>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3" name="Oval 14"/>
          <p:cNvSpPr>
            <a:spLocks noChangeArrowheads="1"/>
          </p:cNvSpPr>
          <p:nvPr/>
        </p:nvSpPr>
        <p:spPr bwMode="auto">
          <a:xfrm>
            <a:off x="3746234" y="2187103"/>
            <a:ext cx="533400" cy="533400"/>
          </a:xfrm>
          <a:prstGeom prst="ellipse">
            <a:avLst/>
          </a:prstGeom>
          <a:noFill/>
          <a:ln w="57150">
            <a:solidFill>
              <a:srgbClr val="5075BC"/>
            </a:solidFill>
            <a:miter lim="800000"/>
            <a:headEnd/>
            <a:tailEnd/>
          </a:ln>
          <a:effectLst>
            <a:outerShdw dist="25400" dir="5400000" algn="ctr" rotWithShape="0">
              <a:schemeClr val="hlink"/>
            </a:outerShdw>
          </a:effectLst>
          <a:extLst>
            <a:ext uri="{909E8E84-426E-40DD-AFC4-6F175D3DCCD1}">
              <a14:hiddenFill xmlns:a14="http://schemas.microsoft.com/office/drawing/2010/main">
                <a:solidFill>
                  <a:srgbClr val="FFFFFF"/>
                </a:solidFill>
              </a14:hiddenFill>
            </a:ext>
          </a:extLst>
        </p:spPr>
        <p:txBody>
          <a:bodyPr wrap="none" anchor="ctr"/>
          <a:lstStyle>
            <a:lvl1pPr>
              <a:defRPr sz="900" b="1" i="1">
                <a:solidFill>
                  <a:schemeClr val="tx1"/>
                </a:solidFill>
                <a:latin typeface="Arial" panose="020B0604020202020204" pitchFamily="34" charset="0"/>
              </a:defRPr>
            </a:lvl1pPr>
            <a:lvl2pPr marL="742950" indent="-285750">
              <a:defRPr sz="900" b="1" i="1">
                <a:solidFill>
                  <a:schemeClr val="tx1"/>
                </a:solidFill>
                <a:latin typeface="Arial" panose="020B0604020202020204" pitchFamily="34" charset="0"/>
              </a:defRPr>
            </a:lvl2pPr>
            <a:lvl3pPr marL="1143000" indent="-228600">
              <a:defRPr sz="900" b="1" i="1">
                <a:solidFill>
                  <a:schemeClr val="tx1"/>
                </a:solidFill>
                <a:latin typeface="Arial" panose="020B0604020202020204" pitchFamily="34" charset="0"/>
              </a:defRPr>
            </a:lvl3pPr>
            <a:lvl4pPr marL="1600200" indent="-228600">
              <a:defRPr sz="900" b="1" i="1">
                <a:solidFill>
                  <a:schemeClr val="tx1"/>
                </a:solidFill>
                <a:latin typeface="Arial" panose="020B0604020202020204" pitchFamily="34" charset="0"/>
              </a:defRPr>
            </a:lvl4pPr>
            <a:lvl5pPr marL="2057400" indent="-228600">
              <a:defRPr sz="900" b="1" i="1">
                <a:solidFill>
                  <a:schemeClr val="tx1"/>
                </a:solidFill>
                <a:latin typeface="Arial" panose="020B0604020202020204" pitchFamily="34" charset="0"/>
              </a:defRPr>
            </a:lvl5pPr>
            <a:lvl6pPr marL="2514600" indent="-228600" eaLnBrk="0" fontAlgn="base" hangingPunct="0">
              <a:spcBef>
                <a:spcPct val="0"/>
              </a:spcBef>
              <a:spcAft>
                <a:spcPct val="0"/>
              </a:spcAft>
              <a:defRPr sz="900" b="1" i="1">
                <a:solidFill>
                  <a:schemeClr val="tx1"/>
                </a:solidFill>
                <a:latin typeface="Arial" panose="020B0604020202020204" pitchFamily="34" charset="0"/>
              </a:defRPr>
            </a:lvl6pPr>
            <a:lvl7pPr marL="2971800" indent="-228600" eaLnBrk="0" fontAlgn="base" hangingPunct="0">
              <a:spcBef>
                <a:spcPct val="0"/>
              </a:spcBef>
              <a:spcAft>
                <a:spcPct val="0"/>
              </a:spcAft>
              <a:defRPr sz="900" b="1" i="1">
                <a:solidFill>
                  <a:schemeClr val="tx1"/>
                </a:solidFill>
                <a:latin typeface="Arial" panose="020B0604020202020204" pitchFamily="34" charset="0"/>
              </a:defRPr>
            </a:lvl7pPr>
            <a:lvl8pPr marL="3429000" indent="-228600" eaLnBrk="0" fontAlgn="base" hangingPunct="0">
              <a:spcBef>
                <a:spcPct val="0"/>
              </a:spcBef>
              <a:spcAft>
                <a:spcPct val="0"/>
              </a:spcAft>
              <a:defRPr sz="900" b="1" i="1">
                <a:solidFill>
                  <a:schemeClr val="tx1"/>
                </a:solidFill>
                <a:latin typeface="Arial" panose="020B0604020202020204" pitchFamily="34" charset="0"/>
              </a:defRPr>
            </a:lvl8pPr>
            <a:lvl9pPr marL="3886200" indent="-228600" eaLnBrk="0" fontAlgn="base" hangingPunct="0">
              <a:spcBef>
                <a:spcPct val="0"/>
              </a:spcBef>
              <a:spcAft>
                <a:spcPct val="0"/>
              </a:spcAft>
              <a:defRPr sz="900" b="1" i="1">
                <a:solidFill>
                  <a:schemeClr val="tx1"/>
                </a:solidFill>
                <a:latin typeface="Arial" panose="020B0604020202020204" pitchFamily="34" charset="0"/>
              </a:defRPr>
            </a:lvl9pPr>
          </a:lstStyle>
          <a:p>
            <a:pPr algn="ctr"/>
            <a:endParaRPr lang="el-GR" altLang="el-GR"/>
          </a:p>
        </p:txBody>
      </p:sp>
      <p:sp>
        <p:nvSpPr>
          <p:cNvPr id="24" name="Text Box 15"/>
          <p:cNvSpPr txBox="1">
            <a:spLocks noChangeArrowheads="1"/>
          </p:cNvSpPr>
          <p:nvPr/>
        </p:nvSpPr>
        <p:spPr bwMode="auto">
          <a:xfrm>
            <a:off x="3241229" y="1667488"/>
            <a:ext cx="1625600" cy="430887"/>
          </a:xfrm>
          <a:prstGeom prst="rect">
            <a:avLst/>
          </a:prstGeom>
          <a:noFill/>
          <a:ln w="12700">
            <a:solidFill>
              <a:srgbClr val="5075BC"/>
            </a:solidFill>
            <a:miter lim="800000"/>
            <a:headEnd type="none" w="sm" len="sm"/>
            <a:tailEnd type="none" w="sm" len="sm"/>
          </a:ln>
        </p:spPr>
        <p:txBody>
          <a:bodyPr>
            <a:spAutoFit/>
          </a:bodyPr>
          <a:lstStyle>
            <a:lvl1pPr>
              <a:defRPr sz="900" b="1" i="1">
                <a:solidFill>
                  <a:schemeClr val="tx1"/>
                </a:solidFill>
                <a:latin typeface="Arial" panose="020B0604020202020204" pitchFamily="34" charset="0"/>
              </a:defRPr>
            </a:lvl1pPr>
            <a:lvl2pPr marL="742950" indent="-285750">
              <a:defRPr sz="900" b="1" i="1">
                <a:solidFill>
                  <a:schemeClr val="tx1"/>
                </a:solidFill>
                <a:latin typeface="Arial" panose="020B0604020202020204" pitchFamily="34" charset="0"/>
              </a:defRPr>
            </a:lvl2pPr>
            <a:lvl3pPr marL="1143000" indent="-228600">
              <a:defRPr sz="900" b="1" i="1">
                <a:solidFill>
                  <a:schemeClr val="tx1"/>
                </a:solidFill>
                <a:latin typeface="Arial" panose="020B0604020202020204" pitchFamily="34" charset="0"/>
              </a:defRPr>
            </a:lvl3pPr>
            <a:lvl4pPr marL="1600200" indent="-228600">
              <a:defRPr sz="900" b="1" i="1">
                <a:solidFill>
                  <a:schemeClr val="tx1"/>
                </a:solidFill>
                <a:latin typeface="Arial" panose="020B0604020202020204" pitchFamily="34" charset="0"/>
              </a:defRPr>
            </a:lvl4pPr>
            <a:lvl5pPr marL="2057400" indent="-228600">
              <a:defRPr sz="900" b="1" i="1">
                <a:solidFill>
                  <a:schemeClr val="tx1"/>
                </a:solidFill>
                <a:latin typeface="Arial" panose="020B0604020202020204" pitchFamily="34" charset="0"/>
              </a:defRPr>
            </a:lvl5pPr>
            <a:lvl6pPr marL="2514600" indent="-228600" eaLnBrk="0" fontAlgn="base" hangingPunct="0">
              <a:spcBef>
                <a:spcPct val="0"/>
              </a:spcBef>
              <a:spcAft>
                <a:spcPct val="0"/>
              </a:spcAft>
              <a:defRPr sz="900" b="1" i="1">
                <a:solidFill>
                  <a:schemeClr val="tx1"/>
                </a:solidFill>
                <a:latin typeface="Arial" panose="020B0604020202020204" pitchFamily="34" charset="0"/>
              </a:defRPr>
            </a:lvl6pPr>
            <a:lvl7pPr marL="2971800" indent="-228600" eaLnBrk="0" fontAlgn="base" hangingPunct="0">
              <a:spcBef>
                <a:spcPct val="0"/>
              </a:spcBef>
              <a:spcAft>
                <a:spcPct val="0"/>
              </a:spcAft>
              <a:defRPr sz="900" b="1" i="1">
                <a:solidFill>
                  <a:schemeClr val="tx1"/>
                </a:solidFill>
                <a:latin typeface="Arial" panose="020B0604020202020204" pitchFamily="34" charset="0"/>
              </a:defRPr>
            </a:lvl7pPr>
            <a:lvl8pPr marL="3429000" indent="-228600" eaLnBrk="0" fontAlgn="base" hangingPunct="0">
              <a:spcBef>
                <a:spcPct val="0"/>
              </a:spcBef>
              <a:spcAft>
                <a:spcPct val="0"/>
              </a:spcAft>
              <a:defRPr sz="900" b="1" i="1">
                <a:solidFill>
                  <a:schemeClr val="tx1"/>
                </a:solidFill>
                <a:latin typeface="Arial" panose="020B0604020202020204" pitchFamily="34" charset="0"/>
              </a:defRPr>
            </a:lvl8pPr>
            <a:lvl9pPr marL="3886200" indent="-228600" eaLnBrk="0" fontAlgn="base" hangingPunct="0">
              <a:spcBef>
                <a:spcPct val="0"/>
              </a:spcBef>
              <a:spcAft>
                <a:spcPct val="0"/>
              </a:spcAft>
              <a:defRPr sz="900" b="1" i="1">
                <a:solidFill>
                  <a:schemeClr val="tx1"/>
                </a:solidFill>
                <a:latin typeface="Arial" panose="020B0604020202020204" pitchFamily="34" charset="0"/>
              </a:defRPr>
            </a:lvl9pPr>
          </a:lstStyle>
          <a:p>
            <a:pPr algn="ctr">
              <a:spcBef>
                <a:spcPct val="50000"/>
              </a:spcBef>
            </a:pPr>
            <a:r>
              <a:rPr lang="el-GR" altLang="el-GR" sz="2200" dirty="0">
                <a:latin typeface="+mn-lt"/>
              </a:rPr>
              <a:t>Φίλιπποι</a:t>
            </a:r>
            <a:endParaRPr lang="de-DE" altLang="el-GR" sz="2200" dirty="0">
              <a:latin typeface="+mn-lt"/>
            </a:endParaRPr>
          </a:p>
        </p:txBody>
      </p:sp>
      <p:sp>
        <p:nvSpPr>
          <p:cNvPr id="27" name="Rectangle 18"/>
          <p:cNvSpPr>
            <a:spLocks noChangeArrowheads="1"/>
          </p:cNvSpPr>
          <p:nvPr/>
        </p:nvSpPr>
        <p:spPr bwMode="auto">
          <a:xfrm>
            <a:off x="804863" y="4005064"/>
            <a:ext cx="5080000" cy="1970412"/>
          </a:xfrm>
          <a:prstGeom prst="rect">
            <a:avLst/>
          </a:prstGeom>
          <a:solidFill>
            <a:schemeClr val="bg1"/>
          </a:solidFill>
          <a:ln w="9525">
            <a:solidFill>
              <a:srgbClr val="000000"/>
            </a:solidFill>
            <a:miter lim="800000"/>
            <a:headEnd/>
            <a:tailEnd/>
          </a:ln>
        </p:spPr>
        <p:txBody>
          <a:bodyPr lIns="92075" tIns="46038" rIns="92075" bIns="46038">
            <a:spAutoFit/>
          </a:bodyPr>
          <a:lstStyle>
            <a:lvl1pPr>
              <a:defRPr sz="900" b="1" i="1">
                <a:solidFill>
                  <a:schemeClr val="tx1"/>
                </a:solidFill>
                <a:latin typeface="Arial" panose="020B0604020202020204" pitchFamily="34" charset="0"/>
              </a:defRPr>
            </a:lvl1pPr>
            <a:lvl2pPr marL="742950" indent="-285750">
              <a:defRPr sz="900" b="1" i="1">
                <a:solidFill>
                  <a:schemeClr val="tx1"/>
                </a:solidFill>
                <a:latin typeface="Arial" panose="020B0604020202020204" pitchFamily="34" charset="0"/>
              </a:defRPr>
            </a:lvl2pPr>
            <a:lvl3pPr marL="1143000" indent="-228600">
              <a:defRPr sz="900" b="1" i="1">
                <a:solidFill>
                  <a:schemeClr val="tx1"/>
                </a:solidFill>
                <a:latin typeface="Arial" panose="020B0604020202020204" pitchFamily="34" charset="0"/>
              </a:defRPr>
            </a:lvl3pPr>
            <a:lvl4pPr marL="1600200" indent="-228600">
              <a:defRPr sz="900" b="1" i="1">
                <a:solidFill>
                  <a:schemeClr val="tx1"/>
                </a:solidFill>
                <a:latin typeface="Arial" panose="020B0604020202020204" pitchFamily="34" charset="0"/>
              </a:defRPr>
            </a:lvl4pPr>
            <a:lvl5pPr marL="2057400" indent="-228600">
              <a:defRPr sz="900" b="1" i="1">
                <a:solidFill>
                  <a:schemeClr val="tx1"/>
                </a:solidFill>
                <a:latin typeface="Arial" panose="020B0604020202020204" pitchFamily="34" charset="0"/>
              </a:defRPr>
            </a:lvl5pPr>
            <a:lvl6pPr marL="2514600" indent="-228600" eaLnBrk="0" fontAlgn="base" hangingPunct="0">
              <a:spcBef>
                <a:spcPct val="0"/>
              </a:spcBef>
              <a:spcAft>
                <a:spcPct val="0"/>
              </a:spcAft>
              <a:defRPr sz="900" b="1" i="1">
                <a:solidFill>
                  <a:schemeClr val="tx1"/>
                </a:solidFill>
                <a:latin typeface="Arial" panose="020B0604020202020204" pitchFamily="34" charset="0"/>
              </a:defRPr>
            </a:lvl6pPr>
            <a:lvl7pPr marL="2971800" indent="-228600" eaLnBrk="0" fontAlgn="base" hangingPunct="0">
              <a:spcBef>
                <a:spcPct val="0"/>
              </a:spcBef>
              <a:spcAft>
                <a:spcPct val="0"/>
              </a:spcAft>
              <a:defRPr sz="900" b="1" i="1">
                <a:solidFill>
                  <a:schemeClr val="tx1"/>
                </a:solidFill>
                <a:latin typeface="Arial" panose="020B0604020202020204" pitchFamily="34" charset="0"/>
              </a:defRPr>
            </a:lvl7pPr>
            <a:lvl8pPr marL="3429000" indent="-228600" eaLnBrk="0" fontAlgn="base" hangingPunct="0">
              <a:spcBef>
                <a:spcPct val="0"/>
              </a:spcBef>
              <a:spcAft>
                <a:spcPct val="0"/>
              </a:spcAft>
              <a:defRPr sz="900" b="1" i="1">
                <a:solidFill>
                  <a:schemeClr val="tx1"/>
                </a:solidFill>
                <a:latin typeface="Arial" panose="020B0604020202020204" pitchFamily="34" charset="0"/>
              </a:defRPr>
            </a:lvl8pPr>
            <a:lvl9pPr marL="3886200" indent="-228600" eaLnBrk="0" fontAlgn="base" hangingPunct="0">
              <a:spcBef>
                <a:spcPct val="0"/>
              </a:spcBef>
              <a:spcAft>
                <a:spcPct val="0"/>
              </a:spcAft>
              <a:defRPr sz="900" b="1" i="1">
                <a:solidFill>
                  <a:schemeClr val="tx1"/>
                </a:solidFill>
                <a:latin typeface="Arial" panose="020B0604020202020204" pitchFamily="34" charset="0"/>
              </a:defRPr>
            </a:lvl9pPr>
          </a:lstStyle>
          <a:p>
            <a:r>
              <a:rPr lang="de-DE" altLang="el-GR" sz="1500" i="0" dirty="0">
                <a:latin typeface="+mn-lt"/>
              </a:rPr>
              <a:t>16,11</a:t>
            </a:r>
            <a:r>
              <a:rPr lang="el-GR" altLang="el-GR" sz="1500" dirty="0" err="1">
                <a:latin typeface="+mn-lt"/>
              </a:rPr>
              <a:t>Ἀναχθέντες</a:t>
            </a:r>
            <a:r>
              <a:rPr lang="el-GR" altLang="el-GR" sz="1500" dirty="0">
                <a:latin typeface="+mn-lt"/>
              </a:rPr>
              <a:t> </a:t>
            </a:r>
            <a:r>
              <a:rPr lang="el-GR" altLang="el-GR" sz="1500" dirty="0" err="1">
                <a:latin typeface="+mn-lt"/>
              </a:rPr>
              <a:t>δὲ</a:t>
            </a:r>
            <a:r>
              <a:rPr lang="el-GR" altLang="el-GR" sz="1500" dirty="0">
                <a:latin typeface="+mn-lt"/>
              </a:rPr>
              <a:t> </a:t>
            </a:r>
            <a:r>
              <a:rPr lang="el-GR" altLang="el-GR" sz="1500" dirty="0" err="1">
                <a:latin typeface="+mn-lt"/>
              </a:rPr>
              <a:t>ἀπὸ</a:t>
            </a:r>
            <a:r>
              <a:rPr lang="el-GR" altLang="el-GR" sz="1500" dirty="0">
                <a:latin typeface="+mn-lt"/>
              </a:rPr>
              <a:t> </a:t>
            </a:r>
            <a:r>
              <a:rPr lang="el-GR" altLang="el-GR" sz="1500" dirty="0" err="1">
                <a:latin typeface="+mn-lt"/>
              </a:rPr>
              <a:t>Τρῳάδος</a:t>
            </a:r>
            <a:r>
              <a:rPr lang="el-GR" altLang="el-GR" sz="1500" dirty="0">
                <a:latin typeface="+mn-lt"/>
              </a:rPr>
              <a:t> </a:t>
            </a:r>
            <a:r>
              <a:rPr lang="el-GR" altLang="el-GR" sz="1500" dirty="0" err="1">
                <a:latin typeface="+mn-lt"/>
              </a:rPr>
              <a:t>εὐθυδρομήσαμεν</a:t>
            </a:r>
            <a:r>
              <a:rPr lang="el-GR" altLang="el-GR" sz="1500" dirty="0">
                <a:latin typeface="+mn-lt"/>
              </a:rPr>
              <a:t> </a:t>
            </a:r>
            <a:r>
              <a:rPr lang="el-GR" altLang="el-GR" sz="1500" dirty="0" err="1">
                <a:latin typeface="+mn-lt"/>
              </a:rPr>
              <a:t>εἰς</a:t>
            </a:r>
            <a:r>
              <a:rPr lang="el-GR" altLang="el-GR" sz="1500" dirty="0">
                <a:latin typeface="+mn-lt"/>
              </a:rPr>
              <a:t> </a:t>
            </a:r>
            <a:r>
              <a:rPr lang="el-GR" altLang="el-GR" sz="1500" dirty="0" err="1">
                <a:latin typeface="+mn-lt"/>
              </a:rPr>
              <a:t>Σαμοθρᾴκην</a:t>
            </a:r>
            <a:r>
              <a:rPr lang="el-GR" altLang="el-GR" sz="1500" dirty="0">
                <a:latin typeface="+mn-lt"/>
              </a:rPr>
              <a:t>, </a:t>
            </a:r>
            <a:r>
              <a:rPr lang="el-GR" altLang="el-GR" sz="1500" dirty="0" err="1">
                <a:latin typeface="+mn-lt"/>
              </a:rPr>
              <a:t>τῇ</a:t>
            </a:r>
            <a:r>
              <a:rPr lang="el-GR" altLang="el-GR" sz="1500" dirty="0">
                <a:latin typeface="+mn-lt"/>
              </a:rPr>
              <a:t> </a:t>
            </a:r>
            <a:r>
              <a:rPr lang="el-GR" altLang="el-GR" sz="1500" dirty="0" err="1">
                <a:latin typeface="+mn-lt"/>
              </a:rPr>
              <a:t>δὲ</a:t>
            </a:r>
            <a:r>
              <a:rPr lang="el-GR" altLang="el-GR" sz="1500" dirty="0">
                <a:latin typeface="+mn-lt"/>
              </a:rPr>
              <a:t> </a:t>
            </a:r>
            <a:r>
              <a:rPr lang="el-GR" altLang="el-GR" sz="1500" dirty="0" err="1">
                <a:latin typeface="+mn-lt"/>
              </a:rPr>
              <a:t>ἐπιούσῃ</a:t>
            </a:r>
            <a:r>
              <a:rPr lang="el-GR" altLang="el-GR" sz="1500" dirty="0">
                <a:latin typeface="+mn-lt"/>
              </a:rPr>
              <a:t> </a:t>
            </a:r>
            <a:r>
              <a:rPr lang="el-GR" altLang="el-GR" sz="1500" dirty="0" err="1">
                <a:latin typeface="+mn-lt"/>
              </a:rPr>
              <a:t>εἰς</a:t>
            </a:r>
            <a:r>
              <a:rPr lang="el-GR" altLang="el-GR" sz="1500" dirty="0">
                <a:latin typeface="+mn-lt"/>
              </a:rPr>
              <a:t> </a:t>
            </a:r>
            <a:r>
              <a:rPr lang="el-GR" altLang="el-GR" sz="1600" dirty="0" err="1">
                <a:latin typeface="+mn-lt"/>
              </a:rPr>
              <a:t>Νέαν</a:t>
            </a:r>
            <a:r>
              <a:rPr lang="el-GR" altLang="el-GR" sz="1600" dirty="0">
                <a:latin typeface="+mn-lt"/>
              </a:rPr>
              <a:t> </a:t>
            </a:r>
            <a:r>
              <a:rPr lang="el-GR" altLang="el-GR" sz="1600" dirty="0" err="1">
                <a:latin typeface="+mn-lt"/>
              </a:rPr>
              <a:t>πόλιν</a:t>
            </a:r>
            <a:r>
              <a:rPr lang="el-GR" altLang="el-GR" sz="1600" dirty="0">
                <a:latin typeface="+mn-lt"/>
              </a:rPr>
              <a:t> </a:t>
            </a:r>
            <a:r>
              <a:rPr lang="el-GR" altLang="el-GR" sz="1500" baseline="30000" dirty="0">
                <a:latin typeface="+mn-lt"/>
              </a:rPr>
              <a:t>12 </a:t>
            </a:r>
            <a:r>
              <a:rPr lang="el-GR" altLang="el-GR" sz="1500" dirty="0" err="1">
                <a:latin typeface="+mn-lt"/>
              </a:rPr>
              <a:t>κἀκεῖθεν</a:t>
            </a:r>
            <a:r>
              <a:rPr lang="el-GR" altLang="el-GR" sz="1500" dirty="0">
                <a:latin typeface="+mn-lt"/>
              </a:rPr>
              <a:t> </a:t>
            </a:r>
            <a:r>
              <a:rPr lang="el-GR" altLang="el-GR" sz="1500" dirty="0" err="1">
                <a:latin typeface="+mn-lt"/>
              </a:rPr>
              <a:t>εἰς</a:t>
            </a:r>
            <a:r>
              <a:rPr lang="el-GR" altLang="el-GR" sz="1500" dirty="0">
                <a:latin typeface="+mn-lt"/>
              </a:rPr>
              <a:t> </a:t>
            </a:r>
            <a:r>
              <a:rPr lang="el-GR" altLang="el-GR" sz="1600" dirty="0" err="1">
                <a:latin typeface="+mn-lt"/>
              </a:rPr>
              <a:t>Φιλίππους</a:t>
            </a:r>
            <a:r>
              <a:rPr lang="el-GR" altLang="el-GR" sz="1500" dirty="0">
                <a:latin typeface="+mn-lt"/>
              </a:rPr>
              <a:t>,  </a:t>
            </a:r>
            <a:r>
              <a:rPr lang="el-GR" altLang="el-GR" sz="1500" dirty="0" err="1">
                <a:latin typeface="+mn-lt"/>
              </a:rPr>
              <a:t>ἥτις</a:t>
            </a:r>
            <a:r>
              <a:rPr lang="el-GR" altLang="el-GR" sz="1500" dirty="0">
                <a:latin typeface="+mn-lt"/>
              </a:rPr>
              <a:t> </a:t>
            </a:r>
            <a:r>
              <a:rPr lang="el-GR" altLang="el-GR" sz="1500" dirty="0" err="1">
                <a:latin typeface="+mn-lt"/>
              </a:rPr>
              <a:t>ἐστὶν</a:t>
            </a:r>
            <a:r>
              <a:rPr lang="el-GR" altLang="el-GR" sz="1500" dirty="0">
                <a:latin typeface="+mn-lt"/>
              </a:rPr>
              <a:t> </a:t>
            </a:r>
            <a:r>
              <a:rPr lang="el-GR" altLang="el-GR" sz="1500" dirty="0" err="1">
                <a:latin typeface="+mn-lt"/>
              </a:rPr>
              <a:t>πρώτη</a:t>
            </a:r>
            <a:r>
              <a:rPr lang="el-GR" altLang="el-GR" sz="1500" dirty="0">
                <a:latin typeface="+mn-lt"/>
              </a:rPr>
              <a:t>[ς] </a:t>
            </a:r>
            <a:r>
              <a:rPr lang="el-GR" altLang="el-GR" sz="1500" dirty="0" err="1">
                <a:latin typeface="+mn-lt"/>
              </a:rPr>
              <a:t>μερίδος</a:t>
            </a:r>
            <a:r>
              <a:rPr lang="el-GR" altLang="el-GR" sz="1500" dirty="0">
                <a:latin typeface="+mn-lt"/>
              </a:rPr>
              <a:t> </a:t>
            </a:r>
            <a:r>
              <a:rPr lang="el-GR" altLang="el-GR" sz="1500" dirty="0" err="1">
                <a:latin typeface="+mn-lt"/>
              </a:rPr>
              <a:t>τῆς</a:t>
            </a:r>
            <a:r>
              <a:rPr lang="el-GR" altLang="el-GR" sz="1500" dirty="0">
                <a:latin typeface="+mn-lt"/>
              </a:rPr>
              <a:t> </a:t>
            </a:r>
            <a:r>
              <a:rPr lang="el-GR" altLang="el-GR" sz="1500" dirty="0" err="1">
                <a:latin typeface="+mn-lt"/>
              </a:rPr>
              <a:t>Μακεδονίας</a:t>
            </a:r>
            <a:r>
              <a:rPr lang="el-GR" altLang="el-GR" sz="1500" dirty="0">
                <a:latin typeface="+mn-lt"/>
              </a:rPr>
              <a:t> </a:t>
            </a:r>
            <a:r>
              <a:rPr lang="el-GR" altLang="el-GR" sz="1500" dirty="0" err="1">
                <a:latin typeface="+mn-lt"/>
              </a:rPr>
              <a:t>πόλις</a:t>
            </a:r>
            <a:r>
              <a:rPr lang="el-GR" altLang="el-GR" sz="1500" dirty="0">
                <a:latin typeface="+mn-lt"/>
              </a:rPr>
              <a:t>, </a:t>
            </a:r>
            <a:r>
              <a:rPr lang="el-GR" altLang="el-GR" sz="1600" dirty="0" err="1">
                <a:latin typeface="+mn-lt"/>
              </a:rPr>
              <a:t>Κολωνία</a:t>
            </a:r>
            <a:r>
              <a:rPr lang="el-GR" altLang="el-GR" sz="1500" dirty="0">
                <a:latin typeface="+mn-lt"/>
              </a:rPr>
              <a:t>. </a:t>
            </a:r>
          </a:p>
          <a:p>
            <a:r>
              <a:rPr lang="el-GR" altLang="el-GR" sz="1500" dirty="0" err="1">
                <a:latin typeface="+mn-lt"/>
              </a:rPr>
              <a:t>Ἦμεν</a:t>
            </a:r>
            <a:r>
              <a:rPr lang="el-GR" altLang="el-GR" sz="1500" dirty="0">
                <a:latin typeface="+mn-lt"/>
              </a:rPr>
              <a:t> </a:t>
            </a:r>
            <a:r>
              <a:rPr lang="el-GR" altLang="el-GR" sz="1500" dirty="0" err="1">
                <a:latin typeface="+mn-lt"/>
              </a:rPr>
              <a:t>δὲ</a:t>
            </a:r>
            <a:r>
              <a:rPr lang="el-GR" altLang="el-GR" sz="1500" dirty="0">
                <a:latin typeface="+mn-lt"/>
              </a:rPr>
              <a:t> </a:t>
            </a:r>
            <a:r>
              <a:rPr lang="el-GR" altLang="el-GR" sz="1500" dirty="0" err="1">
                <a:latin typeface="+mn-lt"/>
              </a:rPr>
              <a:t>ἐν</a:t>
            </a:r>
            <a:r>
              <a:rPr lang="el-GR" altLang="el-GR" sz="1500" dirty="0">
                <a:latin typeface="+mn-lt"/>
              </a:rPr>
              <a:t> </a:t>
            </a:r>
            <a:r>
              <a:rPr lang="el-GR" altLang="el-GR" sz="1500" dirty="0" err="1">
                <a:latin typeface="+mn-lt"/>
              </a:rPr>
              <a:t>ταύτῃ</a:t>
            </a:r>
            <a:r>
              <a:rPr lang="el-GR" altLang="el-GR" sz="1500" dirty="0">
                <a:latin typeface="+mn-lt"/>
              </a:rPr>
              <a:t> </a:t>
            </a:r>
            <a:r>
              <a:rPr lang="el-GR" altLang="el-GR" sz="1500" dirty="0" err="1">
                <a:latin typeface="+mn-lt"/>
              </a:rPr>
              <a:t>τῇ</a:t>
            </a:r>
            <a:r>
              <a:rPr lang="el-GR" altLang="el-GR" sz="1500" dirty="0">
                <a:latin typeface="+mn-lt"/>
              </a:rPr>
              <a:t> </a:t>
            </a:r>
            <a:r>
              <a:rPr lang="el-GR" altLang="el-GR" sz="1500" dirty="0" err="1">
                <a:latin typeface="+mn-lt"/>
              </a:rPr>
              <a:t>πόλει</a:t>
            </a:r>
            <a:r>
              <a:rPr lang="el-GR" altLang="el-GR" sz="1500" dirty="0">
                <a:latin typeface="+mn-lt"/>
              </a:rPr>
              <a:t> </a:t>
            </a:r>
            <a:r>
              <a:rPr lang="el-GR" altLang="el-GR" sz="1500" dirty="0" err="1">
                <a:latin typeface="+mn-lt"/>
              </a:rPr>
              <a:t>διατρίβοντες</a:t>
            </a:r>
            <a:r>
              <a:rPr lang="el-GR" altLang="el-GR" sz="1500" dirty="0">
                <a:latin typeface="+mn-lt"/>
              </a:rPr>
              <a:t> </a:t>
            </a:r>
            <a:r>
              <a:rPr lang="el-GR" altLang="el-GR" sz="1500" dirty="0" err="1">
                <a:latin typeface="+mn-lt"/>
              </a:rPr>
              <a:t>ἡμέρας</a:t>
            </a:r>
            <a:r>
              <a:rPr lang="el-GR" altLang="el-GR" sz="1500" dirty="0">
                <a:latin typeface="+mn-lt"/>
              </a:rPr>
              <a:t> </a:t>
            </a:r>
            <a:r>
              <a:rPr lang="el-GR" altLang="el-GR" sz="1500" dirty="0" err="1">
                <a:latin typeface="+mn-lt"/>
              </a:rPr>
              <a:t>τινάς</a:t>
            </a:r>
            <a:r>
              <a:rPr lang="el-GR" altLang="el-GR" sz="1500" dirty="0">
                <a:latin typeface="+mn-lt"/>
              </a:rPr>
              <a:t>. </a:t>
            </a:r>
          </a:p>
          <a:p>
            <a:r>
              <a:rPr lang="el-GR" altLang="el-GR" sz="1500" dirty="0">
                <a:latin typeface="+mn-lt"/>
              </a:rPr>
              <a:t> </a:t>
            </a:r>
            <a:r>
              <a:rPr lang="el-GR" altLang="el-GR" sz="1500" baseline="30000" dirty="0">
                <a:latin typeface="+mn-lt"/>
              </a:rPr>
              <a:t>13 </a:t>
            </a:r>
            <a:r>
              <a:rPr lang="de-DE" altLang="el-GR" sz="1500" dirty="0">
                <a:latin typeface="+mn-lt"/>
              </a:rPr>
              <a:t>T</a:t>
            </a:r>
            <a:r>
              <a:rPr lang="el-GR" altLang="el-GR" sz="1500" dirty="0">
                <a:latin typeface="+mn-lt"/>
              </a:rPr>
              <a:t>ῇ τε </a:t>
            </a:r>
            <a:r>
              <a:rPr lang="el-GR" altLang="el-GR" sz="1500" dirty="0" err="1">
                <a:latin typeface="+mn-lt"/>
              </a:rPr>
              <a:t>ἡμέρᾳ</a:t>
            </a:r>
            <a:r>
              <a:rPr lang="el-GR" altLang="el-GR" sz="1500" dirty="0">
                <a:latin typeface="+mn-lt"/>
              </a:rPr>
              <a:t> </a:t>
            </a:r>
            <a:r>
              <a:rPr lang="el-GR" altLang="el-GR" sz="1500" dirty="0" err="1">
                <a:latin typeface="+mn-lt"/>
              </a:rPr>
              <a:t>τῶν</a:t>
            </a:r>
            <a:r>
              <a:rPr lang="el-GR" altLang="el-GR" sz="1500" dirty="0">
                <a:latin typeface="+mn-lt"/>
              </a:rPr>
              <a:t> </a:t>
            </a:r>
            <a:r>
              <a:rPr lang="el-GR" altLang="el-GR" sz="1500" dirty="0" err="1">
                <a:latin typeface="+mn-lt"/>
              </a:rPr>
              <a:t>Σαββάτων</a:t>
            </a:r>
            <a:r>
              <a:rPr lang="el-GR" altLang="el-GR" sz="1500" dirty="0">
                <a:latin typeface="+mn-lt"/>
              </a:rPr>
              <a:t> </a:t>
            </a:r>
            <a:r>
              <a:rPr lang="el-GR" altLang="el-GR" sz="1500" dirty="0" err="1">
                <a:latin typeface="+mn-lt"/>
              </a:rPr>
              <a:t>ἐξήλθομεν</a:t>
            </a:r>
            <a:r>
              <a:rPr lang="el-GR" altLang="el-GR" sz="1500" dirty="0">
                <a:latin typeface="+mn-lt"/>
              </a:rPr>
              <a:t> </a:t>
            </a:r>
            <a:r>
              <a:rPr lang="el-GR" altLang="el-GR" sz="1500" dirty="0" err="1">
                <a:latin typeface="+mn-lt"/>
              </a:rPr>
              <a:t>ἔξω</a:t>
            </a:r>
            <a:r>
              <a:rPr lang="el-GR" altLang="el-GR" sz="1500" dirty="0">
                <a:latin typeface="+mn-lt"/>
              </a:rPr>
              <a:t> </a:t>
            </a:r>
            <a:r>
              <a:rPr lang="el-GR" altLang="el-GR" sz="1500" dirty="0" err="1">
                <a:latin typeface="+mn-lt"/>
              </a:rPr>
              <a:t>τῆς</a:t>
            </a:r>
            <a:r>
              <a:rPr lang="el-GR" altLang="el-GR" sz="1500" dirty="0">
                <a:latin typeface="+mn-lt"/>
              </a:rPr>
              <a:t> </a:t>
            </a:r>
            <a:r>
              <a:rPr lang="el-GR" altLang="el-GR" sz="1500" dirty="0" err="1">
                <a:latin typeface="+mn-lt"/>
              </a:rPr>
              <a:t>πύλης</a:t>
            </a:r>
            <a:r>
              <a:rPr lang="el-GR" altLang="el-GR" sz="1500" dirty="0">
                <a:latin typeface="+mn-lt"/>
              </a:rPr>
              <a:t> </a:t>
            </a:r>
            <a:r>
              <a:rPr lang="el-GR" altLang="el-GR" sz="1500" dirty="0" err="1">
                <a:latin typeface="+mn-lt"/>
              </a:rPr>
              <a:t>παρὰ</a:t>
            </a:r>
            <a:r>
              <a:rPr lang="el-GR" altLang="el-GR" sz="1500" dirty="0">
                <a:latin typeface="+mn-lt"/>
              </a:rPr>
              <a:t> </a:t>
            </a:r>
            <a:r>
              <a:rPr lang="el-GR" altLang="el-GR" sz="1500" dirty="0" err="1">
                <a:latin typeface="+mn-lt"/>
              </a:rPr>
              <a:t>ποταμὸν</a:t>
            </a:r>
            <a:r>
              <a:rPr lang="el-GR" altLang="el-GR" sz="1500" dirty="0">
                <a:latin typeface="+mn-lt"/>
              </a:rPr>
              <a:t>  </a:t>
            </a:r>
            <a:r>
              <a:rPr lang="el-GR" altLang="el-GR" sz="1500" dirty="0" err="1">
                <a:latin typeface="+mn-lt"/>
              </a:rPr>
              <a:t>οὗ</a:t>
            </a:r>
            <a:r>
              <a:rPr lang="el-GR" altLang="el-GR" sz="1500" dirty="0">
                <a:latin typeface="+mn-lt"/>
              </a:rPr>
              <a:t> </a:t>
            </a:r>
            <a:r>
              <a:rPr lang="el-GR" altLang="el-GR" sz="1500" dirty="0" err="1">
                <a:latin typeface="+mn-lt"/>
              </a:rPr>
              <a:t>ἐνομίζετο</a:t>
            </a:r>
            <a:r>
              <a:rPr lang="el-GR" altLang="el-GR" sz="1500" dirty="0">
                <a:latin typeface="+mn-lt"/>
              </a:rPr>
              <a:t> (</a:t>
            </a:r>
            <a:r>
              <a:rPr lang="el-GR" altLang="el-GR" sz="1500" dirty="0" err="1">
                <a:latin typeface="+mn-lt"/>
              </a:rPr>
              <a:t>ἐνομίζομεν</a:t>
            </a:r>
            <a:r>
              <a:rPr lang="el-GR" altLang="el-GR" sz="1500" dirty="0">
                <a:latin typeface="+mn-lt"/>
              </a:rPr>
              <a:t>) </a:t>
            </a:r>
            <a:r>
              <a:rPr lang="el-GR" altLang="el-GR" sz="1500" dirty="0" err="1">
                <a:latin typeface="+mn-lt"/>
              </a:rPr>
              <a:t>Προσευχὴν</a:t>
            </a:r>
            <a:r>
              <a:rPr lang="el-GR" altLang="el-GR" sz="1500" dirty="0">
                <a:latin typeface="+mn-lt"/>
              </a:rPr>
              <a:t> </a:t>
            </a:r>
            <a:r>
              <a:rPr lang="el-GR" altLang="el-GR" sz="1500" dirty="0" err="1">
                <a:latin typeface="+mn-lt"/>
              </a:rPr>
              <a:t>εἶναι</a:t>
            </a:r>
            <a:r>
              <a:rPr lang="el-GR" altLang="el-GR" sz="1500" dirty="0">
                <a:latin typeface="+mn-lt"/>
              </a:rPr>
              <a:t>,  </a:t>
            </a:r>
            <a:r>
              <a:rPr lang="el-GR" altLang="el-GR" sz="1500" dirty="0" err="1">
                <a:latin typeface="+mn-lt"/>
              </a:rPr>
              <a:t>καὶ</a:t>
            </a:r>
            <a:r>
              <a:rPr lang="el-GR" altLang="el-GR" sz="1500" dirty="0">
                <a:latin typeface="+mn-lt"/>
              </a:rPr>
              <a:t> </a:t>
            </a:r>
            <a:r>
              <a:rPr lang="el-GR" altLang="el-GR" sz="1500" dirty="0" err="1">
                <a:latin typeface="+mn-lt"/>
              </a:rPr>
              <a:t>καθίσαντες</a:t>
            </a:r>
            <a:r>
              <a:rPr lang="el-GR" altLang="el-GR" sz="1500" dirty="0">
                <a:latin typeface="+mn-lt"/>
              </a:rPr>
              <a:t> </a:t>
            </a:r>
            <a:r>
              <a:rPr lang="el-GR" altLang="el-GR" sz="1500" dirty="0" err="1">
                <a:latin typeface="+mn-lt"/>
              </a:rPr>
              <a:t>ἐλαλοῦμεν</a:t>
            </a:r>
            <a:r>
              <a:rPr lang="el-GR" altLang="el-GR" sz="1500" dirty="0">
                <a:latin typeface="+mn-lt"/>
              </a:rPr>
              <a:t> </a:t>
            </a:r>
            <a:r>
              <a:rPr lang="el-GR" altLang="el-GR" sz="1500" dirty="0" err="1">
                <a:latin typeface="+mn-lt"/>
              </a:rPr>
              <a:t>ταῖς</a:t>
            </a:r>
            <a:r>
              <a:rPr lang="el-GR" altLang="el-GR" sz="1500" dirty="0">
                <a:latin typeface="+mn-lt"/>
              </a:rPr>
              <a:t> </a:t>
            </a:r>
            <a:r>
              <a:rPr lang="el-GR" altLang="el-GR" sz="1500" dirty="0" err="1">
                <a:latin typeface="+mn-lt"/>
              </a:rPr>
              <a:t>συνελθούσαις</a:t>
            </a:r>
            <a:r>
              <a:rPr lang="el-GR" altLang="el-GR" sz="1500" dirty="0">
                <a:latin typeface="+mn-lt"/>
              </a:rPr>
              <a:t> </a:t>
            </a:r>
            <a:r>
              <a:rPr lang="el-GR" altLang="el-GR" sz="1500" dirty="0" err="1">
                <a:latin typeface="+mn-lt"/>
              </a:rPr>
              <a:t>γυναιξίν</a:t>
            </a:r>
            <a:r>
              <a:rPr lang="el-GR" altLang="el-GR" sz="1500" dirty="0">
                <a:latin typeface="+mn-lt"/>
              </a:rPr>
              <a:t>. </a:t>
            </a:r>
            <a:endParaRPr lang="de-DE" altLang="el-GR" sz="1500" b="0" i="0" dirty="0">
              <a:latin typeface="+mn-lt"/>
            </a:endParaRPr>
          </a:p>
        </p:txBody>
      </p:sp>
      <p:sp>
        <p:nvSpPr>
          <p:cNvPr id="28" name="Freeform 20"/>
          <p:cNvSpPr>
            <a:spLocks/>
          </p:cNvSpPr>
          <p:nvPr/>
        </p:nvSpPr>
        <p:spPr bwMode="auto">
          <a:xfrm>
            <a:off x="4021472" y="2451279"/>
            <a:ext cx="622300" cy="349250"/>
          </a:xfrm>
          <a:custGeom>
            <a:avLst/>
            <a:gdLst>
              <a:gd name="T0" fmla="*/ 2147483646 w 392"/>
              <a:gd name="T1" fmla="*/ 2147483646 h 220"/>
              <a:gd name="T2" fmla="*/ 2147483646 w 392"/>
              <a:gd name="T3" fmla="*/ 2147483646 h 220"/>
              <a:gd name="T4" fmla="*/ 2147483646 w 392"/>
              <a:gd name="T5" fmla="*/ 2147483646 h 220"/>
              <a:gd name="T6" fmla="*/ 2147483646 w 392"/>
              <a:gd name="T7" fmla="*/ 2147483646 h 220"/>
              <a:gd name="T8" fmla="*/ 0 w 392"/>
              <a:gd name="T9" fmla="*/ 0 h 220"/>
              <a:gd name="T10" fmla="*/ 0 60000 65536"/>
              <a:gd name="T11" fmla="*/ 0 60000 65536"/>
              <a:gd name="T12" fmla="*/ 0 60000 65536"/>
              <a:gd name="T13" fmla="*/ 0 60000 65536"/>
              <a:gd name="T14" fmla="*/ 0 60000 65536"/>
              <a:gd name="T15" fmla="*/ 0 w 392"/>
              <a:gd name="T16" fmla="*/ 0 h 220"/>
              <a:gd name="T17" fmla="*/ 392 w 392"/>
              <a:gd name="T18" fmla="*/ 220 h 220"/>
            </a:gdLst>
            <a:ahLst/>
            <a:cxnLst>
              <a:cxn ang="T10">
                <a:pos x="T0" y="T1"/>
              </a:cxn>
              <a:cxn ang="T11">
                <a:pos x="T2" y="T3"/>
              </a:cxn>
              <a:cxn ang="T12">
                <a:pos x="T4" y="T5"/>
              </a:cxn>
              <a:cxn ang="T13">
                <a:pos x="T6" y="T7"/>
              </a:cxn>
              <a:cxn ang="T14">
                <a:pos x="T8" y="T9"/>
              </a:cxn>
            </a:cxnLst>
            <a:rect l="T15" t="T16" r="T17" b="T18"/>
            <a:pathLst>
              <a:path w="392" h="220">
                <a:moveTo>
                  <a:pt x="392" y="208"/>
                </a:moveTo>
                <a:cubicBezTo>
                  <a:pt x="379" y="214"/>
                  <a:pt x="367" y="220"/>
                  <a:pt x="354" y="208"/>
                </a:cubicBezTo>
                <a:cubicBezTo>
                  <a:pt x="341" y="196"/>
                  <a:pt x="331" y="157"/>
                  <a:pt x="316" y="138"/>
                </a:cubicBezTo>
                <a:cubicBezTo>
                  <a:pt x="301" y="119"/>
                  <a:pt x="317" y="117"/>
                  <a:pt x="264" y="94"/>
                </a:cubicBezTo>
                <a:cubicBezTo>
                  <a:pt x="211" y="71"/>
                  <a:pt x="43" y="16"/>
                  <a:pt x="0" y="0"/>
                </a:cubicBezTo>
              </a:path>
            </a:pathLst>
          </a:custGeom>
          <a:noFill/>
          <a:ln w="28575" cap="flat" cmpd="sng">
            <a:solidFill>
              <a:srgbClr val="5075BC"/>
            </a:solidFill>
            <a:prstDash val="solid"/>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5" name="TextBox 24"/>
          <p:cNvSpPr txBox="1"/>
          <p:nvPr/>
        </p:nvSpPr>
        <p:spPr>
          <a:xfrm>
            <a:off x="8604448" y="5949280"/>
            <a:ext cx="360040" cy="216024"/>
          </a:xfrm>
          <a:prstGeom prst="rect">
            <a:avLst/>
          </a:prstGeom>
        </p:spPr>
        <p:txBody>
          <a:bodyPr vert="horz" wrap="square" lIns="91440" tIns="45720" rIns="91440" bIns="45720" rtlCol="0" anchor="ctr">
            <a:noAutofit/>
          </a:bodyPr>
          <a:lstStyle/>
          <a:p>
            <a:pPr algn="ctr"/>
            <a:r>
              <a:rPr lang="el-GR" sz="1500" dirty="0" smtClean="0"/>
              <a:t>6</a:t>
            </a:r>
          </a:p>
        </p:txBody>
      </p:sp>
    </p:spTree>
    <p:extLst>
      <p:ext uri="{BB962C8B-B14F-4D97-AF65-F5344CB8AC3E}">
        <p14:creationId xmlns:p14="http://schemas.microsoft.com/office/powerpoint/2010/main" val="409000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right)">
                                      <p:cBhvr>
                                        <p:cTn id="7" dur="2000"/>
                                        <p:tgtEl>
                                          <p:spTgt spid="28"/>
                                        </p:tgtEl>
                                      </p:cBhvr>
                                    </p:animEffect>
                                  </p:childTnLst>
                                </p:cTn>
                              </p:par>
                            </p:childTnLst>
                          </p:cTn>
                        </p:par>
                        <p:par>
                          <p:cTn id="8" fill="hold">
                            <p:stCondLst>
                              <p:cond delay="2000"/>
                            </p:stCondLst>
                            <p:childTnLst>
                              <p:par>
                                <p:cTn id="9" presetID="23" presetClass="entr" presetSubtype="16"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childTnLst>
                                </p:cTn>
                              </p:par>
                            </p:childTnLst>
                          </p:cTn>
                        </p:par>
                        <p:par>
                          <p:cTn id="13" fill="hold">
                            <p:stCondLst>
                              <p:cond delay="2500"/>
                            </p:stCondLst>
                            <p:childTnLst>
                              <p:par>
                                <p:cTn id="14" presetID="1" presetClass="entr" presetSubtype="0"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autoUpdateAnimBg="0"/>
      <p:bldP spid="24" grpId="0" animBg="1"/>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altLang="el-GR" sz="4200" dirty="0">
                <a:solidFill>
                  <a:srgbClr val="5075BC"/>
                </a:solidFill>
              </a:rPr>
              <a:t>Φίλιπποι-Γεωγραφική θέση</a:t>
            </a:r>
            <a:endParaRPr lang="el-GR" sz="4200" dirty="0">
              <a:solidFill>
                <a:srgbClr val="5075BC"/>
              </a:solidFill>
            </a:endParaRPr>
          </a:p>
        </p:txBody>
      </p:sp>
      <p:pic>
        <p:nvPicPr>
          <p:cNvPr id="19" name="Picture 4" descr="Philippi Kar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293645"/>
            <a:ext cx="7056784" cy="5026558"/>
          </a:xfrm>
          <a:prstGeom prst="rect">
            <a:avLst/>
          </a:prstGeom>
          <a:solidFill>
            <a:srgbClr val="5075BC"/>
          </a:solidFill>
          <a:ln w="9525">
            <a:solidFill>
              <a:srgbClr val="000000"/>
            </a:solidFill>
            <a:miter lim="800000"/>
            <a:headEnd/>
            <a:tailEnd/>
          </a:ln>
        </p:spPr>
      </p:pic>
      <p:sp>
        <p:nvSpPr>
          <p:cNvPr id="20" name="AutoShape 5"/>
          <p:cNvSpPr>
            <a:spLocks noChangeArrowheads="1"/>
          </p:cNvSpPr>
          <p:nvPr/>
        </p:nvSpPr>
        <p:spPr bwMode="auto">
          <a:xfrm rot="11535849">
            <a:off x="3188767" y="1462236"/>
            <a:ext cx="1624012" cy="341313"/>
          </a:xfrm>
          <a:prstGeom prst="leftArrow">
            <a:avLst>
              <a:gd name="adj1" fmla="val 50000"/>
              <a:gd name="adj2" fmla="val 118953"/>
            </a:avLst>
          </a:prstGeom>
          <a:solidFill>
            <a:srgbClr val="5075BC"/>
          </a:solidFill>
          <a:ln w="9525">
            <a:solidFill>
              <a:srgbClr val="5075BC"/>
            </a:solidFill>
            <a:miter lim="800000"/>
            <a:headEnd/>
            <a:tailEnd/>
          </a:ln>
        </p:spPr>
        <p:txBody>
          <a:bodyPr wrap="none" anchor="ctr"/>
          <a:lstStyle>
            <a:lvl1pPr>
              <a:defRPr sz="900" b="1" i="1">
                <a:solidFill>
                  <a:schemeClr val="tx1"/>
                </a:solidFill>
                <a:latin typeface="Arial" panose="020B0604020202020204" pitchFamily="34" charset="0"/>
              </a:defRPr>
            </a:lvl1pPr>
            <a:lvl2pPr marL="742950" indent="-285750">
              <a:defRPr sz="900" b="1" i="1">
                <a:solidFill>
                  <a:schemeClr val="tx1"/>
                </a:solidFill>
                <a:latin typeface="Arial" panose="020B0604020202020204" pitchFamily="34" charset="0"/>
              </a:defRPr>
            </a:lvl2pPr>
            <a:lvl3pPr marL="1143000" indent="-228600">
              <a:defRPr sz="900" b="1" i="1">
                <a:solidFill>
                  <a:schemeClr val="tx1"/>
                </a:solidFill>
                <a:latin typeface="Arial" panose="020B0604020202020204" pitchFamily="34" charset="0"/>
              </a:defRPr>
            </a:lvl3pPr>
            <a:lvl4pPr marL="1600200" indent="-228600">
              <a:defRPr sz="900" b="1" i="1">
                <a:solidFill>
                  <a:schemeClr val="tx1"/>
                </a:solidFill>
                <a:latin typeface="Arial" panose="020B0604020202020204" pitchFamily="34" charset="0"/>
              </a:defRPr>
            </a:lvl4pPr>
            <a:lvl5pPr marL="2057400" indent="-228600">
              <a:defRPr sz="900" b="1" i="1">
                <a:solidFill>
                  <a:schemeClr val="tx1"/>
                </a:solidFill>
                <a:latin typeface="Arial" panose="020B0604020202020204" pitchFamily="34" charset="0"/>
              </a:defRPr>
            </a:lvl5pPr>
            <a:lvl6pPr marL="2514600" indent="-228600" eaLnBrk="0" fontAlgn="base" hangingPunct="0">
              <a:spcBef>
                <a:spcPct val="0"/>
              </a:spcBef>
              <a:spcAft>
                <a:spcPct val="0"/>
              </a:spcAft>
              <a:defRPr sz="900" b="1" i="1">
                <a:solidFill>
                  <a:schemeClr val="tx1"/>
                </a:solidFill>
                <a:latin typeface="Arial" panose="020B0604020202020204" pitchFamily="34" charset="0"/>
              </a:defRPr>
            </a:lvl6pPr>
            <a:lvl7pPr marL="2971800" indent="-228600" eaLnBrk="0" fontAlgn="base" hangingPunct="0">
              <a:spcBef>
                <a:spcPct val="0"/>
              </a:spcBef>
              <a:spcAft>
                <a:spcPct val="0"/>
              </a:spcAft>
              <a:defRPr sz="900" b="1" i="1">
                <a:solidFill>
                  <a:schemeClr val="tx1"/>
                </a:solidFill>
                <a:latin typeface="Arial" panose="020B0604020202020204" pitchFamily="34" charset="0"/>
              </a:defRPr>
            </a:lvl7pPr>
            <a:lvl8pPr marL="3429000" indent="-228600" eaLnBrk="0" fontAlgn="base" hangingPunct="0">
              <a:spcBef>
                <a:spcPct val="0"/>
              </a:spcBef>
              <a:spcAft>
                <a:spcPct val="0"/>
              </a:spcAft>
              <a:defRPr sz="900" b="1" i="1">
                <a:solidFill>
                  <a:schemeClr val="tx1"/>
                </a:solidFill>
                <a:latin typeface="Arial" panose="020B0604020202020204" pitchFamily="34" charset="0"/>
              </a:defRPr>
            </a:lvl8pPr>
            <a:lvl9pPr marL="3886200" indent="-228600" eaLnBrk="0" fontAlgn="base" hangingPunct="0">
              <a:spcBef>
                <a:spcPct val="0"/>
              </a:spcBef>
              <a:spcAft>
                <a:spcPct val="0"/>
              </a:spcAft>
              <a:defRPr sz="900" b="1" i="1">
                <a:solidFill>
                  <a:schemeClr val="tx1"/>
                </a:solidFill>
                <a:latin typeface="Arial" panose="020B0604020202020204" pitchFamily="34" charset="0"/>
              </a:defRPr>
            </a:lvl9pPr>
          </a:lstStyle>
          <a:p>
            <a:endParaRPr lang="el-GR" altLang="el-GR"/>
          </a:p>
        </p:txBody>
      </p:sp>
      <p:sp>
        <p:nvSpPr>
          <p:cNvPr id="22" name="Text Box 6"/>
          <p:cNvSpPr txBox="1">
            <a:spLocks noChangeArrowheads="1"/>
          </p:cNvSpPr>
          <p:nvPr/>
        </p:nvSpPr>
        <p:spPr bwMode="auto">
          <a:xfrm>
            <a:off x="5858942" y="1454299"/>
            <a:ext cx="2016125" cy="523875"/>
          </a:xfrm>
          <a:prstGeom prst="rect">
            <a:avLst/>
          </a:prstGeom>
          <a:solidFill>
            <a:schemeClr val="bg1"/>
          </a:solidFill>
          <a:ln w="9525">
            <a:solidFill>
              <a:schemeClr val="tx1"/>
            </a:solidFill>
            <a:miter lim="800000"/>
            <a:headEnd/>
            <a:tailEnd/>
          </a:ln>
        </p:spPr>
        <p:txBody>
          <a:bodyPr>
            <a:spAutoFit/>
          </a:bodyPr>
          <a:lstStyle>
            <a:lvl1pPr>
              <a:defRPr sz="900" b="1" i="1">
                <a:solidFill>
                  <a:schemeClr val="tx1"/>
                </a:solidFill>
                <a:latin typeface="Arial" panose="020B0604020202020204" pitchFamily="34" charset="0"/>
              </a:defRPr>
            </a:lvl1pPr>
            <a:lvl2pPr marL="742950" indent="-285750">
              <a:defRPr sz="900" b="1" i="1">
                <a:solidFill>
                  <a:schemeClr val="tx1"/>
                </a:solidFill>
                <a:latin typeface="Arial" panose="020B0604020202020204" pitchFamily="34" charset="0"/>
              </a:defRPr>
            </a:lvl2pPr>
            <a:lvl3pPr marL="1143000" indent="-228600">
              <a:defRPr sz="900" b="1" i="1">
                <a:solidFill>
                  <a:schemeClr val="tx1"/>
                </a:solidFill>
                <a:latin typeface="Arial" panose="020B0604020202020204" pitchFamily="34" charset="0"/>
              </a:defRPr>
            </a:lvl3pPr>
            <a:lvl4pPr marL="1600200" indent="-228600">
              <a:defRPr sz="900" b="1" i="1">
                <a:solidFill>
                  <a:schemeClr val="tx1"/>
                </a:solidFill>
                <a:latin typeface="Arial" panose="020B0604020202020204" pitchFamily="34" charset="0"/>
              </a:defRPr>
            </a:lvl4pPr>
            <a:lvl5pPr marL="2057400" indent="-228600">
              <a:defRPr sz="900" b="1" i="1">
                <a:solidFill>
                  <a:schemeClr val="tx1"/>
                </a:solidFill>
                <a:latin typeface="Arial" panose="020B0604020202020204" pitchFamily="34" charset="0"/>
              </a:defRPr>
            </a:lvl5pPr>
            <a:lvl6pPr marL="2514600" indent="-228600" eaLnBrk="0" fontAlgn="base" hangingPunct="0">
              <a:spcBef>
                <a:spcPct val="0"/>
              </a:spcBef>
              <a:spcAft>
                <a:spcPct val="0"/>
              </a:spcAft>
              <a:defRPr sz="900" b="1" i="1">
                <a:solidFill>
                  <a:schemeClr val="tx1"/>
                </a:solidFill>
                <a:latin typeface="Arial" panose="020B0604020202020204" pitchFamily="34" charset="0"/>
              </a:defRPr>
            </a:lvl6pPr>
            <a:lvl7pPr marL="2971800" indent="-228600" eaLnBrk="0" fontAlgn="base" hangingPunct="0">
              <a:spcBef>
                <a:spcPct val="0"/>
              </a:spcBef>
              <a:spcAft>
                <a:spcPct val="0"/>
              </a:spcAft>
              <a:defRPr sz="900" b="1" i="1">
                <a:solidFill>
                  <a:schemeClr val="tx1"/>
                </a:solidFill>
                <a:latin typeface="Arial" panose="020B0604020202020204" pitchFamily="34" charset="0"/>
              </a:defRPr>
            </a:lvl7pPr>
            <a:lvl8pPr marL="3429000" indent="-228600" eaLnBrk="0" fontAlgn="base" hangingPunct="0">
              <a:spcBef>
                <a:spcPct val="0"/>
              </a:spcBef>
              <a:spcAft>
                <a:spcPct val="0"/>
              </a:spcAft>
              <a:defRPr sz="900" b="1" i="1">
                <a:solidFill>
                  <a:schemeClr val="tx1"/>
                </a:solidFill>
                <a:latin typeface="Arial" panose="020B0604020202020204" pitchFamily="34" charset="0"/>
              </a:defRPr>
            </a:lvl8pPr>
            <a:lvl9pPr marL="3886200" indent="-228600" eaLnBrk="0" fontAlgn="base" hangingPunct="0">
              <a:spcBef>
                <a:spcPct val="0"/>
              </a:spcBef>
              <a:spcAft>
                <a:spcPct val="0"/>
              </a:spcAft>
              <a:defRPr sz="900" b="1" i="1">
                <a:solidFill>
                  <a:schemeClr val="tx1"/>
                </a:solidFill>
                <a:latin typeface="Arial" panose="020B0604020202020204" pitchFamily="34" charset="0"/>
              </a:defRPr>
            </a:lvl9pPr>
          </a:lstStyle>
          <a:p>
            <a:pPr algn="ctr" eaLnBrk="1" hangingPunct="1">
              <a:spcBef>
                <a:spcPct val="50000"/>
              </a:spcBef>
            </a:pPr>
            <a:r>
              <a:rPr lang="el-GR" altLang="el-GR" sz="2800" dirty="0">
                <a:solidFill>
                  <a:srgbClr val="5075BC"/>
                </a:solidFill>
                <a:latin typeface="+mn-lt"/>
              </a:rPr>
              <a:t>ΦΙΛΙΠΠΟΙ</a:t>
            </a:r>
            <a:endParaRPr lang="de-DE" altLang="el-GR" sz="2800" dirty="0">
              <a:solidFill>
                <a:srgbClr val="5075BC"/>
              </a:solidFill>
              <a:latin typeface="+mn-lt"/>
            </a:endParaRPr>
          </a:p>
        </p:txBody>
      </p:sp>
      <p:sp>
        <p:nvSpPr>
          <p:cNvPr id="6" name="TextBox 5"/>
          <p:cNvSpPr txBox="1"/>
          <p:nvPr/>
        </p:nvSpPr>
        <p:spPr>
          <a:xfrm>
            <a:off x="8100392" y="6104179"/>
            <a:ext cx="360040" cy="216024"/>
          </a:xfrm>
          <a:prstGeom prst="rect">
            <a:avLst/>
          </a:prstGeom>
        </p:spPr>
        <p:txBody>
          <a:bodyPr vert="horz" wrap="square" lIns="91440" tIns="45720" rIns="91440" bIns="45720" rtlCol="0" anchor="ctr">
            <a:noAutofit/>
          </a:bodyPr>
          <a:lstStyle/>
          <a:p>
            <a:pPr algn="ctr"/>
            <a:r>
              <a:rPr lang="el-GR" sz="1500" dirty="0" smtClean="0"/>
              <a:t>7</a:t>
            </a:r>
          </a:p>
        </p:txBody>
      </p:sp>
    </p:spTree>
    <p:extLst>
      <p:ext uri="{BB962C8B-B14F-4D97-AF65-F5344CB8AC3E}">
        <p14:creationId xmlns:p14="http://schemas.microsoft.com/office/powerpoint/2010/main" val="401106601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22/9/2015 14:25:46"/>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7,2,3,"/>
</p:tagLst>
</file>

<file path=ppt/tags/tag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341E934B-BBB3-4AC5-969A-02001AD28912}">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1794</TotalTime>
  <Words>1385</Words>
  <Application>Microsoft Office PowerPoint</Application>
  <PresentationFormat>Προβολή στην οθόνη (4:3)</PresentationFormat>
  <Paragraphs>157</Paragraphs>
  <Slides>21</Slides>
  <Notes>12</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21</vt:i4>
      </vt:variant>
    </vt:vector>
  </HeadingPairs>
  <TitlesOfParts>
    <vt:vector size="27" baseType="lpstr">
      <vt:lpstr>ＭＳ Ｐゴシック</vt:lpstr>
      <vt:lpstr>Arial</vt:lpstr>
      <vt:lpstr>Calibri</vt:lpstr>
      <vt:lpstr>FrnkGothITC Bk BT</vt:lpstr>
      <vt:lpstr>Wingdings</vt:lpstr>
      <vt:lpstr>Θέμα του Office</vt:lpstr>
      <vt:lpstr>Ερμηνεία των Πράξεων των Αποστόλων</vt:lpstr>
      <vt:lpstr>Αρχή της Περιοδείας του Παύλου στο Αιγαίο</vt:lpstr>
      <vt:lpstr>2η Ιεραποστολική πορεία:  το ταξίδι προς την Τρωάδα</vt:lpstr>
      <vt:lpstr>Το ταξίδι προς την Τρωάδα Επιλογή Τιμόθεου και περιτομή</vt:lpstr>
      <vt:lpstr>Στα ενδότερα της Ασίας Το Αγ. Πνεύμα δυο φορές (!) ματαιώνει τα σχέδια του Παύλου</vt:lpstr>
      <vt:lpstr>Το ΌΧΙ του Αγ. Πνεύματος  Για πορεία στα μελλοντικά κλίματα της Κωνσταντινούπολης</vt:lpstr>
      <vt:lpstr>Παρουσίαση του PowerPoint</vt:lpstr>
      <vt:lpstr>Από την Τρωάδα στους Φιλίππους Μέσω Σαμοθράκης Νεάπολης (Καβάλας) και  Εγνατίας</vt:lpstr>
      <vt:lpstr>Φίλιπποι-Γεωγραφική θέση</vt:lpstr>
      <vt:lpstr> Οι εκ-πλήξεις μιας πορείας έως εσχάτων </vt:lpstr>
      <vt:lpstr> Οι εκ-πλήξεις μιας πορείας έως εσχάτων [2] </vt:lpstr>
      <vt:lpstr>ΌΧΙ πράξεις Αποστόλων αλλά μαρτυρία Πνεύματος</vt:lpstr>
      <vt:lpstr>Παρουσίαση του PowerPoint</vt:lpstr>
      <vt:lpstr>Τέλος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geran</cp:lastModifiedBy>
  <cp:revision>208</cp:revision>
  <dcterms:created xsi:type="dcterms:W3CDTF">2012-09-06T09:03:05Z</dcterms:created>
  <dcterms:modified xsi:type="dcterms:W3CDTF">2015-09-22T11:26:44Z</dcterms:modified>
</cp:coreProperties>
</file>