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300" r:id="rId4"/>
    <p:sldId id="301" r:id="rId5"/>
    <p:sldId id="302" r:id="rId6"/>
    <p:sldId id="280" r:id="rId7"/>
    <p:sldId id="290" r:id="rId8"/>
    <p:sldId id="295" r:id="rId9"/>
    <p:sldId id="299" r:id="rId10"/>
    <p:sldId id="292" r:id="rId11"/>
    <p:sldId id="291" r:id="rId12"/>
    <p:sldId id="29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92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47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9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9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9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9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9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9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9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9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Η μετρική της εκκλησιαστικής </a:t>
            </a:r>
            <a:r>
              <a:rPr lang="el-GR" sz="2800" dirty="0" smtClean="0"/>
              <a:t>υμνογραφίας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μετρική της εκκλησιαστικής </a:t>
            </a:r>
            <a:r>
              <a:rPr lang="el-GR" dirty="0" smtClean="0"/>
              <a:t>υμνογραφίας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1. Η μετρική των εκκλησιαστικών ύμνων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Προσωδία</a:t>
            </a:r>
            <a:r>
              <a:rPr lang="el-GR" sz="2800" dirty="0">
                <a:latin typeface="+mj-lt"/>
                <a:cs typeface="Palatino Linotype"/>
              </a:rPr>
              <a:t>: η απαγγελία του κειμένου με βάση την ποσότητα των συλλαβών (</a:t>
            </a:r>
            <a:r>
              <a:rPr lang="el-GR" sz="2800" dirty="0" smtClean="0">
                <a:latin typeface="+mj-lt"/>
                <a:cs typeface="Palatino Linotype"/>
              </a:rPr>
              <a:t>μακρό </a:t>
            </a:r>
            <a:r>
              <a:rPr lang="el-GR" sz="2800" dirty="0">
                <a:latin typeface="+mj-lt"/>
                <a:cs typeface="Palatino Linotype"/>
              </a:rPr>
              <a:t>και βραχύ).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Τονική </a:t>
            </a:r>
            <a:r>
              <a:rPr lang="el-GR" sz="2800" dirty="0">
                <a:latin typeface="+mj-lt"/>
                <a:cs typeface="Palatino Linotype"/>
              </a:rPr>
              <a:t>ρυθμοποιΐα: η ποιητική σύνθεση με βάση τον ρυθμό.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Οι </a:t>
            </a:r>
            <a:r>
              <a:rPr lang="el-GR" sz="2800" dirty="0">
                <a:latin typeface="+mj-lt"/>
                <a:cs typeface="Palatino Linotype"/>
              </a:rPr>
              <a:t>ύμνοι έχουν συντεθεί με βάση την </a:t>
            </a:r>
            <a:r>
              <a:rPr lang="el-GR" sz="2800" dirty="0" smtClean="0">
                <a:latin typeface="+mj-lt"/>
                <a:cs typeface="Palatino Linotype"/>
              </a:rPr>
              <a:t>τονική </a:t>
            </a:r>
            <a:r>
              <a:rPr lang="el-GR" sz="2800" dirty="0">
                <a:latin typeface="+mj-lt"/>
                <a:cs typeface="Palatino Linotype"/>
              </a:rPr>
              <a:t>ρυθμοποιΐα.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426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2. Ισοσυλλαβία και ομοτονία/ Ισοχρονία και </a:t>
            </a:r>
            <a:r>
              <a:rPr lang="el-GR" dirty="0" smtClean="0"/>
              <a:t>Τονή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Ο </a:t>
            </a:r>
            <a:r>
              <a:rPr lang="el-GR" sz="2800" dirty="0">
                <a:latin typeface="+mj-lt"/>
                <a:cs typeface="Palatino Linotype"/>
              </a:rPr>
              <a:t>νόμος της ομοτονίας και ισοσυλλαβίας των τροπαρίων: όταν τα διάφορα τροπάρια ενός </a:t>
            </a:r>
            <a:r>
              <a:rPr lang="el-GR" sz="2800" dirty="0" smtClean="0">
                <a:latin typeface="+mj-lt"/>
                <a:cs typeface="Palatino Linotype"/>
              </a:rPr>
              <a:t>υμνογραφήματος </a:t>
            </a:r>
            <a:r>
              <a:rPr lang="el-GR" sz="2800" dirty="0">
                <a:latin typeface="+mj-lt"/>
                <a:cs typeface="Palatino Linotype"/>
              </a:rPr>
              <a:t>π.χ. του Κανόνα) </a:t>
            </a:r>
            <a:r>
              <a:rPr lang="el-GR" sz="2800" dirty="0" smtClean="0">
                <a:latin typeface="+mj-lt"/>
                <a:cs typeface="Palatino Linotype"/>
              </a:rPr>
              <a:t>αποτελούνται </a:t>
            </a:r>
            <a:r>
              <a:rPr lang="el-GR" sz="2800" dirty="0">
                <a:latin typeface="+mj-lt"/>
                <a:cs typeface="Palatino Linotype"/>
              </a:rPr>
              <a:t>από ίσο αριθμό στίχων και συλλαβών και με </a:t>
            </a:r>
            <a:r>
              <a:rPr lang="el-GR" sz="2800" dirty="0" smtClean="0">
                <a:latin typeface="+mj-lt"/>
                <a:cs typeface="Palatino Linotype"/>
              </a:rPr>
              <a:t>καθωρισμένους </a:t>
            </a:r>
            <a:r>
              <a:rPr lang="el-GR" sz="2800" dirty="0">
                <a:latin typeface="+mj-lt"/>
                <a:cs typeface="Palatino Linotype"/>
              </a:rPr>
              <a:t>τόνους.</a:t>
            </a:r>
          </a:p>
        </p:txBody>
      </p:sp>
    </p:spTree>
    <p:extLst>
      <p:ext uri="{BB962C8B-B14F-4D97-AF65-F5344CB8AC3E}">
        <p14:creationId xmlns:p14="http://schemas.microsoft.com/office/powerpoint/2010/main" val="34714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latin typeface="+mj-lt"/>
                <a:cs typeface="Palatino Linotype"/>
              </a:rPr>
              <a:t>Ο </a:t>
            </a:r>
            <a:r>
              <a:rPr lang="el-GR" sz="2800" dirty="0">
                <a:latin typeface="+mj-lt"/>
                <a:cs typeface="Palatino Linotype"/>
              </a:rPr>
              <a:t>νόμος της «τονής» ή «συγκοπής»: η επέκταση ή σύμπτυξη των συλλαβών (δηλαδή, η μουσική επιβραχύνει ή επιμηκύνει τις συλλαβές με τον ίδιο τρόπο)/ Το μέλος μπορεί να μεταβάλει την μουσική ποιότητα των συλλαβών (να καταστήσει τις τονιζόμενες ως άτονες και το </a:t>
            </a:r>
            <a:r>
              <a:rPr lang="el-GR" sz="2800" dirty="0" smtClean="0">
                <a:latin typeface="+mj-lt"/>
                <a:cs typeface="Palatino Linotype"/>
              </a:rPr>
              <a:t>αντίστροφο</a:t>
            </a:r>
            <a:r>
              <a:rPr lang="el-GR" sz="2800" dirty="0">
                <a:latin typeface="+mj-lt"/>
                <a:cs typeface="Palatino Linotype"/>
              </a:rPr>
              <a:t>).</a:t>
            </a:r>
          </a:p>
          <a:p>
            <a:endParaRPr lang="el-G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8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451</Words>
  <Application>Microsoft Office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Η μετρική της εκκλησιαστικής υμνογραφίας</vt:lpstr>
      <vt:lpstr>1. Η μετρική των εκκλησιαστικών ύμνων</vt:lpstr>
      <vt:lpstr>2. Ισοσυλλαβία και ομοτονία/ Ισοχρονία και Τονή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184</cp:revision>
  <dcterms:created xsi:type="dcterms:W3CDTF">2012-09-06T09:03:05Z</dcterms:created>
  <dcterms:modified xsi:type="dcterms:W3CDTF">2015-09-23T12:32:12Z</dcterms:modified>
</cp:coreProperties>
</file>