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4.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5.xml" ContentType="application/vnd.openxmlformats-officedocument.presentationml.tags+xml"/>
  <Override PartName="/ppt/notesSlides/notesSlide13.xml" ContentType="application/vnd.openxmlformats-officedocument.presentationml.notesSlide+xml"/>
  <Override PartName="/ppt/tags/tag6.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tags/tag7.xml" ContentType="application/vnd.openxmlformats-officedocument.presentationml.tags+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tags/tag8.xml" ContentType="application/vnd.openxmlformats-officedocument.presentationml.tags+xml"/>
  <Override PartName="/ppt/notesSlides/notesSlide32.xml" ContentType="application/vnd.openxmlformats-officedocument.presentationml.notesSlide+xml"/>
  <Override PartName="/ppt/tags/tag9.xml" ContentType="application/vnd.openxmlformats-officedocument.presentationml.tags+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9"/>
  </p:notesMasterIdLst>
  <p:sldIdLst>
    <p:sldId id="256" r:id="rId3"/>
    <p:sldId id="331" r:id="rId4"/>
    <p:sldId id="332" r:id="rId5"/>
    <p:sldId id="333" r:id="rId6"/>
    <p:sldId id="356" r:id="rId7"/>
    <p:sldId id="357" r:id="rId8"/>
    <p:sldId id="358" r:id="rId9"/>
    <p:sldId id="337" r:id="rId10"/>
    <p:sldId id="359" r:id="rId11"/>
    <p:sldId id="339" r:id="rId12"/>
    <p:sldId id="360" r:id="rId13"/>
    <p:sldId id="341" r:id="rId14"/>
    <p:sldId id="370" r:id="rId15"/>
    <p:sldId id="371" r:id="rId16"/>
    <p:sldId id="369" r:id="rId17"/>
    <p:sldId id="361" r:id="rId18"/>
    <p:sldId id="372" r:id="rId19"/>
    <p:sldId id="347" r:id="rId20"/>
    <p:sldId id="362" r:id="rId21"/>
    <p:sldId id="363" r:id="rId22"/>
    <p:sldId id="364" r:id="rId23"/>
    <p:sldId id="366" r:id="rId24"/>
    <p:sldId id="352" r:id="rId25"/>
    <p:sldId id="367" r:id="rId26"/>
    <p:sldId id="354" r:id="rId27"/>
    <p:sldId id="368" r:id="rId28"/>
    <p:sldId id="355" r:id="rId29"/>
    <p:sldId id="373" r:id="rId30"/>
    <p:sldId id="322" r:id="rId31"/>
    <p:sldId id="376" r:id="rId32"/>
    <p:sldId id="324" r:id="rId33"/>
    <p:sldId id="325" r:id="rId34"/>
    <p:sldId id="326" r:id="rId35"/>
    <p:sldId id="374" r:id="rId36"/>
    <p:sldId id="375" r:id="rId37"/>
    <p:sldId id="329" r:id="rId38"/>
  </p:sldIdLst>
  <p:sldSz cx="9144000" cy="6858000" type="screen4x3"/>
  <p:notesSz cx="6858000" cy="9144000"/>
  <p:custDataLst>
    <p:tags r:id="rId40"/>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31"/>
            <p14:sldId id="332"/>
            <p14:sldId id="333"/>
            <p14:sldId id="356"/>
            <p14:sldId id="357"/>
            <p14:sldId id="358"/>
            <p14:sldId id="337"/>
            <p14:sldId id="359"/>
            <p14:sldId id="339"/>
            <p14:sldId id="360"/>
            <p14:sldId id="341"/>
            <p14:sldId id="370"/>
            <p14:sldId id="371"/>
            <p14:sldId id="369"/>
            <p14:sldId id="361"/>
            <p14:sldId id="372"/>
            <p14:sldId id="347"/>
            <p14:sldId id="362"/>
            <p14:sldId id="363"/>
            <p14:sldId id="364"/>
            <p14:sldId id="366"/>
            <p14:sldId id="352"/>
            <p14:sldId id="367"/>
            <p14:sldId id="354"/>
            <p14:sldId id="368"/>
            <p14:sldId id="355"/>
            <p14:sldId id="373"/>
            <p14:sldId id="322"/>
          </p14:sldIdLst>
        </p14:section>
        <p14:section name="Untitled Section" id="{0F1CB131-A6BD-43D0-B8D4-1F27CEF7A05E}">
          <p14:sldIdLst>
            <p14:sldId id="376"/>
            <p14:sldId id="324"/>
            <p14:sldId id="325"/>
            <p14:sldId id="326"/>
            <p14:sldId id="374"/>
            <p14:sldId id="375"/>
            <p14:sldId id="329"/>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 id="1" name="libstaff" initials="l"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F6FA"/>
    <a:srgbClr val="EFF2F7"/>
    <a:srgbClr val="E3E8F1"/>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379" autoAdjust="0"/>
    <p:restoredTop sz="86420" autoAdjust="0"/>
  </p:normalViewPr>
  <p:slideViewPr>
    <p:cSldViewPr>
      <p:cViewPr varScale="1">
        <p:scale>
          <a:sx n="97" d="100"/>
          <a:sy n="97" d="100"/>
        </p:scale>
        <p:origin x="-1938" y="-84"/>
      </p:cViewPr>
      <p:guideLst>
        <p:guide orient="horz" pos="2160"/>
        <p:guide pos="2880"/>
      </p:guideLst>
    </p:cSldViewPr>
  </p:slideViewPr>
  <p:outlineViewPr>
    <p:cViewPr>
      <p:scale>
        <a:sx n="33" d="100"/>
        <a:sy n="33" d="100"/>
      </p:scale>
      <p:origin x="0" y="-759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tags" Target="tags/tag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83819C-72E5-4E8B-83CA-814106D4E82C}" type="doc">
      <dgm:prSet loTypeId="urn:microsoft.com/office/officeart/2005/8/layout/lProcess1" loCatId="process" qsTypeId="urn:microsoft.com/office/officeart/2005/8/quickstyle/simple1" qsCatId="simple" csTypeId="urn:microsoft.com/office/officeart/2005/8/colors/accent1_2" csCatId="accent1" phldr="1"/>
      <dgm:spPr/>
      <dgm:t>
        <a:bodyPr/>
        <a:lstStyle/>
        <a:p>
          <a:endParaRPr lang="el-GR"/>
        </a:p>
      </dgm:t>
    </dgm:pt>
    <dgm:pt modelId="{2A8C7261-D465-4733-807F-C83DE08D47EF}">
      <dgm:prSet phldrT="[Text]"/>
      <dgm:spPr/>
      <dgm:t>
        <a:bodyPr/>
        <a:lstStyle/>
        <a:p>
          <a:r>
            <a:rPr lang="en-US" b="1" dirty="0" smtClean="0"/>
            <a:t>1</a:t>
          </a:r>
          <a:endParaRPr lang="el-GR" b="1" dirty="0"/>
        </a:p>
      </dgm:t>
    </dgm:pt>
    <dgm:pt modelId="{911B1EFD-CB7C-4E9E-A6D9-0B648C8B88C4}" type="parTrans" cxnId="{C884C56A-C8B7-469B-92D8-446203A100E4}">
      <dgm:prSet/>
      <dgm:spPr/>
      <dgm:t>
        <a:bodyPr/>
        <a:lstStyle/>
        <a:p>
          <a:endParaRPr lang="el-GR" b="1"/>
        </a:p>
      </dgm:t>
    </dgm:pt>
    <dgm:pt modelId="{EA117C26-DEA3-4C11-9C6D-10EAA2C366AD}" type="sibTrans" cxnId="{C884C56A-C8B7-469B-92D8-446203A100E4}">
      <dgm:prSet/>
      <dgm:spPr/>
      <dgm:t>
        <a:bodyPr/>
        <a:lstStyle/>
        <a:p>
          <a:endParaRPr lang="el-GR" b="1"/>
        </a:p>
      </dgm:t>
    </dgm:pt>
    <dgm:pt modelId="{D1576C55-B6F8-4D9A-8A91-D152247D8AFE}">
      <dgm:prSet phldrT="[Text]" custT="1"/>
      <dgm:spPr>
        <a:solidFill>
          <a:srgbClr val="F4F6FA">
            <a:alpha val="89804"/>
          </a:srgbClr>
        </a:solidFill>
      </dgm:spPr>
      <dgm:t>
        <a:bodyPr/>
        <a:lstStyle/>
        <a:p>
          <a:r>
            <a:rPr lang="en-US" sz="2200" b="1" dirty="0" smtClean="0"/>
            <a:t>Linguistic</a:t>
          </a:r>
          <a:endParaRPr lang="el-GR" sz="2200" b="1" dirty="0"/>
        </a:p>
      </dgm:t>
    </dgm:pt>
    <dgm:pt modelId="{D0F72161-BC27-4C10-A9DE-5C33D34BE989}" type="parTrans" cxnId="{1B8583B7-3858-4ECF-8488-5D454F78A10E}">
      <dgm:prSet/>
      <dgm:spPr/>
      <dgm:t>
        <a:bodyPr/>
        <a:lstStyle/>
        <a:p>
          <a:endParaRPr lang="el-GR" b="1"/>
        </a:p>
      </dgm:t>
    </dgm:pt>
    <dgm:pt modelId="{6729E851-3F48-446A-95B1-FF6D2D530D76}" type="sibTrans" cxnId="{1B8583B7-3858-4ECF-8488-5D454F78A10E}">
      <dgm:prSet/>
      <dgm:spPr/>
      <dgm:t>
        <a:bodyPr/>
        <a:lstStyle/>
        <a:p>
          <a:endParaRPr lang="el-GR" b="1"/>
        </a:p>
      </dgm:t>
    </dgm:pt>
    <dgm:pt modelId="{476B8A1C-97B5-48CD-B6E9-E910AA53C675}">
      <dgm:prSet phldrT="[Text]" custT="1"/>
      <dgm:spPr>
        <a:solidFill>
          <a:srgbClr val="F4F6FA">
            <a:alpha val="89804"/>
          </a:srgbClr>
        </a:solidFill>
      </dgm:spPr>
      <dgm:t>
        <a:bodyPr/>
        <a:lstStyle/>
        <a:p>
          <a:r>
            <a:rPr lang="en-US" sz="2200" b="1" dirty="0" smtClean="0"/>
            <a:t>Pragmatic</a:t>
          </a:r>
          <a:endParaRPr lang="el-GR" sz="2200" b="1" dirty="0"/>
        </a:p>
      </dgm:t>
    </dgm:pt>
    <dgm:pt modelId="{1CE0555B-C9C5-4937-ABEA-1E63F27DFCFC}" type="parTrans" cxnId="{27278B0D-A281-4181-A619-27252AEE3FC2}">
      <dgm:prSet/>
      <dgm:spPr/>
      <dgm:t>
        <a:bodyPr/>
        <a:lstStyle/>
        <a:p>
          <a:endParaRPr lang="el-GR" b="1"/>
        </a:p>
      </dgm:t>
    </dgm:pt>
    <dgm:pt modelId="{CDB1ACFF-9C6E-4D7D-A3B4-034956F4C8DA}" type="sibTrans" cxnId="{27278B0D-A281-4181-A619-27252AEE3FC2}">
      <dgm:prSet/>
      <dgm:spPr/>
      <dgm:t>
        <a:bodyPr/>
        <a:lstStyle/>
        <a:p>
          <a:endParaRPr lang="el-GR" b="1"/>
        </a:p>
      </dgm:t>
    </dgm:pt>
    <dgm:pt modelId="{76264054-941D-41ED-B266-CCA7EAA57F39}">
      <dgm:prSet phldrT="[Text]" custT="1"/>
      <dgm:spPr>
        <a:solidFill>
          <a:srgbClr val="F4F6FA">
            <a:alpha val="89804"/>
          </a:srgbClr>
        </a:solidFill>
      </dgm:spPr>
      <dgm:t>
        <a:bodyPr/>
        <a:lstStyle/>
        <a:p>
          <a:r>
            <a:rPr lang="en-US" sz="2200" b="1" dirty="0" smtClean="0"/>
            <a:t>Strategic competence</a:t>
          </a:r>
          <a:endParaRPr lang="el-GR" sz="2200" b="1" dirty="0"/>
        </a:p>
      </dgm:t>
    </dgm:pt>
    <dgm:pt modelId="{95591F1C-EB5E-412A-AF66-065ED263FE34}" type="parTrans" cxnId="{3787EA06-1367-4F31-A0FD-4925019D71E3}">
      <dgm:prSet/>
      <dgm:spPr/>
      <dgm:t>
        <a:bodyPr/>
        <a:lstStyle/>
        <a:p>
          <a:endParaRPr lang="el-GR" b="1"/>
        </a:p>
      </dgm:t>
    </dgm:pt>
    <dgm:pt modelId="{200D26CA-1CED-47E1-98F5-7DE6792B7394}" type="sibTrans" cxnId="{3787EA06-1367-4F31-A0FD-4925019D71E3}">
      <dgm:prSet/>
      <dgm:spPr/>
      <dgm:t>
        <a:bodyPr/>
        <a:lstStyle/>
        <a:p>
          <a:endParaRPr lang="el-GR" b="1"/>
        </a:p>
      </dgm:t>
    </dgm:pt>
    <dgm:pt modelId="{E5A7FB78-7C73-4ED6-B330-AE25F4139852}">
      <dgm:prSet phldrT="[Text]"/>
      <dgm:spPr/>
      <dgm:t>
        <a:bodyPr/>
        <a:lstStyle/>
        <a:p>
          <a:r>
            <a:rPr lang="en-US" b="1" dirty="0" smtClean="0"/>
            <a:t>2</a:t>
          </a:r>
          <a:endParaRPr lang="el-GR" b="1" dirty="0"/>
        </a:p>
      </dgm:t>
    </dgm:pt>
    <dgm:pt modelId="{1CBBA868-535B-4660-9175-6AABFB27C022}" type="parTrans" cxnId="{49496DB1-0ACD-46CF-8C7A-511BCBDB71CD}">
      <dgm:prSet/>
      <dgm:spPr/>
      <dgm:t>
        <a:bodyPr/>
        <a:lstStyle/>
        <a:p>
          <a:endParaRPr lang="el-GR" b="1"/>
        </a:p>
      </dgm:t>
    </dgm:pt>
    <dgm:pt modelId="{3019BD5F-162A-4904-845F-07732BB11C6F}" type="sibTrans" cxnId="{49496DB1-0ACD-46CF-8C7A-511BCBDB71CD}">
      <dgm:prSet/>
      <dgm:spPr/>
      <dgm:t>
        <a:bodyPr/>
        <a:lstStyle/>
        <a:p>
          <a:endParaRPr lang="el-GR" b="1"/>
        </a:p>
      </dgm:t>
    </dgm:pt>
    <dgm:pt modelId="{A6A0D4E3-11FD-46D3-94FF-931B4FC8E847}">
      <dgm:prSet phldrT="[Text]" custT="1"/>
      <dgm:spPr>
        <a:solidFill>
          <a:srgbClr val="F4F6FA">
            <a:alpha val="89804"/>
          </a:srgbClr>
        </a:solidFill>
      </dgm:spPr>
      <dgm:t>
        <a:bodyPr/>
        <a:lstStyle/>
        <a:p>
          <a:r>
            <a:rPr lang="en-US" sz="2200" b="1" dirty="0" smtClean="0"/>
            <a:t>Fluency</a:t>
          </a:r>
          <a:endParaRPr lang="el-GR" sz="2200" b="1" dirty="0"/>
        </a:p>
      </dgm:t>
    </dgm:pt>
    <dgm:pt modelId="{9212087F-A378-4DB8-B819-228A9E625A79}" type="parTrans" cxnId="{50A22293-47B7-4EC1-9034-F5D8AEFC9F7B}">
      <dgm:prSet/>
      <dgm:spPr/>
      <dgm:t>
        <a:bodyPr/>
        <a:lstStyle/>
        <a:p>
          <a:endParaRPr lang="el-GR" b="1"/>
        </a:p>
      </dgm:t>
    </dgm:pt>
    <dgm:pt modelId="{F901FD19-4AAC-4030-8B0C-D9CEDFB75437}" type="sibTrans" cxnId="{50A22293-47B7-4EC1-9034-F5D8AEFC9F7B}">
      <dgm:prSet/>
      <dgm:spPr/>
      <dgm:t>
        <a:bodyPr/>
        <a:lstStyle/>
        <a:p>
          <a:endParaRPr lang="el-GR" b="1"/>
        </a:p>
      </dgm:t>
    </dgm:pt>
    <dgm:pt modelId="{103CEC1F-8170-4CE0-B684-B39F552693C1}">
      <dgm:prSet phldrT="[Text]"/>
      <dgm:spPr/>
      <dgm:t>
        <a:bodyPr/>
        <a:lstStyle/>
        <a:p>
          <a:r>
            <a:rPr lang="en-US" b="1" dirty="0" smtClean="0"/>
            <a:t>3</a:t>
          </a:r>
          <a:endParaRPr lang="el-GR" b="1" dirty="0"/>
        </a:p>
      </dgm:t>
    </dgm:pt>
    <dgm:pt modelId="{1B1500DF-3F8B-46A8-869F-450F0D4961CB}" type="parTrans" cxnId="{3F66A96E-C692-47F3-9D7F-DA0C96ABE9DF}">
      <dgm:prSet/>
      <dgm:spPr/>
      <dgm:t>
        <a:bodyPr/>
        <a:lstStyle/>
        <a:p>
          <a:endParaRPr lang="el-GR" b="1"/>
        </a:p>
      </dgm:t>
    </dgm:pt>
    <dgm:pt modelId="{05DD35D6-ECF4-4357-BD0D-24231EA20427}" type="sibTrans" cxnId="{3F66A96E-C692-47F3-9D7F-DA0C96ABE9DF}">
      <dgm:prSet/>
      <dgm:spPr/>
      <dgm:t>
        <a:bodyPr/>
        <a:lstStyle/>
        <a:p>
          <a:endParaRPr lang="el-GR" b="1"/>
        </a:p>
      </dgm:t>
    </dgm:pt>
    <dgm:pt modelId="{4A41C6C5-67FD-433A-B51B-066814B1E931}">
      <dgm:prSet phldrT="[Text]" custT="1"/>
      <dgm:spPr>
        <a:solidFill>
          <a:srgbClr val="F4F6FA">
            <a:alpha val="89804"/>
          </a:srgbClr>
        </a:solidFill>
      </dgm:spPr>
      <dgm:t>
        <a:bodyPr/>
        <a:lstStyle/>
        <a:p>
          <a:r>
            <a:rPr lang="en-US" sz="2200" b="1" dirty="0" smtClean="0"/>
            <a:t>Performance</a:t>
          </a:r>
          <a:endParaRPr lang="el-GR" sz="2200" b="1" dirty="0"/>
        </a:p>
      </dgm:t>
    </dgm:pt>
    <dgm:pt modelId="{952713FB-9F59-4113-82B9-9A75F64F701F}" type="parTrans" cxnId="{6EC36940-209A-43A9-BAE3-8F06FAAE1002}">
      <dgm:prSet/>
      <dgm:spPr/>
      <dgm:t>
        <a:bodyPr/>
        <a:lstStyle/>
        <a:p>
          <a:endParaRPr lang="el-GR" b="1"/>
        </a:p>
      </dgm:t>
    </dgm:pt>
    <dgm:pt modelId="{89D2B1C7-C6BD-4EA4-B834-FD73206404B0}" type="sibTrans" cxnId="{6EC36940-209A-43A9-BAE3-8F06FAAE1002}">
      <dgm:prSet/>
      <dgm:spPr/>
      <dgm:t>
        <a:bodyPr/>
        <a:lstStyle/>
        <a:p>
          <a:endParaRPr lang="el-GR" b="1"/>
        </a:p>
      </dgm:t>
    </dgm:pt>
    <dgm:pt modelId="{273A9321-F219-4637-B2AB-52E95395C2D8}" type="pres">
      <dgm:prSet presAssocID="{E383819C-72E5-4E8B-83CA-814106D4E82C}" presName="Name0" presStyleCnt="0">
        <dgm:presLayoutVars>
          <dgm:dir/>
          <dgm:animLvl val="lvl"/>
          <dgm:resizeHandles val="exact"/>
        </dgm:presLayoutVars>
      </dgm:prSet>
      <dgm:spPr/>
      <dgm:t>
        <a:bodyPr/>
        <a:lstStyle/>
        <a:p>
          <a:endParaRPr lang="el-GR"/>
        </a:p>
      </dgm:t>
    </dgm:pt>
    <dgm:pt modelId="{F3BC56A8-AE11-462A-BD00-208EF19EF8BA}" type="pres">
      <dgm:prSet presAssocID="{2A8C7261-D465-4733-807F-C83DE08D47EF}" presName="vertFlow" presStyleCnt="0"/>
      <dgm:spPr/>
      <dgm:t>
        <a:bodyPr/>
        <a:lstStyle/>
        <a:p>
          <a:endParaRPr lang="el-GR"/>
        </a:p>
      </dgm:t>
    </dgm:pt>
    <dgm:pt modelId="{D139EC9C-A1B6-4240-8409-222E43D98F3B}" type="pres">
      <dgm:prSet presAssocID="{2A8C7261-D465-4733-807F-C83DE08D47EF}" presName="header" presStyleLbl="node1" presStyleIdx="0" presStyleCnt="3"/>
      <dgm:spPr/>
      <dgm:t>
        <a:bodyPr/>
        <a:lstStyle/>
        <a:p>
          <a:endParaRPr lang="el-GR"/>
        </a:p>
      </dgm:t>
    </dgm:pt>
    <dgm:pt modelId="{26475419-F5E7-491A-B149-7004992D49B7}" type="pres">
      <dgm:prSet presAssocID="{D0F72161-BC27-4C10-A9DE-5C33D34BE989}" presName="parTrans" presStyleLbl="sibTrans2D1" presStyleIdx="0" presStyleCnt="5"/>
      <dgm:spPr/>
      <dgm:t>
        <a:bodyPr/>
        <a:lstStyle/>
        <a:p>
          <a:endParaRPr lang="el-GR"/>
        </a:p>
      </dgm:t>
    </dgm:pt>
    <dgm:pt modelId="{2807873C-83FC-4485-B5F5-65E7ECC9857C}" type="pres">
      <dgm:prSet presAssocID="{D1576C55-B6F8-4D9A-8A91-D152247D8AFE}" presName="child" presStyleLbl="alignAccFollowNode1" presStyleIdx="0" presStyleCnt="5">
        <dgm:presLayoutVars>
          <dgm:chMax val="0"/>
          <dgm:bulletEnabled val="1"/>
        </dgm:presLayoutVars>
      </dgm:prSet>
      <dgm:spPr/>
      <dgm:t>
        <a:bodyPr/>
        <a:lstStyle/>
        <a:p>
          <a:endParaRPr lang="el-GR"/>
        </a:p>
      </dgm:t>
    </dgm:pt>
    <dgm:pt modelId="{8AE7E081-F3F9-4A2F-90BE-2185ACA75952}" type="pres">
      <dgm:prSet presAssocID="{6729E851-3F48-446A-95B1-FF6D2D530D76}" presName="sibTrans" presStyleLbl="sibTrans2D1" presStyleIdx="1" presStyleCnt="5"/>
      <dgm:spPr/>
      <dgm:t>
        <a:bodyPr/>
        <a:lstStyle/>
        <a:p>
          <a:endParaRPr lang="el-GR"/>
        </a:p>
      </dgm:t>
    </dgm:pt>
    <dgm:pt modelId="{B4865ABF-21B7-4085-BAF0-F05FF6AC2864}" type="pres">
      <dgm:prSet presAssocID="{476B8A1C-97B5-48CD-B6E9-E910AA53C675}" presName="child" presStyleLbl="alignAccFollowNode1" presStyleIdx="1" presStyleCnt="5">
        <dgm:presLayoutVars>
          <dgm:chMax val="0"/>
          <dgm:bulletEnabled val="1"/>
        </dgm:presLayoutVars>
      </dgm:prSet>
      <dgm:spPr/>
      <dgm:t>
        <a:bodyPr/>
        <a:lstStyle/>
        <a:p>
          <a:endParaRPr lang="el-GR"/>
        </a:p>
      </dgm:t>
    </dgm:pt>
    <dgm:pt modelId="{F543C83A-4A32-4527-B469-A56952EEA377}" type="pres">
      <dgm:prSet presAssocID="{CDB1ACFF-9C6E-4D7D-A3B4-034956F4C8DA}" presName="sibTrans" presStyleLbl="sibTrans2D1" presStyleIdx="2" presStyleCnt="5"/>
      <dgm:spPr/>
      <dgm:t>
        <a:bodyPr/>
        <a:lstStyle/>
        <a:p>
          <a:endParaRPr lang="el-GR"/>
        </a:p>
      </dgm:t>
    </dgm:pt>
    <dgm:pt modelId="{D789ADC1-B79F-4923-AC98-14EEFE9C628B}" type="pres">
      <dgm:prSet presAssocID="{76264054-941D-41ED-B266-CCA7EAA57F39}" presName="child" presStyleLbl="alignAccFollowNode1" presStyleIdx="2" presStyleCnt="5">
        <dgm:presLayoutVars>
          <dgm:chMax val="0"/>
          <dgm:bulletEnabled val="1"/>
        </dgm:presLayoutVars>
      </dgm:prSet>
      <dgm:spPr/>
      <dgm:t>
        <a:bodyPr/>
        <a:lstStyle/>
        <a:p>
          <a:endParaRPr lang="el-GR"/>
        </a:p>
      </dgm:t>
    </dgm:pt>
    <dgm:pt modelId="{07F0CC40-04B3-4FC4-A28E-EF74F2E61350}" type="pres">
      <dgm:prSet presAssocID="{2A8C7261-D465-4733-807F-C83DE08D47EF}" presName="hSp" presStyleCnt="0"/>
      <dgm:spPr/>
      <dgm:t>
        <a:bodyPr/>
        <a:lstStyle/>
        <a:p>
          <a:endParaRPr lang="el-GR"/>
        </a:p>
      </dgm:t>
    </dgm:pt>
    <dgm:pt modelId="{488FFAE8-71B7-4460-8F20-5CC454DDA67C}" type="pres">
      <dgm:prSet presAssocID="{E5A7FB78-7C73-4ED6-B330-AE25F4139852}" presName="vertFlow" presStyleCnt="0"/>
      <dgm:spPr/>
      <dgm:t>
        <a:bodyPr/>
        <a:lstStyle/>
        <a:p>
          <a:endParaRPr lang="el-GR"/>
        </a:p>
      </dgm:t>
    </dgm:pt>
    <dgm:pt modelId="{79327C77-6F8C-4141-9FF2-47BF45136D19}" type="pres">
      <dgm:prSet presAssocID="{E5A7FB78-7C73-4ED6-B330-AE25F4139852}" presName="header" presStyleLbl="node1" presStyleIdx="1" presStyleCnt="3"/>
      <dgm:spPr/>
      <dgm:t>
        <a:bodyPr/>
        <a:lstStyle/>
        <a:p>
          <a:endParaRPr lang="el-GR"/>
        </a:p>
      </dgm:t>
    </dgm:pt>
    <dgm:pt modelId="{5CE04908-FB1D-4DA7-A1CC-96C474567456}" type="pres">
      <dgm:prSet presAssocID="{9212087F-A378-4DB8-B819-228A9E625A79}" presName="parTrans" presStyleLbl="sibTrans2D1" presStyleIdx="3" presStyleCnt="5"/>
      <dgm:spPr/>
      <dgm:t>
        <a:bodyPr/>
        <a:lstStyle/>
        <a:p>
          <a:endParaRPr lang="el-GR"/>
        </a:p>
      </dgm:t>
    </dgm:pt>
    <dgm:pt modelId="{0A60F221-DA01-4969-A035-79FA42DFA42A}" type="pres">
      <dgm:prSet presAssocID="{A6A0D4E3-11FD-46D3-94FF-931B4FC8E847}" presName="child" presStyleLbl="alignAccFollowNode1" presStyleIdx="3" presStyleCnt="5">
        <dgm:presLayoutVars>
          <dgm:chMax val="0"/>
          <dgm:bulletEnabled val="1"/>
        </dgm:presLayoutVars>
      </dgm:prSet>
      <dgm:spPr/>
      <dgm:t>
        <a:bodyPr/>
        <a:lstStyle/>
        <a:p>
          <a:endParaRPr lang="el-GR"/>
        </a:p>
      </dgm:t>
    </dgm:pt>
    <dgm:pt modelId="{A7DDC921-A2A1-428C-8EB8-6A779F9BB6C0}" type="pres">
      <dgm:prSet presAssocID="{E5A7FB78-7C73-4ED6-B330-AE25F4139852}" presName="hSp" presStyleCnt="0"/>
      <dgm:spPr/>
      <dgm:t>
        <a:bodyPr/>
        <a:lstStyle/>
        <a:p>
          <a:endParaRPr lang="el-GR"/>
        </a:p>
      </dgm:t>
    </dgm:pt>
    <dgm:pt modelId="{D460B345-3740-415E-BF57-D018F93CD184}" type="pres">
      <dgm:prSet presAssocID="{103CEC1F-8170-4CE0-B684-B39F552693C1}" presName="vertFlow" presStyleCnt="0"/>
      <dgm:spPr/>
      <dgm:t>
        <a:bodyPr/>
        <a:lstStyle/>
        <a:p>
          <a:endParaRPr lang="el-GR"/>
        </a:p>
      </dgm:t>
    </dgm:pt>
    <dgm:pt modelId="{A24D0FF5-EF51-4994-A32F-55F9EBDB6190}" type="pres">
      <dgm:prSet presAssocID="{103CEC1F-8170-4CE0-B684-B39F552693C1}" presName="header" presStyleLbl="node1" presStyleIdx="2" presStyleCnt="3"/>
      <dgm:spPr/>
      <dgm:t>
        <a:bodyPr/>
        <a:lstStyle/>
        <a:p>
          <a:endParaRPr lang="el-GR"/>
        </a:p>
      </dgm:t>
    </dgm:pt>
    <dgm:pt modelId="{4B52AD79-71CE-4962-89D3-8C1574E314BA}" type="pres">
      <dgm:prSet presAssocID="{952713FB-9F59-4113-82B9-9A75F64F701F}" presName="parTrans" presStyleLbl="sibTrans2D1" presStyleIdx="4" presStyleCnt="5"/>
      <dgm:spPr/>
      <dgm:t>
        <a:bodyPr/>
        <a:lstStyle/>
        <a:p>
          <a:endParaRPr lang="el-GR"/>
        </a:p>
      </dgm:t>
    </dgm:pt>
    <dgm:pt modelId="{9AE9E8B1-A932-4532-B0DE-13C5DF9B941B}" type="pres">
      <dgm:prSet presAssocID="{4A41C6C5-67FD-433A-B51B-066814B1E931}" presName="child" presStyleLbl="alignAccFollowNode1" presStyleIdx="4" presStyleCnt="5">
        <dgm:presLayoutVars>
          <dgm:chMax val="0"/>
          <dgm:bulletEnabled val="1"/>
        </dgm:presLayoutVars>
      </dgm:prSet>
      <dgm:spPr/>
      <dgm:t>
        <a:bodyPr/>
        <a:lstStyle/>
        <a:p>
          <a:endParaRPr lang="el-GR"/>
        </a:p>
      </dgm:t>
    </dgm:pt>
  </dgm:ptLst>
  <dgm:cxnLst>
    <dgm:cxn modelId="{E1D9D94C-7662-4B3F-87CC-04345E2C0CF6}" type="presOf" srcId="{476B8A1C-97B5-48CD-B6E9-E910AA53C675}" destId="{B4865ABF-21B7-4085-BAF0-F05FF6AC2864}" srcOrd="0" destOrd="0" presId="urn:microsoft.com/office/officeart/2005/8/layout/lProcess1"/>
    <dgm:cxn modelId="{01F51087-9D7D-4195-B1B3-3AEFB2A16D04}" type="presOf" srcId="{D0F72161-BC27-4C10-A9DE-5C33D34BE989}" destId="{26475419-F5E7-491A-B149-7004992D49B7}" srcOrd="0" destOrd="0" presId="urn:microsoft.com/office/officeart/2005/8/layout/lProcess1"/>
    <dgm:cxn modelId="{50A22293-47B7-4EC1-9034-F5D8AEFC9F7B}" srcId="{E5A7FB78-7C73-4ED6-B330-AE25F4139852}" destId="{A6A0D4E3-11FD-46D3-94FF-931B4FC8E847}" srcOrd="0" destOrd="0" parTransId="{9212087F-A378-4DB8-B819-228A9E625A79}" sibTransId="{F901FD19-4AAC-4030-8B0C-D9CEDFB75437}"/>
    <dgm:cxn modelId="{DBC218A6-75FA-4FF4-96C2-24D594C2AB81}" type="presOf" srcId="{6729E851-3F48-446A-95B1-FF6D2D530D76}" destId="{8AE7E081-F3F9-4A2F-90BE-2185ACA75952}" srcOrd="0" destOrd="0" presId="urn:microsoft.com/office/officeart/2005/8/layout/lProcess1"/>
    <dgm:cxn modelId="{27278B0D-A281-4181-A619-27252AEE3FC2}" srcId="{2A8C7261-D465-4733-807F-C83DE08D47EF}" destId="{476B8A1C-97B5-48CD-B6E9-E910AA53C675}" srcOrd="1" destOrd="0" parTransId="{1CE0555B-C9C5-4937-ABEA-1E63F27DFCFC}" sibTransId="{CDB1ACFF-9C6E-4D7D-A3B4-034956F4C8DA}"/>
    <dgm:cxn modelId="{49496DB1-0ACD-46CF-8C7A-511BCBDB71CD}" srcId="{E383819C-72E5-4E8B-83CA-814106D4E82C}" destId="{E5A7FB78-7C73-4ED6-B330-AE25F4139852}" srcOrd="1" destOrd="0" parTransId="{1CBBA868-535B-4660-9175-6AABFB27C022}" sibTransId="{3019BD5F-162A-4904-845F-07732BB11C6F}"/>
    <dgm:cxn modelId="{404C77C8-7E97-4892-B091-0021E2E8AB0D}" type="presOf" srcId="{CDB1ACFF-9C6E-4D7D-A3B4-034956F4C8DA}" destId="{F543C83A-4A32-4527-B469-A56952EEA377}" srcOrd="0" destOrd="0" presId="urn:microsoft.com/office/officeart/2005/8/layout/lProcess1"/>
    <dgm:cxn modelId="{6EC36940-209A-43A9-BAE3-8F06FAAE1002}" srcId="{103CEC1F-8170-4CE0-B684-B39F552693C1}" destId="{4A41C6C5-67FD-433A-B51B-066814B1E931}" srcOrd="0" destOrd="0" parTransId="{952713FB-9F59-4113-82B9-9A75F64F701F}" sibTransId="{89D2B1C7-C6BD-4EA4-B834-FD73206404B0}"/>
    <dgm:cxn modelId="{5C1486A4-BDCB-495D-8C8B-BDB836A341C5}" type="presOf" srcId="{E383819C-72E5-4E8B-83CA-814106D4E82C}" destId="{273A9321-F219-4637-B2AB-52E95395C2D8}" srcOrd="0" destOrd="0" presId="urn:microsoft.com/office/officeart/2005/8/layout/lProcess1"/>
    <dgm:cxn modelId="{C884C56A-C8B7-469B-92D8-446203A100E4}" srcId="{E383819C-72E5-4E8B-83CA-814106D4E82C}" destId="{2A8C7261-D465-4733-807F-C83DE08D47EF}" srcOrd="0" destOrd="0" parTransId="{911B1EFD-CB7C-4E9E-A6D9-0B648C8B88C4}" sibTransId="{EA117C26-DEA3-4C11-9C6D-10EAA2C366AD}"/>
    <dgm:cxn modelId="{D1BCADCF-093A-4712-958B-BB24D3F7C90E}" type="presOf" srcId="{103CEC1F-8170-4CE0-B684-B39F552693C1}" destId="{A24D0FF5-EF51-4994-A32F-55F9EBDB6190}" srcOrd="0" destOrd="0" presId="urn:microsoft.com/office/officeart/2005/8/layout/lProcess1"/>
    <dgm:cxn modelId="{EAE5B2D4-99D9-4475-B0CA-B16F167C19ED}" type="presOf" srcId="{D1576C55-B6F8-4D9A-8A91-D152247D8AFE}" destId="{2807873C-83FC-4485-B5F5-65E7ECC9857C}" srcOrd="0" destOrd="0" presId="urn:microsoft.com/office/officeart/2005/8/layout/lProcess1"/>
    <dgm:cxn modelId="{3F66A96E-C692-47F3-9D7F-DA0C96ABE9DF}" srcId="{E383819C-72E5-4E8B-83CA-814106D4E82C}" destId="{103CEC1F-8170-4CE0-B684-B39F552693C1}" srcOrd="2" destOrd="0" parTransId="{1B1500DF-3F8B-46A8-869F-450F0D4961CB}" sibTransId="{05DD35D6-ECF4-4357-BD0D-24231EA20427}"/>
    <dgm:cxn modelId="{1B8583B7-3858-4ECF-8488-5D454F78A10E}" srcId="{2A8C7261-D465-4733-807F-C83DE08D47EF}" destId="{D1576C55-B6F8-4D9A-8A91-D152247D8AFE}" srcOrd="0" destOrd="0" parTransId="{D0F72161-BC27-4C10-A9DE-5C33D34BE989}" sibTransId="{6729E851-3F48-446A-95B1-FF6D2D530D76}"/>
    <dgm:cxn modelId="{3787EA06-1367-4F31-A0FD-4925019D71E3}" srcId="{2A8C7261-D465-4733-807F-C83DE08D47EF}" destId="{76264054-941D-41ED-B266-CCA7EAA57F39}" srcOrd="2" destOrd="0" parTransId="{95591F1C-EB5E-412A-AF66-065ED263FE34}" sibTransId="{200D26CA-1CED-47E1-98F5-7DE6792B7394}"/>
    <dgm:cxn modelId="{94C5AA4C-EB6C-4863-8624-66703F7DEADD}" type="presOf" srcId="{952713FB-9F59-4113-82B9-9A75F64F701F}" destId="{4B52AD79-71CE-4962-89D3-8C1574E314BA}" srcOrd="0" destOrd="0" presId="urn:microsoft.com/office/officeart/2005/8/layout/lProcess1"/>
    <dgm:cxn modelId="{0499A34C-B5E5-4F7B-BFF9-74583E7327F8}" type="presOf" srcId="{E5A7FB78-7C73-4ED6-B330-AE25F4139852}" destId="{79327C77-6F8C-4141-9FF2-47BF45136D19}" srcOrd="0" destOrd="0" presId="urn:microsoft.com/office/officeart/2005/8/layout/lProcess1"/>
    <dgm:cxn modelId="{302412E2-D4A0-49F5-8030-A4D6460AE246}" type="presOf" srcId="{2A8C7261-D465-4733-807F-C83DE08D47EF}" destId="{D139EC9C-A1B6-4240-8409-222E43D98F3B}" srcOrd="0" destOrd="0" presId="urn:microsoft.com/office/officeart/2005/8/layout/lProcess1"/>
    <dgm:cxn modelId="{8A40C044-0883-4394-876F-D023422FA386}" type="presOf" srcId="{A6A0D4E3-11FD-46D3-94FF-931B4FC8E847}" destId="{0A60F221-DA01-4969-A035-79FA42DFA42A}" srcOrd="0" destOrd="0" presId="urn:microsoft.com/office/officeart/2005/8/layout/lProcess1"/>
    <dgm:cxn modelId="{3398EBB6-19BF-4AA7-926B-BE2C73D2B5D5}" type="presOf" srcId="{76264054-941D-41ED-B266-CCA7EAA57F39}" destId="{D789ADC1-B79F-4923-AC98-14EEFE9C628B}" srcOrd="0" destOrd="0" presId="urn:microsoft.com/office/officeart/2005/8/layout/lProcess1"/>
    <dgm:cxn modelId="{2CA1E248-805B-40BD-8866-02825F081B8E}" type="presOf" srcId="{9212087F-A378-4DB8-B819-228A9E625A79}" destId="{5CE04908-FB1D-4DA7-A1CC-96C474567456}" srcOrd="0" destOrd="0" presId="urn:microsoft.com/office/officeart/2005/8/layout/lProcess1"/>
    <dgm:cxn modelId="{87B45ECA-6C6B-45F7-91C2-F1F1862BCCB1}" type="presOf" srcId="{4A41C6C5-67FD-433A-B51B-066814B1E931}" destId="{9AE9E8B1-A932-4532-B0DE-13C5DF9B941B}" srcOrd="0" destOrd="0" presId="urn:microsoft.com/office/officeart/2005/8/layout/lProcess1"/>
    <dgm:cxn modelId="{301E3A99-DB12-48C7-AF71-5DD3556F1598}" type="presParOf" srcId="{273A9321-F219-4637-B2AB-52E95395C2D8}" destId="{F3BC56A8-AE11-462A-BD00-208EF19EF8BA}" srcOrd="0" destOrd="0" presId="urn:microsoft.com/office/officeart/2005/8/layout/lProcess1"/>
    <dgm:cxn modelId="{CBAA108C-9A67-4CE1-8AA3-AB43D6D20C26}" type="presParOf" srcId="{F3BC56A8-AE11-462A-BD00-208EF19EF8BA}" destId="{D139EC9C-A1B6-4240-8409-222E43D98F3B}" srcOrd="0" destOrd="0" presId="urn:microsoft.com/office/officeart/2005/8/layout/lProcess1"/>
    <dgm:cxn modelId="{9E4C5B5A-0795-48E4-A249-B2B955354D5F}" type="presParOf" srcId="{F3BC56A8-AE11-462A-BD00-208EF19EF8BA}" destId="{26475419-F5E7-491A-B149-7004992D49B7}" srcOrd="1" destOrd="0" presId="urn:microsoft.com/office/officeart/2005/8/layout/lProcess1"/>
    <dgm:cxn modelId="{F9158DE4-9A4B-4E14-9762-6361B2E08E45}" type="presParOf" srcId="{F3BC56A8-AE11-462A-BD00-208EF19EF8BA}" destId="{2807873C-83FC-4485-B5F5-65E7ECC9857C}" srcOrd="2" destOrd="0" presId="urn:microsoft.com/office/officeart/2005/8/layout/lProcess1"/>
    <dgm:cxn modelId="{9C561D4A-321A-40DB-A34E-23C17E229CC4}" type="presParOf" srcId="{F3BC56A8-AE11-462A-BD00-208EF19EF8BA}" destId="{8AE7E081-F3F9-4A2F-90BE-2185ACA75952}" srcOrd="3" destOrd="0" presId="urn:microsoft.com/office/officeart/2005/8/layout/lProcess1"/>
    <dgm:cxn modelId="{8651274E-C93F-496D-AC71-42315F67E86D}" type="presParOf" srcId="{F3BC56A8-AE11-462A-BD00-208EF19EF8BA}" destId="{B4865ABF-21B7-4085-BAF0-F05FF6AC2864}" srcOrd="4" destOrd="0" presId="urn:microsoft.com/office/officeart/2005/8/layout/lProcess1"/>
    <dgm:cxn modelId="{701C3C02-94A6-4095-A0CA-8D042D6CE0A6}" type="presParOf" srcId="{F3BC56A8-AE11-462A-BD00-208EF19EF8BA}" destId="{F543C83A-4A32-4527-B469-A56952EEA377}" srcOrd="5" destOrd="0" presId="urn:microsoft.com/office/officeart/2005/8/layout/lProcess1"/>
    <dgm:cxn modelId="{7AA14579-75C3-4D9C-B3C8-3DE28B7CFFAC}" type="presParOf" srcId="{F3BC56A8-AE11-462A-BD00-208EF19EF8BA}" destId="{D789ADC1-B79F-4923-AC98-14EEFE9C628B}" srcOrd="6" destOrd="0" presId="urn:microsoft.com/office/officeart/2005/8/layout/lProcess1"/>
    <dgm:cxn modelId="{874C1E1C-D76B-44CF-A269-C628B83CCF40}" type="presParOf" srcId="{273A9321-F219-4637-B2AB-52E95395C2D8}" destId="{07F0CC40-04B3-4FC4-A28E-EF74F2E61350}" srcOrd="1" destOrd="0" presId="urn:microsoft.com/office/officeart/2005/8/layout/lProcess1"/>
    <dgm:cxn modelId="{4908043B-88A0-46E5-9B19-DDC232C3FB56}" type="presParOf" srcId="{273A9321-F219-4637-B2AB-52E95395C2D8}" destId="{488FFAE8-71B7-4460-8F20-5CC454DDA67C}" srcOrd="2" destOrd="0" presId="urn:microsoft.com/office/officeart/2005/8/layout/lProcess1"/>
    <dgm:cxn modelId="{92733B68-9267-4A0E-9B88-644DD40B1E71}" type="presParOf" srcId="{488FFAE8-71B7-4460-8F20-5CC454DDA67C}" destId="{79327C77-6F8C-4141-9FF2-47BF45136D19}" srcOrd="0" destOrd="0" presId="urn:microsoft.com/office/officeart/2005/8/layout/lProcess1"/>
    <dgm:cxn modelId="{B2E04346-1161-4A8B-81C4-2FC56AA0D3D7}" type="presParOf" srcId="{488FFAE8-71B7-4460-8F20-5CC454DDA67C}" destId="{5CE04908-FB1D-4DA7-A1CC-96C474567456}" srcOrd="1" destOrd="0" presId="urn:microsoft.com/office/officeart/2005/8/layout/lProcess1"/>
    <dgm:cxn modelId="{165496EF-BAD0-4AEF-8612-6053381E26A4}" type="presParOf" srcId="{488FFAE8-71B7-4460-8F20-5CC454DDA67C}" destId="{0A60F221-DA01-4969-A035-79FA42DFA42A}" srcOrd="2" destOrd="0" presId="urn:microsoft.com/office/officeart/2005/8/layout/lProcess1"/>
    <dgm:cxn modelId="{F74941B9-4F8B-42AB-A0DA-B721C2E3F590}" type="presParOf" srcId="{273A9321-F219-4637-B2AB-52E95395C2D8}" destId="{A7DDC921-A2A1-428C-8EB8-6A779F9BB6C0}" srcOrd="3" destOrd="0" presId="urn:microsoft.com/office/officeart/2005/8/layout/lProcess1"/>
    <dgm:cxn modelId="{4E490D52-0187-4960-BBDE-2ACACBB119DE}" type="presParOf" srcId="{273A9321-F219-4637-B2AB-52E95395C2D8}" destId="{D460B345-3740-415E-BF57-D018F93CD184}" srcOrd="4" destOrd="0" presId="urn:microsoft.com/office/officeart/2005/8/layout/lProcess1"/>
    <dgm:cxn modelId="{1CF201F9-EB9C-40EC-BFBD-F5E7DD89FC2E}" type="presParOf" srcId="{D460B345-3740-415E-BF57-D018F93CD184}" destId="{A24D0FF5-EF51-4994-A32F-55F9EBDB6190}" srcOrd="0" destOrd="0" presId="urn:microsoft.com/office/officeart/2005/8/layout/lProcess1"/>
    <dgm:cxn modelId="{123326D6-E212-4857-9FA4-57C0455A4E97}" type="presParOf" srcId="{D460B345-3740-415E-BF57-D018F93CD184}" destId="{4B52AD79-71CE-4962-89D3-8C1574E314BA}" srcOrd="1" destOrd="0" presId="urn:microsoft.com/office/officeart/2005/8/layout/lProcess1"/>
    <dgm:cxn modelId="{3F5DC96E-1C9B-409D-B076-798D7F3185EC}" type="presParOf" srcId="{D460B345-3740-415E-BF57-D018F93CD184}" destId="{9AE9E8B1-A932-4532-B0DE-13C5DF9B941B}" srcOrd="2"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5CECB8-4BD5-4EA2-B7D3-561EC6A74359}" type="doc">
      <dgm:prSet loTypeId="urn:microsoft.com/office/officeart/2005/8/layout/hierarchy6" loCatId="hierarchy" qsTypeId="urn:microsoft.com/office/officeart/2005/8/quickstyle/simple4" qsCatId="simple" csTypeId="urn:microsoft.com/office/officeart/2005/8/colors/accent1_2" csCatId="accent1" phldr="1"/>
      <dgm:spPr/>
      <dgm:t>
        <a:bodyPr/>
        <a:lstStyle/>
        <a:p>
          <a:endParaRPr lang="el-GR"/>
        </a:p>
      </dgm:t>
    </dgm:pt>
    <dgm:pt modelId="{92A0D9A9-9081-4924-BC18-4419A9C7D82D}">
      <dgm:prSet phldrT="[Text]"/>
      <dgm:spPr/>
      <dgm:t>
        <a:bodyPr/>
        <a:lstStyle/>
        <a:p>
          <a:r>
            <a:rPr lang="en-US" b="1" dirty="0" smtClean="0"/>
            <a:t>Language Competence</a:t>
          </a:r>
          <a:endParaRPr lang="el-GR" b="1" dirty="0"/>
        </a:p>
      </dgm:t>
    </dgm:pt>
    <dgm:pt modelId="{7ECA69D4-99CF-43F0-9401-A38173A2A698}" type="parTrans" cxnId="{E6FC987B-DBDF-4BAF-9BAF-F39D4ADB10EF}">
      <dgm:prSet/>
      <dgm:spPr/>
      <dgm:t>
        <a:bodyPr/>
        <a:lstStyle/>
        <a:p>
          <a:endParaRPr lang="el-GR"/>
        </a:p>
      </dgm:t>
    </dgm:pt>
    <dgm:pt modelId="{B64652A6-5C1B-45B1-B3F5-E4AA05550F15}" type="sibTrans" cxnId="{E6FC987B-DBDF-4BAF-9BAF-F39D4ADB10EF}">
      <dgm:prSet/>
      <dgm:spPr/>
      <dgm:t>
        <a:bodyPr/>
        <a:lstStyle/>
        <a:p>
          <a:endParaRPr lang="el-GR"/>
        </a:p>
      </dgm:t>
    </dgm:pt>
    <dgm:pt modelId="{E30D13BF-98A3-4340-A150-28D857F87C1F}">
      <dgm:prSet phldrT="[Text]"/>
      <dgm:spPr/>
      <dgm:t>
        <a:bodyPr/>
        <a:lstStyle/>
        <a:p>
          <a:r>
            <a:rPr lang="en-US" dirty="0" err="1" smtClean="0"/>
            <a:t>Organisational</a:t>
          </a:r>
          <a:r>
            <a:rPr lang="en-US" dirty="0" smtClean="0"/>
            <a:t> Competence</a:t>
          </a:r>
          <a:endParaRPr lang="el-GR" dirty="0"/>
        </a:p>
      </dgm:t>
    </dgm:pt>
    <dgm:pt modelId="{60BB1878-C509-4DFC-A9FC-9D81112626E8}" type="parTrans" cxnId="{465F9820-2D35-46C5-9588-300DAC547B2C}">
      <dgm:prSet/>
      <dgm:spPr/>
      <dgm:t>
        <a:bodyPr/>
        <a:lstStyle/>
        <a:p>
          <a:endParaRPr lang="el-GR"/>
        </a:p>
      </dgm:t>
    </dgm:pt>
    <dgm:pt modelId="{3AE2A7E1-BA5D-4135-8350-64C38DF6545E}" type="sibTrans" cxnId="{465F9820-2D35-46C5-9588-300DAC547B2C}">
      <dgm:prSet/>
      <dgm:spPr/>
      <dgm:t>
        <a:bodyPr/>
        <a:lstStyle/>
        <a:p>
          <a:endParaRPr lang="el-GR"/>
        </a:p>
      </dgm:t>
    </dgm:pt>
    <dgm:pt modelId="{3A7A1B35-AB50-4EAC-9165-F2E26E4FA9BE}">
      <dgm:prSet phldrT="[Text]"/>
      <dgm:spPr/>
      <dgm:t>
        <a:bodyPr/>
        <a:lstStyle/>
        <a:p>
          <a:r>
            <a:rPr lang="en-US" dirty="0" smtClean="0"/>
            <a:t>Grammatical Competence</a:t>
          </a:r>
          <a:endParaRPr lang="el-GR" dirty="0"/>
        </a:p>
      </dgm:t>
    </dgm:pt>
    <dgm:pt modelId="{E3EC6E05-DAE3-4CED-983F-4B5CD2C3E20B}" type="parTrans" cxnId="{B9BD5AA1-2A09-4659-9844-A22EB2BD56A0}">
      <dgm:prSet/>
      <dgm:spPr/>
      <dgm:t>
        <a:bodyPr/>
        <a:lstStyle/>
        <a:p>
          <a:endParaRPr lang="el-GR"/>
        </a:p>
      </dgm:t>
    </dgm:pt>
    <dgm:pt modelId="{DC3DB72F-BD9B-4AF3-B1CB-1070C25107FB}" type="sibTrans" cxnId="{B9BD5AA1-2A09-4659-9844-A22EB2BD56A0}">
      <dgm:prSet/>
      <dgm:spPr/>
      <dgm:t>
        <a:bodyPr/>
        <a:lstStyle/>
        <a:p>
          <a:endParaRPr lang="el-GR"/>
        </a:p>
      </dgm:t>
    </dgm:pt>
    <dgm:pt modelId="{A6FB1AED-CD83-4CFB-96D2-06B46745E92E}">
      <dgm:prSet phldrT="[Text]"/>
      <dgm:spPr/>
      <dgm:t>
        <a:bodyPr/>
        <a:lstStyle/>
        <a:p>
          <a:r>
            <a:rPr lang="en-US" dirty="0" smtClean="0"/>
            <a:t>Textual Competence</a:t>
          </a:r>
          <a:endParaRPr lang="el-GR" dirty="0"/>
        </a:p>
      </dgm:t>
    </dgm:pt>
    <dgm:pt modelId="{3AAD23C8-FE41-4933-936A-BD9860B95899}" type="parTrans" cxnId="{40FFBAC4-21EB-460E-B612-30B4E83DD081}">
      <dgm:prSet/>
      <dgm:spPr/>
      <dgm:t>
        <a:bodyPr/>
        <a:lstStyle/>
        <a:p>
          <a:endParaRPr lang="el-GR"/>
        </a:p>
      </dgm:t>
    </dgm:pt>
    <dgm:pt modelId="{8870BAB1-1574-49EC-A7A9-FCE927ECF624}" type="sibTrans" cxnId="{40FFBAC4-21EB-460E-B612-30B4E83DD081}">
      <dgm:prSet/>
      <dgm:spPr/>
      <dgm:t>
        <a:bodyPr/>
        <a:lstStyle/>
        <a:p>
          <a:endParaRPr lang="el-GR"/>
        </a:p>
      </dgm:t>
    </dgm:pt>
    <dgm:pt modelId="{DBD8ED4F-3077-4E50-9798-2C73F13C273F}">
      <dgm:prSet phldrT="[Text]"/>
      <dgm:spPr/>
      <dgm:t>
        <a:bodyPr/>
        <a:lstStyle/>
        <a:p>
          <a:r>
            <a:rPr lang="en-US" dirty="0" smtClean="0"/>
            <a:t>Pragmatic Competence</a:t>
          </a:r>
          <a:endParaRPr lang="el-GR" dirty="0"/>
        </a:p>
      </dgm:t>
    </dgm:pt>
    <dgm:pt modelId="{3A8C51B9-8712-44F8-9748-5E7179F88108}" type="parTrans" cxnId="{28CA5C8E-7A47-4C53-81DC-592738BD0DFF}">
      <dgm:prSet/>
      <dgm:spPr/>
      <dgm:t>
        <a:bodyPr/>
        <a:lstStyle/>
        <a:p>
          <a:endParaRPr lang="el-GR"/>
        </a:p>
      </dgm:t>
    </dgm:pt>
    <dgm:pt modelId="{E02AB0C6-BFFE-4C18-8684-D593A33A9C6F}" type="sibTrans" cxnId="{28CA5C8E-7A47-4C53-81DC-592738BD0DFF}">
      <dgm:prSet/>
      <dgm:spPr/>
      <dgm:t>
        <a:bodyPr/>
        <a:lstStyle/>
        <a:p>
          <a:endParaRPr lang="el-GR"/>
        </a:p>
      </dgm:t>
    </dgm:pt>
    <dgm:pt modelId="{AA5E4112-DD16-487E-BF42-AEAD647369FF}">
      <dgm:prSet phldrT="[Text]"/>
      <dgm:spPr/>
      <dgm:t>
        <a:bodyPr/>
        <a:lstStyle/>
        <a:p>
          <a:r>
            <a:rPr lang="en-US" dirty="0" smtClean="0"/>
            <a:t>Illocutionary Competence</a:t>
          </a:r>
          <a:endParaRPr lang="el-GR" dirty="0"/>
        </a:p>
      </dgm:t>
    </dgm:pt>
    <dgm:pt modelId="{6EF8366C-B34C-4666-B665-17B23C6BD53E}" type="parTrans" cxnId="{9EEE4061-25F2-4606-B2DC-028A48CAA275}">
      <dgm:prSet/>
      <dgm:spPr/>
      <dgm:t>
        <a:bodyPr/>
        <a:lstStyle/>
        <a:p>
          <a:endParaRPr lang="el-GR"/>
        </a:p>
      </dgm:t>
    </dgm:pt>
    <dgm:pt modelId="{6B561781-5A34-4A44-AAB6-C16B81206E3B}" type="sibTrans" cxnId="{9EEE4061-25F2-4606-B2DC-028A48CAA275}">
      <dgm:prSet/>
      <dgm:spPr/>
      <dgm:t>
        <a:bodyPr/>
        <a:lstStyle/>
        <a:p>
          <a:endParaRPr lang="el-GR"/>
        </a:p>
      </dgm:t>
    </dgm:pt>
    <dgm:pt modelId="{2E722D17-6C19-4AD8-A47A-1CB7A06784AD}">
      <dgm:prSet phldrT="[Text]"/>
      <dgm:spPr/>
      <dgm:t>
        <a:bodyPr/>
        <a:lstStyle/>
        <a:p>
          <a:r>
            <a:rPr lang="en-US" dirty="0" smtClean="0"/>
            <a:t>Sociolinguistic Competence</a:t>
          </a:r>
          <a:endParaRPr lang="el-GR" dirty="0"/>
        </a:p>
      </dgm:t>
    </dgm:pt>
    <dgm:pt modelId="{71A73BDD-686F-43E7-A9EC-ADB25D768B78}" type="parTrans" cxnId="{32EE8184-23CC-4310-B7BB-FE7E30A3606A}">
      <dgm:prSet/>
      <dgm:spPr/>
      <dgm:t>
        <a:bodyPr/>
        <a:lstStyle/>
        <a:p>
          <a:endParaRPr lang="el-GR"/>
        </a:p>
      </dgm:t>
    </dgm:pt>
    <dgm:pt modelId="{1CD0302F-A31A-4C6F-BDDB-DFB3C7E9891F}" type="sibTrans" cxnId="{32EE8184-23CC-4310-B7BB-FE7E30A3606A}">
      <dgm:prSet/>
      <dgm:spPr/>
      <dgm:t>
        <a:bodyPr/>
        <a:lstStyle/>
        <a:p>
          <a:endParaRPr lang="el-GR"/>
        </a:p>
      </dgm:t>
    </dgm:pt>
    <dgm:pt modelId="{4FF1E08A-2696-47A9-82B3-B069315A2C28}" type="pres">
      <dgm:prSet presAssocID="{3A5CECB8-4BD5-4EA2-B7D3-561EC6A74359}" presName="mainComposite" presStyleCnt="0">
        <dgm:presLayoutVars>
          <dgm:chPref val="1"/>
          <dgm:dir/>
          <dgm:animOne val="branch"/>
          <dgm:animLvl val="lvl"/>
          <dgm:resizeHandles val="exact"/>
        </dgm:presLayoutVars>
      </dgm:prSet>
      <dgm:spPr/>
      <dgm:t>
        <a:bodyPr/>
        <a:lstStyle/>
        <a:p>
          <a:endParaRPr lang="en-GB"/>
        </a:p>
      </dgm:t>
    </dgm:pt>
    <dgm:pt modelId="{5EE4BC20-52DC-4AE7-8CA7-EB22EB6EE43B}" type="pres">
      <dgm:prSet presAssocID="{3A5CECB8-4BD5-4EA2-B7D3-561EC6A74359}" presName="hierFlow" presStyleCnt="0"/>
      <dgm:spPr/>
    </dgm:pt>
    <dgm:pt modelId="{50A59A19-6C41-47C3-AA17-3C805F7E280C}" type="pres">
      <dgm:prSet presAssocID="{3A5CECB8-4BD5-4EA2-B7D3-561EC6A74359}" presName="hierChild1" presStyleCnt="0">
        <dgm:presLayoutVars>
          <dgm:chPref val="1"/>
          <dgm:animOne val="branch"/>
          <dgm:animLvl val="lvl"/>
        </dgm:presLayoutVars>
      </dgm:prSet>
      <dgm:spPr/>
    </dgm:pt>
    <dgm:pt modelId="{7543A84D-5688-48D1-BFC4-852101BEF8E4}" type="pres">
      <dgm:prSet presAssocID="{92A0D9A9-9081-4924-BC18-4419A9C7D82D}" presName="Name14" presStyleCnt="0"/>
      <dgm:spPr/>
    </dgm:pt>
    <dgm:pt modelId="{20D11C32-8AD9-408C-AB08-9836B71F3A75}" type="pres">
      <dgm:prSet presAssocID="{92A0D9A9-9081-4924-BC18-4419A9C7D82D}" presName="level1Shape" presStyleLbl="node0" presStyleIdx="0" presStyleCnt="1">
        <dgm:presLayoutVars>
          <dgm:chPref val="3"/>
        </dgm:presLayoutVars>
      </dgm:prSet>
      <dgm:spPr/>
      <dgm:t>
        <a:bodyPr/>
        <a:lstStyle/>
        <a:p>
          <a:endParaRPr lang="en-GB"/>
        </a:p>
      </dgm:t>
    </dgm:pt>
    <dgm:pt modelId="{DEE63CF3-3125-4092-A7B1-44E2799333B4}" type="pres">
      <dgm:prSet presAssocID="{92A0D9A9-9081-4924-BC18-4419A9C7D82D}" presName="hierChild2" presStyleCnt="0"/>
      <dgm:spPr/>
    </dgm:pt>
    <dgm:pt modelId="{255E868A-E466-4A16-899C-E6E3D8CD2854}" type="pres">
      <dgm:prSet presAssocID="{60BB1878-C509-4DFC-A9FC-9D81112626E8}" presName="Name19" presStyleLbl="parChTrans1D2" presStyleIdx="0" presStyleCnt="2"/>
      <dgm:spPr/>
      <dgm:t>
        <a:bodyPr/>
        <a:lstStyle/>
        <a:p>
          <a:endParaRPr lang="en-GB"/>
        </a:p>
      </dgm:t>
    </dgm:pt>
    <dgm:pt modelId="{06CFFB92-2EFD-4FE3-8EE6-0C7862BA838F}" type="pres">
      <dgm:prSet presAssocID="{E30D13BF-98A3-4340-A150-28D857F87C1F}" presName="Name21" presStyleCnt="0"/>
      <dgm:spPr/>
    </dgm:pt>
    <dgm:pt modelId="{E1AF6168-2ED9-4C06-A989-2003B926E626}" type="pres">
      <dgm:prSet presAssocID="{E30D13BF-98A3-4340-A150-28D857F87C1F}" presName="level2Shape" presStyleLbl="node2" presStyleIdx="0" presStyleCnt="2"/>
      <dgm:spPr/>
      <dgm:t>
        <a:bodyPr/>
        <a:lstStyle/>
        <a:p>
          <a:endParaRPr lang="en-GB"/>
        </a:p>
      </dgm:t>
    </dgm:pt>
    <dgm:pt modelId="{7A7911AF-37BC-43D8-9F3D-D76514BA4617}" type="pres">
      <dgm:prSet presAssocID="{E30D13BF-98A3-4340-A150-28D857F87C1F}" presName="hierChild3" presStyleCnt="0"/>
      <dgm:spPr/>
    </dgm:pt>
    <dgm:pt modelId="{CCA24F59-FC82-45E7-B54E-8F1BD92D61BF}" type="pres">
      <dgm:prSet presAssocID="{E3EC6E05-DAE3-4CED-983F-4B5CD2C3E20B}" presName="Name19" presStyleLbl="parChTrans1D3" presStyleIdx="0" presStyleCnt="4"/>
      <dgm:spPr/>
      <dgm:t>
        <a:bodyPr/>
        <a:lstStyle/>
        <a:p>
          <a:endParaRPr lang="en-GB"/>
        </a:p>
      </dgm:t>
    </dgm:pt>
    <dgm:pt modelId="{A66BCB97-3767-4DE7-B4EF-1BA4B9F8A0E6}" type="pres">
      <dgm:prSet presAssocID="{3A7A1B35-AB50-4EAC-9165-F2E26E4FA9BE}" presName="Name21" presStyleCnt="0"/>
      <dgm:spPr/>
    </dgm:pt>
    <dgm:pt modelId="{59463CDB-F11F-4760-8634-5821A46B0DBC}" type="pres">
      <dgm:prSet presAssocID="{3A7A1B35-AB50-4EAC-9165-F2E26E4FA9BE}" presName="level2Shape" presStyleLbl="node3" presStyleIdx="0" presStyleCnt="4"/>
      <dgm:spPr/>
      <dgm:t>
        <a:bodyPr/>
        <a:lstStyle/>
        <a:p>
          <a:endParaRPr lang="en-GB"/>
        </a:p>
      </dgm:t>
    </dgm:pt>
    <dgm:pt modelId="{72BD8734-1DDC-4640-8846-02F291C744BF}" type="pres">
      <dgm:prSet presAssocID="{3A7A1B35-AB50-4EAC-9165-F2E26E4FA9BE}" presName="hierChild3" presStyleCnt="0"/>
      <dgm:spPr/>
    </dgm:pt>
    <dgm:pt modelId="{B1967B93-A386-4290-BDC9-4D7AE8F129A1}" type="pres">
      <dgm:prSet presAssocID="{3AAD23C8-FE41-4933-936A-BD9860B95899}" presName="Name19" presStyleLbl="parChTrans1D3" presStyleIdx="1" presStyleCnt="4"/>
      <dgm:spPr/>
      <dgm:t>
        <a:bodyPr/>
        <a:lstStyle/>
        <a:p>
          <a:endParaRPr lang="en-GB"/>
        </a:p>
      </dgm:t>
    </dgm:pt>
    <dgm:pt modelId="{4CF962B7-611B-444A-9592-8A9A4403169D}" type="pres">
      <dgm:prSet presAssocID="{A6FB1AED-CD83-4CFB-96D2-06B46745E92E}" presName="Name21" presStyleCnt="0"/>
      <dgm:spPr/>
    </dgm:pt>
    <dgm:pt modelId="{2BEAE129-1E5C-4456-B3EE-92F2086DD040}" type="pres">
      <dgm:prSet presAssocID="{A6FB1AED-CD83-4CFB-96D2-06B46745E92E}" presName="level2Shape" presStyleLbl="node3" presStyleIdx="1" presStyleCnt="4"/>
      <dgm:spPr/>
      <dgm:t>
        <a:bodyPr/>
        <a:lstStyle/>
        <a:p>
          <a:endParaRPr lang="en-GB"/>
        </a:p>
      </dgm:t>
    </dgm:pt>
    <dgm:pt modelId="{61030141-8DB0-4BF7-BE04-CBF094EFCA78}" type="pres">
      <dgm:prSet presAssocID="{A6FB1AED-CD83-4CFB-96D2-06B46745E92E}" presName="hierChild3" presStyleCnt="0"/>
      <dgm:spPr/>
    </dgm:pt>
    <dgm:pt modelId="{7B8CDD2E-62EB-40C9-9D8F-0330BEC65B92}" type="pres">
      <dgm:prSet presAssocID="{3A8C51B9-8712-44F8-9748-5E7179F88108}" presName="Name19" presStyleLbl="parChTrans1D2" presStyleIdx="1" presStyleCnt="2"/>
      <dgm:spPr/>
      <dgm:t>
        <a:bodyPr/>
        <a:lstStyle/>
        <a:p>
          <a:endParaRPr lang="en-GB"/>
        </a:p>
      </dgm:t>
    </dgm:pt>
    <dgm:pt modelId="{D339263F-74E6-4416-B384-EEF40A1E0609}" type="pres">
      <dgm:prSet presAssocID="{DBD8ED4F-3077-4E50-9798-2C73F13C273F}" presName="Name21" presStyleCnt="0"/>
      <dgm:spPr/>
    </dgm:pt>
    <dgm:pt modelId="{8A8ADA1E-DAAD-4FD8-9AFC-D239218C7BF1}" type="pres">
      <dgm:prSet presAssocID="{DBD8ED4F-3077-4E50-9798-2C73F13C273F}" presName="level2Shape" presStyleLbl="node2" presStyleIdx="1" presStyleCnt="2"/>
      <dgm:spPr/>
      <dgm:t>
        <a:bodyPr/>
        <a:lstStyle/>
        <a:p>
          <a:endParaRPr lang="en-GB"/>
        </a:p>
      </dgm:t>
    </dgm:pt>
    <dgm:pt modelId="{8538FD6D-BD63-4963-A5D9-45EBC036C52A}" type="pres">
      <dgm:prSet presAssocID="{DBD8ED4F-3077-4E50-9798-2C73F13C273F}" presName="hierChild3" presStyleCnt="0"/>
      <dgm:spPr/>
    </dgm:pt>
    <dgm:pt modelId="{F706D65F-C766-4DA8-B3DE-416AA90DDD72}" type="pres">
      <dgm:prSet presAssocID="{6EF8366C-B34C-4666-B665-17B23C6BD53E}" presName="Name19" presStyleLbl="parChTrans1D3" presStyleIdx="2" presStyleCnt="4"/>
      <dgm:spPr/>
      <dgm:t>
        <a:bodyPr/>
        <a:lstStyle/>
        <a:p>
          <a:endParaRPr lang="en-GB"/>
        </a:p>
      </dgm:t>
    </dgm:pt>
    <dgm:pt modelId="{FD3AC3D4-D849-4C80-B8F1-964F54484751}" type="pres">
      <dgm:prSet presAssocID="{AA5E4112-DD16-487E-BF42-AEAD647369FF}" presName="Name21" presStyleCnt="0"/>
      <dgm:spPr/>
    </dgm:pt>
    <dgm:pt modelId="{124AA6B0-B94C-4807-A7F7-4F3F82050A3E}" type="pres">
      <dgm:prSet presAssocID="{AA5E4112-DD16-487E-BF42-AEAD647369FF}" presName="level2Shape" presStyleLbl="node3" presStyleIdx="2" presStyleCnt="4"/>
      <dgm:spPr/>
      <dgm:t>
        <a:bodyPr/>
        <a:lstStyle/>
        <a:p>
          <a:endParaRPr lang="en-GB"/>
        </a:p>
      </dgm:t>
    </dgm:pt>
    <dgm:pt modelId="{6460391E-0FEC-4CEB-8308-9C424EC0EE1E}" type="pres">
      <dgm:prSet presAssocID="{AA5E4112-DD16-487E-BF42-AEAD647369FF}" presName="hierChild3" presStyleCnt="0"/>
      <dgm:spPr/>
    </dgm:pt>
    <dgm:pt modelId="{C2914BDA-1857-4B89-A491-86245D99BE9C}" type="pres">
      <dgm:prSet presAssocID="{71A73BDD-686F-43E7-A9EC-ADB25D768B78}" presName="Name19" presStyleLbl="parChTrans1D3" presStyleIdx="3" presStyleCnt="4"/>
      <dgm:spPr/>
      <dgm:t>
        <a:bodyPr/>
        <a:lstStyle/>
        <a:p>
          <a:endParaRPr lang="en-GB"/>
        </a:p>
      </dgm:t>
    </dgm:pt>
    <dgm:pt modelId="{D913D9A4-9699-4FFE-8F64-8CCE7759ECCA}" type="pres">
      <dgm:prSet presAssocID="{2E722D17-6C19-4AD8-A47A-1CB7A06784AD}" presName="Name21" presStyleCnt="0"/>
      <dgm:spPr/>
    </dgm:pt>
    <dgm:pt modelId="{F60D81DA-22C4-4341-AC4F-3F7010071E83}" type="pres">
      <dgm:prSet presAssocID="{2E722D17-6C19-4AD8-A47A-1CB7A06784AD}" presName="level2Shape" presStyleLbl="node3" presStyleIdx="3" presStyleCnt="4"/>
      <dgm:spPr/>
      <dgm:t>
        <a:bodyPr/>
        <a:lstStyle/>
        <a:p>
          <a:endParaRPr lang="en-GB"/>
        </a:p>
      </dgm:t>
    </dgm:pt>
    <dgm:pt modelId="{F62545D0-FDAE-4369-8720-7A580382F9E4}" type="pres">
      <dgm:prSet presAssocID="{2E722D17-6C19-4AD8-A47A-1CB7A06784AD}" presName="hierChild3" presStyleCnt="0"/>
      <dgm:spPr/>
    </dgm:pt>
    <dgm:pt modelId="{B59AE2BF-ACB0-4203-B25D-24E228E11585}" type="pres">
      <dgm:prSet presAssocID="{3A5CECB8-4BD5-4EA2-B7D3-561EC6A74359}" presName="bgShapesFlow" presStyleCnt="0"/>
      <dgm:spPr/>
    </dgm:pt>
  </dgm:ptLst>
  <dgm:cxnLst>
    <dgm:cxn modelId="{6F251D0E-B6AF-4D35-A3C7-0CAFE1ED30BB}" type="presOf" srcId="{3A7A1B35-AB50-4EAC-9165-F2E26E4FA9BE}" destId="{59463CDB-F11F-4760-8634-5821A46B0DBC}" srcOrd="0" destOrd="0" presId="urn:microsoft.com/office/officeart/2005/8/layout/hierarchy6"/>
    <dgm:cxn modelId="{77E133AD-9B3F-465E-83AA-A25A840CD152}" type="presOf" srcId="{92A0D9A9-9081-4924-BC18-4419A9C7D82D}" destId="{20D11C32-8AD9-408C-AB08-9836B71F3A75}" srcOrd="0" destOrd="0" presId="urn:microsoft.com/office/officeart/2005/8/layout/hierarchy6"/>
    <dgm:cxn modelId="{435FBB08-F26C-494B-A588-3B012E4A6EAC}" type="presOf" srcId="{3A5CECB8-4BD5-4EA2-B7D3-561EC6A74359}" destId="{4FF1E08A-2696-47A9-82B3-B069315A2C28}" srcOrd="0" destOrd="0" presId="urn:microsoft.com/office/officeart/2005/8/layout/hierarchy6"/>
    <dgm:cxn modelId="{07DB5B05-4AAB-42DE-96DE-A4C9FB85DAE0}" type="presOf" srcId="{6EF8366C-B34C-4666-B665-17B23C6BD53E}" destId="{F706D65F-C766-4DA8-B3DE-416AA90DDD72}" srcOrd="0" destOrd="0" presId="urn:microsoft.com/office/officeart/2005/8/layout/hierarchy6"/>
    <dgm:cxn modelId="{7BEC65BA-8339-4216-AAE3-1474BD4CD97A}" type="presOf" srcId="{71A73BDD-686F-43E7-A9EC-ADB25D768B78}" destId="{C2914BDA-1857-4B89-A491-86245D99BE9C}" srcOrd="0" destOrd="0" presId="urn:microsoft.com/office/officeart/2005/8/layout/hierarchy6"/>
    <dgm:cxn modelId="{9EEE4061-25F2-4606-B2DC-028A48CAA275}" srcId="{DBD8ED4F-3077-4E50-9798-2C73F13C273F}" destId="{AA5E4112-DD16-487E-BF42-AEAD647369FF}" srcOrd="0" destOrd="0" parTransId="{6EF8366C-B34C-4666-B665-17B23C6BD53E}" sibTransId="{6B561781-5A34-4A44-AAB6-C16B81206E3B}"/>
    <dgm:cxn modelId="{E6FC987B-DBDF-4BAF-9BAF-F39D4ADB10EF}" srcId="{3A5CECB8-4BD5-4EA2-B7D3-561EC6A74359}" destId="{92A0D9A9-9081-4924-BC18-4419A9C7D82D}" srcOrd="0" destOrd="0" parTransId="{7ECA69D4-99CF-43F0-9401-A38173A2A698}" sibTransId="{B64652A6-5C1B-45B1-B3F5-E4AA05550F15}"/>
    <dgm:cxn modelId="{B91027D1-19A3-445D-8A3C-94F02B8CEA69}" type="presOf" srcId="{3AAD23C8-FE41-4933-936A-BD9860B95899}" destId="{B1967B93-A386-4290-BDC9-4D7AE8F129A1}" srcOrd="0" destOrd="0" presId="urn:microsoft.com/office/officeart/2005/8/layout/hierarchy6"/>
    <dgm:cxn modelId="{40FFBAC4-21EB-460E-B612-30B4E83DD081}" srcId="{E30D13BF-98A3-4340-A150-28D857F87C1F}" destId="{A6FB1AED-CD83-4CFB-96D2-06B46745E92E}" srcOrd="1" destOrd="0" parTransId="{3AAD23C8-FE41-4933-936A-BD9860B95899}" sibTransId="{8870BAB1-1574-49EC-A7A9-FCE927ECF624}"/>
    <dgm:cxn modelId="{15022394-7599-4B3A-AFBB-7872B624DF7D}" type="presOf" srcId="{DBD8ED4F-3077-4E50-9798-2C73F13C273F}" destId="{8A8ADA1E-DAAD-4FD8-9AFC-D239218C7BF1}" srcOrd="0" destOrd="0" presId="urn:microsoft.com/office/officeart/2005/8/layout/hierarchy6"/>
    <dgm:cxn modelId="{153240B8-852B-4BAB-A9C2-BBE8A8542A2C}" type="presOf" srcId="{AA5E4112-DD16-487E-BF42-AEAD647369FF}" destId="{124AA6B0-B94C-4807-A7F7-4F3F82050A3E}" srcOrd="0" destOrd="0" presId="urn:microsoft.com/office/officeart/2005/8/layout/hierarchy6"/>
    <dgm:cxn modelId="{63385470-FE22-40A3-BE30-A1E9EFB165DC}" type="presOf" srcId="{2E722D17-6C19-4AD8-A47A-1CB7A06784AD}" destId="{F60D81DA-22C4-4341-AC4F-3F7010071E83}" srcOrd="0" destOrd="0" presId="urn:microsoft.com/office/officeart/2005/8/layout/hierarchy6"/>
    <dgm:cxn modelId="{34025B48-CF7A-417B-B742-B74A3C96993D}" type="presOf" srcId="{E3EC6E05-DAE3-4CED-983F-4B5CD2C3E20B}" destId="{CCA24F59-FC82-45E7-B54E-8F1BD92D61BF}" srcOrd="0" destOrd="0" presId="urn:microsoft.com/office/officeart/2005/8/layout/hierarchy6"/>
    <dgm:cxn modelId="{465F9820-2D35-46C5-9588-300DAC547B2C}" srcId="{92A0D9A9-9081-4924-BC18-4419A9C7D82D}" destId="{E30D13BF-98A3-4340-A150-28D857F87C1F}" srcOrd="0" destOrd="0" parTransId="{60BB1878-C509-4DFC-A9FC-9D81112626E8}" sibTransId="{3AE2A7E1-BA5D-4135-8350-64C38DF6545E}"/>
    <dgm:cxn modelId="{197EDBA8-47A6-4C41-8F63-E94C392433B7}" type="presOf" srcId="{A6FB1AED-CD83-4CFB-96D2-06B46745E92E}" destId="{2BEAE129-1E5C-4456-B3EE-92F2086DD040}" srcOrd="0" destOrd="0" presId="urn:microsoft.com/office/officeart/2005/8/layout/hierarchy6"/>
    <dgm:cxn modelId="{DBA42C1D-C0B2-4F94-9E8B-0DAAA0B817C6}" type="presOf" srcId="{3A8C51B9-8712-44F8-9748-5E7179F88108}" destId="{7B8CDD2E-62EB-40C9-9D8F-0330BEC65B92}" srcOrd="0" destOrd="0" presId="urn:microsoft.com/office/officeart/2005/8/layout/hierarchy6"/>
    <dgm:cxn modelId="{32EE8184-23CC-4310-B7BB-FE7E30A3606A}" srcId="{DBD8ED4F-3077-4E50-9798-2C73F13C273F}" destId="{2E722D17-6C19-4AD8-A47A-1CB7A06784AD}" srcOrd="1" destOrd="0" parTransId="{71A73BDD-686F-43E7-A9EC-ADB25D768B78}" sibTransId="{1CD0302F-A31A-4C6F-BDDB-DFB3C7E9891F}"/>
    <dgm:cxn modelId="{B9BD5AA1-2A09-4659-9844-A22EB2BD56A0}" srcId="{E30D13BF-98A3-4340-A150-28D857F87C1F}" destId="{3A7A1B35-AB50-4EAC-9165-F2E26E4FA9BE}" srcOrd="0" destOrd="0" parTransId="{E3EC6E05-DAE3-4CED-983F-4B5CD2C3E20B}" sibTransId="{DC3DB72F-BD9B-4AF3-B1CB-1070C25107FB}"/>
    <dgm:cxn modelId="{E7093A7A-4075-41CF-8C3C-993D2F1D9EB0}" type="presOf" srcId="{E30D13BF-98A3-4340-A150-28D857F87C1F}" destId="{E1AF6168-2ED9-4C06-A989-2003B926E626}" srcOrd="0" destOrd="0" presId="urn:microsoft.com/office/officeart/2005/8/layout/hierarchy6"/>
    <dgm:cxn modelId="{28CA5C8E-7A47-4C53-81DC-592738BD0DFF}" srcId="{92A0D9A9-9081-4924-BC18-4419A9C7D82D}" destId="{DBD8ED4F-3077-4E50-9798-2C73F13C273F}" srcOrd="1" destOrd="0" parTransId="{3A8C51B9-8712-44F8-9748-5E7179F88108}" sibTransId="{E02AB0C6-BFFE-4C18-8684-D593A33A9C6F}"/>
    <dgm:cxn modelId="{AEAB4653-E0A9-4DED-A916-67DEA9E2FE07}" type="presOf" srcId="{60BB1878-C509-4DFC-A9FC-9D81112626E8}" destId="{255E868A-E466-4A16-899C-E6E3D8CD2854}" srcOrd="0" destOrd="0" presId="urn:microsoft.com/office/officeart/2005/8/layout/hierarchy6"/>
    <dgm:cxn modelId="{0F1785CF-AF70-4715-9548-79576E21D83D}" type="presParOf" srcId="{4FF1E08A-2696-47A9-82B3-B069315A2C28}" destId="{5EE4BC20-52DC-4AE7-8CA7-EB22EB6EE43B}" srcOrd="0" destOrd="0" presId="urn:microsoft.com/office/officeart/2005/8/layout/hierarchy6"/>
    <dgm:cxn modelId="{ECE2E17B-C868-4059-9781-1299C489FED2}" type="presParOf" srcId="{5EE4BC20-52DC-4AE7-8CA7-EB22EB6EE43B}" destId="{50A59A19-6C41-47C3-AA17-3C805F7E280C}" srcOrd="0" destOrd="0" presId="urn:microsoft.com/office/officeart/2005/8/layout/hierarchy6"/>
    <dgm:cxn modelId="{47CE09CB-3DDD-4F2B-965E-EF3AF1DA3E50}" type="presParOf" srcId="{50A59A19-6C41-47C3-AA17-3C805F7E280C}" destId="{7543A84D-5688-48D1-BFC4-852101BEF8E4}" srcOrd="0" destOrd="0" presId="urn:microsoft.com/office/officeart/2005/8/layout/hierarchy6"/>
    <dgm:cxn modelId="{5C9E3292-2921-4508-8DB8-3E44599FB99A}" type="presParOf" srcId="{7543A84D-5688-48D1-BFC4-852101BEF8E4}" destId="{20D11C32-8AD9-408C-AB08-9836B71F3A75}" srcOrd="0" destOrd="0" presId="urn:microsoft.com/office/officeart/2005/8/layout/hierarchy6"/>
    <dgm:cxn modelId="{BE65D033-EB1B-4A78-89A9-4329F237FC60}" type="presParOf" srcId="{7543A84D-5688-48D1-BFC4-852101BEF8E4}" destId="{DEE63CF3-3125-4092-A7B1-44E2799333B4}" srcOrd="1" destOrd="0" presId="urn:microsoft.com/office/officeart/2005/8/layout/hierarchy6"/>
    <dgm:cxn modelId="{8D7CA115-A1FC-4466-AC04-221CAD880BFC}" type="presParOf" srcId="{DEE63CF3-3125-4092-A7B1-44E2799333B4}" destId="{255E868A-E466-4A16-899C-E6E3D8CD2854}" srcOrd="0" destOrd="0" presId="urn:microsoft.com/office/officeart/2005/8/layout/hierarchy6"/>
    <dgm:cxn modelId="{6DCF3F88-49DA-48F2-98CB-0507AE3AD52E}" type="presParOf" srcId="{DEE63CF3-3125-4092-A7B1-44E2799333B4}" destId="{06CFFB92-2EFD-4FE3-8EE6-0C7862BA838F}" srcOrd="1" destOrd="0" presId="urn:microsoft.com/office/officeart/2005/8/layout/hierarchy6"/>
    <dgm:cxn modelId="{FBEFD1C5-8888-4AE1-94BE-AFCA6840BB26}" type="presParOf" srcId="{06CFFB92-2EFD-4FE3-8EE6-0C7862BA838F}" destId="{E1AF6168-2ED9-4C06-A989-2003B926E626}" srcOrd="0" destOrd="0" presId="urn:microsoft.com/office/officeart/2005/8/layout/hierarchy6"/>
    <dgm:cxn modelId="{2D934497-B74E-42F9-ACD6-CB7A6E78C04D}" type="presParOf" srcId="{06CFFB92-2EFD-4FE3-8EE6-0C7862BA838F}" destId="{7A7911AF-37BC-43D8-9F3D-D76514BA4617}" srcOrd="1" destOrd="0" presId="urn:microsoft.com/office/officeart/2005/8/layout/hierarchy6"/>
    <dgm:cxn modelId="{1BFB6419-3DBA-4AB9-BF5A-AB6CD9EB3212}" type="presParOf" srcId="{7A7911AF-37BC-43D8-9F3D-D76514BA4617}" destId="{CCA24F59-FC82-45E7-B54E-8F1BD92D61BF}" srcOrd="0" destOrd="0" presId="urn:microsoft.com/office/officeart/2005/8/layout/hierarchy6"/>
    <dgm:cxn modelId="{9F8697F2-C8D0-4BDA-84DF-0DB1EBA9B188}" type="presParOf" srcId="{7A7911AF-37BC-43D8-9F3D-D76514BA4617}" destId="{A66BCB97-3767-4DE7-B4EF-1BA4B9F8A0E6}" srcOrd="1" destOrd="0" presId="urn:microsoft.com/office/officeart/2005/8/layout/hierarchy6"/>
    <dgm:cxn modelId="{2EE21B54-6ACA-473D-A7F9-0FE90281CC73}" type="presParOf" srcId="{A66BCB97-3767-4DE7-B4EF-1BA4B9F8A0E6}" destId="{59463CDB-F11F-4760-8634-5821A46B0DBC}" srcOrd="0" destOrd="0" presId="urn:microsoft.com/office/officeart/2005/8/layout/hierarchy6"/>
    <dgm:cxn modelId="{8E1C0171-10DD-4230-949D-2DEE0E3533AF}" type="presParOf" srcId="{A66BCB97-3767-4DE7-B4EF-1BA4B9F8A0E6}" destId="{72BD8734-1DDC-4640-8846-02F291C744BF}" srcOrd="1" destOrd="0" presId="urn:microsoft.com/office/officeart/2005/8/layout/hierarchy6"/>
    <dgm:cxn modelId="{74CB84A7-75C2-48E0-8383-CA6F27EBC14E}" type="presParOf" srcId="{7A7911AF-37BC-43D8-9F3D-D76514BA4617}" destId="{B1967B93-A386-4290-BDC9-4D7AE8F129A1}" srcOrd="2" destOrd="0" presId="urn:microsoft.com/office/officeart/2005/8/layout/hierarchy6"/>
    <dgm:cxn modelId="{74F30476-8BF7-41CC-BFCC-45C44851BFE8}" type="presParOf" srcId="{7A7911AF-37BC-43D8-9F3D-D76514BA4617}" destId="{4CF962B7-611B-444A-9592-8A9A4403169D}" srcOrd="3" destOrd="0" presId="urn:microsoft.com/office/officeart/2005/8/layout/hierarchy6"/>
    <dgm:cxn modelId="{A33A9A0F-0D8F-479F-8103-F7AE60844073}" type="presParOf" srcId="{4CF962B7-611B-444A-9592-8A9A4403169D}" destId="{2BEAE129-1E5C-4456-B3EE-92F2086DD040}" srcOrd="0" destOrd="0" presId="urn:microsoft.com/office/officeart/2005/8/layout/hierarchy6"/>
    <dgm:cxn modelId="{F02A1CE4-01AE-4697-B1D7-236FF1F13FD2}" type="presParOf" srcId="{4CF962B7-611B-444A-9592-8A9A4403169D}" destId="{61030141-8DB0-4BF7-BE04-CBF094EFCA78}" srcOrd="1" destOrd="0" presId="urn:microsoft.com/office/officeart/2005/8/layout/hierarchy6"/>
    <dgm:cxn modelId="{EDFF3801-2502-434C-959A-A212D3C6F5C4}" type="presParOf" srcId="{DEE63CF3-3125-4092-A7B1-44E2799333B4}" destId="{7B8CDD2E-62EB-40C9-9D8F-0330BEC65B92}" srcOrd="2" destOrd="0" presId="urn:microsoft.com/office/officeart/2005/8/layout/hierarchy6"/>
    <dgm:cxn modelId="{8B28873B-15FD-4B6D-973A-ED744D2BC7F4}" type="presParOf" srcId="{DEE63CF3-3125-4092-A7B1-44E2799333B4}" destId="{D339263F-74E6-4416-B384-EEF40A1E0609}" srcOrd="3" destOrd="0" presId="urn:microsoft.com/office/officeart/2005/8/layout/hierarchy6"/>
    <dgm:cxn modelId="{A4A98EEC-BEC4-44C8-AE0C-2DC6D31FABF9}" type="presParOf" srcId="{D339263F-74E6-4416-B384-EEF40A1E0609}" destId="{8A8ADA1E-DAAD-4FD8-9AFC-D239218C7BF1}" srcOrd="0" destOrd="0" presId="urn:microsoft.com/office/officeart/2005/8/layout/hierarchy6"/>
    <dgm:cxn modelId="{E4CC75A6-C36F-4B89-8910-95E6CF0FC522}" type="presParOf" srcId="{D339263F-74E6-4416-B384-EEF40A1E0609}" destId="{8538FD6D-BD63-4963-A5D9-45EBC036C52A}" srcOrd="1" destOrd="0" presId="urn:microsoft.com/office/officeart/2005/8/layout/hierarchy6"/>
    <dgm:cxn modelId="{973DE258-85D7-4392-9CA4-7B6DEB27F02E}" type="presParOf" srcId="{8538FD6D-BD63-4963-A5D9-45EBC036C52A}" destId="{F706D65F-C766-4DA8-B3DE-416AA90DDD72}" srcOrd="0" destOrd="0" presId="urn:microsoft.com/office/officeart/2005/8/layout/hierarchy6"/>
    <dgm:cxn modelId="{293664E9-D831-472E-90BD-4277AD2A9251}" type="presParOf" srcId="{8538FD6D-BD63-4963-A5D9-45EBC036C52A}" destId="{FD3AC3D4-D849-4C80-B8F1-964F54484751}" srcOrd="1" destOrd="0" presId="urn:microsoft.com/office/officeart/2005/8/layout/hierarchy6"/>
    <dgm:cxn modelId="{AE4D6B51-1455-46B3-AECC-F1C0660AC4A4}" type="presParOf" srcId="{FD3AC3D4-D849-4C80-B8F1-964F54484751}" destId="{124AA6B0-B94C-4807-A7F7-4F3F82050A3E}" srcOrd="0" destOrd="0" presId="urn:microsoft.com/office/officeart/2005/8/layout/hierarchy6"/>
    <dgm:cxn modelId="{D03952AF-193A-4340-AABD-3FB0E78105B1}" type="presParOf" srcId="{FD3AC3D4-D849-4C80-B8F1-964F54484751}" destId="{6460391E-0FEC-4CEB-8308-9C424EC0EE1E}" srcOrd="1" destOrd="0" presId="urn:microsoft.com/office/officeart/2005/8/layout/hierarchy6"/>
    <dgm:cxn modelId="{383CD1A4-BD8A-4226-ADEB-0FEC8B79ED9E}" type="presParOf" srcId="{8538FD6D-BD63-4963-A5D9-45EBC036C52A}" destId="{C2914BDA-1857-4B89-A491-86245D99BE9C}" srcOrd="2" destOrd="0" presId="urn:microsoft.com/office/officeart/2005/8/layout/hierarchy6"/>
    <dgm:cxn modelId="{334C7AA3-B26A-4472-A54B-BB3265B88350}" type="presParOf" srcId="{8538FD6D-BD63-4963-A5D9-45EBC036C52A}" destId="{D913D9A4-9699-4FFE-8F64-8CCE7759ECCA}" srcOrd="3" destOrd="0" presId="urn:microsoft.com/office/officeart/2005/8/layout/hierarchy6"/>
    <dgm:cxn modelId="{9AEAC3BC-8367-4EB9-804F-B98778A196AA}" type="presParOf" srcId="{D913D9A4-9699-4FFE-8F64-8CCE7759ECCA}" destId="{F60D81DA-22C4-4341-AC4F-3F7010071E83}" srcOrd="0" destOrd="0" presId="urn:microsoft.com/office/officeart/2005/8/layout/hierarchy6"/>
    <dgm:cxn modelId="{FA574913-5839-4CE9-B1AF-C71F4A471F99}" type="presParOf" srcId="{D913D9A4-9699-4FFE-8F64-8CCE7759ECCA}" destId="{F62545D0-FDAE-4369-8720-7A580382F9E4}" srcOrd="1" destOrd="0" presId="urn:microsoft.com/office/officeart/2005/8/layout/hierarchy6"/>
    <dgm:cxn modelId="{56F460B1-CD40-41EE-BDF2-851111539E96}" type="presParOf" srcId="{4FF1E08A-2696-47A9-82B3-B069315A2C28}" destId="{B59AE2BF-ACB0-4203-B25D-24E228E11585}"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25/11/2015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10</a:t>
            </a:fld>
            <a:endParaRPr lang="el-GR"/>
          </a:p>
        </p:txBody>
      </p:sp>
    </p:spTree>
    <p:extLst>
      <p:ext uri="{BB962C8B-B14F-4D97-AF65-F5344CB8AC3E}">
        <p14:creationId xmlns:p14="http://schemas.microsoft.com/office/powerpoint/2010/main" val="39029636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11</a:t>
            </a:fld>
            <a:endParaRPr lang="el-GR"/>
          </a:p>
        </p:txBody>
      </p:sp>
    </p:spTree>
    <p:extLst>
      <p:ext uri="{BB962C8B-B14F-4D97-AF65-F5344CB8AC3E}">
        <p14:creationId xmlns:p14="http://schemas.microsoft.com/office/powerpoint/2010/main" val="11966302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12</a:t>
            </a:fld>
            <a:endParaRPr lang="el-GR"/>
          </a:p>
        </p:txBody>
      </p:sp>
    </p:spTree>
    <p:extLst>
      <p:ext uri="{BB962C8B-B14F-4D97-AF65-F5344CB8AC3E}">
        <p14:creationId xmlns:p14="http://schemas.microsoft.com/office/powerpoint/2010/main" val="2905552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13</a:t>
            </a:fld>
            <a:endParaRPr lang="el-GR"/>
          </a:p>
        </p:txBody>
      </p:sp>
    </p:spTree>
    <p:extLst>
      <p:ext uri="{BB962C8B-B14F-4D97-AF65-F5344CB8AC3E}">
        <p14:creationId xmlns:p14="http://schemas.microsoft.com/office/powerpoint/2010/main" val="16514135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14</a:t>
            </a:fld>
            <a:endParaRPr lang="el-GR"/>
          </a:p>
        </p:txBody>
      </p:sp>
    </p:spTree>
    <p:extLst>
      <p:ext uri="{BB962C8B-B14F-4D97-AF65-F5344CB8AC3E}">
        <p14:creationId xmlns:p14="http://schemas.microsoft.com/office/powerpoint/2010/main" val="18324587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15</a:t>
            </a:fld>
            <a:endParaRPr lang="el-GR"/>
          </a:p>
        </p:txBody>
      </p:sp>
    </p:spTree>
    <p:extLst>
      <p:ext uri="{BB962C8B-B14F-4D97-AF65-F5344CB8AC3E}">
        <p14:creationId xmlns:p14="http://schemas.microsoft.com/office/powerpoint/2010/main" val="21701664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16</a:t>
            </a:fld>
            <a:endParaRPr lang="el-GR"/>
          </a:p>
        </p:txBody>
      </p:sp>
    </p:spTree>
    <p:extLst>
      <p:ext uri="{BB962C8B-B14F-4D97-AF65-F5344CB8AC3E}">
        <p14:creationId xmlns:p14="http://schemas.microsoft.com/office/powerpoint/2010/main" val="1701903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18</a:t>
            </a:fld>
            <a:endParaRPr lang="el-GR"/>
          </a:p>
        </p:txBody>
      </p:sp>
    </p:spTree>
    <p:extLst>
      <p:ext uri="{BB962C8B-B14F-4D97-AF65-F5344CB8AC3E}">
        <p14:creationId xmlns:p14="http://schemas.microsoft.com/office/powerpoint/2010/main" val="38645227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19</a:t>
            </a:fld>
            <a:endParaRPr lang="el-GR"/>
          </a:p>
        </p:txBody>
      </p:sp>
    </p:spTree>
    <p:extLst>
      <p:ext uri="{BB962C8B-B14F-4D97-AF65-F5344CB8AC3E}">
        <p14:creationId xmlns:p14="http://schemas.microsoft.com/office/powerpoint/2010/main" val="23799789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20</a:t>
            </a:fld>
            <a:endParaRPr lang="el-GR"/>
          </a:p>
        </p:txBody>
      </p:sp>
    </p:spTree>
    <p:extLst>
      <p:ext uri="{BB962C8B-B14F-4D97-AF65-F5344CB8AC3E}">
        <p14:creationId xmlns:p14="http://schemas.microsoft.com/office/powerpoint/2010/main" val="3781997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a:t>
            </a:fld>
            <a:endParaRPr lang="el-GR"/>
          </a:p>
        </p:txBody>
      </p:sp>
    </p:spTree>
    <p:extLst>
      <p:ext uri="{BB962C8B-B14F-4D97-AF65-F5344CB8AC3E}">
        <p14:creationId xmlns:p14="http://schemas.microsoft.com/office/powerpoint/2010/main" val="19457147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21</a:t>
            </a:fld>
            <a:endParaRPr lang="el-GR"/>
          </a:p>
        </p:txBody>
      </p:sp>
    </p:spTree>
    <p:extLst>
      <p:ext uri="{BB962C8B-B14F-4D97-AF65-F5344CB8AC3E}">
        <p14:creationId xmlns:p14="http://schemas.microsoft.com/office/powerpoint/2010/main" val="19274721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22</a:t>
            </a:fld>
            <a:endParaRPr lang="el-GR"/>
          </a:p>
        </p:txBody>
      </p:sp>
    </p:spTree>
    <p:extLst>
      <p:ext uri="{BB962C8B-B14F-4D97-AF65-F5344CB8AC3E}">
        <p14:creationId xmlns:p14="http://schemas.microsoft.com/office/powerpoint/2010/main" val="38999361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23</a:t>
            </a:fld>
            <a:endParaRPr lang="el-GR"/>
          </a:p>
        </p:txBody>
      </p:sp>
    </p:spTree>
    <p:extLst>
      <p:ext uri="{BB962C8B-B14F-4D97-AF65-F5344CB8AC3E}">
        <p14:creationId xmlns:p14="http://schemas.microsoft.com/office/powerpoint/2010/main" val="23553707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24</a:t>
            </a:fld>
            <a:endParaRPr lang="el-GR"/>
          </a:p>
        </p:txBody>
      </p:sp>
    </p:spTree>
    <p:extLst>
      <p:ext uri="{BB962C8B-B14F-4D97-AF65-F5344CB8AC3E}">
        <p14:creationId xmlns:p14="http://schemas.microsoft.com/office/powerpoint/2010/main" val="1779128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25</a:t>
            </a:fld>
            <a:endParaRPr lang="el-GR"/>
          </a:p>
        </p:txBody>
      </p:sp>
    </p:spTree>
    <p:extLst>
      <p:ext uri="{BB962C8B-B14F-4D97-AF65-F5344CB8AC3E}">
        <p14:creationId xmlns:p14="http://schemas.microsoft.com/office/powerpoint/2010/main" val="12472344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26</a:t>
            </a:fld>
            <a:endParaRPr lang="el-GR"/>
          </a:p>
        </p:txBody>
      </p:sp>
    </p:spTree>
    <p:extLst>
      <p:ext uri="{BB962C8B-B14F-4D97-AF65-F5344CB8AC3E}">
        <p14:creationId xmlns:p14="http://schemas.microsoft.com/office/powerpoint/2010/main" val="26615210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27</a:t>
            </a:fld>
            <a:endParaRPr lang="el-GR"/>
          </a:p>
        </p:txBody>
      </p:sp>
    </p:spTree>
    <p:extLst>
      <p:ext uri="{BB962C8B-B14F-4D97-AF65-F5344CB8AC3E}">
        <p14:creationId xmlns:p14="http://schemas.microsoft.com/office/powerpoint/2010/main" val="5350448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29</a:t>
            </a:fld>
            <a:endParaRPr lang="el-GR"/>
          </a:p>
        </p:txBody>
      </p:sp>
    </p:spTree>
    <p:extLst>
      <p:ext uri="{BB962C8B-B14F-4D97-AF65-F5344CB8AC3E}">
        <p14:creationId xmlns:p14="http://schemas.microsoft.com/office/powerpoint/2010/main" val="42528646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l-GR" altLang="el-GR" smtClean="0"/>
          </a:p>
        </p:txBody>
      </p:sp>
      <p:sp>
        <p:nvSpPr>
          <p:cNvPr id="65540"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EBD6250-4A85-4A1B-933B-14F114803BDD}" type="slidenum">
              <a:rPr lang="el-GR" altLang="el-GR"/>
              <a:pPr/>
              <a:t>30</a:t>
            </a:fld>
            <a:endParaRPr lang="el-GR" altLang="el-GR"/>
          </a:p>
        </p:txBody>
      </p:sp>
    </p:spTree>
    <p:extLst>
      <p:ext uri="{BB962C8B-B14F-4D97-AF65-F5344CB8AC3E}">
        <p14:creationId xmlns:p14="http://schemas.microsoft.com/office/powerpoint/2010/main" val="24279594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ACAD091-9DBA-4BE5-AB79-D760A34AD4DB}" type="slidenum">
              <a:rPr lang="el-GR" altLang="el-GR"/>
              <a:pPr/>
              <a:t>31</a:t>
            </a:fld>
            <a:endParaRPr lang="el-GR" altLang="el-GR"/>
          </a:p>
        </p:txBody>
      </p:sp>
    </p:spTree>
    <p:extLst>
      <p:ext uri="{BB962C8B-B14F-4D97-AF65-F5344CB8AC3E}">
        <p14:creationId xmlns:p14="http://schemas.microsoft.com/office/powerpoint/2010/main" val="8455715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a:t>
            </a:fld>
            <a:endParaRPr lang="el-GR"/>
          </a:p>
        </p:txBody>
      </p:sp>
    </p:spTree>
    <p:extLst>
      <p:ext uri="{BB962C8B-B14F-4D97-AF65-F5344CB8AC3E}">
        <p14:creationId xmlns:p14="http://schemas.microsoft.com/office/powerpoint/2010/main" val="140957054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05F7DD5-A06D-4136-B55E-331F5EE45D04}" type="slidenum">
              <a:rPr lang="el-GR" altLang="el-GR"/>
              <a:pPr/>
              <a:t>32</a:t>
            </a:fld>
            <a:endParaRPr lang="el-GR" altLang="el-GR"/>
          </a:p>
        </p:txBody>
      </p:sp>
    </p:spTree>
    <p:extLst>
      <p:ext uri="{BB962C8B-B14F-4D97-AF65-F5344CB8AC3E}">
        <p14:creationId xmlns:p14="http://schemas.microsoft.com/office/powerpoint/2010/main" val="42820334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28A8FD23-0CEB-4571-8465-84D11C6D71F9}" type="slidenum">
              <a:rPr lang="el-GR" altLang="el-GR"/>
              <a:pPr/>
              <a:t>33</a:t>
            </a:fld>
            <a:endParaRPr lang="el-GR" altLang="el-GR"/>
          </a:p>
        </p:txBody>
      </p:sp>
    </p:spTree>
    <p:extLst>
      <p:ext uri="{BB962C8B-B14F-4D97-AF65-F5344CB8AC3E}">
        <p14:creationId xmlns:p14="http://schemas.microsoft.com/office/powerpoint/2010/main" val="91589909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CA7EF54-667E-457E-BF87-FAB16EFF87C7}" type="slidenum">
              <a:rPr lang="el-GR" altLang="el-GR"/>
              <a:pPr/>
              <a:t>34</a:t>
            </a:fld>
            <a:endParaRPr lang="el-GR" altLang="el-GR"/>
          </a:p>
        </p:txBody>
      </p:sp>
    </p:spTree>
    <p:extLst>
      <p:ext uri="{BB962C8B-B14F-4D97-AF65-F5344CB8AC3E}">
        <p14:creationId xmlns:p14="http://schemas.microsoft.com/office/powerpoint/2010/main" val="74406153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F3DE28D-DFFF-4209-8934-00DEF19FACFB}" type="slidenum">
              <a:rPr lang="el-GR" altLang="el-GR"/>
              <a:pPr/>
              <a:t>35</a:t>
            </a:fld>
            <a:endParaRPr lang="el-GR" altLang="el-GR"/>
          </a:p>
        </p:txBody>
      </p:sp>
    </p:spTree>
    <p:extLst>
      <p:ext uri="{BB962C8B-B14F-4D97-AF65-F5344CB8AC3E}">
        <p14:creationId xmlns:p14="http://schemas.microsoft.com/office/powerpoint/2010/main" val="155413902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587099BD-426E-4E65-A658-0A34013F35B6}" type="slidenum">
              <a:rPr lang="el-GR" altLang="el-GR"/>
              <a:pPr/>
              <a:t>36</a:t>
            </a:fld>
            <a:endParaRPr lang="el-GR" altLang="el-GR"/>
          </a:p>
        </p:txBody>
      </p:sp>
    </p:spTree>
    <p:extLst>
      <p:ext uri="{BB962C8B-B14F-4D97-AF65-F5344CB8AC3E}">
        <p14:creationId xmlns:p14="http://schemas.microsoft.com/office/powerpoint/2010/main" val="1491861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a:t>
            </a:fld>
            <a:endParaRPr lang="el-GR"/>
          </a:p>
        </p:txBody>
      </p:sp>
    </p:spTree>
    <p:extLst>
      <p:ext uri="{BB962C8B-B14F-4D97-AF65-F5344CB8AC3E}">
        <p14:creationId xmlns:p14="http://schemas.microsoft.com/office/powerpoint/2010/main" val="1576886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a:t>
            </a:fld>
            <a:endParaRPr lang="el-GR"/>
          </a:p>
        </p:txBody>
      </p:sp>
    </p:spTree>
    <p:extLst>
      <p:ext uri="{BB962C8B-B14F-4D97-AF65-F5344CB8AC3E}">
        <p14:creationId xmlns:p14="http://schemas.microsoft.com/office/powerpoint/2010/main" val="23079795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a:t>
            </a:fld>
            <a:endParaRPr lang="el-GR"/>
          </a:p>
        </p:txBody>
      </p:sp>
    </p:spTree>
    <p:extLst>
      <p:ext uri="{BB962C8B-B14F-4D97-AF65-F5344CB8AC3E}">
        <p14:creationId xmlns:p14="http://schemas.microsoft.com/office/powerpoint/2010/main" val="2912848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7</a:t>
            </a:fld>
            <a:endParaRPr lang="el-GR"/>
          </a:p>
        </p:txBody>
      </p:sp>
    </p:spTree>
    <p:extLst>
      <p:ext uri="{BB962C8B-B14F-4D97-AF65-F5344CB8AC3E}">
        <p14:creationId xmlns:p14="http://schemas.microsoft.com/office/powerpoint/2010/main" val="3698608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8</a:t>
            </a:fld>
            <a:endParaRPr lang="el-GR"/>
          </a:p>
        </p:txBody>
      </p:sp>
    </p:spTree>
    <p:extLst>
      <p:ext uri="{BB962C8B-B14F-4D97-AF65-F5344CB8AC3E}">
        <p14:creationId xmlns:p14="http://schemas.microsoft.com/office/powerpoint/2010/main" val="26209624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9</a:t>
            </a:fld>
            <a:endParaRPr lang="el-GR"/>
          </a:p>
        </p:txBody>
      </p:sp>
    </p:spTree>
    <p:extLst>
      <p:ext uri="{BB962C8B-B14F-4D97-AF65-F5344CB8AC3E}">
        <p14:creationId xmlns:p14="http://schemas.microsoft.com/office/powerpoint/2010/main" val="4101086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Foreign Language Knowledge and Course Planning</a:t>
            </a:r>
          </a:p>
        </p:txBody>
      </p:sp>
      <p:pic>
        <p:nvPicPr>
          <p:cNvPr id="6" name="Picture 5"/>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Foreign Language Knowledge and Course Planning</a:t>
            </a:r>
          </a:p>
        </p:txBody>
      </p:sp>
      <p:pic>
        <p:nvPicPr>
          <p:cNvPr id="6" name="Picture 5" descr="[DECORATIVE]"/>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Foreign Language Knowledge and Course Planning</a:t>
            </a:r>
          </a:p>
        </p:txBody>
      </p:sp>
      <p:pic>
        <p:nvPicPr>
          <p:cNvPr id="7" name="Picture 6" descr="[DECORATIVE]"/>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Foreign Language Knowledge and Course Planning</a:t>
            </a:r>
          </a:p>
        </p:txBody>
      </p:sp>
      <p:pic>
        <p:nvPicPr>
          <p:cNvPr id="9" name="Picture 8"/>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Foreign Language Knowledge and Course Planning</a:t>
            </a:r>
          </a:p>
        </p:txBody>
      </p:sp>
      <p:pic>
        <p:nvPicPr>
          <p:cNvPr id="5" name="Picture 4"/>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Foreign Language Knowledge and Course Planning</a:t>
            </a:r>
          </a:p>
        </p:txBody>
      </p:sp>
      <p:pic>
        <p:nvPicPr>
          <p:cNvPr id="8" name="Picture 7"/>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Foreign Language Knowledge and Course Planning</a:t>
            </a:r>
          </a:p>
        </p:txBody>
      </p:sp>
      <p:pic>
        <p:nvPicPr>
          <p:cNvPr id="7" name="Picture 6"/>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tags" Target="../tags/tag4.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5.jpe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opencourses.uoa.gr/courses/ENL6/"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image" Target="../media/image6.png"/><Relationship Id="rId4" Type="http://schemas.openxmlformats.org/officeDocument/2006/relationships/hyperlink" Target="%5b1%5d%20http:/creativecommons.org/licenses/by-nc-sa/4.0/" TargetMode="Externa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36.xml.rels><?xml version="1.0" encoding="UTF-8" standalone="yes"?>
<Relationships xmlns="http://schemas.openxmlformats.org/package/2006/relationships"><Relationship Id="rId3" Type="http://schemas.openxmlformats.org/officeDocument/2006/relationships/hyperlink" Target="https://www.flickr.com/photos/thelastminute/97182354/in/set-72057594061270615/"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hyperlink" Target="http://blog.aaanet.org/2009/11/19/aaa-mourns-passing-of-dell-hymes-past-president/"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3.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The logo depicts the goddess Athena."/>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60648"/>
            <a:ext cx="3939153" cy="1112231"/>
          </a:xfrm>
          <a:prstGeom prst="rect">
            <a:avLst/>
          </a:prstGeom>
        </p:spPr>
      </p:pic>
      <p:sp>
        <p:nvSpPr>
          <p:cNvPr id="2" name="Τίτλος 1"/>
          <p:cNvSpPr>
            <a:spLocks noGrp="1"/>
          </p:cNvSpPr>
          <p:nvPr>
            <p:ph type="ctrTitle"/>
          </p:nvPr>
        </p:nvSpPr>
        <p:spPr>
          <a:xfrm>
            <a:off x="685800" y="2006575"/>
            <a:ext cx="7772400" cy="1470025"/>
          </a:xfrm>
        </p:spPr>
        <p:txBody>
          <a:bodyPr>
            <a:normAutofit/>
          </a:bodyPr>
          <a:lstStyle/>
          <a:p>
            <a:r>
              <a:rPr lang="en-GB" sz="4000" dirty="0" smtClean="0"/>
              <a:t>Applied Linguistics to Foreign Language Teaching and Learning</a:t>
            </a:r>
            <a:endParaRPr lang="en-GB" sz="4000" dirty="0">
              <a:solidFill>
                <a:srgbClr val="5075BC"/>
              </a:solidFill>
            </a:endParaRPr>
          </a:p>
        </p:txBody>
      </p:sp>
      <p:sp>
        <p:nvSpPr>
          <p:cNvPr id="3" name="Υπότιτλος 2"/>
          <p:cNvSpPr>
            <a:spLocks noGrp="1"/>
          </p:cNvSpPr>
          <p:nvPr>
            <p:ph type="subTitle" idx="1"/>
          </p:nvPr>
        </p:nvSpPr>
        <p:spPr>
          <a:xfrm>
            <a:off x="683568" y="3384823"/>
            <a:ext cx="7776864" cy="1752600"/>
          </a:xfrm>
        </p:spPr>
        <p:txBody>
          <a:bodyPr>
            <a:noAutofit/>
          </a:bodyPr>
          <a:lstStyle/>
          <a:p>
            <a:r>
              <a:rPr lang="en-GB" sz="2800" dirty="0" smtClean="0">
                <a:solidFill>
                  <a:srgbClr val="5075BC"/>
                </a:solidFill>
                <a:latin typeface="+mj-lt"/>
                <a:ea typeface="+mj-ea"/>
                <a:cs typeface="+mj-cs"/>
              </a:rPr>
              <a:t>Unit 4: </a:t>
            </a:r>
            <a:r>
              <a:rPr lang="en-GB" sz="2800" dirty="0" smtClean="0"/>
              <a:t>Foreign Language Knowledge and Course Planning</a:t>
            </a:r>
          </a:p>
          <a:p>
            <a:endParaRPr lang="en-GB" sz="2800" dirty="0" smtClean="0"/>
          </a:p>
          <a:p>
            <a:r>
              <a:rPr lang="en-GB" sz="2800" dirty="0"/>
              <a:t>Bessie </a:t>
            </a:r>
            <a:r>
              <a:rPr lang="en-GB" sz="2800" dirty="0" err="1"/>
              <a:t>Dendrinos</a:t>
            </a:r>
            <a:endParaRPr lang="en-GB" sz="2800" dirty="0"/>
          </a:p>
          <a:p>
            <a:r>
              <a:rPr lang="en-GB" sz="2800" dirty="0" smtClean="0"/>
              <a:t>School of Philosophy</a:t>
            </a:r>
          </a:p>
          <a:p>
            <a:r>
              <a:rPr lang="en-GB" sz="2800" dirty="0" smtClean="0"/>
              <a:t>Faculty of English Language and Literature</a:t>
            </a:r>
            <a:endParaRPr lang="en-GB" sz="2800" dirty="0"/>
          </a:p>
        </p:txBody>
      </p:sp>
    </p:spTree>
    <p:custDataLst>
      <p:tags r:id="rId1"/>
    </p:custDataLst>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itle 3"/>
          <p:cNvSpPr>
            <a:spLocks noGrp="1"/>
          </p:cNvSpPr>
          <p:nvPr>
            <p:ph type="title"/>
          </p:nvPr>
        </p:nvSpPr>
        <p:spPr/>
        <p:txBody>
          <a:bodyPr>
            <a:normAutofit fontScale="90000"/>
          </a:bodyPr>
          <a:lstStyle/>
          <a:p>
            <a:r>
              <a:rPr lang="en-GB" altLang="el-GR" dirty="0" err="1" smtClean="0"/>
              <a:t>Hymes</a:t>
            </a:r>
            <a:r>
              <a:rPr lang="en-GB" altLang="el-GR" dirty="0" smtClean="0"/>
              <a:t> and Communicative Competence</a:t>
            </a:r>
          </a:p>
        </p:txBody>
      </p:sp>
      <p:sp>
        <p:nvSpPr>
          <p:cNvPr id="10243" name="Content Placeholder 2"/>
          <p:cNvSpPr>
            <a:spLocks noGrp="1"/>
          </p:cNvSpPr>
          <p:nvPr>
            <p:ph sz="half" idx="1"/>
          </p:nvPr>
        </p:nvSpPr>
        <p:spPr/>
        <p:txBody>
          <a:bodyPr>
            <a:normAutofit/>
          </a:bodyPr>
          <a:lstStyle/>
          <a:p>
            <a:pPr marL="0" indent="0" eaLnBrk="1" hangingPunct="1">
              <a:spcBef>
                <a:spcPts val="1200"/>
              </a:spcBef>
              <a:buNone/>
            </a:pPr>
            <a:r>
              <a:rPr lang="en-GB" altLang="el-GR" sz="3200" b="1" dirty="0" smtClean="0"/>
              <a:t>Communicative Competence</a:t>
            </a:r>
            <a:r>
              <a:rPr lang="en-GB" altLang="el-GR" sz="3200" dirty="0" smtClean="0"/>
              <a:t> encompasses both knowledge of usage and use of language.</a:t>
            </a:r>
          </a:p>
        </p:txBody>
      </p:sp>
      <p:pic>
        <p:nvPicPr>
          <p:cNvPr id="1027" name="Picture 3" descr="Photo of dell hymes."/>
          <p:cNvPicPr>
            <a:picLocks noGrp="1" noChangeAspect="1" noChangeArrowheads="1"/>
          </p:cNvPicPr>
          <p:nvPr>
            <p:ph sz="half" idx="2"/>
          </p:nvPr>
        </p:nvPicPr>
        <p:blipFill>
          <a:blip r:embed="rId4" cstate="print"/>
          <a:srcRect/>
          <a:stretch>
            <a:fillRect/>
          </a:stretch>
        </p:blipFill>
        <p:spPr bwMode="auto">
          <a:xfrm>
            <a:off x="5262562" y="1910556"/>
            <a:ext cx="2809875" cy="3905250"/>
          </a:xfrm>
          <a:prstGeom prst="rect">
            <a:avLst/>
          </a:prstGeom>
          <a:noFill/>
        </p:spPr>
      </p:pic>
      <p:sp>
        <p:nvSpPr>
          <p:cNvPr id="5" name="TextBox 4"/>
          <p:cNvSpPr txBox="1"/>
          <p:nvPr/>
        </p:nvSpPr>
        <p:spPr>
          <a:xfrm>
            <a:off x="8028384" y="5445224"/>
            <a:ext cx="504056" cy="432048"/>
          </a:xfrm>
          <a:prstGeom prst="rect">
            <a:avLst/>
          </a:prstGeom>
        </p:spPr>
        <p:txBody>
          <a:bodyPr vert="horz" wrap="square" lIns="91440" tIns="45720" rIns="91440" bIns="45720" rtlCol="0" anchor="ctr">
            <a:noAutofit/>
          </a:bodyPr>
          <a:lstStyle/>
          <a:p>
            <a:r>
              <a:rPr lang="en-GB" b="1" dirty="0" smtClean="0"/>
              <a:t>[2]</a:t>
            </a:r>
          </a:p>
        </p:txBody>
      </p:sp>
    </p:spTree>
    <p:custDataLst>
      <p:tags r:id="rId1"/>
    </p:custDataLst>
    <p:extLst>
      <p:ext uri="{BB962C8B-B14F-4D97-AF65-F5344CB8AC3E}">
        <p14:creationId xmlns:p14="http://schemas.microsoft.com/office/powerpoint/2010/main" val="22511399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normAutofit fontScale="90000"/>
          </a:bodyPr>
          <a:lstStyle/>
          <a:p>
            <a:r>
              <a:rPr lang="en-GB" altLang="el-GR" dirty="0" smtClean="0"/>
              <a:t>Communicative competence language teaching (1/2)</a:t>
            </a:r>
            <a:endParaRPr lang="en-GB" dirty="0"/>
          </a:p>
        </p:txBody>
      </p:sp>
      <p:sp>
        <p:nvSpPr>
          <p:cNvPr id="6" name="Θέση περιεχομένου 5"/>
          <p:cNvSpPr>
            <a:spLocks noGrp="1"/>
          </p:cNvSpPr>
          <p:nvPr>
            <p:ph idx="1"/>
          </p:nvPr>
        </p:nvSpPr>
        <p:spPr/>
        <p:txBody>
          <a:bodyPr/>
          <a:lstStyle/>
          <a:p>
            <a:r>
              <a:rPr lang="en-GB" altLang="el-GR" dirty="0" smtClean="0"/>
              <a:t>The concept of communicative competence was introduced into language teaching.</a:t>
            </a:r>
          </a:p>
          <a:p>
            <a:r>
              <a:rPr lang="en-GB" altLang="el-GR" dirty="0" smtClean="0"/>
              <a:t>Communicative competence refers to the different kinds of knowledge a learner needs to develop in order to be able to communicate effectively in a language.</a:t>
            </a:r>
            <a:endParaRPr lang="en-GB" altLang="el-GR" dirty="0"/>
          </a:p>
        </p:txBody>
      </p:sp>
    </p:spTree>
    <p:extLst>
      <p:ext uri="{BB962C8B-B14F-4D97-AF65-F5344CB8AC3E}">
        <p14:creationId xmlns:p14="http://schemas.microsoft.com/office/powerpoint/2010/main" val="28289327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fontScale="90000"/>
          </a:bodyPr>
          <a:lstStyle/>
          <a:p>
            <a:r>
              <a:rPr lang="en-GB" altLang="el-GR" smtClean="0"/>
              <a:t>Communicative competence language teaching (2/2)</a:t>
            </a:r>
            <a:endParaRPr lang="en-GB" altLang="el-GR" dirty="0" smtClean="0"/>
          </a:p>
        </p:txBody>
      </p:sp>
      <p:sp>
        <p:nvSpPr>
          <p:cNvPr id="12291" name="Content Placeholder 2"/>
          <p:cNvSpPr>
            <a:spLocks noGrp="1"/>
          </p:cNvSpPr>
          <p:nvPr>
            <p:ph idx="1"/>
          </p:nvPr>
        </p:nvSpPr>
        <p:spPr/>
        <p:txBody>
          <a:bodyPr/>
          <a:lstStyle/>
          <a:p>
            <a:pPr eaLnBrk="1" hangingPunct="1"/>
            <a:r>
              <a:rPr lang="en-GB" altLang="el-GR" sz="3000" smtClean="0"/>
              <a:t>Canale &amp; Swain (1980) attempted to clarify the notion of communicative competence by establishing a framework that consisted of four major components:</a:t>
            </a:r>
          </a:p>
          <a:p>
            <a:pPr lvl="1" eaLnBrk="1" hangingPunct="1"/>
            <a:r>
              <a:rPr lang="en-GB" altLang="el-GR" sz="3000" smtClean="0"/>
              <a:t>Grammatical competence,</a:t>
            </a:r>
          </a:p>
          <a:p>
            <a:pPr lvl="1" eaLnBrk="1" hangingPunct="1"/>
            <a:r>
              <a:rPr lang="en-GB" altLang="el-GR" sz="3000" smtClean="0"/>
              <a:t>Sociolinguistic competence,</a:t>
            </a:r>
          </a:p>
          <a:p>
            <a:pPr lvl="1" eaLnBrk="1" hangingPunct="1"/>
            <a:r>
              <a:rPr lang="en-GB" altLang="el-GR" sz="3000" smtClean="0"/>
              <a:t>Discourse competence,</a:t>
            </a:r>
          </a:p>
          <a:p>
            <a:pPr lvl="1" eaLnBrk="1" hangingPunct="1"/>
            <a:r>
              <a:rPr lang="en-GB" altLang="el-GR" sz="3000" smtClean="0"/>
              <a:t>Strategic competence.</a:t>
            </a:r>
          </a:p>
          <a:p>
            <a:pPr eaLnBrk="1" hangingPunct="1"/>
            <a:endParaRPr lang="en-GB" altLang="el-GR" dirty="0" smtClean="0"/>
          </a:p>
        </p:txBody>
      </p:sp>
    </p:spTree>
    <p:extLst>
      <p:ext uri="{BB962C8B-B14F-4D97-AF65-F5344CB8AC3E}">
        <p14:creationId xmlns:p14="http://schemas.microsoft.com/office/powerpoint/2010/main" val="16401230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Components of communicative competence (1/2)</a:t>
            </a:r>
            <a:endParaRPr lang="en-GB" dirty="0"/>
          </a:p>
        </p:txBody>
      </p:sp>
      <p:graphicFrame>
        <p:nvGraphicFramePr>
          <p:cNvPr id="4" name="Θέση περιεχομένου 3" descr="Components of communicative competence: Linguistic or Grammatical competence and Sociolinguistic or Pragmatic competence.&#10;&#10;"/>
          <p:cNvGraphicFramePr>
            <a:graphicFrameLocks noGrp="1"/>
          </p:cNvGraphicFramePr>
          <p:nvPr>
            <p:ph idx="1"/>
            <p:custDataLst>
              <p:tags r:id="rId1"/>
            </p:custDataLst>
            <p:extLst>
              <p:ext uri="{D42A27DB-BD31-4B8C-83A1-F6EECF244321}">
                <p14:modId xmlns:p14="http://schemas.microsoft.com/office/powerpoint/2010/main" val="2853037098"/>
              </p:ext>
            </p:extLst>
          </p:nvPr>
        </p:nvGraphicFramePr>
        <p:xfrm>
          <a:off x="463550" y="1557338"/>
          <a:ext cx="8229600" cy="4572000"/>
        </p:xfrm>
        <a:graphic>
          <a:graphicData uri="http://schemas.openxmlformats.org/drawingml/2006/table">
            <a:tbl>
              <a:tblPr firstRow="1" firstCol="1" bandRow="1">
                <a:tableStyleId>{5940675A-B579-460E-94D1-54222C63F5DA}</a:tableStyleId>
              </a:tblPr>
              <a:tblGrid>
                <a:gridCol w="2020218"/>
                <a:gridCol w="6209382"/>
              </a:tblGrid>
              <a:tr h="2231975">
                <a:tc>
                  <a:txBody>
                    <a:bodyPr/>
                    <a:lstStyle/>
                    <a:p>
                      <a:r>
                        <a:rPr lang="en-GB" sz="2400" b="1" dirty="0" smtClean="0"/>
                        <a:t>Linguistic or Grammatical competence</a:t>
                      </a:r>
                    </a:p>
                    <a:p>
                      <a:endParaRPr lang="en-GB" sz="2400" dirty="0"/>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u="none" strike="noStrike" kern="1200" cap="none" normalizeH="0" baseline="0" dirty="0" smtClean="0">
                          <a:ln>
                            <a:noFill/>
                          </a:ln>
                          <a:effectLst/>
                        </a:rPr>
                        <a:t>Knowledge of language forms and their meaning; i.e. knowledge of the form and meaning of words, how words form grammatically correct (and meaningful) sentences, as well as knowledge of how to pronounce and spelling words.</a:t>
                      </a:r>
                      <a:endParaRPr kumimoji="0" lang="en-GB" sz="2400" b="0" i="0" u="none" strike="noStrike" kern="1200" cap="none" normalizeH="0" baseline="0" dirty="0" smtClean="0">
                        <a:ln>
                          <a:noFill/>
                        </a:ln>
                        <a:solidFill>
                          <a:srgbClr val="000000"/>
                        </a:solidFill>
                        <a:effectLst/>
                        <a:latin typeface="+mn-lt"/>
                        <a:ea typeface="+mn-ea"/>
                        <a:cs typeface="Times New Roman" pitchFamily="18" charset="0"/>
                      </a:endParaRP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r>
              <a:tr h="2231975">
                <a:tc>
                  <a:txBody>
                    <a:bodyPr/>
                    <a:lstStyle/>
                    <a:p>
                      <a:r>
                        <a:rPr lang="en-GB" sz="2400" b="1" dirty="0" smtClean="0"/>
                        <a:t>Sociolinguistic or Pragmatic competence</a:t>
                      </a:r>
                    </a:p>
                    <a:p>
                      <a:endParaRPr lang="en-GB" sz="2400" dirty="0"/>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2400" dirty="0" smtClean="0"/>
                        <a:t>Knowledge of the social rules of language and discourse. Language users’ ability to:</a:t>
                      </a:r>
                    </a:p>
                    <a:p>
                      <a:pPr marL="285750" indent="-285750">
                        <a:buFont typeface="Arial" panose="020B0604020202020204" pitchFamily="34" charset="0"/>
                        <a:buChar char="•"/>
                      </a:pPr>
                      <a:r>
                        <a:rPr lang="en-GB" sz="2400" dirty="0" smtClean="0"/>
                        <a:t>select language which is contextually appropriate,</a:t>
                      </a:r>
                    </a:p>
                    <a:p>
                      <a:pPr marL="285750" indent="-285750">
                        <a:buFont typeface="Arial" panose="020B0604020202020204" pitchFamily="34" charset="0"/>
                        <a:buChar char="•"/>
                      </a:pPr>
                      <a:r>
                        <a:rPr lang="en-GB" sz="2400" dirty="0" smtClean="0"/>
                        <a:t>understand the intended meaning (illocutionary force) of utterances.</a:t>
                      </a: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8130658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Components of communicative competence (2/2)</a:t>
            </a:r>
            <a:endParaRPr lang="en-GB" dirty="0"/>
          </a:p>
        </p:txBody>
      </p:sp>
      <p:graphicFrame>
        <p:nvGraphicFramePr>
          <p:cNvPr id="4" name="Θέση περιεχομένου 3" descr="Components of communicative competence: Discourse competence and Strategic competence &#10;&#10;"/>
          <p:cNvGraphicFramePr>
            <a:graphicFrameLocks noGrp="1"/>
          </p:cNvGraphicFramePr>
          <p:nvPr>
            <p:ph idx="1"/>
            <p:custDataLst>
              <p:tags r:id="rId1"/>
            </p:custDataLst>
            <p:extLst>
              <p:ext uri="{D42A27DB-BD31-4B8C-83A1-F6EECF244321}">
                <p14:modId xmlns:p14="http://schemas.microsoft.com/office/powerpoint/2010/main" val="295517406"/>
              </p:ext>
            </p:extLst>
          </p:nvPr>
        </p:nvGraphicFramePr>
        <p:xfrm>
          <a:off x="463550" y="1557339"/>
          <a:ext cx="8229600" cy="4641940"/>
        </p:xfrm>
        <a:graphic>
          <a:graphicData uri="http://schemas.openxmlformats.org/drawingml/2006/table">
            <a:tbl>
              <a:tblPr firstRow="1" firstCol="1" bandRow="1">
                <a:tableStyleId>{5940675A-B579-460E-94D1-54222C63F5DA}</a:tableStyleId>
              </a:tblPr>
              <a:tblGrid>
                <a:gridCol w="1804194"/>
                <a:gridCol w="6425406"/>
              </a:tblGrid>
              <a:tr h="2545777">
                <a:tc>
                  <a:txBody>
                    <a:bodyPr/>
                    <a:lstStyle/>
                    <a:p>
                      <a:r>
                        <a:rPr lang="en-GB" sz="2400" b="1" dirty="0" smtClean="0"/>
                        <a:t>Discourse competence</a:t>
                      </a: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u="none" strike="noStrike" kern="1200" cap="none" normalizeH="0" baseline="0" dirty="0" smtClean="0">
                          <a:ln>
                            <a:noFill/>
                          </a:ln>
                          <a:effectLst/>
                        </a:rPr>
                        <a:t>Knowledge of how to use language, given the discursive context to articulate socially meaningful speech or writing (e.g. political discourse, legal discourse, advertising discourse), which:</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u="none" strike="noStrike" kern="1200" cap="none" normalizeH="0" baseline="0" dirty="0" smtClean="0">
                          <a:ln>
                            <a:noFill/>
                          </a:ln>
                          <a:effectLst/>
                        </a:rPr>
                        <a:t>is cohesive and coherence,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u="none" strike="noStrike" kern="1200" cap="none" normalizeH="0" baseline="0" dirty="0" smtClean="0">
                          <a:ln>
                            <a:noFill/>
                          </a:ln>
                          <a:effectLst/>
                        </a:rPr>
                        <a:t>follows the rules of use of a specific text type (genre) .</a:t>
                      </a: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r>
              <a:tr h="1990180">
                <a:tc>
                  <a:txBody>
                    <a:bodyPr/>
                    <a:lstStyle/>
                    <a:p>
                      <a:r>
                        <a:rPr lang="en-GB" sz="2400" b="1" dirty="0" smtClean="0"/>
                        <a:t>Strategic competence </a:t>
                      </a: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lang="en-GB" sz="2400" dirty="0" smtClean="0"/>
                        <a:t>Knowledge of communication strategies to enhance the effectiveness of communication or to compensate for communication breakdowns (e.g. use of paraphrase, word-coinage, repetition, appeals for help).</a:t>
                      </a: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40158175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altLang="el-GR" dirty="0" err="1"/>
              <a:t>Faerch</a:t>
            </a:r>
            <a:r>
              <a:rPr lang="en-GB" altLang="el-GR" dirty="0"/>
              <a:t>, Kasper and Phillipson (</a:t>
            </a:r>
            <a:r>
              <a:rPr lang="en-GB" altLang="el-GR" dirty="0" smtClean="0"/>
              <a:t>1986) </a:t>
            </a:r>
            <a:endParaRPr lang="el-GR" dirty="0"/>
          </a:p>
        </p:txBody>
      </p:sp>
      <p:graphicFrame>
        <p:nvGraphicFramePr>
          <p:cNvPr id="4" name="Θέση περιεχομένου 3" descr="1. Linguistic, Pragmatic, Strategic competence.&#10;2. Fluency.&#10;3. Performance."/>
          <p:cNvGraphicFramePr>
            <a:graphicFrameLocks noGrp="1"/>
          </p:cNvGraphicFramePr>
          <p:nvPr>
            <p:ph idx="1"/>
            <p:extLst>
              <p:ext uri="{D42A27DB-BD31-4B8C-83A1-F6EECF244321}">
                <p14:modId xmlns:p14="http://schemas.microsoft.com/office/powerpoint/2010/main" val="1466051724"/>
              </p:ext>
            </p:extLst>
          </p:nvPr>
        </p:nvGraphicFramePr>
        <p:xfrm>
          <a:off x="463550" y="15573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512820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n-GB" dirty="0" smtClean="0"/>
              <a:t>Fluency vs. Accuracy</a:t>
            </a:r>
            <a:endParaRPr lang="en-GB" dirty="0"/>
          </a:p>
        </p:txBody>
      </p:sp>
      <p:sp>
        <p:nvSpPr>
          <p:cNvPr id="4" name="Θέση περιεχομένου 3"/>
          <p:cNvSpPr>
            <a:spLocks noGrp="1"/>
          </p:cNvSpPr>
          <p:nvPr>
            <p:ph idx="1"/>
          </p:nvPr>
        </p:nvSpPr>
        <p:spPr>
          <a:xfrm>
            <a:off x="464156" y="1556792"/>
            <a:ext cx="8229600" cy="4680520"/>
          </a:xfrm>
        </p:spPr>
        <p:txBody>
          <a:bodyPr>
            <a:noAutofit/>
          </a:bodyPr>
          <a:lstStyle/>
          <a:p>
            <a:pPr>
              <a:spcBef>
                <a:spcPts val="600"/>
              </a:spcBef>
            </a:pPr>
            <a:r>
              <a:rPr lang="en-GB" altLang="el-GR" sz="2800" b="1" dirty="0" smtClean="0"/>
              <a:t>Fluency:</a:t>
            </a:r>
            <a:r>
              <a:rPr lang="en-GB" altLang="el-GR" sz="2800" dirty="0" smtClean="0"/>
              <a:t> </a:t>
            </a:r>
          </a:p>
          <a:p>
            <a:pPr lvl="1">
              <a:spcBef>
                <a:spcPts val="600"/>
              </a:spcBef>
            </a:pPr>
            <a:r>
              <a:rPr lang="en-GB" altLang="el-GR" sz="2600" dirty="0" smtClean="0"/>
              <a:t>Ability to produce written and spoken language with ease.</a:t>
            </a:r>
          </a:p>
          <a:p>
            <a:pPr lvl="1">
              <a:spcBef>
                <a:spcPts val="600"/>
              </a:spcBef>
            </a:pPr>
            <a:r>
              <a:rPr lang="en-GB" altLang="el-GR" sz="2600" dirty="0" smtClean="0"/>
              <a:t>Ability to communicate ideas effectively.</a:t>
            </a:r>
          </a:p>
          <a:p>
            <a:pPr lvl="1">
              <a:spcBef>
                <a:spcPts val="600"/>
              </a:spcBef>
            </a:pPr>
            <a:r>
              <a:rPr lang="en-GB" altLang="el-GR" sz="2600" dirty="0" smtClean="0"/>
              <a:t>Ability to produce continuous speech without tiring the listener, without causing comprehension difficulties or breakdown in communication. </a:t>
            </a:r>
          </a:p>
          <a:p>
            <a:pPr>
              <a:spcBef>
                <a:spcPts val="600"/>
              </a:spcBef>
            </a:pPr>
            <a:r>
              <a:rPr lang="en-GB" altLang="el-GR" sz="2800" b="1" dirty="0" smtClean="0"/>
              <a:t>Accuracy</a:t>
            </a:r>
            <a:r>
              <a:rPr lang="en-GB" altLang="el-GR" sz="2800" dirty="0" smtClean="0"/>
              <a:t>: </a:t>
            </a:r>
          </a:p>
          <a:p>
            <a:pPr lvl="1">
              <a:spcBef>
                <a:spcPts val="600"/>
              </a:spcBef>
            </a:pPr>
            <a:r>
              <a:rPr lang="en-GB" altLang="el-GR" sz="2600" dirty="0" smtClean="0"/>
              <a:t>Ability to produce grammatically correct sentences. </a:t>
            </a:r>
            <a:endParaRPr lang="en-GB" altLang="el-GR" sz="2600" dirty="0"/>
          </a:p>
        </p:txBody>
      </p:sp>
    </p:spTree>
    <p:extLst>
      <p:ext uri="{BB962C8B-B14F-4D97-AF65-F5344CB8AC3E}">
        <p14:creationId xmlns:p14="http://schemas.microsoft.com/office/powerpoint/2010/main" val="5123844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ltLang="zh-CN" dirty="0" smtClean="0">
                <a:ea typeface="宋体" panose="02010600030101010101" pitchFamily="2" charset="-122"/>
              </a:rPr>
              <a:t>Framework of Communicative Language Ability</a:t>
            </a:r>
            <a:endParaRPr lang="en-GB" dirty="0"/>
          </a:p>
        </p:txBody>
      </p:sp>
      <p:graphicFrame>
        <p:nvGraphicFramePr>
          <p:cNvPr id="4" name="Content Placeholder 3" descr="1. Organisational Competence.&#10;1.1. Grammatical Competence.&#10;1.2. Textual Competence.&#10;2. Pragmatic Competence.&#10;2.1 Illocutionary Competence.&#10;2.2. Sociolinguistic Competence"/>
          <p:cNvGraphicFramePr>
            <a:graphicFrameLocks noGrp="1"/>
          </p:cNvGraphicFramePr>
          <p:nvPr>
            <p:ph idx="1"/>
            <p:extLst>
              <p:ext uri="{D42A27DB-BD31-4B8C-83A1-F6EECF244321}">
                <p14:modId xmlns:p14="http://schemas.microsoft.com/office/powerpoint/2010/main" val="4286208050"/>
              </p:ext>
            </p:extLst>
          </p:nvPr>
        </p:nvGraphicFramePr>
        <p:xfrm>
          <a:off x="463550" y="15573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Autofit/>
          </a:bodyPr>
          <a:lstStyle/>
          <a:p>
            <a:pPr eaLnBrk="1" hangingPunct="1"/>
            <a:r>
              <a:rPr lang="en-GB" altLang="el-GR" sz="4000" dirty="0" smtClean="0"/>
              <a:t/>
            </a:r>
            <a:br>
              <a:rPr lang="en-GB" altLang="el-GR" sz="4000" dirty="0" smtClean="0"/>
            </a:br>
            <a:r>
              <a:rPr lang="en-GB" altLang="zh-CN" sz="4000" dirty="0" smtClean="0">
                <a:ea typeface="宋体" panose="02010600030101010101" pitchFamily="2" charset="-122"/>
              </a:rPr>
              <a:t>Framework of Communicative Language Ability</a:t>
            </a:r>
            <a:br>
              <a:rPr lang="en-GB" altLang="zh-CN" sz="4000" dirty="0" smtClean="0">
                <a:ea typeface="宋体" panose="02010600030101010101" pitchFamily="2" charset="-122"/>
              </a:rPr>
            </a:br>
            <a:endParaRPr lang="en-GB" altLang="el-GR" sz="4000" dirty="0" smtClean="0"/>
          </a:p>
        </p:txBody>
      </p:sp>
      <p:sp>
        <p:nvSpPr>
          <p:cNvPr id="17411" name="Content Placeholder 2"/>
          <p:cNvSpPr>
            <a:spLocks noGrp="1"/>
          </p:cNvSpPr>
          <p:nvPr>
            <p:ph idx="1"/>
          </p:nvPr>
        </p:nvSpPr>
        <p:spPr/>
        <p:txBody>
          <a:bodyPr>
            <a:normAutofit/>
          </a:bodyPr>
          <a:lstStyle/>
          <a:p>
            <a:pPr eaLnBrk="1" hangingPunct="1">
              <a:lnSpc>
                <a:spcPct val="90000"/>
              </a:lnSpc>
            </a:pPr>
            <a:r>
              <a:rPr lang="en-GB" altLang="el-GR" b="1" dirty="0" smtClean="0"/>
              <a:t>Organisational knowledge:</a:t>
            </a:r>
            <a:endParaRPr lang="en-GB" altLang="el-GR" dirty="0" smtClean="0"/>
          </a:p>
          <a:p>
            <a:pPr lvl="1">
              <a:lnSpc>
                <a:spcPct val="90000"/>
              </a:lnSpc>
            </a:pPr>
            <a:r>
              <a:rPr lang="en-GB" altLang="el-GR" dirty="0" smtClean="0"/>
              <a:t>how utterances/sentences and texts are organised. </a:t>
            </a:r>
          </a:p>
          <a:p>
            <a:pPr eaLnBrk="1" hangingPunct="1">
              <a:lnSpc>
                <a:spcPct val="90000"/>
              </a:lnSpc>
            </a:pPr>
            <a:r>
              <a:rPr lang="en-GB" altLang="el-GR" b="1" dirty="0" smtClean="0"/>
              <a:t>Pragmatic knowledge:</a:t>
            </a:r>
            <a:endParaRPr lang="en-GB" altLang="el-GR" dirty="0" smtClean="0"/>
          </a:p>
          <a:p>
            <a:pPr lvl="1">
              <a:lnSpc>
                <a:spcPct val="90000"/>
              </a:lnSpc>
            </a:pPr>
            <a:r>
              <a:rPr lang="en-GB" altLang="el-GR" dirty="0" smtClean="0"/>
              <a:t>relationships between the forms of utterances, sentences and texts and the user’s communicative goals and the setting of language use.</a:t>
            </a:r>
          </a:p>
          <a:p>
            <a:pPr marL="0" indent="0" algn="r">
              <a:lnSpc>
                <a:spcPct val="90000"/>
              </a:lnSpc>
              <a:buNone/>
            </a:pPr>
            <a:r>
              <a:rPr lang="en-GB" altLang="el-GR" sz="2800" dirty="0" smtClean="0"/>
              <a:t>(Bachman, 1990)</a:t>
            </a:r>
          </a:p>
        </p:txBody>
      </p:sp>
    </p:spTree>
    <p:extLst>
      <p:ext uri="{BB962C8B-B14F-4D97-AF65-F5344CB8AC3E}">
        <p14:creationId xmlns:p14="http://schemas.microsoft.com/office/powerpoint/2010/main" val="10217716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altLang="el-GR" dirty="0" smtClean="0"/>
              <a:t>Bachman’s Model: </a:t>
            </a:r>
            <a:br>
              <a:rPr lang="en-GB" altLang="el-GR" dirty="0" smtClean="0"/>
            </a:br>
            <a:r>
              <a:rPr lang="en-GB" altLang="el-GR" dirty="0" smtClean="0"/>
              <a:t>Pragmatic Competence</a:t>
            </a:r>
            <a:endParaRPr lang="en-GB" dirty="0"/>
          </a:p>
        </p:txBody>
      </p:sp>
      <p:sp>
        <p:nvSpPr>
          <p:cNvPr id="3" name="Θέση περιεχομένου 2"/>
          <p:cNvSpPr>
            <a:spLocks noGrp="1"/>
          </p:cNvSpPr>
          <p:nvPr>
            <p:ph idx="1"/>
          </p:nvPr>
        </p:nvSpPr>
        <p:spPr/>
        <p:txBody>
          <a:bodyPr>
            <a:noAutofit/>
          </a:bodyPr>
          <a:lstStyle/>
          <a:p>
            <a:pPr>
              <a:spcBef>
                <a:spcPts val="1000"/>
              </a:spcBef>
            </a:pPr>
            <a:r>
              <a:rPr lang="en-GB" altLang="el-GR" sz="2600" b="1" dirty="0" smtClean="0"/>
              <a:t>Illocutionary knowledge</a:t>
            </a:r>
            <a:r>
              <a:rPr lang="en-GB" altLang="el-GR" sz="2600" dirty="0" smtClean="0"/>
              <a:t> (functional knowledge).</a:t>
            </a:r>
          </a:p>
          <a:p>
            <a:pPr>
              <a:spcBef>
                <a:spcPts val="1000"/>
              </a:spcBef>
            </a:pPr>
            <a:r>
              <a:rPr lang="en-GB" altLang="el-GR" sz="2600" b="1" dirty="0" smtClean="0"/>
              <a:t>Ideational function</a:t>
            </a:r>
            <a:r>
              <a:rPr lang="en-GB" altLang="el-GR" sz="2600" dirty="0" smtClean="0"/>
              <a:t>: intended to convey ideas and express people’s experiences of the real world.</a:t>
            </a:r>
          </a:p>
          <a:p>
            <a:pPr>
              <a:spcBef>
                <a:spcPts val="1000"/>
              </a:spcBef>
            </a:pPr>
            <a:r>
              <a:rPr lang="en-GB" altLang="el-GR" sz="2600" b="1" dirty="0" smtClean="0"/>
              <a:t>Manipulative function</a:t>
            </a:r>
            <a:r>
              <a:rPr lang="en-GB" altLang="el-GR" sz="2600" dirty="0" smtClean="0"/>
              <a:t>: intended to persuade or dissuade (used to affect the world around them).</a:t>
            </a:r>
          </a:p>
          <a:p>
            <a:pPr>
              <a:spcBef>
                <a:spcPts val="1000"/>
              </a:spcBef>
            </a:pPr>
            <a:r>
              <a:rPr lang="en-GB" altLang="el-GR" sz="2600" b="1" dirty="0" smtClean="0"/>
              <a:t>Heuristic function:</a:t>
            </a:r>
            <a:r>
              <a:rPr lang="en-GB" altLang="el-GR" sz="2600" dirty="0" smtClean="0"/>
              <a:t> intended to explore ideas and feelings and to extend people’s knowledge of the world around them.</a:t>
            </a:r>
          </a:p>
          <a:p>
            <a:pPr>
              <a:spcBef>
                <a:spcPts val="1000"/>
              </a:spcBef>
            </a:pPr>
            <a:r>
              <a:rPr lang="en-GB" altLang="el-GR" sz="2600" b="1" dirty="0" smtClean="0"/>
              <a:t>Imaginative function</a:t>
            </a:r>
            <a:r>
              <a:rPr lang="en-GB" altLang="el-GR" sz="2600" dirty="0" smtClean="0"/>
              <a:t>: where language is used creatively for aesthetic or humorous purposes. </a:t>
            </a:r>
            <a:endParaRPr lang="en-GB" sz="2600" dirty="0"/>
          </a:p>
        </p:txBody>
      </p:sp>
    </p:spTree>
    <p:extLst>
      <p:ext uri="{BB962C8B-B14F-4D97-AF65-F5344CB8AC3E}">
        <p14:creationId xmlns:p14="http://schemas.microsoft.com/office/powerpoint/2010/main" val="3686329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rmAutofit fontScale="90000"/>
          </a:bodyPr>
          <a:lstStyle/>
          <a:p>
            <a:pPr eaLnBrk="1" hangingPunct="1"/>
            <a:r>
              <a:rPr lang="en-GB" altLang="el-GR" dirty="0" smtClean="0"/>
              <a:t>Questions/issues addressed in this unit</a:t>
            </a:r>
          </a:p>
        </p:txBody>
      </p:sp>
      <p:sp>
        <p:nvSpPr>
          <p:cNvPr id="3" name="Content Placeholder 2"/>
          <p:cNvSpPr>
            <a:spLocks noGrp="1"/>
          </p:cNvSpPr>
          <p:nvPr>
            <p:ph idx="1"/>
          </p:nvPr>
        </p:nvSpPr>
        <p:spPr/>
        <p:txBody>
          <a:bodyPr/>
          <a:lstStyle/>
          <a:p>
            <a:pPr eaLnBrk="1" hangingPunct="1"/>
            <a:r>
              <a:rPr lang="en-GB" altLang="el-GR" sz="2800" dirty="0" smtClean="0">
                <a:latin typeface="Calibri" panose="020F0502020204030204" pitchFamily="34" charset="0"/>
              </a:rPr>
              <a:t>What kinds of knowledge does a language user need to have in order to use the language effectively?</a:t>
            </a:r>
          </a:p>
          <a:p>
            <a:pPr eaLnBrk="1" hangingPunct="1"/>
            <a:r>
              <a:rPr lang="en-GB" altLang="el-GR" sz="2800" dirty="0" smtClean="0">
                <a:latin typeface="Calibri" panose="020F0502020204030204" pitchFamily="34" charset="0"/>
              </a:rPr>
              <a:t>What is competence and performance?</a:t>
            </a:r>
          </a:p>
          <a:p>
            <a:pPr eaLnBrk="1" hangingPunct="1"/>
            <a:r>
              <a:rPr lang="en-GB" altLang="el-GR" sz="2800" dirty="0" smtClean="0">
                <a:latin typeface="Calibri" panose="020F0502020204030204" pitchFamily="34" charset="0"/>
              </a:rPr>
              <a:t>What is communicative competence?</a:t>
            </a:r>
          </a:p>
          <a:p>
            <a:pPr eaLnBrk="1" hangingPunct="1"/>
            <a:r>
              <a:rPr lang="en-GB" altLang="el-GR" sz="2800" dirty="0" smtClean="0">
                <a:latin typeface="Calibri" panose="020F0502020204030204" pitchFamily="34" charset="0"/>
              </a:rPr>
              <a:t>What is declarative and procedural knowledge?</a:t>
            </a:r>
          </a:p>
          <a:p>
            <a:pPr eaLnBrk="1" hangingPunct="1"/>
            <a:r>
              <a:rPr lang="en-GB" altLang="el-GR" sz="2800" dirty="0" smtClean="0">
                <a:latin typeface="Calibri" panose="020F0502020204030204" pitchFamily="34" charset="0"/>
              </a:rPr>
              <a:t>Is competence related to performance?</a:t>
            </a:r>
          </a:p>
          <a:p>
            <a:pPr eaLnBrk="1" hangingPunct="1"/>
            <a:r>
              <a:rPr lang="en-GB" altLang="el-GR" sz="2800" dirty="0" smtClean="0">
                <a:latin typeface="Calibri" panose="020F0502020204030204" pitchFamily="34" charset="0"/>
              </a:rPr>
              <a:t>What is participatory and official knowledge?</a:t>
            </a:r>
          </a:p>
          <a:p>
            <a:pPr eaLnBrk="1" hangingPunct="1"/>
            <a:r>
              <a:rPr lang="en-GB" altLang="el-GR" sz="2800" dirty="0" smtClean="0">
                <a:latin typeface="Calibri" panose="020F0502020204030204" pitchFamily="34" charset="0"/>
              </a:rPr>
              <a:t>What is our starting point in language course design?</a:t>
            </a:r>
            <a:endParaRPr lang="en-GB" altLang="el-GR" dirty="0" smtClean="0"/>
          </a:p>
        </p:txBody>
      </p:sp>
    </p:spTree>
    <p:extLst>
      <p:ext uri="{BB962C8B-B14F-4D97-AF65-F5344CB8AC3E}">
        <p14:creationId xmlns:p14="http://schemas.microsoft.com/office/powerpoint/2010/main" val="30555528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n-GB" altLang="el-GR" sz="4000" dirty="0" smtClean="0"/>
              <a:t>Bachman’s Model: </a:t>
            </a:r>
            <a:br>
              <a:rPr lang="en-GB" altLang="el-GR" sz="4000" dirty="0" smtClean="0"/>
            </a:br>
            <a:r>
              <a:rPr lang="en-GB" altLang="el-GR" sz="4000" dirty="0" smtClean="0"/>
              <a:t>Sociolinguistic Competence</a:t>
            </a:r>
            <a:endParaRPr lang="en-GB" sz="4000" dirty="0"/>
          </a:p>
        </p:txBody>
      </p:sp>
      <p:sp>
        <p:nvSpPr>
          <p:cNvPr id="3" name="Θέση περιεχομένου 2"/>
          <p:cNvSpPr>
            <a:spLocks noGrp="1"/>
          </p:cNvSpPr>
          <p:nvPr>
            <p:ph idx="1"/>
          </p:nvPr>
        </p:nvSpPr>
        <p:spPr/>
        <p:txBody>
          <a:bodyPr>
            <a:noAutofit/>
          </a:bodyPr>
          <a:lstStyle/>
          <a:p>
            <a:pPr fontAlgn="t"/>
            <a:r>
              <a:rPr lang="en-GB" dirty="0"/>
              <a:t>Sensitivity to </a:t>
            </a:r>
            <a:r>
              <a:rPr lang="en-GB" dirty="0" smtClean="0"/>
              <a:t>register </a:t>
            </a:r>
            <a:r>
              <a:rPr lang="en-GB" dirty="0"/>
              <a:t>and </a:t>
            </a:r>
            <a:r>
              <a:rPr lang="en-GB" dirty="0" smtClean="0"/>
              <a:t>genre.</a:t>
            </a:r>
            <a:endParaRPr lang="el-GR" dirty="0"/>
          </a:p>
          <a:p>
            <a:pPr fontAlgn="t"/>
            <a:r>
              <a:rPr lang="en-US" dirty="0"/>
              <a:t>Sensitivity to dialect or </a:t>
            </a:r>
            <a:r>
              <a:rPr lang="en-US" dirty="0" smtClean="0"/>
              <a:t>variety.</a:t>
            </a:r>
            <a:endParaRPr lang="el-GR" dirty="0"/>
          </a:p>
          <a:p>
            <a:pPr fontAlgn="t"/>
            <a:r>
              <a:rPr lang="en-US" dirty="0"/>
              <a:t>Sensitivity to </a:t>
            </a:r>
            <a:r>
              <a:rPr lang="en-US" dirty="0" smtClean="0"/>
              <a:t>“naturalness” </a:t>
            </a:r>
            <a:r>
              <a:rPr lang="en-US" dirty="0"/>
              <a:t>(i.e., appropriateness</a:t>
            </a:r>
            <a:r>
              <a:rPr lang="en-US" dirty="0" smtClean="0"/>
              <a:t>).</a:t>
            </a:r>
            <a:endParaRPr lang="el-GR" dirty="0"/>
          </a:p>
          <a:p>
            <a:pPr fontAlgn="t"/>
            <a:r>
              <a:rPr lang="en-US" dirty="0"/>
              <a:t>Cultural references and figures of </a:t>
            </a:r>
            <a:r>
              <a:rPr lang="en-US" dirty="0" smtClean="0"/>
              <a:t>speech.</a:t>
            </a:r>
            <a:endParaRPr lang="el-GR" dirty="0"/>
          </a:p>
        </p:txBody>
      </p:sp>
    </p:spTree>
    <p:extLst>
      <p:ext uri="{BB962C8B-B14F-4D97-AF65-F5344CB8AC3E}">
        <p14:creationId xmlns:p14="http://schemas.microsoft.com/office/powerpoint/2010/main" val="13633980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altLang="el-GR" dirty="0" smtClean="0"/>
              <a:t>Declarative and Procedural Knowledge (1/2)</a:t>
            </a:r>
            <a:endParaRPr lang="en-GB" dirty="0"/>
          </a:p>
        </p:txBody>
      </p:sp>
      <p:sp>
        <p:nvSpPr>
          <p:cNvPr id="3" name="Θέση περιεχομένου 2"/>
          <p:cNvSpPr>
            <a:spLocks noGrp="1"/>
          </p:cNvSpPr>
          <p:nvPr>
            <p:ph idx="1"/>
          </p:nvPr>
        </p:nvSpPr>
        <p:spPr/>
        <p:txBody>
          <a:bodyPr/>
          <a:lstStyle/>
          <a:p>
            <a:r>
              <a:rPr lang="en-GB" b="1" dirty="0" smtClean="0"/>
              <a:t>Declarative knowledge</a:t>
            </a:r>
            <a:r>
              <a:rPr lang="en-GB" dirty="0" smtClean="0"/>
              <a:t>: Knowing </a:t>
            </a:r>
            <a:r>
              <a:rPr lang="en-GB" b="1" dirty="0" smtClean="0"/>
              <a:t>about</a:t>
            </a:r>
            <a:r>
              <a:rPr lang="en-GB" dirty="0" smtClean="0"/>
              <a:t> something.</a:t>
            </a:r>
          </a:p>
          <a:p>
            <a:r>
              <a:rPr lang="en-GB" b="1" dirty="0" smtClean="0"/>
              <a:t>Procedural knowledge</a:t>
            </a:r>
            <a:r>
              <a:rPr lang="en-GB" dirty="0" smtClean="0"/>
              <a:t>: Knowing </a:t>
            </a:r>
            <a:r>
              <a:rPr lang="en-GB" b="1" dirty="0" smtClean="0"/>
              <a:t>how</a:t>
            </a:r>
            <a:r>
              <a:rPr lang="en-GB" dirty="0" smtClean="0"/>
              <a:t> to do something.</a:t>
            </a:r>
            <a:endParaRPr lang="en-GB" dirty="0"/>
          </a:p>
        </p:txBody>
      </p:sp>
    </p:spTree>
    <p:extLst>
      <p:ext uri="{BB962C8B-B14F-4D97-AF65-F5344CB8AC3E}">
        <p14:creationId xmlns:p14="http://schemas.microsoft.com/office/powerpoint/2010/main" val="24514560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altLang="el-GR" dirty="0" smtClean="0"/>
              <a:t>Declarative and Procedural Knowledge (2/2)</a:t>
            </a:r>
            <a:endParaRPr lang="en-GB" dirty="0"/>
          </a:p>
        </p:txBody>
      </p:sp>
      <p:sp>
        <p:nvSpPr>
          <p:cNvPr id="3" name="Θέση περιεχομένου 2"/>
          <p:cNvSpPr>
            <a:spLocks noGrp="1"/>
          </p:cNvSpPr>
          <p:nvPr>
            <p:ph idx="1"/>
          </p:nvPr>
        </p:nvSpPr>
        <p:spPr/>
        <p:txBody>
          <a:bodyPr>
            <a:normAutofit/>
          </a:bodyPr>
          <a:lstStyle/>
          <a:p>
            <a:r>
              <a:rPr lang="en-GB" altLang="el-GR" sz="3000" dirty="0" smtClean="0"/>
              <a:t>Does knowing about a language mean that we are able to use it?</a:t>
            </a:r>
          </a:p>
          <a:p>
            <a:r>
              <a:rPr lang="en-GB" altLang="el-GR" sz="3000" dirty="0" smtClean="0"/>
              <a:t>Is one type of knowledge more important than the other?</a:t>
            </a:r>
          </a:p>
          <a:p>
            <a:r>
              <a:rPr lang="en-GB" altLang="el-GR" sz="3000" dirty="0" smtClean="0"/>
              <a:t>Is the goal of foreign language teaching to produce users of the language or literate users of the language (who can also talk about the language and its use)?</a:t>
            </a:r>
            <a:endParaRPr lang="en-GB" altLang="el-GR" sz="3000" dirty="0"/>
          </a:p>
        </p:txBody>
      </p:sp>
    </p:spTree>
    <p:extLst>
      <p:ext uri="{BB962C8B-B14F-4D97-AF65-F5344CB8AC3E}">
        <p14:creationId xmlns:p14="http://schemas.microsoft.com/office/powerpoint/2010/main" val="31507092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GB" altLang="el-GR" dirty="0" smtClean="0"/>
              <a:t>Competence and performance</a:t>
            </a:r>
          </a:p>
        </p:txBody>
      </p:sp>
      <p:sp>
        <p:nvSpPr>
          <p:cNvPr id="21507" name="Content Placeholder 2"/>
          <p:cNvSpPr>
            <a:spLocks noGrp="1"/>
          </p:cNvSpPr>
          <p:nvPr>
            <p:ph idx="1"/>
          </p:nvPr>
        </p:nvSpPr>
        <p:spPr/>
        <p:txBody>
          <a:bodyPr/>
          <a:lstStyle/>
          <a:p>
            <a:pPr eaLnBrk="1" hangingPunct="1"/>
            <a:r>
              <a:rPr lang="en-GB" altLang="el-GR" b="1" dirty="0" smtClean="0"/>
              <a:t>Competence</a:t>
            </a:r>
            <a:r>
              <a:rPr lang="en-GB" altLang="el-GR" dirty="0" smtClean="0"/>
              <a:t>: knowledge of; ability to do something.</a:t>
            </a:r>
          </a:p>
          <a:p>
            <a:pPr eaLnBrk="1" hangingPunct="1"/>
            <a:r>
              <a:rPr lang="en-GB" altLang="el-GR" b="1" dirty="0" smtClean="0"/>
              <a:t>Performance</a:t>
            </a:r>
            <a:r>
              <a:rPr lang="en-GB" altLang="el-GR" dirty="0" smtClean="0"/>
              <a:t>: actually doing it.</a:t>
            </a:r>
          </a:p>
          <a:p>
            <a:pPr eaLnBrk="1" hangingPunct="1"/>
            <a:r>
              <a:rPr lang="en-GB" altLang="el-GR" dirty="0" smtClean="0"/>
              <a:t>Does having the ability to do something mean that we can actually do it? </a:t>
            </a:r>
          </a:p>
          <a:p>
            <a:pPr eaLnBrk="1" hangingPunct="1"/>
            <a:r>
              <a:rPr lang="en-GB" altLang="el-GR" dirty="0" smtClean="0"/>
              <a:t>What do we assess in tests?</a:t>
            </a:r>
          </a:p>
          <a:p>
            <a:pPr eaLnBrk="1" hangingPunct="1"/>
            <a:endParaRPr lang="en-GB" altLang="el-GR" dirty="0" smtClean="0"/>
          </a:p>
        </p:txBody>
      </p:sp>
    </p:spTree>
    <p:extLst>
      <p:ext uri="{BB962C8B-B14F-4D97-AF65-F5344CB8AC3E}">
        <p14:creationId xmlns:p14="http://schemas.microsoft.com/office/powerpoint/2010/main" val="19041069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altLang="el-GR" dirty="0" smtClean="0"/>
              <a:t>Starting points in course design (1/4)</a:t>
            </a:r>
            <a:endParaRPr lang="en-GB" dirty="0"/>
          </a:p>
        </p:txBody>
      </p:sp>
      <p:sp>
        <p:nvSpPr>
          <p:cNvPr id="3" name="Θέση περιεχομένου 2"/>
          <p:cNvSpPr>
            <a:spLocks noGrp="1"/>
          </p:cNvSpPr>
          <p:nvPr>
            <p:ph idx="1"/>
          </p:nvPr>
        </p:nvSpPr>
        <p:spPr/>
        <p:txBody>
          <a:bodyPr/>
          <a:lstStyle/>
          <a:p>
            <a:r>
              <a:rPr lang="en-GB" altLang="el-GR" dirty="0" smtClean="0"/>
              <a:t>In order to decide what knowledge is to be included in a course, the course designer has two options to start from:</a:t>
            </a:r>
          </a:p>
          <a:p>
            <a:pPr lvl="1"/>
            <a:r>
              <a:rPr lang="en-GB" altLang="el-GR" b="1" dirty="0" smtClean="0"/>
              <a:t>The language</a:t>
            </a:r>
            <a:r>
              <a:rPr lang="en-GB" altLang="el-GR" dirty="0" smtClean="0"/>
              <a:t>: looking at the totality of language and trying to identify what needs to be taught and learnt.</a:t>
            </a:r>
          </a:p>
          <a:p>
            <a:pPr lvl="1"/>
            <a:r>
              <a:rPr lang="en-GB" altLang="el-GR" b="1" dirty="0" smtClean="0"/>
              <a:t>The learner</a:t>
            </a:r>
            <a:r>
              <a:rPr lang="en-GB" altLang="el-GR" dirty="0" smtClean="0"/>
              <a:t>: who the learner is and what s/he needs to use the language for.</a:t>
            </a:r>
          </a:p>
          <a:p>
            <a:endParaRPr lang="en-GB" dirty="0"/>
          </a:p>
        </p:txBody>
      </p:sp>
    </p:spTree>
    <p:extLst>
      <p:ext uri="{BB962C8B-B14F-4D97-AF65-F5344CB8AC3E}">
        <p14:creationId xmlns:p14="http://schemas.microsoft.com/office/powerpoint/2010/main" val="20066157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fontScale="90000"/>
          </a:bodyPr>
          <a:lstStyle/>
          <a:p>
            <a:r>
              <a:rPr lang="en-GB" altLang="el-GR" dirty="0" smtClean="0"/>
              <a:t>Starting points in course design (2/4)</a:t>
            </a:r>
          </a:p>
        </p:txBody>
      </p:sp>
      <p:sp>
        <p:nvSpPr>
          <p:cNvPr id="23555" name="Content Placeholder 2"/>
          <p:cNvSpPr>
            <a:spLocks noGrp="1"/>
          </p:cNvSpPr>
          <p:nvPr>
            <p:ph idx="1"/>
          </p:nvPr>
        </p:nvSpPr>
        <p:spPr/>
        <p:txBody>
          <a:bodyPr>
            <a:noAutofit/>
          </a:bodyPr>
          <a:lstStyle/>
          <a:p>
            <a:pPr eaLnBrk="1" hangingPunct="1"/>
            <a:r>
              <a:rPr lang="en-GB" altLang="el-GR" dirty="0" smtClean="0"/>
              <a:t>Depending on the starting point the course, the designer will ask two different questions.</a:t>
            </a:r>
          </a:p>
          <a:p>
            <a:pPr lvl="1"/>
            <a:r>
              <a:rPr lang="en-GB" altLang="el-GR" b="1" dirty="0" smtClean="0"/>
              <a:t>Question 1</a:t>
            </a:r>
            <a:r>
              <a:rPr lang="en-GB" altLang="el-GR" dirty="0" smtClean="0"/>
              <a:t>: What must EFL learners know about English and which skills must they have developed in order for them to communicate successfully? </a:t>
            </a:r>
          </a:p>
          <a:p>
            <a:pPr lvl="1"/>
            <a:r>
              <a:rPr lang="en-GB" altLang="el-GR" b="1" dirty="0" smtClean="0"/>
              <a:t>Likely answer</a:t>
            </a:r>
            <a:r>
              <a:rPr lang="en-GB" altLang="el-GR" dirty="0" smtClean="0"/>
              <a:t>: They must know how the English linguistic system operates and they must have developed the skills to understand and produce spoken and written English.</a:t>
            </a:r>
          </a:p>
        </p:txBody>
      </p:sp>
    </p:spTree>
    <p:extLst>
      <p:ext uri="{BB962C8B-B14F-4D97-AF65-F5344CB8AC3E}">
        <p14:creationId xmlns:p14="http://schemas.microsoft.com/office/powerpoint/2010/main" val="27840613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fontScale="90000"/>
          </a:bodyPr>
          <a:lstStyle/>
          <a:p>
            <a:r>
              <a:rPr lang="en-GB" altLang="el-GR" dirty="0" smtClean="0"/>
              <a:t>Starting points in course design (3/4)</a:t>
            </a:r>
          </a:p>
        </p:txBody>
      </p:sp>
      <p:sp>
        <p:nvSpPr>
          <p:cNvPr id="23555" name="Content Placeholder 2"/>
          <p:cNvSpPr>
            <a:spLocks noGrp="1"/>
          </p:cNvSpPr>
          <p:nvPr>
            <p:ph idx="1"/>
          </p:nvPr>
        </p:nvSpPr>
        <p:spPr/>
        <p:txBody>
          <a:bodyPr>
            <a:noAutofit/>
          </a:bodyPr>
          <a:lstStyle/>
          <a:p>
            <a:pPr lvl="1"/>
            <a:r>
              <a:rPr lang="en-GB" altLang="el-GR" b="1" dirty="0" smtClean="0"/>
              <a:t>Question 2</a:t>
            </a:r>
            <a:r>
              <a:rPr lang="en-GB" altLang="el-GR" dirty="0" smtClean="0"/>
              <a:t>: What will the EFL learners/users need to do with the language; that is, what will they be using English for? </a:t>
            </a:r>
            <a:endParaRPr lang="el-GR" altLang="el-GR" dirty="0" smtClean="0"/>
          </a:p>
          <a:p>
            <a:pPr lvl="1"/>
            <a:r>
              <a:rPr lang="en-GB" altLang="el-GR" b="1" dirty="0" smtClean="0"/>
              <a:t>Likely answer</a:t>
            </a:r>
            <a:r>
              <a:rPr lang="en-GB" altLang="el-GR" dirty="0" smtClean="0"/>
              <a:t>: It depends on who the learners/users are and what their sociocultural context is. </a:t>
            </a:r>
            <a:endParaRPr lang="el-GR" altLang="el-GR" dirty="0" smtClean="0"/>
          </a:p>
          <a:p>
            <a:pPr eaLnBrk="1" hangingPunct="1">
              <a:buFontTx/>
              <a:buNone/>
            </a:pPr>
            <a:endParaRPr lang="el-GR" altLang="el-GR" sz="2800" dirty="0" smtClean="0"/>
          </a:p>
          <a:p>
            <a:pPr eaLnBrk="1" hangingPunct="1"/>
            <a:endParaRPr lang="el-GR" altLang="el-GR" sz="2800" dirty="0" smtClean="0"/>
          </a:p>
        </p:txBody>
      </p:sp>
    </p:spTree>
    <p:extLst>
      <p:ext uri="{BB962C8B-B14F-4D97-AF65-F5344CB8AC3E}">
        <p14:creationId xmlns:p14="http://schemas.microsoft.com/office/powerpoint/2010/main" val="30269675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normAutofit fontScale="90000"/>
          </a:bodyPr>
          <a:lstStyle/>
          <a:p>
            <a:r>
              <a:rPr lang="en-GB" altLang="el-GR" dirty="0" smtClean="0"/>
              <a:t>Starting points in course design (4/4)</a:t>
            </a:r>
          </a:p>
        </p:txBody>
      </p:sp>
      <p:sp>
        <p:nvSpPr>
          <p:cNvPr id="24579" name="Content Placeholder 2"/>
          <p:cNvSpPr>
            <a:spLocks noGrp="1"/>
          </p:cNvSpPr>
          <p:nvPr>
            <p:ph idx="1"/>
          </p:nvPr>
        </p:nvSpPr>
        <p:spPr/>
        <p:txBody>
          <a:bodyPr>
            <a:normAutofit/>
          </a:bodyPr>
          <a:lstStyle/>
          <a:p>
            <a:pPr eaLnBrk="1" hangingPunct="1"/>
            <a:r>
              <a:rPr lang="en-GB" altLang="el-GR" dirty="0" smtClean="0"/>
              <a:t>How will the starting point affect what gets included in a course?</a:t>
            </a:r>
          </a:p>
          <a:p>
            <a:pPr eaLnBrk="1" hangingPunct="1"/>
            <a:r>
              <a:rPr lang="en-GB" altLang="el-GR" dirty="0" smtClean="0"/>
              <a:t>There is no universal conception of what knowledge in a foreign language entails. It all depends on what your starting point is – the language or the learners. </a:t>
            </a:r>
          </a:p>
          <a:p>
            <a:pPr eaLnBrk="1" hangingPunct="1"/>
            <a:endParaRPr lang="en-GB" altLang="el-GR" dirty="0" smtClean="0"/>
          </a:p>
          <a:p>
            <a:pPr eaLnBrk="1" hangingPunct="1"/>
            <a:endParaRPr lang="en-GB" altLang="el-GR" dirty="0" smtClean="0"/>
          </a:p>
        </p:txBody>
      </p:sp>
    </p:spTree>
    <p:extLst>
      <p:ext uri="{BB962C8B-B14F-4D97-AF65-F5344CB8AC3E}">
        <p14:creationId xmlns:p14="http://schemas.microsoft.com/office/powerpoint/2010/main" val="178234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noAutofit/>
          </a:bodyPr>
          <a:lstStyle/>
          <a:p>
            <a:pPr marL="539750" indent="-539750">
              <a:buNone/>
            </a:pPr>
            <a:r>
              <a:rPr lang="en-GB" sz="2000" dirty="0" smtClean="0"/>
              <a:t>Bachman, L. F. (1990). </a:t>
            </a:r>
            <a:r>
              <a:rPr lang="en-GB" sz="2000" i="1" dirty="0" smtClean="0"/>
              <a:t>Fundamental considerations in language testing</a:t>
            </a:r>
            <a:r>
              <a:rPr lang="en-GB" sz="2000" dirty="0" smtClean="0"/>
              <a:t>. Oxford University Press.</a:t>
            </a:r>
          </a:p>
          <a:p>
            <a:pPr marL="539750" indent="-539750">
              <a:buNone/>
            </a:pPr>
            <a:r>
              <a:rPr lang="en-GB" sz="2000" dirty="0" err="1" smtClean="0"/>
              <a:t>Canale</a:t>
            </a:r>
            <a:r>
              <a:rPr lang="en-GB" sz="2000" dirty="0" smtClean="0"/>
              <a:t>, M., &amp; Swain, M. (1980). Theoretical bases of communicative approaches to second language teaching and testing. </a:t>
            </a:r>
            <a:r>
              <a:rPr lang="en-GB" sz="2000" i="1" dirty="0" smtClean="0"/>
              <a:t>Applied Linguistics</a:t>
            </a:r>
            <a:r>
              <a:rPr lang="en-GB" sz="2000" dirty="0" smtClean="0"/>
              <a:t>,1, 1-47.</a:t>
            </a:r>
          </a:p>
          <a:p>
            <a:pPr marL="539750" indent="-539750">
              <a:buNone/>
            </a:pPr>
            <a:r>
              <a:rPr lang="en-GB" sz="2000" dirty="0" smtClean="0"/>
              <a:t>Chomsky, Noam (1965), </a:t>
            </a:r>
            <a:r>
              <a:rPr lang="en-GB" sz="2000" i="1" dirty="0" smtClean="0"/>
              <a:t>Aspects of the Theory of Syntax</a:t>
            </a:r>
            <a:r>
              <a:rPr lang="en-GB" sz="2000" dirty="0" smtClean="0"/>
              <a:t>, Cambridge, Massachusetts: MIT Press.</a:t>
            </a:r>
          </a:p>
          <a:p>
            <a:pPr marL="0" indent="0">
              <a:buNone/>
            </a:pPr>
            <a:r>
              <a:rPr lang="en-GB" sz="2000" dirty="0" err="1" smtClean="0"/>
              <a:t>Færch</a:t>
            </a:r>
            <a:r>
              <a:rPr lang="en-GB" sz="2000" dirty="0" smtClean="0"/>
              <a:t>, C., </a:t>
            </a:r>
            <a:r>
              <a:rPr lang="en-GB" sz="2000" dirty="0" err="1" smtClean="0"/>
              <a:t>Haastrup</a:t>
            </a:r>
            <a:r>
              <a:rPr lang="en-GB" sz="2000" dirty="0" smtClean="0"/>
              <a:t>, K., &amp; Phillipson, R. </a:t>
            </a:r>
            <a:r>
              <a:rPr lang="en-US" sz="2000" dirty="0" smtClean="0"/>
              <a:t>(</a:t>
            </a:r>
            <a:r>
              <a:rPr lang="en-US" sz="2000" dirty="0"/>
              <a:t>1986). The role of comprehension in second language learning. </a:t>
            </a:r>
            <a:r>
              <a:rPr lang="en-US" sz="2000" i="1" dirty="0"/>
              <a:t>Applied Linguistics</a:t>
            </a:r>
            <a:r>
              <a:rPr lang="en-US" sz="2000" dirty="0"/>
              <a:t>, </a:t>
            </a:r>
            <a:r>
              <a:rPr lang="en-US" sz="2000" i="1" dirty="0"/>
              <a:t>7,</a:t>
            </a:r>
            <a:r>
              <a:rPr lang="en-US" sz="2000" dirty="0"/>
              <a:t> 257-74</a:t>
            </a:r>
            <a:r>
              <a:rPr lang="en-US" sz="2000" dirty="0" smtClean="0"/>
              <a:t>.</a:t>
            </a:r>
          </a:p>
          <a:p>
            <a:pPr marL="539750" lvl="0" indent="-539750" fontAlgn="base">
              <a:spcAft>
                <a:spcPct val="0"/>
              </a:spcAft>
              <a:buNone/>
            </a:pPr>
            <a:r>
              <a:rPr lang="en-GB" altLang="en-US" sz="2000" dirty="0" err="1"/>
              <a:t>Hymes</a:t>
            </a:r>
            <a:r>
              <a:rPr lang="en-GB" altLang="en-US" sz="2000" dirty="0"/>
              <a:t>, D. (1970). On communicative competence. In </a:t>
            </a:r>
            <a:r>
              <a:rPr lang="en-GB" altLang="en-US" sz="2000" dirty="0" err="1"/>
              <a:t>Gumpertz</a:t>
            </a:r>
            <a:r>
              <a:rPr lang="en-GB" altLang="en-US" sz="2000" dirty="0"/>
              <a:t>, J.J. &amp; </a:t>
            </a:r>
            <a:r>
              <a:rPr lang="en-GB" altLang="en-US" sz="2000" dirty="0" err="1"/>
              <a:t>Hymes</a:t>
            </a:r>
            <a:r>
              <a:rPr lang="en-GB" altLang="en-US" sz="2000" dirty="0"/>
              <a:t>, D. (eds.) </a:t>
            </a:r>
            <a:r>
              <a:rPr lang="en-GB" altLang="en-US" sz="2000" i="1" dirty="0"/>
              <a:t>Directions in Sociolinguistics</a:t>
            </a:r>
            <a:r>
              <a:rPr lang="en-GB" altLang="en-US" sz="2000" dirty="0"/>
              <a:t>. New York: Holt, Rinehart &amp; Winston</a:t>
            </a:r>
            <a:r>
              <a:rPr lang="en-GB" altLang="en-US" sz="2000" dirty="0" smtClean="0"/>
              <a:t>.</a:t>
            </a:r>
            <a:endParaRPr lang="en-US" sz="2000" dirty="0" smtClean="0"/>
          </a:p>
          <a:p>
            <a:endParaRPr lang="en-GB" sz="2000" dirty="0"/>
          </a:p>
          <a:p>
            <a:endParaRPr lang="en-GB" sz="20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n-GB" dirty="0" smtClean="0"/>
              <a:t>End of Unit</a:t>
            </a:r>
            <a:endParaRPr lang="en-GB" dirty="0"/>
          </a:p>
        </p:txBody>
      </p:sp>
      <p:sp>
        <p:nvSpPr>
          <p:cNvPr id="8" name="Υπότιτλος 7"/>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3278975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GB" dirty="0" smtClean="0"/>
              <a:t>Our goal as language teachers</a:t>
            </a:r>
          </a:p>
        </p:txBody>
      </p:sp>
      <p:sp>
        <p:nvSpPr>
          <p:cNvPr id="4099" name="Content Placeholder 2"/>
          <p:cNvSpPr>
            <a:spLocks noGrp="1"/>
          </p:cNvSpPr>
          <p:nvPr>
            <p:ph idx="1"/>
          </p:nvPr>
        </p:nvSpPr>
        <p:spPr/>
        <p:txBody>
          <a:bodyPr/>
          <a:lstStyle/>
          <a:p>
            <a:pPr eaLnBrk="1" hangingPunct="1"/>
            <a:r>
              <a:rPr lang="en-GB" altLang="el-GR" dirty="0" smtClean="0"/>
              <a:t>To help students learn a second language in the classroom setting and become proficient in that language.</a:t>
            </a:r>
          </a:p>
          <a:p>
            <a:pPr lvl="1" eaLnBrk="1" hangingPunct="1"/>
            <a:r>
              <a:rPr lang="en-GB" altLang="el-GR" dirty="0" smtClean="0"/>
              <a:t>What does proficient mean?</a:t>
            </a:r>
          </a:p>
          <a:p>
            <a:pPr lvl="1" eaLnBrk="1" hangingPunct="1"/>
            <a:r>
              <a:rPr lang="en-GB" altLang="el-GR" dirty="0" smtClean="0"/>
              <a:t>How does one achieve proficiency?</a:t>
            </a:r>
          </a:p>
          <a:p>
            <a:pPr lvl="1" eaLnBrk="1" hangingPunct="1"/>
            <a:r>
              <a:rPr lang="en-GB" altLang="el-GR" dirty="0" smtClean="0"/>
              <a:t>What does “knowing” a language mean? What knowledge/skills does one need to have in order to be proficient in a language?</a:t>
            </a:r>
          </a:p>
        </p:txBody>
      </p:sp>
    </p:spTree>
    <p:extLst>
      <p:ext uri="{BB962C8B-B14F-4D97-AF65-F5344CB8AC3E}">
        <p14:creationId xmlns:p14="http://schemas.microsoft.com/office/powerpoint/2010/main" val="7256188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l-GR" dirty="0" smtClean="0"/>
              <a:t>Financing</a:t>
            </a:r>
          </a:p>
        </p:txBody>
      </p:sp>
      <p:sp>
        <p:nvSpPr>
          <p:cNvPr id="32771" name="Content Placeholder 2"/>
          <p:cNvSpPr>
            <a:spLocks noGrp="1"/>
          </p:cNvSpPr>
          <p:nvPr>
            <p:ph idx="1"/>
          </p:nvPr>
        </p:nvSpPr>
        <p:spPr>
          <a:xfrm>
            <a:off x="457200" y="1341438"/>
            <a:ext cx="8229600" cy="4525962"/>
          </a:xfrm>
        </p:spPr>
        <p:txBody>
          <a:bodyPr/>
          <a:lstStyle/>
          <a:p>
            <a:r>
              <a:rPr lang="en-GB" altLang="el-GR" sz="2000" dirty="0" smtClean="0"/>
              <a:t>The present educational material has been developed as part of the educational work of the instructor.</a:t>
            </a:r>
          </a:p>
          <a:p>
            <a:r>
              <a:rPr lang="en-GB" altLang="el-GR" sz="2000" dirty="0" smtClean="0"/>
              <a:t>The project “Open Academic Courses of the University of Athens” has only financed the reform of the educational material. </a:t>
            </a:r>
          </a:p>
          <a:p>
            <a:r>
              <a:rPr lang="en-GB" altLang="el-GR" sz="2000" dirty="0" smtClean="0"/>
              <a:t>The project is implemented under the operational program “Education and Lifelong Learning” and funded by the European Union (European Social Fund) and National Resources. </a:t>
            </a:r>
            <a:endParaRPr lang="el-GR" altLang="el-GR" sz="2000" dirty="0" smtClean="0"/>
          </a:p>
          <a:p>
            <a:endParaRPr lang="en-GB" altLang="el-GR" sz="2000" dirty="0"/>
          </a:p>
        </p:txBody>
      </p:sp>
      <p:pic>
        <p:nvPicPr>
          <p:cNvPr id="5" name="Εικόνα 4" descr="project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51720" y="4437112"/>
            <a:ext cx="5400675" cy="1285875"/>
          </a:xfrm>
          <a:prstGeom prst="rect">
            <a:avLst/>
          </a:prstGeom>
          <a:noFill/>
          <a:ln>
            <a:noFill/>
          </a:ln>
        </p:spPr>
      </p:pic>
    </p:spTree>
    <p:custDataLst>
      <p:tags r:id="rId1"/>
    </p:custDataLst>
    <p:extLst>
      <p:ext uri="{BB962C8B-B14F-4D97-AF65-F5344CB8AC3E}">
        <p14:creationId xmlns:p14="http://schemas.microsoft.com/office/powerpoint/2010/main" val="14830434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3"/>
          <p:cNvSpPr>
            <a:spLocks noGrp="1"/>
          </p:cNvSpPr>
          <p:nvPr>
            <p:ph type="title"/>
          </p:nvPr>
        </p:nvSpPr>
        <p:spPr/>
        <p:txBody>
          <a:bodyPr/>
          <a:lstStyle/>
          <a:p>
            <a:r>
              <a:rPr lang="en-GB" altLang="el-GR" sz="4400" dirty="0" smtClean="0"/>
              <a:t>Notes</a:t>
            </a:r>
          </a:p>
        </p:txBody>
      </p:sp>
      <p:sp>
        <p:nvSpPr>
          <p:cNvPr id="33795" name="Text Placeholder 4"/>
          <p:cNvSpPr>
            <a:spLocks noGrp="1"/>
          </p:cNvSpPr>
          <p:nvPr>
            <p:ph type="body" idx="1"/>
          </p:nvPr>
        </p:nvSpPr>
        <p:spPr/>
        <p:txBody>
          <a:bodyPr/>
          <a:lstStyle/>
          <a:p>
            <a:endParaRPr lang="el-GR" altLang="el-GR" smtClean="0"/>
          </a:p>
        </p:txBody>
      </p:sp>
    </p:spTree>
    <p:extLst>
      <p:ext uri="{BB962C8B-B14F-4D97-AF65-F5344CB8AC3E}">
        <p14:creationId xmlns:p14="http://schemas.microsoft.com/office/powerpoint/2010/main" val="34009851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p:cNvSpPr>
            <a:spLocks noGrp="1"/>
          </p:cNvSpPr>
          <p:nvPr>
            <p:ph type="title"/>
          </p:nvPr>
        </p:nvSpPr>
        <p:spPr/>
        <p:txBody>
          <a:bodyPr>
            <a:normAutofit fontScale="90000"/>
          </a:bodyPr>
          <a:lstStyle/>
          <a:p>
            <a:r>
              <a:rPr lang="en-GB" altLang="el-GR" dirty="0" smtClean="0">
                <a:solidFill>
                  <a:schemeClr val="accent1"/>
                </a:solidFill>
              </a:rPr>
              <a:t>Note on History of Published Version </a:t>
            </a:r>
          </a:p>
        </p:txBody>
      </p:sp>
      <p:sp>
        <p:nvSpPr>
          <p:cNvPr id="5" name="Content Placeholder 4"/>
          <p:cNvSpPr>
            <a:spLocks noGrp="1"/>
          </p:cNvSpPr>
          <p:nvPr>
            <p:ph idx="1"/>
          </p:nvPr>
        </p:nvSpPr>
        <p:spPr/>
        <p:txBody>
          <a:bodyPr>
            <a:normAutofit/>
          </a:bodyPr>
          <a:lstStyle/>
          <a:p>
            <a:pPr marL="0" indent="0">
              <a:buFont typeface="Arial" panose="020B0604020202020204" pitchFamily="34" charset="0"/>
              <a:buNone/>
            </a:pPr>
            <a:r>
              <a:rPr lang="en-GB" altLang="el-GR" sz="2000" dirty="0" smtClean="0"/>
              <a:t>The present work is the edition</a:t>
            </a:r>
            <a:r>
              <a:rPr lang="en-GB" altLang="el-GR" dirty="0" smtClean="0"/>
              <a:t> </a:t>
            </a:r>
            <a:r>
              <a:rPr lang="en-GB" altLang="el-GR" sz="2000" dirty="0" smtClean="0"/>
              <a:t>1.0.  </a:t>
            </a:r>
          </a:p>
          <a:p>
            <a:pPr marL="0" indent="0">
              <a:buNone/>
            </a:pPr>
            <a:endParaRPr lang="en-GB" altLang="el-GR" sz="2000" dirty="0" smtClean="0"/>
          </a:p>
        </p:txBody>
      </p:sp>
    </p:spTree>
    <p:extLst>
      <p:ext uri="{BB962C8B-B14F-4D97-AF65-F5344CB8AC3E}">
        <p14:creationId xmlns:p14="http://schemas.microsoft.com/office/powerpoint/2010/main" val="1892274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l-GR" dirty="0" smtClean="0">
                <a:solidFill>
                  <a:schemeClr val="accent1"/>
                </a:solidFill>
              </a:rPr>
              <a:t>Reference Note </a:t>
            </a:r>
          </a:p>
        </p:txBody>
      </p:sp>
      <p:sp>
        <p:nvSpPr>
          <p:cNvPr id="3" name="Content Placeholder 2" descr="The is the link to the open online course."/>
          <p:cNvSpPr>
            <a:spLocks noGrp="1"/>
          </p:cNvSpPr>
          <p:nvPr>
            <p:ph idx="1"/>
          </p:nvPr>
        </p:nvSpPr>
        <p:spPr>
          <a:xfrm>
            <a:off x="463550" y="1557338"/>
            <a:ext cx="8229600" cy="4525962"/>
          </a:xfrm>
        </p:spPr>
        <p:txBody>
          <a:bodyPr>
            <a:normAutofit/>
          </a:bodyPr>
          <a:lstStyle/>
          <a:p>
            <a:pPr marL="0" indent="0">
              <a:buNone/>
            </a:pPr>
            <a:r>
              <a:rPr lang="en-GB" altLang="el-GR" sz="2000" dirty="0" smtClean="0"/>
              <a:t>Copyright National and </a:t>
            </a:r>
            <a:r>
              <a:rPr lang="en-GB" altLang="el-GR" sz="2000" dirty="0" err="1" smtClean="0"/>
              <a:t>Kapodistrian</a:t>
            </a:r>
            <a:r>
              <a:rPr lang="en-GB" altLang="el-GR" sz="2000" dirty="0" smtClean="0"/>
              <a:t> University of Athens, </a:t>
            </a:r>
            <a:r>
              <a:rPr lang="en-GB" sz="2000" dirty="0"/>
              <a:t>Bessie </a:t>
            </a:r>
            <a:r>
              <a:rPr lang="en-GB" sz="2000" dirty="0" err="1" smtClean="0"/>
              <a:t>Dendrinos</a:t>
            </a:r>
            <a:r>
              <a:rPr lang="en-GB" altLang="el-GR" sz="2000" dirty="0" smtClean="0"/>
              <a:t>. </a:t>
            </a:r>
            <a:r>
              <a:rPr lang="en-GB" sz="2000" dirty="0"/>
              <a:t>Bessie </a:t>
            </a:r>
            <a:r>
              <a:rPr lang="en-GB" sz="2000" dirty="0" err="1" smtClean="0"/>
              <a:t>Dendrinos</a:t>
            </a:r>
            <a:r>
              <a:rPr lang="en-GB" altLang="el-GR" sz="2000" dirty="0" smtClean="0"/>
              <a:t>. “Applied Linguistics to Foreign Language Teaching and Learning. </a:t>
            </a:r>
            <a:r>
              <a:rPr lang="en-GB" sz="2000" dirty="0" smtClean="0"/>
              <a:t>Foreign Language Knowledge and Course Planning”</a:t>
            </a:r>
            <a:r>
              <a:rPr lang="en-GB" altLang="el-GR" sz="2000" dirty="0" smtClean="0"/>
              <a:t>. Edition: 1.0. Athens 2014. </a:t>
            </a:r>
            <a:r>
              <a:rPr lang="en-GB" altLang="el-GR" sz="2000" dirty="0"/>
              <a:t>Available at: </a:t>
            </a:r>
            <a:r>
              <a:rPr lang="en-GB" altLang="el-GR" sz="2000" dirty="0">
                <a:hlinkClick r:id="rId3" tooltip="Applied Linguistics to Foreign Language Teaching and Learning Open Online Course"/>
              </a:rPr>
              <a:t>http://opencourses.uoa.gr/courses/ENL6/.</a:t>
            </a:r>
            <a:endParaRPr lang="en-GB" altLang="el-GR" sz="2000" dirty="0" smtClean="0"/>
          </a:p>
          <a:p>
            <a:pPr marL="0" indent="0">
              <a:buNone/>
            </a:pPr>
            <a:endParaRPr lang="en-GB" altLang="el-GR" sz="2000" dirty="0" smtClean="0"/>
          </a:p>
        </p:txBody>
      </p:sp>
    </p:spTree>
    <p:extLst>
      <p:ext uri="{BB962C8B-B14F-4D97-AF65-F5344CB8AC3E}">
        <p14:creationId xmlns:p14="http://schemas.microsoft.com/office/powerpoint/2010/main" val="10421445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61925"/>
            <a:ext cx="8229600" cy="1143000"/>
          </a:xfrm>
        </p:spPr>
        <p:txBody>
          <a:bodyPr/>
          <a:lstStyle/>
          <a:p>
            <a:r>
              <a:rPr lang="en-GB" altLang="el-GR" dirty="0" smtClean="0">
                <a:solidFill>
                  <a:schemeClr val="accent1"/>
                </a:solidFill>
              </a:rPr>
              <a:t>Licensing Note </a:t>
            </a:r>
          </a:p>
        </p:txBody>
      </p:sp>
      <p:sp>
        <p:nvSpPr>
          <p:cNvPr id="36867" name="Content Placeholder 2"/>
          <p:cNvSpPr>
            <a:spLocks noGrp="1"/>
          </p:cNvSpPr>
          <p:nvPr>
            <p:ph idx="1"/>
          </p:nvPr>
        </p:nvSpPr>
        <p:spPr>
          <a:xfrm>
            <a:off x="107950" y="765175"/>
            <a:ext cx="8928100" cy="1439863"/>
          </a:xfrm>
        </p:spPr>
        <p:txBody>
          <a:bodyPr>
            <a:noAutofit/>
          </a:bodyPr>
          <a:lstStyle/>
          <a:p>
            <a:pPr marL="0" indent="0">
              <a:buNone/>
            </a:pPr>
            <a:r>
              <a:rPr lang="en-GB" altLang="el-GR" sz="1900" dirty="0" smtClean="0"/>
              <a:t>The current material is available under the Creative Commons Attribution-</a:t>
            </a:r>
            <a:r>
              <a:rPr lang="en-GB" altLang="el-GR" sz="1900" dirty="0" err="1" smtClean="0"/>
              <a:t>NonCommercial</a:t>
            </a:r>
            <a:r>
              <a:rPr lang="en-GB" altLang="el-GR" sz="1900" dirty="0" smtClean="0"/>
              <a:t>-</a:t>
            </a:r>
            <a:r>
              <a:rPr lang="en-GB" altLang="el-GR" sz="1900" dirty="0" err="1" smtClean="0"/>
              <a:t>ShareAlike</a:t>
            </a:r>
            <a:r>
              <a:rPr lang="en-GB" altLang="el-GR" sz="1900" dirty="0" smtClean="0"/>
              <a:t> 4.0 International license or later International Edition.  The individual works of third parties are excluded, e.g. photographs, diagrams etc. They are contained therein and covered under their conditions of use in the section «Use of Third Parties Work Note»</a:t>
            </a:r>
            <a:r>
              <a:rPr lang="el-GR" altLang="el-GR" sz="1900" dirty="0" smtClean="0"/>
              <a:t>.</a:t>
            </a:r>
            <a:endParaRPr lang="en-GB" altLang="el-GR" sz="1900" dirty="0" smtClean="0"/>
          </a:p>
          <a:p>
            <a:pPr marL="0" indent="0">
              <a:buNone/>
            </a:pPr>
            <a:endParaRPr lang="en-GB" altLang="el-GR" sz="2400" dirty="0" smtClean="0"/>
          </a:p>
          <a:p>
            <a:pPr marL="0" indent="0">
              <a:buFont typeface="Arial" panose="020B0604020202020204" pitchFamily="34" charset="0"/>
              <a:buNone/>
            </a:pPr>
            <a:endParaRPr lang="en-GB" altLang="el-GR" sz="2000" dirty="0" smtClean="0"/>
          </a:p>
        </p:txBody>
      </p:sp>
      <p:pic>
        <p:nvPicPr>
          <p:cNvPr id="36868"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l-GR" dirty="0" smtClean="0"/>
              <a:t>[1] http://creativecommons.org/licenses/by-nc-sa/4.0/ </a:t>
            </a:r>
          </a:p>
          <a:p>
            <a:endParaRPr lang="en-GB" altLang="el-GR" dirty="0" smtClean="0"/>
          </a:p>
          <a:p>
            <a:r>
              <a:rPr lang="en-GB" altLang="el-GR" dirty="0" smtClean="0"/>
              <a:t>As Non-Commercial is defined the use that:</a:t>
            </a:r>
          </a:p>
          <a:p>
            <a:pPr marL="285750" indent="-285750">
              <a:buFont typeface="Arial" panose="020B0604020202020204" pitchFamily="34" charset="0"/>
              <a:buChar char="•"/>
            </a:pPr>
            <a:r>
              <a:rPr lang="en-GB" altLang="el-GR" dirty="0" smtClean="0"/>
              <a:t>Does not involve direct or indirect financial benefits from the use of the work for the distributor of the work and the license holder</a:t>
            </a:r>
            <a:r>
              <a:rPr lang="el-GR" altLang="el-GR" dirty="0" smtClean="0"/>
              <a:t>.</a:t>
            </a:r>
            <a:endParaRPr lang="en-GB" altLang="el-GR" dirty="0" smtClean="0"/>
          </a:p>
          <a:p>
            <a:pPr marL="285750" indent="-285750">
              <a:buFont typeface="Arial" panose="020B0604020202020204" pitchFamily="34" charset="0"/>
              <a:buChar char="•"/>
            </a:pPr>
            <a:r>
              <a:rPr lang="en-GB" altLang="el-GR" dirty="0" smtClean="0"/>
              <a:t>Does not include financial transaction as a condition for  the use or access  to the work</a:t>
            </a:r>
            <a:r>
              <a:rPr lang="el-GR" altLang="el-GR" dirty="0" smtClean="0"/>
              <a:t>.</a:t>
            </a:r>
            <a:r>
              <a:rPr lang="en-GB" altLang="el-GR" dirty="0" smtClean="0"/>
              <a:t> </a:t>
            </a:r>
          </a:p>
          <a:p>
            <a:pPr marL="285750" indent="-285750">
              <a:buFont typeface="Arial" panose="020B0604020202020204" pitchFamily="34" charset="0"/>
              <a:buChar char="•"/>
            </a:pPr>
            <a:r>
              <a:rPr lang="en-GB" altLang="el-GR" dirty="0" smtClean="0"/>
              <a:t>Does not confer to the distributor and license holder of the work  indirect financial benefit (e.g. advertisements) from the viewing of the work on website</a:t>
            </a:r>
            <a:r>
              <a:rPr lang="en-GB" altLang="el-GR" dirty="0" smtClean="0">
                <a:latin typeface="Arial" panose="020B0604020202020204" pitchFamily="34" charset="0"/>
              </a:rPr>
              <a:t> </a:t>
            </a:r>
            <a:r>
              <a:rPr lang="el-GR" altLang="el-GR" dirty="0" smtClean="0">
                <a:latin typeface="Arial" panose="020B0604020202020204" pitchFamily="34" charset="0"/>
              </a:rPr>
              <a:t>.</a:t>
            </a:r>
            <a:endParaRPr lang="en-GB" altLang="el-GR" dirty="0" smtClean="0"/>
          </a:p>
          <a:p>
            <a:pPr>
              <a:buFont typeface="Arial" panose="020B0604020202020204" pitchFamily="34" charset="0"/>
              <a:buChar char="•"/>
            </a:pPr>
            <a:endParaRPr lang="en-GB" altLang="el-GR" dirty="0" smtClean="0"/>
          </a:p>
          <a:p>
            <a:r>
              <a:rPr lang="en-GB" altLang="el-GR" dirty="0" smtClean="0"/>
              <a:t>The copyright holder may give to the license holder a separate license to use the work for commercial use, if requested. </a:t>
            </a:r>
            <a:endParaRPr lang="en-GB" altLang="el-GR" dirty="0"/>
          </a:p>
        </p:txBody>
      </p:sp>
    </p:spTree>
    <p:custDataLst>
      <p:tags r:id="rId1"/>
    </p:custDataLst>
    <p:extLst>
      <p:ext uri="{BB962C8B-B14F-4D97-AF65-F5344CB8AC3E}">
        <p14:creationId xmlns:p14="http://schemas.microsoft.com/office/powerpoint/2010/main" val="263283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altLang="el-GR" dirty="0" smtClean="0"/>
              <a:t>Preservation Notices</a:t>
            </a:r>
          </a:p>
        </p:txBody>
      </p:sp>
      <p:sp>
        <p:nvSpPr>
          <p:cNvPr id="3" name="Content Placeholder 2"/>
          <p:cNvSpPr>
            <a:spLocks noGrp="1"/>
          </p:cNvSpPr>
          <p:nvPr>
            <p:ph idx="1"/>
          </p:nvPr>
        </p:nvSpPr>
        <p:spPr>
          <a:xfrm>
            <a:off x="463550" y="1557338"/>
            <a:ext cx="8229600" cy="4525962"/>
          </a:xfrm>
        </p:spPr>
        <p:txBody>
          <a:bodyPr>
            <a:normAutofit/>
          </a:bodyPr>
          <a:lstStyle/>
          <a:p>
            <a:pPr marL="0" indent="0">
              <a:buFont typeface="Arial" panose="020B0604020202020204" pitchFamily="34" charset="0"/>
              <a:buNone/>
            </a:pPr>
            <a:r>
              <a:rPr lang="en-GB" altLang="el-GR" sz="2400" dirty="0" smtClean="0"/>
              <a:t>Any reproduction or adaptation of the material should include: </a:t>
            </a:r>
          </a:p>
          <a:p>
            <a:pPr lvl="1">
              <a:buFont typeface="Wingdings" panose="05000000000000000000" pitchFamily="2" charset="2"/>
              <a:buChar char="§"/>
            </a:pPr>
            <a:r>
              <a:rPr lang="en-GB" altLang="el-GR" sz="2000" dirty="0" smtClean="0"/>
              <a:t>the Reference  Note</a:t>
            </a:r>
            <a:r>
              <a:rPr lang="el-GR" altLang="el-GR" sz="2000" dirty="0" smtClean="0"/>
              <a:t>,</a:t>
            </a:r>
            <a:r>
              <a:rPr lang="en-GB" altLang="el-GR" dirty="0" smtClean="0"/>
              <a:t> </a:t>
            </a:r>
            <a:endParaRPr lang="en-GB" altLang="el-GR" sz="2000" dirty="0" smtClean="0"/>
          </a:p>
          <a:p>
            <a:pPr lvl="1">
              <a:buFont typeface="Wingdings" panose="05000000000000000000" pitchFamily="2" charset="2"/>
              <a:buChar char="§"/>
            </a:pPr>
            <a:r>
              <a:rPr lang="en-GB" altLang="el-GR" sz="2000" dirty="0" smtClean="0"/>
              <a:t>the Licensing Note</a:t>
            </a:r>
            <a:r>
              <a:rPr lang="el-GR" altLang="el-GR" dirty="0" smtClean="0"/>
              <a:t>,</a:t>
            </a:r>
            <a:endParaRPr lang="en-GB" altLang="el-GR" sz="2000" dirty="0" smtClean="0"/>
          </a:p>
          <a:p>
            <a:pPr lvl="1">
              <a:buFont typeface="Wingdings" panose="05000000000000000000" pitchFamily="2" charset="2"/>
              <a:buChar char="§"/>
            </a:pPr>
            <a:r>
              <a:rPr lang="en-GB" altLang="el-GR" sz="2000" dirty="0" smtClean="0"/>
              <a:t>the declaration of Notices Preservation</a:t>
            </a:r>
            <a:r>
              <a:rPr lang="el-GR" altLang="el-GR" dirty="0" smtClean="0"/>
              <a:t>,</a:t>
            </a:r>
            <a:endParaRPr lang="en-GB" altLang="el-GR" sz="2000" dirty="0" smtClean="0"/>
          </a:p>
          <a:p>
            <a:pPr lvl="1">
              <a:buFont typeface="Wingdings" panose="05000000000000000000" pitchFamily="2" charset="2"/>
              <a:buChar char="§"/>
            </a:pPr>
            <a:r>
              <a:rPr lang="en-GB" altLang="el-GR" sz="2000" dirty="0" smtClean="0"/>
              <a:t>the Use of Third Parties Work Note (if available)</a:t>
            </a:r>
            <a:r>
              <a:rPr lang="en-GB" altLang="el-GR" dirty="0" smtClean="0"/>
              <a:t> </a:t>
            </a:r>
            <a:endParaRPr lang="en-GB" altLang="el-GR" sz="2000" dirty="0" smtClean="0"/>
          </a:p>
          <a:p>
            <a:pPr marL="0" indent="0">
              <a:buFont typeface="Arial" panose="020B0604020202020204" pitchFamily="34" charset="0"/>
              <a:buNone/>
            </a:pPr>
            <a:r>
              <a:rPr lang="en-GB" altLang="el-GR" sz="2400" dirty="0" smtClean="0"/>
              <a:t>together with the accompanied URLs.</a:t>
            </a:r>
          </a:p>
          <a:p>
            <a:pPr marL="0" indent="0"/>
            <a:endParaRPr lang="en-GB" altLang="el-GR" sz="2000" dirty="0" smtClean="0"/>
          </a:p>
        </p:txBody>
      </p:sp>
    </p:spTree>
    <p:custDataLst>
      <p:tags r:id="rId1"/>
    </p:custDataLst>
    <p:extLst>
      <p:ext uri="{BB962C8B-B14F-4D97-AF65-F5344CB8AC3E}">
        <p14:creationId xmlns:p14="http://schemas.microsoft.com/office/powerpoint/2010/main" val="29258241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normAutofit/>
          </a:bodyPr>
          <a:lstStyle/>
          <a:p>
            <a:r>
              <a:rPr lang="en-GB" altLang="el-GR" dirty="0" smtClean="0"/>
              <a:t>Note of use of third parties work </a:t>
            </a:r>
            <a:endParaRPr lang="en-GB" dirty="0"/>
          </a:p>
        </p:txBody>
      </p:sp>
      <p:sp>
        <p:nvSpPr>
          <p:cNvPr id="38915" name="Content Placeholder 2"/>
          <p:cNvSpPr>
            <a:spLocks noGrp="1"/>
          </p:cNvSpPr>
          <p:nvPr>
            <p:ph idx="1"/>
          </p:nvPr>
        </p:nvSpPr>
        <p:spPr/>
        <p:txBody>
          <a:bodyPr>
            <a:noAutofit/>
          </a:bodyPr>
          <a:lstStyle/>
          <a:p>
            <a:pPr marL="0" indent="0">
              <a:spcBef>
                <a:spcPts val="1000"/>
              </a:spcBef>
              <a:buFont typeface="Arial" panose="020B0604020202020204" pitchFamily="34" charset="0"/>
              <a:buNone/>
            </a:pPr>
            <a:r>
              <a:rPr lang="en-GB" altLang="el-GR" sz="2000" dirty="0" smtClean="0"/>
              <a:t>This work makes use of the following works :</a:t>
            </a:r>
          </a:p>
          <a:p>
            <a:pPr marL="0" indent="0">
              <a:spcBef>
                <a:spcPts val="1000"/>
              </a:spcBef>
              <a:buFont typeface="Arial" panose="020B0604020202020204" pitchFamily="34" charset="0"/>
              <a:buNone/>
            </a:pPr>
            <a:r>
              <a:rPr lang="en-GB" altLang="el-GR" sz="2000" b="1" dirty="0" smtClean="0"/>
              <a:t>Images/Figures/Diagrams/Photographs </a:t>
            </a:r>
          </a:p>
          <a:p>
            <a:pPr marL="0" indent="0">
              <a:spcBef>
                <a:spcPts val="1000"/>
              </a:spcBef>
              <a:buNone/>
            </a:pPr>
            <a:r>
              <a:rPr lang="en-GB" altLang="el-GR" sz="2000" dirty="0" smtClean="0"/>
              <a:t>Image 1: </a:t>
            </a:r>
            <a:r>
              <a:rPr lang="en-GB" altLang="el-GR" sz="2000" dirty="0" smtClean="0">
                <a:hlinkClick r:id="rId3"/>
              </a:rPr>
              <a:t>Noam Chomsky</a:t>
            </a:r>
            <a:r>
              <a:rPr lang="en-GB" altLang="el-GR" sz="2000" dirty="0" smtClean="0"/>
              <a:t>, Creative Commons Attribution-</a:t>
            </a:r>
            <a:r>
              <a:rPr lang="en-GB" altLang="el-GR" sz="2000" dirty="0" err="1" smtClean="0"/>
              <a:t>NonCommercial</a:t>
            </a:r>
            <a:r>
              <a:rPr lang="en-GB" altLang="el-GR" sz="2000" dirty="0" smtClean="0"/>
              <a:t> 2.0 Generic, Duncan Rawlinson, Flickr.</a:t>
            </a:r>
            <a:endParaRPr lang="en-GB" sz="2000" dirty="0" smtClean="0">
              <a:solidFill>
                <a:prstClr val="black"/>
              </a:solidFill>
            </a:endParaRPr>
          </a:p>
          <a:p>
            <a:pPr marL="0" indent="0">
              <a:spcBef>
                <a:spcPts val="1000"/>
              </a:spcBef>
              <a:buNone/>
            </a:pPr>
            <a:r>
              <a:rPr lang="en-GB" altLang="el-GR" sz="2000" dirty="0" smtClean="0"/>
              <a:t>Image 2: </a:t>
            </a:r>
            <a:r>
              <a:rPr lang="en-GB" altLang="el-GR" sz="2000" dirty="0" smtClean="0">
                <a:hlinkClick r:id="rId4"/>
              </a:rPr>
              <a:t>Dell </a:t>
            </a:r>
            <a:r>
              <a:rPr lang="en-GB" altLang="el-GR" sz="2000" dirty="0" err="1" smtClean="0">
                <a:hlinkClick r:id="rId4"/>
              </a:rPr>
              <a:t>Hymes</a:t>
            </a:r>
            <a:r>
              <a:rPr lang="en-GB" altLang="el-GR" sz="2000" dirty="0" smtClean="0"/>
              <a:t>, Copyright</a:t>
            </a:r>
            <a:r>
              <a:rPr lang="en-GB" sz="2000" dirty="0" smtClean="0"/>
              <a:t> </a:t>
            </a:r>
            <a:r>
              <a:rPr lang="en-GB" altLang="el-GR" sz="2000" dirty="0" smtClean="0"/>
              <a:t>Anthropological Association, All right reserved.</a:t>
            </a:r>
          </a:p>
        </p:txBody>
      </p:sp>
    </p:spTree>
    <p:extLst>
      <p:ext uri="{BB962C8B-B14F-4D97-AF65-F5344CB8AC3E}">
        <p14:creationId xmlns:p14="http://schemas.microsoft.com/office/powerpoint/2010/main" val="39144001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GB" altLang="el-GR" dirty="0" smtClean="0"/>
              <a:t>What proficiency is not…</a:t>
            </a:r>
          </a:p>
        </p:txBody>
      </p:sp>
      <p:sp>
        <p:nvSpPr>
          <p:cNvPr id="5123" name="Content Placeholder 2"/>
          <p:cNvSpPr>
            <a:spLocks noGrp="1"/>
          </p:cNvSpPr>
          <p:nvPr>
            <p:ph idx="1"/>
          </p:nvPr>
        </p:nvSpPr>
        <p:spPr/>
        <p:txBody>
          <a:bodyPr/>
          <a:lstStyle/>
          <a:p>
            <a:pPr eaLnBrk="1" hangingPunct="1"/>
            <a:r>
              <a:rPr lang="en-GB" altLang="el-GR" dirty="0" smtClean="0"/>
              <a:t>What proficiency is NOT:</a:t>
            </a:r>
          </a:p>
          <a:p>
            <a:pPr lvl="1" eaLnBrk="1" hangingPunct="1"/>
            <a:r>
              <a:rPr lang="en-GB" altLang="el-GR" dirty="0" smtClean="0"/>
              <a:t>It is not a theory of language acquisition.</a:t>
            </a:r>
          </a:p>
          <a:p>
            <a:pPr lvl="1" eaLnBrk="1" hangingPunct="1"/>
            <a:r>
              <a:rPr lang="en-GB" altLang="el-GR" dirty="0" smtClean="0"/>
              <a:t>It is not a method of language instruction.</a:t>
            </a:r>
          </a:p>
          <a:p>
            <a:pPr lvl="1" eaLnBrk="1" hangingPunct="1"/>
            <a:r>
              <a:rPr lang="en-GB" altLang="el-GR" dirty="0" smtClean="0"/>
              <a:t>It is not a syllabus or an outline to inform our curricula.</a:t>
            </a:r>
          </a:p>
          <a:p>
            <a:pPr lvl="1" eaLnBrk="1" hangingPunct="1"/>
            <a:r>
              <a:rPr lang="en-GB" altLang="el-GR" dirty="0" smtClean="0"/>
              <a:t>It is not a preoccupation with grammar or accuracy. </a:t>
            </a:r>
          </a:p>
          <a:p>
            <a:pPr eaLnBrk="1" hangingPunct="1"/>
            <a:r>
              <a:rPr lang="en-GB" altLang="el-GR" dirty="0" smtClean="0"/>
              <a:t>So, what is it?</a:t>
            </a:r>
          </a:p>
        </p:txBody>
      </p:sp>
    </p:spTree>
    <p:extLst>
      <p:ext uri="{BB962C8B-B14F-4D97-AF65-F5344CB8AC3E}">
        <p14:creationId xmlns:p14="http://schemas.microsoft.com/office/powerpoint/2010/main" val="41809447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altLang="el-GR" dirty="0" smtClean="0"/>
              <a:t>Competence and performance: Historical developments</a:t>
            </a:r>
            <a:endParaRPr lang="en-GB" dirty="0"/>
          </a:p>
        </p:txBody>
      </p:sp>
      <p:sp>
        <p:nvSpPr>
          <p:cNvPr id="3" name="Θέση περιεχομένου 2"/>
          <p:cNvSpPr>
            <a:spLocks noGrp="1"/>
          </p:cNvSpPr>
          <p:nvPr>
            <p:ph sz="half" idx="1"/>
          </p:nvPr>
        </p:nvSpPr>
        <p:spPr/>
        <p:txBody>
          <a:bodyPr>
            <a:normAutofit/>
          </a:bodyPr>
          <a:lstStyle/>
          <a:p>
            <a:pPr marL="0" indent="0">
              <a:buNone/>
            </a:pPr>
            <a:r>
              <a:rPr lang="en-GB" altLang="el-GR" dirty="0" smtClean="0"/>
              <a:t>Chomsky (1965) was the first to distinguish between a speaker’s competence and his/her performance</a:t>
            </a:r>
            <a:r>
              <a:rPr lang="en-GB" altLang="el-GR" b="1" dirty="0" smtClean="0"/>
              <a:t>:</a:t>
            </a:r>
          </a:p>
          <a:p>
            <a:pPr marL="263525" indent="-263525"/>
            <a:r>
              <a:rPr lang="en-GB" altLang="el-GR" b="1" dirty="0" smtClean="0"/>
              <a:t>Competence</a:t>
            </a:r>
            <a:r>
              <a:rPr lang="en-GB" altLang="el-GR" dirty="0" smtClean="0"/>
              <a:t> is what you </a:t>
            </a:r>
            <a:r>
              <a:rPr lang="en-GB" altLang="el-GR" b="1" dirty="0" smtClean="0"/>
              <a:t>know</a:t>
            </a:r>
            <a:r>
              <a:rPr lang="en-GB" altLang="el-GR" dirty="0" smtClean="0"/>
              <a:t>. </a:t>
            </a:r>
          </a:p>
          <a:p>
            <a:pPr marL="263525" indent="-263525"/>
            <a:r>
              <a:rPr lang="en-GB" altLang="el-GR" b="1" dirty="0" smtClean="0"/>
              <a:t>Performance</a:t>
            </a:r>
            <a:r>
              <a:rPr lang="en-GB" altLang="el-GR" dirty="0" smtClean="0"/>
              <a:t> is what you </a:t>
            </a:r>
            <a:r>
              <a:rPr lang="en-GB" altLang="el-GR" b="1" dirty="0" smtClean="0"/>
              <a:t>do</a:t>
            </a:r>
            <a:r>
              <a:rPr lang="en-GB" altLang="el-GR" dirty="0" smtClean="0"/>
              <a:t>.</a:t>
            </a:r>
            <a:endParaRPr lang="en-GB" altLang="el-GR" dirty="0"/>
          </a:p>
        </p:txBody>
      </p:sp>
      <p:pic>
        <p:nvPicPr>
          <p:cNvPr id="2050" name="Picture 2" descr="Photo of Noam Chomsky."/>
          <p:cNvPicPr>
            <a:picLocks noGrp="1" noChangeAspect="1" noChangeArrowheads="1"/>
          </p:cNvPicPr>
          <p:nvPr>
            <p:ph sz="half" idx="2"/>
          </p:nvPr>
        </p:nvPicPr>
        <p:blipFill>
          <a:blip r:embed="rId4" cstate="print"/>
          <a:srcRect/>
          <a:stretch>
            <a:fillRect/>
          </a:stretch>
        </p:blipFill>
        <p:spPr bwMode="auto">
          <a:xfrm>
            <a:off x="4973210" y="1600200"/>
            <a:ext cx="3388579" cy="4525963"/>
          </a:xfrm>
          <a:prstGeom prst="rect">
            <a:avLst/>
          </a:prstGeom>
          <a:noFill/>
        </p:spPr>
      </p:pic>
      <p:sp>
        <p:nvSpPr>
          <p:cNvPr id="5" name="TextBox 4"/>
          <p:cNvSpPr txBox="1"/>
          <p:nvPr/>
        </p:nvSpPr>
        <p:spPr>
          <a:xfrm>
            <a:off x="8401407" y="5733256"/>
            <a:ext cx="638334" cy="432048"/>
          </a:xfrm>
          <a:prstGeom prst="rect">
            <a:avLst/>
          </a:prstGeom>
        </p:spPr>
        <p:txBody>
          <a:bodyPr vert="horz" wrap="square" lIns="91440" tIns="45720" rIns="91440" bIns="45720" rtlCol="0" anchor="ctr">
            <a:noAutofit/>
          </a:bodyPr>
          <a:lstStyle/>
          <a:p>
            <a:r>
              <a:rPr lang="en-GB" b="1" dirty="0" smtClean="0"/>
              <a:t>[1]</a:t>
            </a:r>
          </a:p>
        </p:txBody>
      </p:sp>
    </p:spTree>
    <p:custDataLst>
      <p:tags r:id="rId1"/>
    </p:custDataLst>
    <p:extLst>
      <p:ext uri="{BB962C8B-B14F-4D97-AF65-F5344CB8AC3E}">
        <p14:creationId xmlns:p14="http://schemas.microsoft.com/office/powerpoint/2010/main" val="476525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l-GR" dirty="0" smtClean="0"/>
              <a:t>Competence</a:t>
            </a:r>
            <a:endParaRPr lang="en-GB" dirty="0"/>
          </a:p>
        </p:txBody>
      </p:sp>
      <p:sp>
        <p:nvSpPr>
          <p:cNvPr id="3" name="Θέση περιεχομένου 2"/>
          <p:cNvSpPr>
            <a:spLocks noGrp="1"/>
          </p:cNvSpPr>
          <p:nvPr>
            <p:ph idx="1"/>
          </p:nvPr>
        </p:nvSpPr>
        <p:spPr/>
        <p:txBody>
          <a:bodyPr>
            <a:normAutofit/>
          </a:bodyPr>
          <a:lstStyle/>
          <a:p>
            <a:r>
              <a:rPr lang="en-GB" altLang="el-GR" b="1" dirty="0" smtClean="0"/>
              <a:t>Competence</a:t>
            </a:r>
            <a:r>
              <a:rPr lang="en-GB" altLang="el-GR" dirty="0" smtClean="0"/>
              <a:t> refers to the implicit knowledge a native speaker has of linguistics rules (usage)of his language.</a:t>
            </a:r>
          </a:p>
          <a:p>
            <a:r>
              <a:rPr lang="en-GB" altLang="el-GR" dirty="0" smtClean="0"/>
              <a:t>This knowledge has been internalised in childhood.</a:t>
            </a:r>
          </a:p>
          <a:p>
            <a:r>
              <a:rPr lang="en-GB" altLang="el-GR" dirty="0" smtClean="0"/>
              <a:t>This knowledge enables a native speaker to produce and understand grammatically correct sentences.</a:t>
            </a:r>
            <a:endParaRPr lang="en-GB" altLang="el-GR" dirty="0"/>
          </a:p>
        </p:txBody>
      </p:sp>
    </p:spTree>
    <p:extLst>
      <p:ext uri="{BB962C8B-B14F-4D97-AF65-F5344CB8AC3E}">
        <p14:creationId xmlns:p14="http://schemas.microsoft.com/office/powerpoint/2010/main" val="28196077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l-GR" dirty="0" smtClean="0"/>
              <a:t>Performance</a:t>
            </a:r>
            <a:endParaRPr lang="en-GB" dirty="0"/>
          </a:p>
        </p:txBody>
      </p:sp>
      <p:sp>
        <p:nvSpPr>
          <p:cNvPr id="3" name="Θέση περιεχομένου 2"/>
          <p:cNvSpPr>
            <a:spLocks noGrp="1"/>
          </p:cNvSpPr>
          <p:nvPr>
            <p:ph idx="1"/>
          </p:nvPr>
        </p:nvSpPr>
        <p:spPr/>
        <p:txBody>
          <a:bodyPr/>
          <a:lstStyle/>
          <a:p>
            <a:r>
              <a:rPr lang="en-GB" altLang="el-GR" b="1" dirty="0" smtClean="0"/>
              <a:t>Performance</a:t>
            </a:r>
            <a:r>
              <a:rPr lang="en-GB" altLang="el-GR" dirty="0" smtClean="0"/>
              <a:t> refers to the actual use of the language.</a:t>
            </a:r>
          </a:p>
          <a:p>
            <a:r>
              <a:rPr lang="en-GB" altLang="el-GR" dirty="0" smtClean="0"/>
              <a:t>Performance is contaminated and impure (influenced by memory limitations, distractions, errors, false starts, etc.) and does not reflect a speaker’s underlying competence.</a:t>
            </a:r>
            <a:endParaRPr lang="en-GB" altLang="el-GR" dirty="0"/>
          </a:p>
        </p:txBody>
      </p:sp>
    </p:spTree>
    <p:extLst>
      <p:ext uri="{BB962C8B-B14F-4D97-AF65-F5344CB8AC3E}">
        <p14:creationId xmlns:p14="http://schemas.microsoft.com/office/powerpoint/2010/main" val="3529671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8229600" cy="1368425"/>
          </a:xfrm>
        </p:spPr>
        <p:txBody>
          <a:bodyPr/>
          <a:lstStyle/>
          <a:p>
            <a:pPr eaLnBrk="1" hangingPunct="1"/>
            <a:r>
              <a:rPr lang="en-GB" altLang="el-GR" dirty="0" smtClean="0"/>
              <a:t>Communicative competence (1/2)</a:t>
            </a:r>
          </a:p>
        </p:txBody>
      </p:sp>
      <p:sp>
        <p:nvSpPr>
          <p:cNvPr id="9219" name="Content Placeholder 2"/>
          <p:cNvSpPr>
            <a:spLocks noGrp="1"/>
          </p:cNvSpPr>
          <p:nvPr>
            <p:ph idx="1"/>
          </p:nvPr>
        </p:nvSpPr>
        <p:spPr>
          <a:xfrm>
            <a:off x="457200" y="1714500"/>
            <a:ext cx="8229600" cy="4411663"/>
          </a:xfrm>
        </p:spPr>
        <p:txBody>
          <a:bodyPr/>
          <a:lstStyle/>
          <a:p>
            <a:pPr eaLnBrk="1" hangingPunct="1"/>
            <a:r>
              <a:rPr lang="en-GB" altLang="el-GR" dirty="0" err="1" smtClean="0"/>
              <a:t>Hymes</a:t>
            </a:r>
            <a:r>
              <a:rPr lang="en-GB" altLang="el-GR" dirty="0" smtClean="0"/>
              <a:t> (1960s) regarded Chomsky’s definition of competence as restrictive.</a:t>
            </a:r>
          </a:p>
          <a:p>
            <a:pPr eaLnBrk="1" hangingPunct="1"/>
            <a:r>
              <a:rPr lang="en-GB" altLang="el-GR" dirty="0" smtClean="0"/>
              <a:t>He introduced the distinction between “sociolinguistic (or contextual) competence” and “linguistic (or grammatical) competence”.</a:t>
            </a:r>
          </a:p>
          <a:p>
            <a:pPr eaLnBrk="1" hangingPunct="1"/>
            <a:r>
              <a:rPr lang="en-GB" altLang="el-GR" dirty="0" smtClean="0"/>
              <a:t>Linguistic competence is part of one’s communicative competence.</a:t>
            </a:r>
          </a:p>
        </p:txBody>
      </p:sp>
    </p:spTree>
    <p:extLst>
      <p:ext uri="{BB962C8B-B14F-4D97-AF65-F5344CB8AC3E}">
        <p14:creationId xmlns:p14="http://schemas.microsoft.com/office/powerpoint/2010/main" val="18630937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altLang="el-GR" dirty="0" smtClean="0"/>
              <a:t>Communicative competence (2/2) </a:t>
            </a:r>
            <a:endParaRPr lang="en-GB" dirty="0"/>
          </a:p>
        </p:txBody>
      </p:sp>
      <p:sp>
        <p:nvSpPr>
          <p:cNvPr id="3" name="Θέση περιεχομένου 2"/>
          <p:cNvSpPr>
            <a:spLocks noGrp="1"/>
          </p:cNvSpPr>
          <p:nvPr>
            <p:ph idx="1"/>
          </p:nvPr>
        </p:nvSpPr>
        <p:spPr/>
        <p:txBody>
          <a:bodyPr>
            <a:noAutofit/>
          </a:bodyPr>
          <a:lstStyle/>
          <a:p>
            <a:r>
              <a:rPr lang="en-GB" altLang="el-GR" sz="2800" dirty="0" err="1" smtClean="0"/>
              <a:t>Hymes</a:t>
            </a:r>
            <a:r>
              <a:rPr lang="en-GB" altLang="el-GR" sz="2800" dirty="0" smtClean="0"/>
              <a:t> maintains that a proficient speaker has internalised linguistic rules (what is grammatical and what is not).</a:t>
            </a:r>
          </a:p>
          <a:p>
            <a:r>
              <a:rPr lang="en-GB" altLang="el-GR" sz="2800" dirty="0" smtClean="0"/>
              <a:t>S/he has also internalised social rules of language use; s/he knows when to speak or write, to whom and how, s/he knows how to talk and write appropriately.</a:t>
            </a:r>
          </a:p>
          <a:p>
            <a:r>
              <a:rPr lang="en-GB" altLang="el-GR" sz="2800" dirty="0" smtClean="0"/>
              <a:t>A proficient speaker knows that his/her linguistic choices depend on the context of situation (setting, participants, purpose, channel and topic).</a:t>
            </a:r>
            <a:endParaRPr lang="en-GB" altLang="el-GR" sz="2800" dirty="0"/>
          </a:p>
        </p:txBody>
      </p:sp>
    </p:spTree>
    <p:extLst>
      <p:ext uri="{BB962C8B-B14F-4D97-AF65-F5344CB8AC3E}">
        <p14:creationId xmlns:p14="http://schemas.microsoft.com/office/powerpoint/2010/main" val="64785265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DEFAULTLANGUAGE" val="msoLanguageIDEnglishUK"/>
  <p:tag name="ZHAW.ACCESSIBILITYADDIN.CHECKTIMEDATE" val="11/25/2015 8:42:51 PM"/>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5,2,3,"/>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2,3,2050,5,"/>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11267,10243,1027,5,"/>
</p:tagLst>
</file>

<file path=ppt/tags/tag5.xml><?xml version="1.0" encoding="utf-8"?>
<p:tagLst xmlns:a="http://schemas.openxmlformats.org/drawingml/2006/main" xmlns:r="http://schemas.openxmlformats.org/officeDocument/2006/relationships" xmlns:p="http://schemas.openxmlformats.org/presentationml/2006/main">
  <p:tag name="ZHAW.ACCESSIBILITYADDIN.TABLEHEADER" val="C0;"/>
</p:tagLst>
</file>

<file path=ppt/tags/tag6.xml><?xml version="1.0" encoding="utf-8"?>
<p:tagLst xmlns:a="http://schemas.openxmlformats.org/drawingml/2006/main" xmlns:r="http://schemas.openxmlformats.org/officeDocument/2006/relationships" xmlns:p="http://schemas.openxmlformats.org/presentationml/2006/main">
  <p:tag name="ZHAW.ACCESSIBILITYADDIN.TABLEHEADER" val="C0;"/>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32770,32771,5,"/>
</p:tagLst>
</file>

<file path=ppt/tags/tag8.xml><?xml version="1.0" encoding="utf-8"?>
<p:tagLst xmlns:a="http://schemas.openxmlformats.org/drawingml/2006/main" xmlns:r="http://schemas.openxmlformats.org/officeDocument/2006/relationships" xmlns:p="http://schemas.openxmlformats.org/presentationml/2006/main">
  <p:tag name="ZHAW.ACCESSIBILITYADDIN.READINGORDER" val="36866,36867,36868,6,"/>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43F63EAC-4856-4A4D-9ED9-9A838D8CB1A4}">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4758</TotalTime>
  <Words>1795</Words>
  <Application>Microsoft Office PowerPoint</Application>
  <PresentationFormat>On-screen Show (4:3)</PresentationFormat>
  <Paragraphs>211</Paragraphs>
  <Slides>36</Slides>
  <Notes>34</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Θέμα του Office</vt:lpstr>
      <vt:lpstr>Applied Linguistics to Foreign Language Teaching and Learning</vt:lpstr>
      <vt:lpstr>Questions/issues addressed in this unit</vt:lpstr>
      <vt:lpstr>Our goal as language teachers</vt:lpstr>
      <vt:lpstr>What proficiency is not…</vt:lpstr>
      <vt:lpstr>Competence and performance: Historical developments</vt:lpstr>
      <vt:lpstr>Competence</vt:lpstr>
      <vt:lpstr>Performance</vt:lpstr>
      <vt:lpstr>Communicative competence (1/2)</vt:lpstr>
      <vt:lpstr>Communicative competence (2/2) </vt:lpstr>
      <vt:lpstr>Hymes and Communicative Competence</vt:lpstr>
      <vt:lpstr>Communicative competence language teaching (1/2)</vt:lpstr>
      <vt:lpstr>Communicative competence language teaching (2/2)</vt:lpstr>
      <vt:lpstr>Components of communicative competence (1/2)</vt:lpstr>
      <vt:lpstr>Components of communicative competence (2/2)</vt:lpstr>
      <vt:lpstr>Faerch, Kasper and Phillipson (1986) </vt:lpstr>
      <vt:lpstr>Fluency vs. Accuracy</vt:lpstr>
      <vt:lpstr>Framework of Communicative Language Ability</vt:lpstr>
      <vt:lpstr> Framework of Communicative Language Ability </vt:lpstr>
      <vt:lpstr>Bachman’s Model:  Pragmatic Competence</vt:lpstr>
      <vt:lpstr>Bachman’s Model:  Sociolinguistic Competence</vt:lpstr>
      <vt:lpstr>Declarative and Procedural Knowledge (1/2)</vt:lpstr>
      <vt:lpstr>Declarative and Procedural Knowledge (2/2)</vt:lpstr>
      <vt:lpstr>Competence and performance</vt:lpstr>
      <vt:lpstr>Starting points in course design (1/4)</vt:lpstr>
      <vt:lpstr>Starting points in course design (2/4)</vt:lpstr>
      <vt:lpstr>Starting points in course design (3/4)</vt:lpstr>
      <vt:lpstr>Starting points in course design (4/4)</vt:lpstr>
      <vt:lpstr>References</vt:lpstr>
      <vt:lpstr>End of Unit</vt:lpstr>
      <vt:lpstr>Financing</vt:lpstr>
      <vt:lpstr>Notes</vt:lpstr>
      <vt:lpstr>Note on History of Published Version </vt:lpstr>
      <vt:lpstr>Reference Note </vt:lpstr>
      <vt:lpstr>Licensing Note </vt:lpstr>
      <vt:lpstr>Preservation Notices</vt:lpstr>
      <vt:lpstr>Note of use of third parties work </vt:lpstr>
    </vt:vector>
  </TitlesOfParts>
  <Manager>Faculty of English Langugae and Literature</Manager>
  <Company>National and Kapodistrian University of Athens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Foreign Language Knowledge and Course Planning</dc:title>
  <dc:subject>Applied Linguistics to Foreign Language Teaching and Learning</dc:subject>
  <dc:creator> Bessie Dendrinos</dc:creator>
  <cp:keywords>competence, performance, communicative competence, declarative knowledge, procedural knowledge, starting points for language course design</cp:keywords>
  <dc:description>Starting with a discussion of the terms competence and performance as defined by Chomsky, the presentation focuses on communicative competence and models of Co-Co developed within the area of applied linguistics. The distinction between declarative and procedural knowledge is also discussed and how different conceptions of foreign language knowledge impact on language course design.</dc:description>
  <cp:lastModifiedBy>Smaragda Papadopoulou</cp:lastModifiedBy>
  <cp:revision>230</cp:revision>
  <dcterms:created xsi:type="dcterms:W3CDTF">2012-09-06T09:03:05Z</dcterms:created>
  <dcterms:modified xsi:type="dcterms:W3CDTF">2015-11-25T19:11:26Z</dcterms:modified>
  <cp:category>Foreign Language Teaching and Learning</cp:category>
</cp:coreProperties>
</file>