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8" r:id="rId1"/>
  </p:sldMasterIdLst>
  <p:notesMasterIdLst>
    <p:notesMasterId r:id="rId55"/>
  </p:notesMasterIdLst>
  <p:sldIdLst>
    <p:sldId id="302" r:id="rId2"/>
    <p:sldId id="462" r:id="rId3"/>
    <p:sldId id="464" r:id="rId4"/>
    <p:sldId id="261" r:id="rId5"/>
    <p:sldId id="309" r:id="rId6"/>
    <p:sldId id="423" r:id="rId7"/>
    <p:sldId id="424" r:id="rId8"/>
    <p:sldId id="425" r:id="rId9"/>
    <p:sldId id="426" r:id="rId10"/>
    <p:sldId id="265" r:id="rId11"/>
    <p:sldId id="427" r:id="rId12"/>
    <p:sldId id="428" r:id="rId13"/>
    <p:sldId id="429" r:id="rId14"/>
    <p:sldId id="460" r:id="rId15"/>
    <p:sldId id="431" r:id="rId16"/>
    <p:sldId id="432" r:id="rId17"/>
    <p:sldId id="433" r:id="rId18"/>
    <p:sldId id="434" r:id="rId19"/>
    <p:sldId id="435" r:id="rId20"/>
    <p:sldId id="436" r:id="rId21"/>
    <p:sldId id="437" r:id="rId22"/>
    <p:sldId id="438" r:id="rId23"/>
    <p:sldId id="439" r:id="rId24"/>
    <p:sldId id="440" r:id="rId25"/>
    <p:sldId id="441" r:id="rId26"/>
    <p:sldId id="461" r:id="rId27"/>
    <p:sldId id="442" r:id="rId28"/>
    <p:sldId id="444" r:id="rId29"/>
    <p:sldId id="405" r:id="rId30"/>
    <p:sldId id="445" r:id="rId31"/>
    <p:sldId id="446" r:id="rId32"/>
    <p:sldId id="447" r:id="rId33"/>
    <p:sldId id="448" r:id="rId34"/>
    <p:sldId id="449" r:id="rId35"/>
    <p:sldId id="450" r:id="rId36"/>
    <p:sldId id="451" r:id="rId37"/>
    <p:sldId id="453" r:id="rId38"/>
    <p:sldId id="452" r:id="rId39"/>
    <p:sldId id="454" r:id="rId40"/>
    <p:sldId id="455" r:id="rId41"/>
    <p:sldId id="371" r:id="rId42"/>
    <p:sldId id="300" r:id="rId43"/>
    <p:sldId id="459" r:id="rId44"/>
    <p:sldId id="457" r:id="rId45"/>
    <p:sldId id="458" r:id="rId46"/>
    <p:sldId id="463" r:id="rId47"/>
    <p:sldId id="473" r:id="rId48"/>
    <p:sldId id="474" r:id="rId49"/>
    <p:sldId id="475" r:id="rId50"/>
    <p:sldId id="476" r:id="rId51"/>
    <p:sldId id="477" r:id="rId52"/>
    <p:sldId id="478" r:id="rId53"/>
    <p:sldId id="472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70968" autoAdjust="0"/>
  </p:normalViewPr>
  <p:slideViewPr>
    <p:cSldViewPr>
      <p:cViewPr varScale="1">
        <p:scale>
          <a:sx n="56" d="100"/>
          <a:sy n="56" d="100"/>
        </p:scale>
        <p:origin x="17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B6D42-5507-44C7-B807-71106511238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331E5BE-DBAE-460A-9871-E3154A6F7054}">
      <dgm:prSet phldrT="[Text]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r>
            <a:rPr lang="en-US" dirty="0" smtClean="0"/>
            <a:t>Shaw’s version of </a:t>
          </a:r>
          <a:r>
            <a:rPr lang="el-GR" dirty="0" smtClean="0"/>
            <a:t>‘</a:t>
          </a:r>
          <a:r>
            <a:rPr lang="en-US" dirty="0" smtClean="0"/>
            <a:t>Pygmalion</a:t>
          </a:r>
          <a:r>
            <a:rPr lang="el-GR" dirty="0" smtClean="0"/>
            <a:t>’</a:t>
          </a:r>
          <a:endParaRPr lang="el-GR" dirty="0"/>
        </a:p>
      </dgm:t>
    </dgm:pt>
    <dgm:pt modelId="{C9D526F5-559D-4CEB-95BD-316FA9B94972}" type="parTrans" cxnId="{49C105D7-E948-40BC-A5F9-4DA757ABA523}">
      <dgm:prSet/>
      <dgm:spPr/>
      <dgm:t>
        <a:bodyPr/>
        <a:lstStyle/>
        <a:p>
          <a:endParaRPr lang="el-GR"/>
        </a:p>
      </dgm:t>
    </dgm:pt>
    <dgm:pt modelId="{40479D13-3822-4F7B-8715-B73E476C9F44}" type="sibTrans" cxnId="{49C105D7-E948-40BC-A5F9-4DA757ABA523}">
      <dgm:prSet/>
      <dgm:spPr/>
      <dgm:t>
        <a:bodyPr/>
        <a:lstStyle/>
        <a:p>
          <a:endParaRPr lang="el-GR"/>
        </a:p>
      </dgm:t>
    </dgm:pt>
    <dgm:pt modelId="{6693CAE2-A363-4F56-9812-EE672C45FE73}">
      <dgm:prSet phldrT="[Text]"/>
      <dgm:spPr/>
      <dgm:t>
        <a:bodyPr/>
        <a:lstStyle/>
        <a:p>
          <a:r>
            <a:rPr lang="en-US" dirty="0" smtClean="0"/>
            <a:t>a 1958 rendering of the play for the Greek stage (by M. </a:t>
          </a:r>
          <a:r>
            <a:rPr lang="en-US" dirty="0" err="1" smtClean="0"/>
            <a:t>Ploritis</a:t>
          </a:r>
          <a:r>
            <a:rPr lang="en-US" dirty="0" smtClean="0"/>
            <a:t>),</a:t>
          </a:r>
          <a:endParaRPr lang="el-GR" dirty="0"/>
        </a:p>
      </dgm:t>
    </dgm:pt>
    <dgm:pt modelId="{D78E12B6-2825-4159-886B-14C2CF7A9E92}" type="parTrans" cxnId="{43E549DB-8A87-44A9-91B8-D6E4AF4B45E1}">
      <dgm:prSet/>
      <dgm:spPr/>
      <dgm:t>
        <a:bodyPr/>
        <a:lstStyle/>
        <a:p>
          <a:endParaRPr lang="el-GR"/>
        </a:p>
      </dgm:t>
    </dgm:pt>
    <dgm:pt modelId="{3836FF7B-C7D2-49F8-8230-8740EC9955A8}" type="sibTrans" cxnId="{43E549DB-8A87-44A9-91B8-D6E4AF4B45E1}">
      <dgm:prSet/>
      <dgm:spPr/>
      <dgm:t>
        <a:bodyPr/>
        <a:lstStyle/>
        <a:p>
          <a:endParaRPr lang="el-GR"/>
        </a:p>
      </dgm:t>
    </dgm:pt>
    <dgm:pt modelId="{E3674144-C890-4949-9602-B4FFE58B9ACE}">
      <dgm:prSet phldrT="[Text]"/>
      <dgm:spPr/>
      <dgm:t>
        <a:bodyPr/>
        <a:lstStyle/>
        <a:p>
          <a:r>
            <a:rPr lang="en-US" dirty="0" smtClean="0"/>
            <a:t>the script of Cukor’s 1964 film adaptation of My Fair Lady</a:t>
          </a:r>
          <a:endParaRPr lang="el-GR" dirty="0"/>
        </a:p>
      </dgm:t>
    </dgm:pt>
    <dgm:pt modelId="{3AA8702E-C718-4C44-A582-97F1D7E712A1}" type="parTrans" cxnId="{195B5579-2DDC-4849-8EB3-CD7F91A47E9B}">
      <dgm:prSet/>
      <dgm:spPr/>
      <dgm:t>
        <a:bodyPr/>
        <a:lstStyle/>
        <a:p>
          <a:endParaRPr lang="el-GR"/>
        </a:p>
      </dgm:t>
    </dgm:pt>
    <dgm:pt modelId="{2BACA06F-5CC5-4E37-AA13-045BC8DFE50A}" type="sibTrans" cxnId="{195B5579-2DDC-4849-8EB3-CD7F91A47E9B}">
      <dgm:prSet/>
      <dgm:spPr/>
      <dgm:t>
        <a:bodyPr/>
        <a:lstStyle/>
        <a:p>
          <a:endParaRPr lang="el-GR"/>
        </a:p>
      </dgm:t>
    </dgm:pt>
    <dgm:pt modelId="{32CFF3A5-230E-4D5E-BB3C-262EDF025AB7}">
      <dgm:prSet phldrT="[Text]"/>
      <dgm:spPr/>
      <dgm:t>
        <a:bodyPr/>
        <a:lstStyle/>
        <a:p>
          <a:r>
            <a:rPr lang="en-US" dirty="0" smtClean="0"/>
            <a:t>Greek subtitles (produced by Home Video Hellas, HVH)</a:t>
          </a:r>
          <a:endParaRPr lang="el-GR" dirty="0"/>
        </a:p>
      </dgm:t>
    </dgm:pt>
    <dgm:pt modelId="{EAE22EDD-DA4F-41EB-BBF2-CF7104D078D3}" type="parTrans" cxnId="{E5121C07-03D0-4285-A2B0-8CF3B7AB93BC}">
      <dgm:prSet/>
      <dgm:spPr/>
      <dgm:t>
        <a:bodyPr/>
        <a:lstStyle/>
        <a:p>
          <a:endParaRPr lang="el-GR"/>
        </a:p>
      </dgm:t>
    </dgm:pt>
    <dgm:pt modelId="{EB31961A-4108-494F-9DCB-AF16F57B0547}" type="sibTrans" cxnId="{E5121C07-03D0-4285-A2B0-8CF3B7AB93BC}">
      <dgm:prSet/>
      <dgm:spPr/>
      <dgm:t>
        <a:bodyPr/>
        <a:lstStyle/>
        <a:p>
          <a:endParaRPr lang="el-GR"/>
        </a:p>
      </dgm:t>
    </dgm:pt>
    <dgm:pt modelId="{E65DCA32-584F-4E8A-961C-1DA90FB633EF}" type="pres">
      <dgm:prSet presAssocID="{D2EB6D42-5507-44C7-B807-7110651123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A0236CB-6E36-46F4-8133-556B50A6B7C9}" type="pres">
      <dgm:prSet presAssocID="{2331E5BE-DBAE-460A-9871-E3154A6F7054}" presName="node" presStyleLbl="node1" presStyleIdx="0" presStyleCnt="4" custAng="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5C4E89-0D08-4EDA-BDBC-37B69841C664}" type="pres">
      <dgm:prSet presAssocID="{40479D13-3822-4F7B-8715-B73E476C9F44}" presName="sibTrans" presStyleCnt="0"/>
      <dgm:spPr/>
    </dgm:pt>
    <dgm:pt modelId="{56DD9092-3944-40D2-8119-F689667EB80C}" type="pres">
      <dgm:prSet presAssocID="{6693CAE2-A363-4F56-9812-EE672C45FE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365DF56-E168-4ECE-87BF-29BB4E0365C0}" type="pres">
      <dgm:prSet presAssocID="{3836FF7B-C7D2-49F8-8230-8740EC9955A8}" presName="sibTrans" presStyleCnt="0"/>
      <dgm:spPr/>
    </dgm:pt>
    <dgm:pt modelId="{E7B4E5DB-1A3E-4489-B762-7D09EDD5DAFF}" type="pres">
      <dgm:prSet presAssocID="{E3674144-C890-4949-9602-B4FFE58B9A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7CACC3-BE0E-4183-BFF3-08D67188F4C3}" type="pres">
      <dgm:prSet presAssocID="{2BACA06F-5CC5-4E37-AA13-045BC8DFE50A}" presName="sibTrans" presStyleCnt="0"/>
      <dgm:spPr/>
    </dgm:pt>
    <dgm:pt modelId="{B657E184-C7EF-4E03-9896-132A674881AD}" type="pres">
      <dgm:prSet presAssocID="{32CFF3A5-230E-4D5E-BB3C-262EDF025AB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DCA77D6-A625-4047-B94C-D63CAA32DCCD}" type="presOf" srcId="{D2EB6D42-5507-44C7-B807-711065112380}" destId="{E65DCA32-584F-4E8A-961C-1DA90FB633EF}" srcOrd="0" destOrd="0" presId="urn:microsoft.com/office/officeart/2005/8/layout/hList6"/>
    <dgm:cxn modelId="{195B5579-2DDC-4849-8EB3-CD7F91A47E9B}" srcId="{D2EB6D42-5507-44C7-B807-711065112380}" destId="{E3674144-C890-4949-9602-B4FFE58B9ACE}" srcOrd="2" destOrd="0" parTransId="{3AA8702E-C718-4C44-A582-97F1D7E712A1}" sibTransId="{2BACA06F-5CC5-4E37-AA13-045BC8DFE50A}"/>
    <dgm:cxn modelId="{49C105D7-E948-40BC-A5F9-4DA757ABA523}" srcId="{D2EB6D42-5507-44C7-B807-711065112380}" destId="{2331E5BE-DBAE-460A-9871-E3154A6F7054}" srcOrd="0" destOrd="0" parTransId="{C9D526F5-559D-4CEB-95BD-316FA9B94972}" sibTransId="{40479D13-3822-4F7B-8715-B73E476C9F44}"/>
    <dgm:cxn modelId="{B4F4A93F-787C-45E9-94FB-D05058C4DB38}" type="presOf" srcId="{6693CAE2-A363-4F56-9812-EE672C45FE73}" destId="{56DD9092-3944-40D2-8119-F689667EB80C}" srcOrd="0" destOrd="0" presId="urn:microsoft.com/office/officeart/2005/8/layout/hList6"/>
    <dgm:cxn modelId="{43E549DB-8A87-44A9-91B8-D6E4AF4B45E1}" srcId="{D2EB6D42-5507-44C7-B807-711065112380}" destId="{6693CAE2-A363-4F56-9812-EE672C45FE73}" srcOrd="1" destOrd="0" parTransId="{D78E12B6-2825-4159-886B-14C2CF7A9E92}" sibTransId="{3836FF7B-C7D2-49F8-8230-8740EC9955A8}"/>
    <dgm:cxn modelId="{993B93F9-1D6A-468F-8E04-CD65197B97AE}" type="presOf" srcId="{32CFF3A5-230E-4D5E-BB3C-262EDF025AB7}" destId="{B657E184-C7EF-4E03-9896-132A674881AD}" srcOrd="0" destOrd="0" presId="urn:microsoft.com/office/officeart/2005/8/layout/hList6"/>
    <dgm:cxn modelId="{E5121C07-03D0-4285-A2B0-8CF3B7AB93BC}" srcId="{D2EB6D42-5507-44C7-B807-711065112380}" destId="{32CFF3A5-230E-4D5E-BB3C-262EDF025AB7}" srcOrd="3" destOrd="0" parTransId="{EAE22EDD-DA4F-41EB-BBF2-CF7104D078D3}" sibTransId="{EB31961A-4108-494F-9DCB-AF16F57B0547}"/>
    <dgm:cxn modelId="{768E7251-A176-4471-BCD9-AC96ED135D26}" type="presOf" srcId="{E3674144-C890-4949-9602-B4FFE58B9ACE}" destId="{E7B4E5DB-1A3E-4489-B762-7D09EDD5DAFF}" srcOrd="0" destOrd="0" presId="urn:microsoft.com/office/officeart/2005/8/layout/hList6"/>
    <dgm:cxn modelId="{D1A23DC2-B72E-4BD4-847C-99CF7817D9AB}" type="presOf" srcId="{2331E5BE-DBAE-460A-9871-E3154A6F7054}" destId="{0A0236CB-6E36-46F4-8133-556B50A6B7C9}" srcOrd="0" destOrd="0" presId="urn:microsoft.com/office/officeart/2005/8/layout/hList6"/>
    <dgm:cxn modelId="{0569CA2C-7AB4-45E5-95F2-DAC6C876E154}" type="presParOf" srcId="{E65DCA32-584F-4E8A-961C-1DA90FB633EF}" destId="{0A0236CB-6E36-46F4-8133-556B50A6B7C9}" srcOrd="0" destOrd="0" presId="urn:microsoft.com/office/officeart/2005/8/layout/hList6"/>
    <dgm:cxn modelId="{7C531633-F31F-4752-9C24-421C96EEF107}" type="presParOf" srcId="{E65DCA32-584F-4E8A-961C-1DA90FB633EF}" destId="{B85C4E89-0D08-4EDA-BDBC-37B69841C664}" srcOrd="1" destOrd="0" presId="urn:microsoft.com/office/officeart/2005/8/layout/hList6"/>
    <dgm:cxn modelId="{8BF6A6A3-E1E2-4547-AA6E-31F1D28714B9}" type="presParOf" srcId="{E65DCA32-584F-4E8A-961C-1DA90FB633EF}" destId="{56DD9092-3944-40D2-8119-F689667EB80C}" srcOrd="2" destOrd="0" presId="urn:microsoft.com/office/officeart/2005/8/layout/hList6"/>
    <dgm:cxn modelId="{FD6A53DF-C015-4D1C-BF9B-697C4F2E5ADD}" type="presParOf" srcId="{E65DCA32-584F-4E8A-961C-1DA90FB633EF}" destId="{1365DF56-E168-4ECE-87BF-29BB4E0365C0}" srcOrd="3" destOrd="0" presId="urn:microsoft.com/office/officeart/2005/8/layout/hList6"/>
    <dgm:cxn modelId="{3C6F43C1-BDC3-4F87-AC42-D2FD6983FC6A}" type="presParOf" srcId="{E65DCA32-584F-4E8A-961C-1DA90FB633EF}" destId="{E7B4E5DB-1A3E-4489-B762-7D09EDD5DAFF}" srcOrd="4" destOrd="0" presId="urn:microsoft.com/office/officeart/2005/8/layout/hList6"/>
    <dgm:cxn modelId="{8B5C577F-6D47-4A64-8F64-D584D3D06A2E}" type="presParOf" srcId="{E65DCA32-584F-4E8A-961C-1DA90FB633EF}" destId="{BE7CACC3-BE0E-4183-BFF3-08D67188F4C3}" srcOrd="5" destOrd="0" presId="urn:microsoft.com/office/officeart/2005/8/layout/hList6"/>
    <dgm:cxn modelId="{A94C406D-8D6F-4480-AEE1-8718046B9070}" type="presParOf" srcId="{E65DCA32-584F-4E8A-961C-1DA90FB633EF}" destId="{B657E184-C7EF-4E03-9896-132A674881A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908FD1-E6EB-47E3-A017-F151FE41A1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B115F09-A8EA-4458-B6B6-7A879EAADC10}">
      <dgm:prSet phldrT="[Text]"/>
      <dgm:spPr/>
      <dgm:t>
        <a:bodyPr/>
        <a:lstStyle/>
        <a:p>
          <a:r>
            <a:rPr lang="en-US" dirty="0" smtClean="0"/>
            <a:t>1a/b</a:t>
          </a:r>
          <a:endParaRPr lang="el-GR" dirty="0"/>
        </a:p>
      </dgm:t>
    </dgm:pt>
    <dgm:pt modelId="{41B9EEB7-141F-46F3-88BF-CFE00DC5BE09}" type="parTrans" cxnId="{40EB5069-A105-4C24-9C03-9766B1C395B1}">
      <dgm:prSet/>
      <dgm:spPr/>
      <dgm:t>
        <a:bodyPr/>
        <a:lstStyle/>
        <a:p>
          <a:endParaRPr lang="el-GR"/>
        </a:p>
      </dgm:t>
    </dgm:pt>
    <dgm:pt modelId="{DDF0D1EC-D608-4BFB-8A31-E21155945BB7}" type="sibTrans" cxnId="{40EB5069-A105-4C24-9C03-9766B1C395B1}">
      <dgm:prSet/>
      <dgm:spPr/>
      <dgm:t>
        <a:bodyPr/>
        <a:lstStyle/>
        <a:p>
          <a:endParaRPr lang="el-GR"/>
        </a:p>
      </dgm:t>
    </dgm:pt>
    <dgm:pt modelId="{F89BC117-37C0-4375-98F9-5120E50A09E4}">
      <dgm:prSet phldrT="[Text]"/>
      <dgm:spPr/>
      <dgm:t>
        <a:bodyPr/>
        <a:lstStyle/>
        <a:p>
          <a:r>
            <a:rPr lang="el-GR" dirty="0" smtClean="0"/>
            <a:t>και θα είσαι άξια της</a:t>
          </a:r>
          <a:r>
            <a:rPr lang="en-US" dirty="0" smtClean="0"/>
            <a:t> </a:t>
          </a:r>
          <a:r>
            <a:rPr lang="el-GR" dirty="0" smtClean="0"/>
            <a:t>μοίρας σου</a:t>
          </a:r>
          <a:endParaRPr lang="el-GR" dirty="0"/>
        </a:p>
      </dgm:t>
    </dgm:pt>
    <dgm:pt modelId="{5E4AF562-A864-4D33-914B-A2AE812EB298}" type="parTrans" cxnId="{BF0986A9-FB57-4060-A043-D7C9C4882272}">
      <dgm:prSet/>
      <dgm:spPr/>
      <dgm:t>
        <a:bodyPr/>
        <a:lstStyle/>
        <a:p>
          <a:endParaRPr lang="el-GR"/>
        </a:p>
      </dgm:t>
    </dgm:pt>
    <dgm:pt modelId="{435E1D06-291C-462C-8300-126F4A3C774A}" type="sibTrans" cxnId="{BF0986A9-FB57-4060-A043-D7C9C4882272}">
      <dgm:prSet/>
      <dgm:spPr/>
      <dgm:t>
        <a:bodyPr/>
        <a:lstStyle/>
        <a:p>
          <a:endParaRPr lang="el-GR"/>
        </a:p>
      </dgm:t>
    </dgm:pt>
    <dgm:pt modelId="{DB7E9EAE-3173-4F94-9965-50D5671D95ED}">
      <dgm:prSet phldrT="[Text]"/>
      <dgm:spPr/>
      <dgm:t>
        <a:bodyPr/>
        <a:lstStyle/>
        <a:p>
          <a:r>
            <a:rPr lang="el-GR" dirty="0" smtClean="0"/>
            <a:t>και θα είσαι να σε κλαίν’ οι</a:t>
          </a:r>
          <a:r>
            <a:rPr lang="en-US" dirty="0" smtClean="0"/>
            <a:t> </a:t>
          </a:r>
          <a:r>
            <a:rPr lang="el-GR" dirty="0" smtClean="0"/>
            <a:t>ρέγγες!</a:t>
          </a:r>
          <a:endParaRPr lang="el-GR" dirty="0"/>
        </a:p>
      </dgm:t>
    </dgm:pt>
    <dgm:pt modelId="{D90BCBBB-2385-42B4-9E30-5BB081C1F6F3}" type="parTrans" cxnId="{2602B814-6CFC-47E3-842D-CBDCB6A5B77B}">
      <dgm:prSet/>
      <dgm:spPr/>
      <dgm:t>
        <a:bodyPr/>
        <a:lstStyle/>
        <a:p>
          <a:endParaRPr lang="el-GR"/>
        </a:p>
      </dgm:t>
    </dgm:pt>
    <dgm:pt modelId="{DBE6DBB6-501F-4E8C-A28C-CBF2267AACDE}" type="sibTrans" cxnId="{2602B814-6CFC-47E3-842D-CBDCB6A5B77B}">
      <dgm:prSet/>
      <dgm:spPr/>
      <dgm:t>
        <a:bodyPr/>
        <a:lstStyle/>
        <a:p>
          <a:endParaRPr lang="el-GR"/>
        </a:p>
      </dgm:t>
    </dgm:pt>
    <dgm:pt modelId="{D5A94203-A557-41CC-B818-C54238D7FD5C}">
      <dgm:prSet phldrT="[Text]"/>
      <dgm:spPr/>
      <dgm:t>
        <a:bodyPr/>
        <a:lstStyle/>
        <a:p>
          <a:r>
            <a:rPr lang="en-US" dirty="0" smtClean="0"/>
            <a:t>2a/b</a:t>
          </a:r>
          <a:endParaRPr lang="el-GR" dirty="0"/>
        </a:p>
      </dgm:t>
    </dgm:pt>
    <dgm:pt modelId="{5068F24D-C278-4466-B1C1-6DA487FD5CDB}" type="parTrans" cxnId="{6F3AA49B-286A-4F0F-9B18-A50F71C764F5}">
      <dgm:prSet/>
      <dgm:spPr/>
      <dgm:t>
        <a:bodyPr/>
        <a:lstStyle/>
        <a:p>
          <a:endParaRPr lang="el-GR"/>
        </a:p>
      </dgm:t>
    </dgm:pt>
    <dgm:pt modelId="{4DCA17FA-3327-4355-9585-08BB64C213B1}" type="sibTrans" cxnId="{6F3AA49B-286A-4F0F-9B18-A50F71C764F5}">
      <dgm:prSet/>
      <dgm:spPr/>
      <dgm:t>
        <a:bodyPr/>
        <a:lstStyle/>
        <a:p>
          <a:endParaRPr lang="el-GR"/>
        </a:p>
      </dgm:t>
    </dgm:pt>
    <dgm:pt modelId="{9205B015-AE8D-4140-893B-BC080CE19F4F}">
      <dgm:prSet phldrT="[Text]"/>
      <dgm:spPr/>
      <dgm:t>
        <a:bodyPr/>
        <a:lstStyle/>
        <a:p>
          <a:r>
            <a:rPr lang="el-GR" dirty="0" smtClean="0"/>
            <a:t>Αν δε δώσει δυό σελίνια</a:t>
          </a:r>
          <a:r>
            <a:rPr lang="en-US" dirty="0" smtClean="0"/>
            <a:t> </a:t>
          </a:r>
          <a:r>
            <a:rPr lang="el-GR" dirty="0" smtClean="0"/>
            <a:t>θα τη μαυρίσω στο ξύλο</a:t>
          </a:r>
          <a:endParaRPr lang="el-GR" dirty="0"/>
        </a:p>
      </dgm:t>
    </dgm:pt>
    <dgm:pt modelId="{07C9280A-4D50-4009-BDB2-A4D2294D2659}" type="parTrans" cxnId="{B79A6BF6-1309-4105-9223-D4920C8F1AD0}">
      <dgm:prSet/>
      <dgm:spPr/>
      <dgm:t>
        <a:bodyPr/>
        <a:lstStyle/>
        <a:p>
          <a:endParaRPr lang="el-GR"/>
        </a:p>
      </dgm:t>
    </dgm:pt>
    <dgm:pt modelId="{56BBD203-A07E-464B-B181-6E27DE910899}" type="sibTrans" cxnId="{B79A6BF6-1309-4105-9223-D4920C8F1AD0}">
      <dgm:prSet/>
      <dgm:spPr/>
      <dgm:t>
        <a:bodyPr/>
        <a:lstStyle/>
        <a:p>
          <a:endParaRPr lang="el-GR"/>
        </a:p>
      </dgm:t>
    </dgm:pt>
    <dgm:pt modelId="{44A143E1-3734-4D06-83CE-63D07BBA4D67}">
      <dgm:prSet phldrT="[Text]"/>
      <dgm:spPr/>
      <dgm:t>
        <a:bodyPr/>
        <a:lstStyle/>
        <a:p>
          <a:r>
            <a:rPr lang="el-GR" dirty="0" smtClean="0"/>
            <a:t>Αν δε δώσει δυό σελίνια</a:t>
          </a:r>
          <a:r>
            <a:rPr lang="en-US" dirty="0" smtClean="0"/>
            <a:t> </a:t>
          </a:r>
          <a:r>
            <a:rPr lang="el-GR" dirty="0" smtClean="0"/>
            <a:t>ούτε ψύλλος στον κόρφο της</a:t>
          </a:r>
          <a:endParaRPr lang="el-GR" dirty="0"/>
        </a:p>
      </dgm:t>
    </dgm:pt>
    <dgm:pt modelId="{24C5A693-58B0-4E66-9F6A-D14BCE7D20D8}" type="parTrans" cxnId="{4A04DF4D-8016-4951-8120-F3A292F8E993}">
      <dgm:prSet/>
      <dgm:spPr/>
      <dgm:t>
        <a:bodyPr/>
        <a:lstStyle/>
        <a:p>
          <a:endParaRPr lang="el-GR"/>
        </a:p>
      </dgm:t>
    </dgm:pt>
    <dgm:pt modelId="{E97740D2-3A58-47D1-99B0-B91334404920}" type="sibTrans" cxnId="{4A04DF4D-8016-4951-8120-F3A292F8E993}">
      <dgm:prSet/>
      <dgm:spPr/>
      <dgm:t>
        <a:bodyPr/>
        <a:lstStyle/>
        <a:p>
          <a:endParaRPr lang="el-GR"/>
        </a:p>
      </dgm:t>
    </dgm:pt>
    <dgm:pt modelId="{5A4E1B1C-1640-4344-BF7D-7748A993C256}">
      <dgm:prSet phldrT="[Text]"/>
      <dgm:spPr/>
      <dgm:t>
        <a:bodyPr/>
        <a:lstStyle/>
        <a:p>
          <a:r>
            <a:rPr lang="en-US" dirty="0" smtClean="0"/>
            <a:t>3a/b</a:t>
          </a:r>
          <a:endParaRPr lang="el-GR" dirty="0"/>
        </a:p>
      </dgm:t>
    </dgm:pt>
    <dgm:pt modelId="{5B74A1ED-EB97-4040-A071-E208EB0FB028}" type="parTrans" cxnId="{10D63FF2-6D17-4102-9441-C1AF2A4185AC}">
      <dgm:prSet/>
      <dgm:spPr/>
      <dgm:t>
        <a:bodyPr/>
        <a:lstStyle/>
        <a:p>
          <a:endParaRPr lang="el-GR"/>
        </a:p>
      </dgm:t>
    </dgm:pt>
    <dgm:pt modelId="{1FB43494-3AFB-4AC3-A63B-87DE8C71E895}" type="sibTrans" cxnId="{10D63FF2-6D17-4102-9441-C1AF2A4185AC}">
      <dgm:prSet/>
      <dgm:spPr/>
      <dgm:t>
        <a:bodyPr/>
        <a:lstStyle/>
        <a:p>
          <a:endParaRPr lang="el-GR"/>
        </a:p>
      </dgm:t>
    </dgm:pt>
    <dgm:pt modelId="{7EC0C612-3C45-4443-BDCA-FF2FA9840D22}">
      <dgm:prSet phldrT="[Text]"/>
      <dgm:spPr/>
      <dgm:t>
        <a:bodyPr/>
        <a:lstStyle/>
        <a:p>
          <a:r>
            <a:rPr lang="el-GR" dirty="0" smtClean="0"/>
            <a:t>Ντόβερ, κούνα τον πισινό</a:t>
          </a:r>
          <a:r>
            <a:rPr lang="en-US" dirty="0" smtClean="0"/>
            <a:t> </a:t>
          </a:r>
          <a:r>
            <a:rPr lang="el-GR" dirty="0" smtClean="0"/>
            <a:t>σου!</a:t>
          </a:r>
          <a:endParaRPr lang="el-GR" dirty="0"/>
        </a:p>
      </dgm:t>
    </dgm:pt>
    <dgm:pt modelId="{90560332-99CC-4437-8D36-95E463BAE6AE}" type="parTrans" cxnId="{2C6917A8-957B-4B1C-A712-371F9EE1C81C}">
      <dgm:prSet/>
      <dgm:spPr/>
      <dgm:t>
        <a:bodyPr/>
        <a:lstStyle/>
        <a:p>
          <a:endParaRPr lang="el-GR"/>
        </a:p>
      </dgm:t>
    </dgm:pt>
    <dgm:pt modelId="{DFCB3CFE-40E0-4A7C-9FFD-AD972C16180D}" type="sibTrans" cxnId="{2C6917A8-957B-4B1C-A712-371F9EE1C81C}">
      <dgm:prSet/>
      <dgm:spPr/>
      <dgm:t>
        <a:bodyPr/>
        <a:lstStyle/>
        <a:p>
          <a:endParaRPr lang="el-GR"/>
        </a:p>
      </dgm:t>
    </dgm:pt>
    <dgm:pt modelId="{FF4EE5D0-521C-45EB-B09E-5659402F6631}">
      <dgm:prSet phldrT="[Text]"/>
      <dgm:spPr/>
      <dgm:t>
        <a:bodyPr/>
        <a:lstStyle/>
        <a:p>
          <a:r>
            <a:rPr lang="el-GR" dirty="0" smtClean="0"/>
            <a:t>Ντόβερ, πάρ’τα πόδια σου,</a:t>
          </a:r>
          <a:r>
            <a:rPr lang="en-US" dirty="0" smtClean="0"/>
            <a:t> </a:t>
          </a:r>
          <a:r>
            <a:rPr lang="el-GR" dirty="0" smtClean="0"/>
            <a:t>ρε ...</a:t>
          </a:r>
          <a:endParaRPr lang="el-GR" dirty="0"/>
        </a:p>
      </dgm:t>
    </dgm:pt>
    <dgm:pt modelId="{9A45A227-9439-4644-A16D-3812B661650F}" type="parTrans" cxnId="{B1D08AD4-AF20-48CC-AF71-2FFFD3FD8BB3}">
      <dgm:prSet/>
      <dgm:spPr/>
      <dgm:t>
        <a:bodyPr/>
        <a:lstStyle/>
        <a:p>
          <a:endParaRPr lang="el-GR"/>
        </a:p>
      </dgm:t>
    </dgm:pt>
    <dgm:pt modelId="{3FA2E1F7-8C5A-429E-BDF0-477DEB826A8E}" type="sibTrans" cxnId="{B1D08AD4-AF20-48CC-AF71-2FFFD3FD8BB3}">
      <dgm:prSet/>
      <dgm:spPr/>
      <dgm:t>
        <a:bodyPr/>
        <a:lstStyle/>
        <a:p>
          <a:endParaRPr lang="el-GR"/>
        </a:p>
      </dgm:t>
    </dgm:pt>
    <dgm:pt modelId="{BEA2FD24-BDD0-4509-B04B-F1CF52E86C39}" type="pres">
      <dgm:prSet presAssocID="{A3908FD1-E6EB-47E3-A017-F151FE41A1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C9D08E4-B4CD-476D-B2A1-824EB7DDFDC9}" type="pres">
      <dgm:prSet presAssocID="{DB115F09-A8EA-4458-B6B6-7A879EAADC10}" presName="composite" presStyleCnt="0"/>
      <dgm:spPr/>
    </dgm:pt>
    <dgm:pt modelId="{2D0B9705-DA96-4709-AE11-7CA7076DCDE7}" type="pres">
      <dgm:prSet presAssocID="{DB115F09-A8EA-4458-B6B6-7A879EAADC1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6E00EC-82C1-4BE9-86AD-1BA8A0D79F98}" type="pres">
      <dgm:prSet presAssocID="{DB115F09-A8EA-4458-B6B6-7A879EAADC1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20F016-1FAF-427F-A92A-58B6BF44AB7B}" type="pres">
      <dgm:prSet presAssocID="{DDF0D1EC-D608-4BFB-8A31-E21155945BB7}" presName="space" presStyleCnt="0"/>
      <dgm:spPr/>
    </dgm:pt>
    <dgm:pt modelId="{BE5EB291-AD5B-4DD5-877F-3A2C75821C54}" type="pres">
      <dgm:prSet presAssocID="{D5A94203-A557-41CC-B818-C54238D7FD5C}" presName="composite" presStyleCnt="0"/>
      <dgm:spPr/>
    </dgm:pt>
    <dgm:pt modelId="{4E80651B-868E-4C2F-A675-BE9688F6763A}" type="pres">
      <dgm:prSet presAssocID="{D5A94203-A557-41CC-B818-C54238D7FD5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F0FBDD-5EE9-4AF9-9D6F-2960EA2AE21F}" type="pres">
      <dgm:prSet presAssocID="{D5A94203-A557-41CC-B818-C54238D7FD5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717D6F-0AAB-434E-A064-E3C5DA87DEC0}" type="pres">
      <dgm:prSet presAssocID="{4DCA17FA-3327-4355-9585-08BB64C213B1}" presName="space" presStyleCnt="0"/>
      <dgm:spPr/>
    </dgm:pt>
    <dgm:pt modelId="{1924FCCB-DEAF-4978-BA3D-4F5149A90940}" type="pres">
      <dgm:prSet presAssocID="{5A4E1B1C-1640-4344-BF7D-7748A993C256}" presName="composite" presStyleCnt="0"/>
      <dgm:spPr/>
    </dgm:pt>
    <dgm:pt modelId="{757D2FEB-8EC6-43BA-B0E7-3C4B513BA9E8}" type="pres">
      <dgm:prSet presAssocID="{5A4E1B1C-1640-4344-BF7D-7748A993C2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C20C0E0-2AE7-42CB-A2D4-7DC7AC62D2B3}" type="pres">
      <dgm:prSet presAssocID="{5A4E1B1C-1640-4344-BF7D-7748A993C25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F0986A9-FB57-4060-A043-D7C9C4882272}" srcId="{DB115F09-A8EA-4458-B6B6-7A879EAADC10}" destId="{F89BC117-37C0-4375-98F9-5120E50A09E4}" srcOrd="0" destOrd="0" parTransId="{5E4AF562-A864-4D33-914B-A2AE812EB298}" sibTransId="{435E1D06-291C-462C-8300-126F4A3C774A}"/>
    <dgm:cxn modelId="{B79A6BF6-1309-4105-9223-D4920C8F1AD0}" srcId="{D5A94203-A557-41CC-B818-C54238D7FD5C}" destId="{9205B015-AE8D-4140-893B-BC080CE19F4F}" srcOrd="0" destOrd="0" parTransId="{07C9280A-4D50-4009-BDB2-A4D2294D2659}" sibTransId="{56BBD203-A07E-464B-B181-6E27DE910899}"/>
    <dgm:cxn modelId="{2602B814-6CFC-47E3-842D-CBDCB6A5B77B}" srcId="{DB115F09-A8EA-4458-B6B6-7A879EAADC10}" destId="{DB7E9EAE-3173-4F94-9965-50D5671D95ED}" srcOrd="1" destOrd="0" parTransId="{D90BCBBB-2385-42B4-9E30-5BB081C1F6F3}" sibTransId="{DBE6DBB6-501F-4E8C-A28C-CBF2267AACDE}"/>
    <dgm:cxn modelId="{4A04DF4D-8016-4951-8120-F3A292F8E993}" srcId="{D5A94203-A557-41CC-B818-C54238D7FD5C}" destId="{44A143E1-3734-4D06-83CE-63D07BBA4D67}" srcOrd="1" destOrd="0" parTransId="{24C5A693-58B0-4E66-9F6A-D14BCE7D20D8}" sibTransId="{E97740D2-3A58-47D1-99B0-B91334404920}"/>
    <dgm:cxn modelId="{AE78433B-847F-45AA-B71A-D43B2913A5D0}" type="presOf" srcId="{F89BC117-37C0-4375-98F9-5120E50A09E4}" destId="{C76E00EC-82C1-4BE9-86AD-1BA8A0D79F98}" srcOrd="0" destOrd="0" presId="urn:microsoft.com/office/officeart/2005/8/layout/hList1"/>
    <dgm:cxn modelId="{3D615368-35F0-49EB-B777-E51E7985092F}" type="presOf" srcId="{FF4EE5D0-521C-45EB-B09E-5659402F6631}" destId="{CC20C0E0-2AE7-42CB-A2D4-7DC7AC62D2B3}" srcOrd="0" destOrd="1" presId="urn:microsoft.com/office/officeart/2005/8/layout/hList1"/>
    <dgm:cxn modelId="{BD99D0D1-EE81-47B3-9F53-1B47D880CC43}" type="presOf" srcId="{DB115F09-A8EA-4458-B6B6-7A879EAADC10}" destId="{2D0B9705-DA96-4709-AE11-7CA7076DCDE7}" srcOrd="0" destOrd="0" presId="urn:microsoft.com/office/officeart/2005/8/layout/hList1"/>
    <dgm:cxn modelId="{135EDEE8-833C-4243-810A-FE424301916D}" type="presOf" srcId="{A3908FD1-E6EB-47E3-A017-F151FE41A1E8}" destId="{BEA2FD24-BDD0-4509-B04B-F1CF52E86C39}" srcOrd="0" destOrd="0" presId="urn:microsoft.com/office/officeart/2005/8/layout/hList1"/>
    <dgm:cxn modelId="{2C6917A8-957B-4B1C-A712-371F9EE1C81C}" srcId="{5A4E1B1C-1640-4344-BF7D-7748A993C256}" destId="{7EC0C612-3C45-4443-BDCA-FF2FA9840D22}" srcOrd="0" destOrd="0" parTransId="{90560332-99CC-4437-8D36-95E463BAE6AE}" sibTransId="{DFCB3CFE-40E0-4A7C-9FFD-AD972C16180D}"/>
    <dgm:cxn modelId="{C9278AF2-27BC-4760-BD80-064D277597D7}" type="presOf" srcId="{5A4E1B1C-1640-4344-BF7D-7748A993C256}" destId="{757D2FEB-8EC6-43BA-B0E7-3C4B513BA9E8}" srcOrd="0" destOrd="0" presId="urn:microsoft.com/office/officeart/2005/8/layout/hList1"/>
    <dgm:cxn modelId="{A6137888-B345-46C0-A830-68E8FB626A38}" type="presOf" srcId="{D5A94203-A557-41CC-B818-C54238D7FD5C}" destId="{4E80651B-868E-4C2F-A675-BE9688F6763A}" srcOrd="0" destOrd="0" presId="urn:microsoft.com/office/officeart/2005/8/layout/hList1"/>
    <dgm:cxn modelId="{77A976C0-F250-44CC-983E-729FC1DE2478}" type="presOf" srcId="{44A143E1-3734-4D06-83CE-63D07BBA4D67}" destId="{B1F0FBDD-5EE9-4AF9-9D6F-2960EA2AE21F}" srcOrd="0" destOrd="1" presId="urn:microsoft.com/office/officeart/2005/8/layout/hList1"/>
    <dgm:cxn modelId="{6AE4175D-119B-4F8A-9AA9-F92FFC121360}" type="presOf" srcId="{9205B015-AE8D-4140-893B-BC080CE19F4F}" destId="{B1F0FBDD-5EE9-4AF9-9D6F-2960EA2AE21F}" srcOrd="0" destOrd="0" presId="urn:microsoft.com/office/officeart/2005/8/layout/hList1"/>
    <dgm:cxn modelId="{10D63FF2-6D17-4102-9441-C1AF2A4185AC}" srcId="{A3908FD1-E6EB-47E3-A017-F151FE41A1E8}" destId="{5A4E1B1C-1640-4344-BF7D-7748A993C256}" srcOrd="2" destOrd="0" parTransId="{5B74A1ED-EB97-4040-A071-E208EB0FB028}" sibTransId="{1FB43494-3AFB-4AC3-A63B-87DE8C71E895}"/>
    <dgm:cxn modelId="{40EB5069-A105-4C24-9C03-9766B1C395B1}" srcId="{A3908FD1-E6EB-47E3-A017-F151FE41A1E8}" destId="{DB115F09-A8EA-4458-B6B6-7A879EAADC10}" srcOrd="0" destOrd="0" parTransId="{41B9EEB7-141F-46F3-88BF-CFE00DC5BE09}" sibTransId="{DDF0D1EC-D608-4BFB-8A31-E21155945BB7}"/>
    <dgm:cxn modelId="{6F3AA49B-286A-4F0F-9B18-A50F71C764F5}" srcId="{A3908FD1-E6EB-47E3-A017-F151FE41A1E8}" destId="{D5A94203-A557-41CC-B818-C54238D7FD5C}" srcOrd="1" destOrd="0" parTransId="{5068F24D-C278-4466-B1C1-6DA487FD5CDB}" sibTransId="{4DCA17FA-3327-4355-9585-08BB64C213B1}"/>
    <dgm:cxn modelId="{42C7BF9A-5F2F-4CB5-9CD1-3713371E633E}" type="presOf" srcId="{DB7E9EAE-3173-4F94-9965-50D5671D95ED}" destId="{C76E00EC-82C1-4BE9-86AD-1BA8A0D79F98}" srcOrd="0" destOrd="1" presId="urn:microsoft.com/office/officeart/2005/8/layout/hList1"/>
    <dgm:cxn modelId="{B1D08AD4-AF20-48CC-AF71-2FFFD3FD8BB3}" srcId="{5A4E1B1C-1640-4344-BF7D-7748A993C256}" destId="{FF4EE5D0-521C-45EB-B09E-5659402F6631}" srcOrd="1" destOrd="0" parTransId="{9A45A227-9439-4644-A16D-3812B661650F}" sibTransId="{3FA2E1F7-8C5A-429E-BDF0-477DEB826A8E}"/>
    <dgm:cxn modelId="{22D48A00-D4F6-4847-9C0A-72E07B506FBF}" type="presOf" srcId="{7EC0C612-3C45-4443-BDCA-FF2FA9840D22}" destId="{CC20C0E0-2AE7-42CB-A2D4-7DC7AC62D2B3}" srcOrd="0" destOrd="0" presId="urn:microsoft.com/office/officeart/2005/8/layout/hList1"/>
    <dgm:cxn modelId="{41F9628A-2DD3-4DEB-AF49-9CC17744F540}" type="presParOf" srcId="{BEA2FD24-BDD0-4509-B04B-F1CF52E86C39}" destId="{7C9D08E4-B4CD-476D-B2A1-824EB7DDFDC9}" srcOrd="0" destOrd="0" presId="urn:microsoft.com/office/officeart/2005/8/layout/hList1"/>
    <dgm:cxn modelId="{90547B9F-3028-44BA-A195-AE52DEC4E38E}" type="presParOf" srcId="{7C9D08E4-B4CD-476D-B2A1-824EB7DDFDC9}" destId="{2D0B9705-DA96-4709-AE11-7CA7076DCDE7}" srcOrd="0" destOrd="0" presId="urn:microsoft.com/office/officeart/2005/8/layout/hList1"/>
    <dgm:cxn modelId="{61319516-C670-4014-ADA9-9245305C0398}" type="presParOf" srcId="{7C9D08E4-B4CD-476D-B2A1-824EB7DDFDC9}" destId="{C76E00EC-82C1-4BE9-86AD-1BA8A0D79F98}" srcOrd="1" destOrd="0" presId="urn:microsoft.com/office/officeart/2005/8/layout/hList1"/>
    <dgm:cxn modelId="{BFB31F82-B2F2-4DCA-87AD-55C8CAA3AE79}" type="presParOf" srcId="{BEA2FD24-BDD0-4509-B04B-F1CF52E86C39}" destId="{C620F016-1FAF-427F-A92A-58B6BF44AB7B}" srcOrd="1" destOrd="0" presId="urn:microsoft.com/office/officeart/2005/8/layout/hList1"/>
    <dgm:cxn modelId="{36F8CAED-CBFB-41FA-8AD2-5834500CCBFD}" type="presParOf" srcId="{BEA2FD24-BDD0-4509-B04B-F1CF52E86C39}" destId="{BE5EB291-AD5B-4DD5-877F-3A2C75821C54}" srcOrd="2" destOrd="0" presId="urn:microsoft.com/office/officeart/2005/8/layout/hList1"/>
    <dgm:cxn modelId="{DBBC1FDB-6698-4BC0-AEB7-4E849A5C6962}" type="presParOf" srcId="{BE5EB291-AD5B-4DD5-877F-3A2C75821C54}" destId="{4E80651B-868E-4C2F-A675-BE9688F6763A}" srcOrd="0" destOrd="0" presId="urn:microsoft.com/office/officeart/2005/8/layout/hList1"/>
    <dgm:cxn modelId="{8E3EA502-0D43-4113-B81D-4D8A1B6DEFCE}" type="presParOf" srcId="{BE5EB291-AD5B-4DD5-877F-3A2C75821C54}" destId="{B1F0FBDD-5EE9-4AF9-9D6F-2960EA2AE21F}" srcOrd="1" destOrd="0" presId="urn:microsoft.com/office/officeart/2005/8/layout/hList1"/>
    <dgm:cxn modelId="{2BADD81B-A5D0-4379-ACD8-BCF2B5453D81}" type="presParOf" srcId="{BEA2FD24-BDD0-4509-B04B-F1CF52E86C39}" destId="{E9717D6F-0AAB-434E-A064-E3C5DA87DEC0}" srcOrd="3" destOrd="0" presId="urn:microsoft.com/office/officeart/2005/8/layout/hList1"/>
    <dgm:cxn modelId="{ED751EA3-C86E-4A84-8943-1EDF80DC190D}" type="presParOf" srcId="{BEA2FD24-BDD0-4509-B04B-F1CF52E86C39}" destId="{1924FCCB-DEAF-4978-BA3D-4F5149A90940}" srcOrd="4" destOrd="0" presId="urn:microsoft.com/office/officeart/2005/8/layout/hList1"/>
    <dgm:cxn modelId="{10D91633-A146-4676-B753-D15CD6E35906}" type="presParOf" srcId="{1924FCCB-DEAF-4978-BA3D-4F5149A90940}" destId="{757D2FEB-8EC6-43BA-B0E7-3C4B513BA9E8}" srcOrd="0" destOrd="0" presId="urn:microsoft.com/office/officeart/2005/8/layout/hList1"/>
    <dgm:cxn modelId="{BEDB391B-3D7B-4ED2-A97D-4039C1B98976}" type="presParOf" srcId="{1924FCCB-DEAF-4978-BA3D-4F5149A90940}" destId="{CC20C0E0-2AE7-42CB-A2D4-7DC7AC62D2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Higgins: Do you mean to say you’d sell your</a:t>
          </a:r>
          <a:endParaRPr lang="el-GR" dirty="0" smtClean="0"/>
        </a:p>
        <a:p>
          <a:r>
            <a:rPr lang="en-US" dirty="0" smtClean="0"/>
            <a:t>daughter for 50 pounds? Have you no</a:t>
          </a:r>
          <a:endParaRPr lang="el-GR" dirty="0" smtClean="0"/>
        </a:p>
        <a:p>
          <a:r>
            <a:rPr lang="en-US" dirty="0" smtClean="0"/>
            <a:t>morals man?</a:t>
          </a:r>
          <a:endParaRPr lang="el-GR" dirty="0" smtClean="0"/>
        </a:p>
        <a:p>
          <a:r>
            <a:rPr lang="en-US" dirty="0" smtClean="0"/>
            <a:t>Doolittle: No, no. Can’t afford them, governor.</a:t>
          </a:r>
          <a:endParaRPr lang="el-GR" dirty="0" smtClean="0"/>
        </a:p>
        <a:p>
          <a:r>
            <a:rPr lang="en-US" dirty="0" smtClean="0"/>
            <a:t>Neither could you if you was as poor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Θα πουλήσεις την κόρη σου;</a:t>
          </a:r>
          <a:r>
            <a:rPr lang="en-US" dirty="0" smtClean="0"/>
            <a:t> </a:t>
          </a:r>
          <a:r>
            <a:rPr lang="el-GR" dirty="0" smtClean="0"/>
            <a:t>Είσαι τελείως ανήθικος;</a:t>
          </a:r>
          <a:r>
            <a:rPr lang="en-US" dirty="0" smtClean="0"/>
            <a:t> </a:t>
          </a:r>
        </a:p>
        <a:p>
          <a:r>
            <a:rPr lang="el-GR" dirty="0" smtClean="0"/>
            <a:t>Η ηθική δεν είναι</a:t>
          </a:r>
          <a:r>
            <a:rPr lang="en-US" dirty="0" smtClean="0"/>
            <a:t> </a:t>
          </a:r>
          <a:r>
            <a:rPr lang="el-GR" dirty="0" smtClean="0"/>
            <a:t>για τους φτωχούς.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1" custScaleX="283626" custScaleY="183916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1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1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1" custScaleX="326391" custScaleY="13939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48A7E933-D35C-4381-B408-A29E5F84847E}" type="presOf" srcId="{5140F1FE-1656-4D0D-88CB-19424E442D89}" destId="{31B3E399-A7E0-484F-9D8C-708B4C130C01}" srcOrd="0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60191167-F865-47D7-B2E7-912B46E9FE05}" type="presOf" srcId="{9B19CF88-EAD2-474E-B041-D1216B62FEC6}" destId="{2A2C02DD-F905-4C9A-91FD-4F1D29A88569}" srcOrd="0" destOrd="0" presId="urn:microsoft.com/office/officeart/2005/8/layout/hierarchy3"/>
    <dgm:cxn modelId="{4AD45907-01A0-4EAC-BEAA-CC45B3BDEAE5}" type="presOf" srcId="{1CFD8081-660D-440B-8957-ACF43CECD4AC}" destId="{61A95040-BA7B-4A38-A5C2-4E3F3ABD4190}" srcOrd="0" destOrd="0" presId="urn:microsoft.com/office/officeart/2005/8/layout/hierarchy3"/>
    <dgm:cxn modelId="{C3F6F321-592B-49DC-B712-A29B2E42DC25}" type="presOf" srcId="{5BB1FEBE-A85E-4429-8836-0EB5FF0B1B23}" destId="{8D25B037-15C9-4D89-9665-91630215C6E1}" srcOrd="0" destOrd="0" presId="urn:microsoft.com/office/officeart/2005/8/layout/hierarchy3"/>
    <dgm:cxn modelId="{6B928061-A9DF-4D86-B8A1-2C5BF4C9ED09}" type="presOf" srcId="{5BB1FEBE-A85E-4429-8836-0EB5FF0B1B23}" destId="{043311BF-BEC3-4A3A-8E36-62842E1D0C70}" srcOrd="1" destOrd="0" presId="urn:microsoft.com/office/officeart/2005/8/layout/hierarchy3"/>
    <dgm:cxn modelId="{B426FBD2-16B3-44D9-9E83-70AAE00555E7}" type="presParOf" srcId="{61A95040-BA7B-4A38-A5C2-4E3F3ABD4190}" destId="{556DCE6B-2349-4278-B89D-FB5B112DFBDC}" srcOrd="0" destOrd="0" presId="urn:microsoft.com/office/officeart/2005/8/layout/hierarchy3"/>
    <dgm:cxn modelId="{1FE20EBF-8ED6-451D-A1F4-996C79445A2F}" type="presParOf" srcId="{556DCE6B-2349-4278-B89D-FB5B112DFBDC}" destId="{5E628101-82A6-4020-BED6-36E2A77E5C11}" srcOrd="0" destOrd="0" presId="urn:microsoft.com/office/officeart/2005/8/layout/hierarchy3"/>
    <dgm:cxn modelId="{39118309-79BC-4F90-8008-6E4ED7C6FA1E}" type="presParOf" srcId="{5E628101-82A6-4020-BED6-36E2A77E5C11}" destId="{8D25B037-15C9-4D89-9665-91630215C6E1}" srcOrd="0" destOrd="0" presId="urn:microsoft.com/office/officeart/2005/8/layout/hierarchy3"/>
    <dgm:cxn modelId="{5F5DE8F5-A2A9-44ED-8FA7-89CF52FDC6D9}" type="presParOf" srcId="{5E628101-82A6-4020-BED6-36E2A77E5C11}" destId="{043311BF-BEC3-4A3A-8E36-62842E1D0C70}" srcOrd="1" destOrd="0" presId="urn:microsoft.com/office/officeart/2005/8/layout/hierarchy3"/>
    <dgm:cxn modelId="{990EDB27-267E-436D-B5AC-5DD41A460D92}" type="presParOf" srcId="{556DCE6B-2349-4278-B89D-FB5B112DFBDC}" destId="{FB437C81-9C9C-4D52-8336-54CEFB9E4496}" srcOrd="1" destOrd="0" presId="urn:microsoft.com/office/officeart/2005/8/layout/hierarchy3"/>
    <dgm:cxn modelId="{4F795694-A204-4F4E-BC23-D56C8E7A7756}" type="presParOf" srcId="{FB437C81-9C9C-4D52-8336-54CEFB9E4496}" destId="{2A2C02DD-F905-4C9A-91FD-4F1D29A88569}" srcOrd="0" destOrd="0" presId="urn:microsoft.com/office/officeart/2005/8/layout/hierarchy3"/>
    <dgm:cxn modelId="{5AB9E398-A3EA-4249-8656-048D8AEC1CEC}" type="presParOf" srcId="{FB437C81-9C9C-4D52-8336-54CEFB9E4496}" destId="{31B3E399-A7E0-484F-9D8C-708B4C130C0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F22D1F-FC5D-4566-92F5-A330C008A56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571256-B3FF-4A5D-AC5E-526034DE7FE2}">
      <dgm:prSet phldrT="[Text]" custT="1"/>
      <dgm:spPr/>
      <dgm:t>
        <a:bodyPr/>
        <a:lstStyle/>
        <a:p>
          <a:r>
            <a:rPr lang="en-US" sz="2800" dirty="0" smtClean="0"/>
            <a:t>Addressees </a:t>
          </a:r>
        </a:p>
        <a:p>
          <a:r>
            <a:rPr lang="en-US" sz="2100" dirty="0" smtClean="0"/>
            <a:t>(participants directly addressed)</a:t>
          </a:r>
          <a:endParaRPr lang="el-GR" sz="2100" dirty="0"/>
        </a:p>
      </dgm:t>
    </dgm:pt>
    <dgm:pt modelId="{55920E57-5133-436B-B325-C94B081673A8}" type="parTrans" cxnId="{9691CF54-7A52-46C4-8586-9AFB58830374}">
      <dgm:prSet/>
      <dgm:spPr/>
      <dgm:t>
        <a:bodyPr/>
        <a:lstStyle/>
        <a:p>
          <a:endParaRPr lang="el-GR"/>
        </a:p>
      </dgm:t>
    </dgm:pt>
    <dgm:pt modelId="{D99CB525-5B47-46BB-AC33-D50EA2C014BE}" type="sibTrans" cxnId="{9691CF54-7A52-46C4-8586-9AFB58830374}">
      <dgm:prSet/>
      <dgm:spPr/>
      <dgm:t>
        <a:bodyPr/>
        <a:lstStyle/>
        <a:p>
          <a:endParaRPr lang="el-GR"/>
        </a:p>
      </dgm:t>
    </dgm:pt>
    <dgm:pt modelId="{376BA231-7DFF-4DC6-880B-6C619D377855}">
      <dgm:prSet phldrT="[Text]" custT="1"/>
      <dgm:spPr/>
      <dgm:t>
        <a:bodyPr/>
        <a:lstStyle/>
        <a:p>
          <a:r>
            <a:rPr lang="en-US" sz="2800" dirty="0" smtClean="0"/>
            <a:t>Auditors </a:t>
          </a:r>
        </a:p>
        <a:p>
          <a:r>
            <a:rPr lang="en-US" sz="2100" dirty="0" smtClean="0"/>
            <a:t>(not being directly addressed)</a:t>
          </a:r>
          <a:endParaRPr lang="el-GR" sz="2100" dirty="0"/>
        </a:p>
      </dgm:t>
    </dgm:pt>
    <dgm:pt modelId="{0D1614F6-D9FE-4460-ADDF-667394E42C04}" type="parTrans" cxnId="{476E21F9-6A8F-4489-B953-5031D48AC767}">
      <dgm:prSet/>
      <dgm:spPr/>
      <dgm:t>
        <a:bodyPr/>
        <a:lstStyle/>
        <a:p>
          <a:endParaRPr lang="el-GR"/>
        </a:p>
      </dgm:t>
    </dgm:pt>
    <dgm:pt modelId="{7D72F21D-5C8A-40AF-9151-FE4F0DF0D85B}" type="sibTrans" cxnId="{476E21F9-6A8F-4489-B953-5031D48AC767}">
      <dgm:prSet/>
      <dgm:spPr/>
      <dgm:t>
        <a:bodyPr/>
        <a:lstStyle/>
        <a:p>
          <a:endParaRPr lang="el-GR"/>
        </a:p>
      </dgm:t>
    </dgm:pt>
    <dgm:pt modelId="{9DCBFA9B-F4AD-4A72-ADA0-8416569862D8}">
      <dgm:prSet phldrT="[Text]" custT="1"/>
      <dgm:spPr/>
      <dgm:t>
        <a:bodyPr/>
        <a:lstStyle/>
        <a:p>
          <a:r>
            <a:rPr lang="en-US" sz="2800" dirty="0" err="1" smtClean="0"/>
            <a:t>Overhearers</a:t>
          </a:r>
          <a:r>
            <a:rPr lang="en-US" sz="2100" dirty="0" smtClean="0"/>
            <a:t> </a:t>
          </a:r>
        </a:p>
        <a:p>
          <a:r>
            <a:rPr lang="en-US" sz="2100" dirty="0" smtClean="0"/>
            <a:t>(not ratified participants)</a:t>
          </a:r>
          <a:endParaRPr lang="el-GR" sz="2100" dirty="0"/>
        </a:p>
      </dgm:t>
    </dgm:pt>
    <dgm:pt modelId="{F268352B-0DB1-4A53-B28C-B85DEAF7DE38}" type="parTrans" cxnId="{EC0869F4-9D3E-41C4-A1D7-C2988CDD52E9}">
      <dgm:prSet/>
      <dgm:spPr/>
      <dgm:t>
        <a:bodyPr/>
        <a:lstStyle/>
        <a:p>
          <a:endParaRPr lang="el-GR"/>
        </a:p>
      </dgm:t>
    </dgm:pt>
    <dgm:pt modelId="{24409BEC-9811-447A-8B03-18C23EE359E8}" type="sibTrans" cxnId="{EC0869F4-9D3E-41C4-A1D7-C2988CDD52E9}">
      <dgm:prSet/>
      <dgm:spPr/>
      <dgm:t>
        <a:bodyPr/>
        <a:lstStyle/>
        <a:p>
          <a:endParaRPr lang="el-GR"/>
        </a:p>
      </dgm:t>
    </dgm:pt>
    <dgm:pt modelId="{70EA7E34-2332-4766-88FE-AFA999BF0005}">
      <dgm:prSet phldrT="[Text]" custT="1"/>
      <dgm:spPr/>
      <dgm:t>
        <a:bodyPr/>
        <a:lstStyle/>
        <a:p>
          <a:r>
            <a:rPr lang="en-US" sz="2800" dirty="0" smtClean="0"/>
            <a:t>Eavesdroppers </a:t>
          </a:r>
        </a:p>
        <a:p>
          <a:r>
            <a:rPr lang="en-US" sz="2100" dirty="0" smtClean="0"/>
            <a:t>(of whose presence the speaker is unaware)</a:t>
          </a:r>
          <a:endParaRPr lang="el-GR" sz="2100" dirty="0"/>
        </a:p>
      </dgm:t>
    </dgm:pt>
    <dgm:pt modelId="{B8CA5E1D-18D6-458E-825A-7BA2CDE0264E}" type="parTrans" cxnId="{72399065-5E5E-4484-B19B-69290E28D087}">
      <dgm:prSet/>
      <dgm:spPr/>
      <dgm:t>
        <a:bodyPr/>
        <a:lstStyle/>
        <a:p>
          <a:endParaRPr lang="el-GR"/>
        </a:p>
      </dgm:t>
    </dgm:pt>
    <dgm:pt modelId="{DCEE0CBC-AE2F-48F9-A83C-D318AC67D172}" type="sibTrans" cxnId="{72399065-5E5E-4484-B19B-69290E28D087}">
      <dgm:prSet/>
      <dgm:spPr/>
      <dgm:t>
        <a:bodyPr/>
        <a:lstStyle/>
        <a:p>
          <a:endParaRPr lang="el-GR"/>
        </a:p>
      </dgm:t>
    </dgm:pt>
    <dgm:pt modelId="{ADB61008-4101-4FFE-93FD-F97016F33383}" type="pres">
      <dgm:prSet presAssocID="{89F22D1F-FC5D-4566-92F5-A330C008A5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9A56C6-E12D-4364-B61C-350E01795E61}" type="pres">
      <dgm:prSet presAssocID="{89F22D1F-FC5D-4566-92F5-A330C008A564}" presName="dummyMaxCanvas" presStyleCnt="0">
        <dgm:presLayoutVars/>
      </dgm:prSet>
      <dgm:spPr/>
    </dgm:pt>
    <dgm:pt modelId="{CB309987-617F-4201-89CC-7D4C4E57EF17}" type="pres">
      <dgm:prSet presAssocID="{89F22D1F-FC5D-4566-92F5-A330C008A56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4B81BC1-69ED-44E1-BCE6-9CE4AEF7739C}" type="pres">
      <dgm:prSet presAssocID="{89F22D1F-FC5D-4566-92F5-A330C008A56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5844695-CC30-4F04-B952-36C87DEC0BFF}" type="pres">
      <dgm:prSet presAssocID="{89F22D1F-FC5D-4566-92F5-A330C008A56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BCD232-6E7B-4671-9874-896B2B13C64C}" type="pres">
      <dgm:prSet presAssocID="{89F22D1F-FC5D-4566-92F5-A330C008A56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4365A6-D63B-4404-9853-598968FA69FF}" type="pres">
      <dgm:prSet presAssocID="{89F22D1F-FC5D-4566-92F5-A330C008A56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BEE953-8861-4044-A4E0-366E14A3787F}" type="pres">
      <dgm:prSet presAssocID="{89F22D1F-FC5D-4566-92F5-A330C008A56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0DC429-3D44-4A7D-9E60-C0C8A91D2D67}" type="pres">
      <dgm:prSet presAssocID="{89F22D1F-FC5D-4566-92F5-A330C008A56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E0F270-17BD-47FD-93B0-F0116141E71B}" type="pres">
      <dgm:prSet presAssocID="{89F22D1F-FC5D-4566-92F5-A330C008A56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A55B56C-D519-495C-9322-3FC79B46C257}" type="pres">
      <dgm:prSet presAssocID="{89F22D1F-FC5D-4566-92F5-A330C008A56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F85D9F-D096-48B3-88C0-26685B9BD8FD}" type="pres">
      <dgm:prSet presAssocID="{89F22D1F-FC5D-4566-92F5-A330C008A56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33143DD-0999-4635-AD64-BF7FABD60661}" type="pres">
      <dgm:prSet presAssocID="{89F22D1F-FC5D-4566-92F5-A330C008A56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C85BDC2-C550-4C3A-930F-C52CE61849F0}" type="presOf" srcId="{24409BEC-9811-447A-8B03-18C23EE359E8}" destId="{7E0DC429-3D44-4A7D-9E60-C0C8A91D2D67}" srcOrd="0" destOrd="0" presId="urn:microsoft.com/office/officeart/2005/8/layout/vProcess5"/>
    <dgm:cxn modelId="{B660C105-0A76-468F-A230-CA93F54ED054}" type="presOf" srcId="{9DCBFA9B-F4AD-4A72-ADA0-8416569862D8}" destId="{B9F85D9F-D096-48B3-88C0-26685B9BD8FD}" srcOrd="1" destOrd="0" presId="urn:microsoft.com/office/officeart/2005/8/layout/vProcess5"/>
    <dgm:cxn modelId="{476E21F9-6A8F-4489-B953-5031D48AC767}" srcId="{89F22D1F-FC5D-4566-92F5-A330C008A564}" destId="{376BA231-7DFF-4DC6-880B-6C619D377855}" srcOrd="1" destOrd="0" parTransId="{0D1614F6-D9FE-4460-ADDF-667394E42C04}" sibTransId="{7D72F21D-5C8A-40AF-9151-FE4F0DF0D85B}"/>
    <dgm:cxn modelId="{62CD4CAC-6FA3-4DDA-9410-8E5834E62F3F}" type="presOf" srcId="{9DCBFA9B-F4AD-4A72-ADA0-8416569862D8}" destId="{D5844695-CC30-4F04-B952-36C87DEC0BFF}" srcOrd="0" destOrd="0" presId="urn:microsoft.com/office/officeart/2005/8/layout/vProcess5"/>
    <dgm:cxn modelId="{E92BACF6-DF93-4BE0-BF39-C3A680D17031}" type="presOf" srcId="{376BA231-7DFF-4DC6-880B-6C619D377855}" destId="{E4B81BC1-69ED-44E1-BCE6-9CE4AEF7739C}" srcOrd="0" destOrd="0" presId="urn:microsoft.com/office/officeart/2005/8/layout/vProcess5"/>
    <dgm:cxn modelId="{C54E3031-D966-4B89-B18B-63FBC0C3357D}" type="presOf" srcId="{AF571256-B3FF-4A5D-AC5E-526034DE7FE2}" destId="{9DE0F270-17BD-47FD-93B0-F0116141E71B}" srcOrd="1" destOrd="0" presId="urn:microsoft.com/office/officeart/2005/8/layout/vProcess5"/>
    <dgm:cxn modelId="{6F0CF6F0-E677-4BA6-8CF9-E8FF5E186325}" type="presOf" srcId="{D99CB525-5B47-46BB-AC33-D50EA2C014BE}" destId="{164365A6-D63B-4404-9853-598968FA69FF}" srcOrd="0" destOrd="0" presId="urn:microsoft.com/office/officeart/2005/8/layout/vProcess5"/>
    <dgm:cxn modelId="{EC0869F4-9D3E-41C4-A1D7-C2988CDD52E9}" srcId="{89F22D1F-FC5D-4566-92F5-A330C008A564}" destId="{9DCBFA9B-F4AD-4A72-ADA0-8416569862D8}" srcOrd="2" destOrd="0" parTransId="{F268352B-0DB1-4A53-B28C-B85DEAF7DE38}" sibTransId="{24409BEC-9811-447A-8B03-18C23EE359E8}"/>
    <dgm:cxn modelId="{AD2DE40B-782B-4E0E-AD1F-3BB012ADBB06}" type="presOf" srcId="{89F22D1F-FC5D-4566-92F5-A330C008A564}" destId="{ADB61008-4101-4FFE-93FD-F97016F33383}" srcOrd="0" destOrd="0" presId="urn:microsoft.com/office/officeart/2005/8/layout/vProcess5"/>
    <dgm:cxn modelId="{E0AF6246-4C19-44F7-B011-8FE5FA2EAEBC}" type="presOf" srcId="{70EA7E34-2332-4766-88FE-AFA999BF0005}" destId="{E33143DD-0999-4635-AD64-BF7FABD60661}" srcOrd="1" destOrd="0" presId="urn:microsoft.com/office/officeart/2005/8/layout/vProcess5"/>
    <dgm:cxn modelId="{8CC7CAC9-0AE6-4B22-A3E7-882E8F635292}" type="presOf" srcId="{70EA7E34-2332-4766-88FE-AFA999BF0005}" destId="{89BCD232-6E7B-4671-9874-896B2B13C64C}" srcOrd="0" destOrd="0" presId="urn:microsoft.com/office/officeart/2005/8/layout/vProcess5"/>
    <dgm:cxn modelId="{72399065-5E5E-4484-B19B-69290E28D087}" srcId="{89F22D1F-FC5D-4566-92F5-A330C008A564}" destId="{70EA7E34-2332-4766-88FE-AFA999BF0005}" srcOrd="3" destOrd="0" parTransId="{B8CA5E1D-18D6-458E-825A-7BA2CDE0264E}" sibTransId="{DCEE0CBC-AE2F-48F9-A83C-D318AC67D172}"/>
    <dgm:cxn modelId="{085102A7-D980-4598-8085-AD6BF5B93306}" type="presOf" srcId="{AF571256-B3FF-4A5D-AC5E-526034DE7FE2}" destId="{CB309987-617F-4201-89CC-7D4C4E57EF17}" srcOrd="0" destOrd="0" presId="urn:microsoft.com/office/officeart/2005/8/layout/vProcess5"/>
    <dgm:cxn modelId="{9691CF54-7A52-46C4-8586-9AFB58830374}" srcId="{89F22D1F-FC5D-4566-92F5-A330C008A564}" destId="{AF571256-B3FF-4A5D-AC5E-526034DE7FE2}" srcOrd="0" destOrd="0" parTransId="{55920E57-5133-436B-B325-C94B081673A8}" sibTransId="{D99CB525-5B47-46BB-AC33-D50EA2C014BE}"/>
    <dgm:cxn modelId="{141FC859-D1C0-4516-96C0-73741CEFBFE3}" type="presOf" srcId="{376BA231-7DFF-4DC6-880B-6C619D377855}" destId="{9A55B56C-D519-495C-9322-3FC79B46C257}" srcOrd="1" destOrd="0" presId="urn:microsoft.com/office/officeart/2005/8/layout/vProcess5"/>
    <dgm:cxn modelId="{B328F120-D980-404B-BD4E-57C4C6E9D7B3}" type="presOf" srcId="{7D72F21D-5C8A-40AF-9151-FE4F0DF0D85B}" destId="{50BEE953-8861-4044-A4E0-366E14A3787F}" srcOrd="0" destOrd="0" presId="urn:microsoft.com/office/officeart/2005/8/layout/vProcess5"/>
    <dgm:cxn modelId="{CACC5A06-2EB6-4CC1-8A85-7EEB8ACD46E6}" type="presParOf" srcId="{ADB61008-4101-4FFE-93FD-F97016F33383}" destId="{AB9A56C6-E12D-4364-B61C-350E01795E61}" srcOrd="0" destOrd="0" presId="urn:microsoft.com/office/officeart/2005/8/layout/vProcess5"/>
    <dgm:cxn modelId="{067044E8-60BD-4BB3-9CAE-1ACE7B097515}" type="presParOf" srcId="{ADB61008-4101-4FFE-93FD-F97016F33383}" destId="{CB309987-617F-4201-89CC-7D4C4E57EF17}" srcOrd="1" destOrd="0" presId="urn:microsoft.com/office/officeart/2005/8/layout/vProcess5"/>
    <dgm:cxn modelId="{0D6359CD-139C-49B4-8D04-04D6452B849D}" type="presParOf" srcId="{ADB61008-4101-4FFE-93FD-F97016F33383}" destId="{E4B81BC1-69ED-44E1-BCE6-9CE4AEF7739C}" srcOrd="2" destOrd="0" presId="urn:microsoft.com/office/officeart/2005/8/layout/vProcess5"/>
    <dgm:cxn modelId="{894F07EA-DA22-45B7-AC00-15D23BDD759D}" type="presParOf" srcId="{ADB61008-4101-4FFE-93FD-F97016F33383}" destId="{D5844695-CC30-4F04-B952-36C87DEC0BFF}" srcOrd="3" destOrd="0" presId="urn:microsoft.com/office/officeart/2005/8/layout/vProcess5"/>
    <dgm:cxn modelId="{591008C0-E099-4DEA-A7AB-9B3D00FFB931}" type="presParOf" srcId="{ADB61008-4101-4FFE-93FD-F97016F33383}" destId="{89BCD232-6E7B-4671-9874-896B2B13C64C}" srcOrd="4" destOrd="0" presId="urn:microsoft.com/office/officeart/2005/8/layout/vProcess5"/>
    <dgm:cxn modelId="{D5E3147F-E83E-4233-A3A2-FD69164B3D3B}" type="presParOf" srcId="{ADB61008-4101-4FFE-93FD-F97016F33383}" destId="{164365A6-D63B-4404-9853-598968FA69FF}" srcOrd="5" destOrd="0" presId="urn:microsoft.com/office/officeart/2005/8/layout/vProcess5"/>
    <dgm:cxn modelId="{78942C52-33C5-4B59-8867-9425AA34E403}" type="presParOf" srcId="{ADB61008-4101-4FFE-93FD-F97016F33383}" destId="{50BEE953-8861-4044-A4E0-366E14A3787F}" srcOrd="6" destOrd="0" presId="urn:microsoft.com/office/officeart/2005/8/layout/vProcess5"/>
    <dgm:cxn modelId="{A8390288-1E5F-4D88-9DD5-5311827D477A}" type="presParOf" srcId="{ADB61008-4101-4FFE-93FD-F97016F33383}" destId="{7E0DC429-3D44-4A7D-9E60-C0C8A91D2D67}" srcOrd="7" destOrd="0" presId="urn:microsoft.com/office/officeart/2005/8/layout/vProcess5"/>
    <dgm:cxn modelId="{50FC9D02-360B-4220-A14E-4B2D040CC433}" type="presParOf" srcId="{ADB61008-4101-4FFE-93FD-F97016F33383}" destId="{9DE0F270-17BD-47FD-93B0-F0116141E71B}" srcOrd="8" destOrd="0" presId="urn:microsoft.com/office/officeart/2005/8/layout/vProcess5"/>
    <dgm:cxn modelId="{C80BC8B7-8846-4CAB-A12C-8B3E6E552013}" type="presParOf" srcId="{ADB61008-4101-4FFE-93FD-F97016F33383}" destId="{9A55B56C-D519-495C-9322-3FC79B46C257}" srcOrd="9" destOrd="0" presId="urn:microsoft.com/office/officeart/2005/8/layout/vProcess5"/>
    <dgm:cxn modelId="{A9F2B499-C860-4DF7-9503-F8979664CED5}" type="presParOf" srcId="{ADB61008-4101-4FFE-93FD-F97016F33383}" destId="{B9F85D9F-D096-48B3-88C0-26685B9BD8FD}" srcOrd="10" destOrd="0" presId="urn:microsoft.com/office/officeart/2005/8/layout/vProcess5"/>
    <dgm:cxn modelId="{06885614-4C1B-4729-AF50-0E0C282ACA95}" type="presParOf" srcId="{ADB61008-4101-4FFE-93FD-F97016F33383}" destId="{E33143DD-0999-4635-AD64-BF7FABD6066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91BE40-C12E-4FC1-86FE-BE056A5F7C5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7EF7A24-DA2A-4AD5-BF23-1637A5125F17}">
      <dgm:prSet phldrT="[Text]" custT="1"/>
      <dgm:spPr/>
      <dgm:t>
        <a:bodyPr/>
        <a:lstStyle/>
        <a:p>
          <a:r>
            <a:rPr lang="en-US" sz="3600" dirty="0" smtClean="0"/>
            <a:t>non-permanent</a:t>
          </a:r>
          <a:endParaRPr lang="el-GR" sz="3600" dirty="0"/>
        </a:p>
      </dgm:t>
    </dgm:pt>
    <dgm:pt modelId="{0FD534A8-5ABC-41F1-B44C-4304BD49F9D0}" type="parTrans" cxnId="{3D71541D-EF01-495C-9D4B-AC926D5756F2}">
      <dgm:prSet/>
      <dgm:spPr/>
      <dgm:t>
        <a:bodyPr/>
        <a:lstStyle/>
        <a:p>
          <a:endParaRPr lang="el-GR"/>
        </a:p>
      </dgm:t>
    </dgm:pt>
    <dgm:pt modelId="{D2479665-2C15-4B2B-9BB4-DCFDEECCCBA3}" type="sibTrans" cxnId="{3D71541D-EF01-495C-9D4B-AC926D5756F2}">
      <dgm:prSet/>
      <dgm:spPr/>
      <dgm:t>
        <a:bodyPr/>
        <a:lstStyle/>
        <a:p>
          <a:endParaRPr lang="el-GR"/>
        </a:p>
      </dgm:t>
    </dgm:pt>
    <dgm:pt modelId="{0963CD2E-DCF5-48C2-9322-0EE04359DDB6}">
      <dgm:prSet phldrT="[Text]"/>
      <dgm:spPr/>
      <dgm:t>
        <a:bodyPr/>
        <a:lstStyle/>
        <a:p>
          <a:r>
            <a:rPr lang="en-US" dirty="0" smtClean="0"/>
            <a:t>malapropisms</a:t>
          </a:r>
          <a:endParaRPr lang="el-GR" dirty="0"/>
        </a:p>
      </dgm:t>
    </dgm:pt>
    <dgm:pt modelId="{62D2CD18-6B21-43CA-8C65-1895F6BF46D4}" type="parTrans" cxnId="{B305C0BC-CAA8-44FF-94ED-E5F86B132025}">
      <dgm:prSet/>
      <dgm:spPr/>
      <dgm:t>
        <a:bodyPr/>
        <a:lstStyle/>
        <a:p>
          <a:endParaRPr lang="el-GR"/>
        </a:p>
      </dgm:t>
    </dgm:pt>
    <dgm:pt modelId="{BFEFB6EC-90E0-4804-8FB8-DCC1BFA625CB}" type="sibTrans" cxnId="{B305C0BC-CAA8-44FF-94ED-E5F86B132025}">
      <dgm:prSet/>
      <dgm:spPr/>
      <dgm:t>
        <a:bodyPr/>
        <a:lstStyle/>
        <a:p>
          <a:endParaRPr lang="el-GR"/>
        </a:p>
      </dgm:t>
    </dgm:pt>
    <dgm:pt modelId="{9DB533B2-EE3C-4E0B-843C-49BAC4D5FF3C}">
      <dgm:prSet phldrT="[Text]"/>
      <dgm:spPr/>
      <dgm:t>
        <a:bodyPr/>
        <a:lstStyle/>
        <a:p>
          <a:r>
            <a:rPr lang="en-US" dirty="0" smtClean="0"/>
            <a:t>syntactically incorrect language</a:t>
          </a:r>
          <a:endParaRPr lang="el-GR" dirty="0"/>
        </a:p>
      </dgm:t>
    </dgm:pt>
    <dgm:pt modelId="{1BE301DE-B9D9-4B28-A37F-B4988693FDDB}" type="parTrans" cxnId="{B24C9DA3-01E2-4508-B01D-E4777B565FC2}">
      <dgm:prSet/>
      <dgm:spPr/>
      <dgm:t>
        <a:bodyPr/>
        <a:lstStyle/>
        <a:p>
          <a:endParaRPr lang="el-GR"/>
        </a:p>
      </dgm:t>
    </dgm:pt>
    <dgm:pt modelId="{73E71EF8-84E4-43B4-B5DC-4F48BE4351BB}" type="sibTrans" cxnId="{B24C9DA3-01E2-4508-B01D-E4777B565FC2}">
      <dgm:prSet/>
      <dgm:spPr/>
      <dgm:t>
        <a:bodyPr/>
        <a:lstStyle/>
        <a:p>
          <a:endParaRPr lang="el-GR"/>
        </a:p>
      </dgm:t>
    </dgm:pt>
    <dgm:pt modelId="{6A310EBF-5A97-4022-A683-320F46162324}">
      <dgm:prSet phldrT="[Text]" custT="1"/>
      <dgm:spPr/>
      <dgm:t>
        <a:bodyPr/>
        <a:lstStyle/>
        <a:p>
          <a:r>
            <a:rPr lang="en-US" sz="3600" dirty="0" smtClean="0"/>
            <a:t>permanent</a:t>
          </a:r>
          <a:endParaRPr lang="el-GR" sz="3600" dirty="0"/>
        </a:p>
      </dgm:t>
    </dgm:pt>
    <dgm:pt modelId="{510BC75F-26F1-4864-AB81-AEE2D11AFC3D}" type="parTrans" cxnId="{3A7C2B54-D9A7-4077-8BB8-6EB8AA75AA1B}">
      <dgm:prSet/>
      <dgm:spPr/>
      <dgm:t>
        <a:bodyPr/>
        <a:lstStyle/>
        <a:p>
          <a:endParaRPr lang="el-GR"/>
        </a:p>
      </dgm:t>
    </dgm:pt>
    <dgm:pt modelId="{D2E18B75-9DE2-4BB8-98EA-EE8330E50A97}" type="sibTrans" cxnId="{3A7C2B54-D9A7-4077-8BB8-6EB8AA75AA1B}">
      <dgm:prSet/>
      <dgm:spPr/>
      <dgm:t>
        <a:bodyPr/>
        <a:lstStyle/>
        <a:p>
          <a:endParaRPr lang="el-GR"/>
        </a:p>
      </dgm:t>
    </dgm:pt>
    <dgm:pt modelId="{4A213130-1482-4E1D-8E85-A9E4AB1F3563}">
      <dgm:prSet phldrT="[Text]"/>
      <dgm:spPr/>
      <dgm:t>
        <a:bodyPr/>
        <a:lstStyle/>
        <a:p>
          <a:r>
            <a:rPr lang="en-US" dirty="0" smtClean="0"/>
            <a:t>animal metaphor</a:t>
          </a:r>
          <a:endParaRPr lang="el-GR" dirty="0"/>
        </a:p>
      </dgm:t>
    </dgm:pt>
    <dgm:pt modelId="{A77E0FA3-3F6E-4B0D-A442-95034921486D}" type="parTrans" cxnId="{B99D010E-42C1-4781-BCF0-60CF2E239125}">
      <dgm:prSet/>
      <dgm:spPr/>
      <dgm:t>
        <a:bodyPr/>
        <a:lstStyle/>
        <a:p>
          <a:endParaRPr lang="el-GR"/>
        </a:p>
      </dgm:t>
    </dgm:pt>
    <dgm:pt modelId="{EB3038C6-61DD-411E-9538-CBDA7083BFBC}" type="sibTrans" cxnId="{B99D010E-42C1-4781-BCF0-60CF2E239125}">
      <dgm:prSet/>
      <dgm:spPr/>
      <dgm:t>
        <a:bodyPr/>
        <a:lstStyle/>
        <a:p>
          <a:endParaRPr lang="el-GR"/>
        </a:p>
      </dgm:t>
    </dgm:pt>
    <dgm:pt modelId="{06A451E2-E53C-4FFB-965B-E4BAF1861F34}">
      <dgm:prSet phldrT="[Text]"/>
      <dgm:spPr/>
      <dgm:t>
        <a:bodyPr/>
        <a:lstStyle/>
        <a:p>
          <a:r>
            <a:rPr lang="en-US" dirty="0" smtClean="0"/>
            <a:t>….</a:t>
          </a:r>
          <a:endParaRPr lang="el-GR" dirty="0"/>
        </a:p>
      </dgm:t>
    </dgm:pt>
    <dgm:pt modelId="{798D437C-66AA-44C0-A58F-CB00B57FE1C6}" type="parTrans" cxnId="{19DBA45E-976E-4504-89F1-AA68C0950B0E}">
      <dgm:prSet/>
      <dgm:spPr/>
      <dgm:t>
        <a:bodyPr/>
        <a:lstStyle/>
        <a:p>
          <a:endParaRPr lang="el-GR"/>
        </a:p>
      </dgm:t>
    </dgm:pt>
    <dgm:pt modelId="{C8A9D3FD-21FC-431F-B52A-A45F3D44B1C0}" type="sibTrans" cxnId="{19DBA45E-976E-4504-89F1-AA68C0950B0E}">
      <dgm:prSet/>
      <dgm:spPr/>
      <dgm:t>
        <a:bodyPr/>
        <a:lstStyle/>
        <a:p>
          <a:endParaRPr lang="el-GR"/>
        </a:p>
      </dgm:t>
    </dgm:pt>
    <dgm:pt modelId="{23E93394-32B5-4B3A-85B5-B3333081C0AB}" type="pres">
      <dgm:prSet presAssocID="{0B91BE40-C12E-4FC1-86FE-BE056A5F7C5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B12FB3D-E82B-449E-8E73-3CB5712678B9}" type="pres">
      <dgm:prSet presAssocID="{E7EF7A24-DA2A-4AD5-BF23-1637A5125F17}" presName="linNode" presStyleCnt="0"/>
      <dgm:spPr/>
    </dgm:pt>
    <dgm:pt modelId="{A1288DCF-B6CD-44E6-B4E6-8885F6DB30F8}" type="pres">
      <dgm:prSet presAssocID="{E7EF7A24-DA2A-4AD5-BF23-1637A5125F17}" presName="parentShp" presStyleLbl="node1" presStyleIdx="0" presStyleCnt="2" custScaleX="88075" custScaleY="7734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C8F2993-2354-4DE0-970A-36930296A1BF}" type="pres">
      <dgm:prSet presAssocID="{E7EF7A24-DA2A-4AD5-BF23-1637A5125F17}" presName="childShp" presStyleLbl="bgAccFollowNode1" presStyleIdx="0" presStyleCnt="2" custScaleX="74314" custScaleY="6712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73C4354-9670-4151-ACCC-43FF4514C905}" type="pres">
      <dgm:prSet presAssocID="{D2479665-2C15-4B2B-9BB4-DCFDEECCCBA3}" presName="spacing" presStyleCnt="0"/>
      <dgm:spPr/>
    </dgm:pt>
    <dgm:pt modelId="{A11B74C9-AAF0-4E23-812F-28F14BB3C2E6}" type="pres">
      <dgm:prSet presAssocID="{6A310EBF-5A97-4022-A683-320F46162324}" presName="linNode" presStyleCnt="0"/>
      <dgm:spPr/>
    </dgm:pt>
    <dgm:pt modelId="{5BE3C2D0-A1CB-4097-A31B-64CE77D90687}" type="pres">
      <dgm:prSet presAssocID="{6A310EBF-5A97-4022-A683-320F46162324}" presName="parentShp" presStyleLbl="node1" presStyleIdx="1" presStyleCnt="2" custScaleX="83488" custScaleY="7677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23398A2-661F-438A-9A1C-81C318182B46}" type="pres">
      <dgm:prSet presAssocID="{6A310EBF-5A97-4022-A683-320F46162324}" presName="childShp" presStyleLbl="bgAccFollowNode1" presStyleIdx="1" presStyleCnt="2" custScaleX="74314" custScaleY="6865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9DBA45E-976E-4504-89F1-AA68C0950B0E}" srcId="{6A310EBF-5A97-4022-A683-320F46162324}" destId="{06A451E2-E53C-4FFB-965B-E4BAF1861F34}" srcOrd="1" destOrd="0" parTransId="{798D437C-66AA-44C0-A58F-CB00B57FE1C6}" sibTransId="{C8A9D3FD-21FC-431F-B52A-A45F3D44B1C0}"/>
    <dgm:cxn modelId="{B24C9DA3-01E2-4508-B01D-E4777B565FC2}" srcId="{E7EF7A24-DA2A-4AD5-BF23-1637A5125F17}" destId="{9DB533B2-EE3C-4E0B-843C-49BAC4D5FF3C}" srcOrd="1" destOrd="0" parTransId="{1BE301DE-B9D9-4B28-A37F-B4988693FDDB}" sibTransId="{73E71EF8-84E4-43B4-B5DC-4F48BE4351BB}"/>
    <dgm:cxn modelId="{B99D010E-42C1-4781-BCF0-60CF2E239125}" srcId="{6A310EBF-5A97-4022-A683-320F46162324}" destId="{4A213130-1482-4E1D-8E85-A9E4AB1F3563}" srcOrd="0" destOrd="0" parTransId="{A77E0FA3-3F6E-4B0D-A442-95034921486D}" sibTransId="{EB3038C6-61DD-411E-9538-CBDA7083BFBC}"/>
    <dgm:cxn modelId="{F23787F4-D7EF-4F44-A2B6-D21778B6D3E2}" type="presOf" srcId="{E7EF7A24-DA2A-4AD5-BF23-1637A5125F17}" destId="{A1288DCF-B6CD-44E6-B4E6-8885F6DB30F8}" srcOrd="0" destOrd="0" presId="urn:microsoft.com/office/officeart/2005/8/layout/vList6"/>
    <dgm:cxn modelId="{B305C0BC-CAA8-44FF-94ED-E5F86B132025}" srcId="{E7EF7A24-DA2A-4AD5-BF23-1637A5125F17}" destId="{0963CD2E-DCF5-48C2-9322-0EE04359DDB6}" srcOrd="0" destOrd="0" parTransId="{62D2CD18-6B21-43CA-8C65-1895F6BF46D4}" sibTransId="{BFEFB6EC-90E0-4804-8FB8-DCC1BFA625CB}"/>
    <dgm:cxn modelId="{3A7C2B54-D9A7-4077-8BB8-6EB8AA75AA1B}" srcId="{0B91BE40-C12E-4FC1-86FE-BE056A5F7C54}" destId="{6A310EBF-5A97-4022-A683-320F46162324}" srcOrd="1" destOrd="0" parTransId="{510BC75F-26F1-4864-AB81-AEE2D11AFC3D}" sibTransId="{D2E18B75-9DE2-4BB8-98EA-EE8330E50A97}"/>
    <dgm:cxn modelId="{8A504CC0-529F-417E-B856-19D52FC15FEE}" type="presOf" srcId="{6A310EBF-5A97-4022-A683-320F46162324}" destId="{5BE3C2D0-A1CB-4097-A31B-64CE77D90687}" srcOrd="0" destOrd="0" presId="urn:microsoft.com/office/officeart/2005/8/layout/vList6"/>
    <dgm:cxn modelId="{F0C171C9-F8A0-4925-856A-824D8EAFA318}" type="presOf" srcId="{0963CD2E-DCF5-48C2-9322-0EE04359DDB6}" destId="{1C8F2993-2354-4DE0-970A-36930296A1BF}" srcOrd="0" destOrd="0" presId="urn:microsoft.com/office/officeart/2005/8/layout/vList6"/>
    <dgm:cxn modelId="{2D902C24-D834-41FF-97DC-396189D25F14}" type="presOf" srcId="{4A213130-1482-4E1D-8E85-A9E4AB1F3563}" destId="{A23398A2-661F-438A-9A1C-81C318182B46}" srcOrd="0" destOrd="0" presId="urn:microsoft.com/office/officeart/2005/8/layout/vList6"/>
    <dgm:cxn modelId="{4443535E-94C0-4BCA-A2C7-1903F9B0A688}" type="presOf" srcId="{0B91BE40-C12E-4FC1-86FE-BE056A5F7C54}" destId="{23E93394-32B5-4B3A-85B5-B3333081C0AB}" srcOrd="0" destOrd="0" presId="urn:microsoft.com/office/officeart/2005/8/layout/vList6"/>
    <dgm:cxn modelId="{3D71541D-EF01-495C-9D4B-AC926D5756F2}" srcId="{0B91BE40-C12E-4FC1-86FE-BE056A5F7C54}" destId="{E7EF7A24-DA2A-4AD5-BF23-1637A5125F17}" srcOrd="0" destOrd="0" parTransId="{0FD534A8-5ABC-41F1-B44C-4304BD49F9D0}" sibTransId="{D2479665-2C15-4B2B-9BB4-DCFDEECCCBA3}"/>
    <dgm:cxn modelId="{9C396087-02FA-41E0-8B9F-E7B9EB14405A}" type="presOf" srcId="{06A451E2-E53C-4FFB-965B-E4BAF1861F34}" destId="{A23398A2-661F-438A-9A1C-81C318182B46}" srcOrd="0" destOrd="1" presId="urn:microsoft.com/office/officeart/2005/8/layout/vList6"/>
    <dgm:cxn modelId="{54C40C7E-877C-40C5-8437-3FFB8CF47C13}" type="presOf" srcId="{9DB533B2-EE3C-4E0B-843C-49BAC4D5FF3C}" destId="{1C8F2993-2354-4DE0-970A-36930296A1BF}" srcOrd="0" destOrd="1" presId="urn:microsoft.com/office/officeart/2005/8/layout/vList6"/>
    <dgm:cxn modelId="{24FC3BA5-61B0-431B-AB4C-DF35EA6EDA02}" type="presParOf" srcId="{23E93394-32B5-4B3A-85B5-B3333081C0AB}" destId="{CB12FB3D-E82B-449E-8E73-3CB5712678B9}" srcOrd="0" destOrd="0" presId="urn:microsoft.com/office/officeart/2005/8/layout/vList6"/>
    <dgm:cxn modelId="{2AA73664-B903-4D0F-8B9A-6ACC70EBCB71}" type="presParOf" srcId="{CB12FB3D-E82B-449E-8E73-3CB5712678B9}" destId="{A1288DCF-B6CD-44E6-B4E6-8885F6DB30F8}" srcOrd="0" destOrd="0" presId="urn:microsoft.com/office/officeart/2005/8/layout/vList6"/>
    <dgm:cxn modelId="{2732FBDA-8603-48E2-AC55-E5E5582B633D}" type="presParOf" srcId="{CB12FB3D-E82B-449E-8E73-3CB5712678B9}" destId="{1C8F2993-2354-4DE0-970A-36930296A1BF}" srcOrd="1" destOrd="0" presId="urn:microsoft.com/office/officeart/2005/8/layout/vList6"/>
    <dgm:cxn modelId="{FE82E1DC-3B20-4FA2-AE45-7627EBC98345}" type="presParOf" srcId="{23E93394-32B5-4B3A-85B5-B3333081C0AB}" destId="{273C4354-9670-4151-ACCC-43FF4514C905}" srcOrd="1" destOrd="0" presId="urn:microsoft.com/office/officeart/2005/8/layout/vList6"/>
    <dgm:cxn modelId="{F9363245-002F-4745-A3C8-D9588FE40EF1}" type="presParOf" srcId="{23E93394-32B5-4B3A-85B5-B3333081C0AB}" destId="{A11B74C9-AAF0-4E23-812F-28F14BB3C2E6}" srcOrd="2" destOrd="0" presId="urn:microsoft.com/office/officeart/2005/8/layout/vList6"/>
    <dgm:cxn modelId="{1C9B48A4-FD8C-4E3F-BD08-5899C5DC5678}" type="presParOf" srcId="{A11B74C9-AAF0-4E23-812F-28F14BB3C2E6}" destId="{5BE3C2D0-A1CB-4097-A31B-64CE77D90687}" srcOrd="0" destOrd="0" presId="urn:microsoft.com/office/officeart/2005/8/layout/vList6"/>
    <dgm:cxn modelId="{AF28C374-33F2-4EA8-B8D5-15E0CD26917B}" type="presParOf" srcId="{A11B74C9-AAF0-4E23-812F-28F14BB3C2E6}" destId="{A23398A2-661F-438A-9A1C-81C318182B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Eliza: You’re no gentleman, you’re not,</a:t>
          </a:r>
          <a:endParaRPr lang="el-GR" dirty="0" smtClean="0"/>
        </a:p>
        <a:p>
          <a:r>
            <a:rPr lang="en-US" dirty="0" smtClean="0"/>
            <a:t>to talk of such things. I’m a good</a:t>
          </a:r>
          <a:endParaRPr lang="el-GR" dirty="0" smtClean="0"/>
        </a:p>
        <a:p>
          <a:r>
            <a:rPr lang="en-US" dirty="0" smtClean="0"/>
            <a:t>girl, I am.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Them she lived with could have</a:t>
          </a:r>
          <a:endParaRPr lang="el-GR" dirty="0" smtClean="0"/>
        </a:p>
        <a:p>
          <a:r>
            <a:rPr lang="en-US" dirty="0" smtClean="0"/>
            <a:t>killed her for a hat pin.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Θα την σκότωναν ακόμη</a:t>
          </a:r>
        </a:p>
        <a:p>
          <a:r>
            <a:rPr lang="el-GR" dirty="0" smtClean="0"/>
            <a:t>και για μια φουρκέτα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Οι κύριοι δε λένε τέτοια</a:t>
          </a:r>
          <a:r>
            <a:rPr lang="en-US" dirty="0" smtClean="0"/>
            <a:t>.</a:t>
          </a:r>
        </a:p>
        <a:p>
          <a:r>
            <a:rPr lang="el-GR" dirty="0" smtClean="0"/>
            <a:t>Είμαι τίμιο κορίτσι.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182403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12816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1570" custScaleY="178731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33856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7D517A6A-1A75-4049-958F-A3BA3A8C1312}" type="presOf" srcId="{5BB1FEBE-A85E-4429-8836-0EB5FF0B1B23}" destId="{8D25B037-15C9-4D89-9665-91630215C6E1}" srcOrd="0" destOrd="0" presId="urn:microsoft.com/office/officeart/2005/8/layout/hierarchy3"/>
    <dgm:cxn modelId="{B0A001D7-B046-428E-9B9D-0C9736A08AD0}" type="presOf" srcId="{B36782C1-4912-41D4-AAC0-6270C2D31D1E}" destId="{C9479E7B-6270-4B7A-8B97-556B0DD2EB4C}" srcOrd="0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25E71C26-139B-43E7-9AC7-9D87492608DA}" type="presOf" srcId="{A1D47345-D97D-4E40-8F5F-08D1594C93D0}" destId="{61402D2A-4C1D-44E5-BC14-AB8118AF93CF}" srcOrd="0" destOrd="0" presId="urn:microsoft.com/office/officeart/2005/8/layout/hierarchy3"/>
    <dgm:cxn modelId="{075D41A9-395B-4432-8FB1-990CB7E1C2BD}" type="presOf" srcId="{E153B96D-DE0F-4B13-9FE1-BB10339C4BDE}" destId="{A33DA455-7E2C-42BC-912E-FF78F6840351}" srcOrd="0" destOrd="0" presId="urn:microsoft.com/office/officeart/2005/8/layout/hierarchy3"/>
    <dgm:cxn modelId="{C12994E2-0368-46F9-9ABD-B076C885665A}" type="presOf" srcId="{9B19CF88-EAD2-474E-B041-D1216B62FEC6}" destId="{2A2C02DD-F905-4C9A-91FD-4F1D29A88569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9958551F-874B-42E8-8EEA-7C53A0620CFC}" type="presOf" srcId="{5BB1FEBE-A85E-4429-8836-0EB5FF0B1B23}" destId="{043311BF-BEC3-4A3A-8E36-62842E1D0C70}" srcOrd="1" destOrd="0" presId="urn:microsoft.com/office/officeart/2005/8/layout/hierarchy3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ADB5D608-C044-4DF5-8440-D4BA31A2631D}" type="presOf" srcId="{5140F1FE-1656-4D0D-88CB-19424E442D89}" destId="{31B3E399-A7E0-484F-9D8C-708B4C130C01}" srcOrd="0" destOrd="0" presId="urn:microsoft.com/office/officeart/2005/8/layout/hierarchy3"/>
    <dgm:cxn modelId="{457B2AE4-35DF-405D-9F1C-9EADF7DA664A}" type="presOf" srcId="{1CFD8081-660D-440B-8957-ACF43CECD4AC}" destId="{61A95040-BA7B-4A38-A5C2-4E3F3ABD4190}" srcOrd="0" destOrd="0" presId="urn:microsoft.com/office/officeart/2005/8/layout/hierarchy3"/>
    <dgm:cxn modelId="{4919BB7E-211F-4225-BCF2-5E4DA6CC4931}" type="presOf" srcId="{E153B96D-DE0F-4B13-9FE1-BB10339C4BDE}" destId="{F89D94AB-31A3-4146-9DAA-23F4416B3C95}" srcOrd="1" destOrd="0" presId="urn:microsoft.com/office/officeart/2005/8/layout/hierarchy3"/>
    <dgm:cxn modelId="{2D5C16F6-0E4B-45EF-B565-C8F1A0AA8AC1}" type="presParOf" srcId="{61A95040-BA7B-4A38-A5C2-4E3F3ABD4190}" destId="{556DCE6B-2349-4278-B89D-FB5B112DFBDC}" srcOrd="0" destOrd="0" presId="urn:microsoft.com/office/officeart/2005/8/layout/hierarchy3"/>
    <dgm:cxn modelId="{1F8A7701-136F-4704-B5A5-AA8C6D258095}" type="presParOf" srcId="{556DCE6B-2349-4278-B89D-FB5B112DFBDC}" destId="{5E628101-82A6-4020-BED6-36E2A77E5C11}" srcOrd="0" destOrd="0" presId="urn:microsoft.com/office/officeart/2005/8/layout/hierarchy3"/>
    <dgm:cxn modelId="{E2777E69-812F-47B0-9A85-1E20E9AB33E9}" type="presParOf" srcId="{5E628101-82A6-4020-BED6-36E2A77E5C11}" destId="{8D25B037-15C9-4D89-9665-91630215C6E1}" srcOrd="0" destOrd="0" presId="urn:microsoft.com/office/officeart/2005/8/layout/hierarchy3"/>
    <dgm:cxn modelId="{1A8D1988-2FF1-4F8E-8ABF-053267F3F776}" type="presParOf" srcId="{5E628101-82A6-4020-BED6-36E2A77E5C11}" destId="{043311BF-BEC3-4A3A-8E36-62842E1D0C70}" srcOrd="1" destOrd="0" presId="urn:microsoft.com/office/officeart/2005/8/layout/hierarchy3"/>
    <dgm:cxn modelId="{68833C8F-8897-402F-B970-E6B1BAA62BAD}" type="presParOf" srcId="{556DCE6B-2349-4278-B89D-FB5B112DFBDC}" destId="{FB437C81-9C9C-4D52-8336-54CEFB9E4496}" srcOrd="1" destOrd="0" presId="urn:microsoft.com/office/officeart/2005/8/layout/hierarchy3"/>
    <dgm:cxn modelId="{ED7CF82E-2F4A-4A61-A2C5-9120CFC046A1}" type="presParOf" srcId="{FB437C81-9C9C-4D52-8336-54CEFB9E4496}" destId="{2A2C02DD-F905-4C9A-91FD-4F1D29A88569}" srcOrd="0" destOrd="0" presId="urn:microsoft.com/office/officeart/2005/8/layout/hierarchy3"/>
    <dgm:cxn modelId="{EC8FCC75-EFC1-45B9-8562-7AB55768D811}" type="presParOf" srcId="{FB437C81-9C9C-4D52-8336-54CEFB9E4496}" destId="{31B3E399-A7E0-484F-9D8C-708B4C130C01}" srcOrd="1" destOrd="0" presId="urn:microsoft.com/office/officeart/2005/8/layout/hierarchy3"/>
    <dgm:cxn modelId="{0EDF5F22-308F-46CD-A042-3366F0CD349C}" type="presParOf" srcId="{61A95040-BA7B-4A38-A5C2-4E3F3ABD4190}" destId="{3D2DF4E1-0CE6-4387-A9AD-61BF54682263}" srcOrd="1" destOrd="0" presId="urn:microsoft.com/office/officeart/2005/8/layout/hierarchy3"/>
    <dgm:cxn modelId="{7774904D-7578-4FB3-9D8E-1659E71F3F86}" type="presParOf" srcId="{3D2DF4E1-0CE6-4387-A9AD-61BF54682263}" destId="{58A9C13B-791E-42C6-9D07-4839CE5D9EBB}" srcOrd="0" destOrd="0" presId="urn:microsoft.com/office/officeart/2005/8/layout/hierarchy3"/>
    <dgm:cxn modelId="{04FCF879-8435-4A0D-A0B0-F054CC769F5E}" type="presParOf" srcId="{58A9C13B-791E-42C6-9D07-4839CE5D9EBB}" destId="{A33DA455-7E2C-42BC-912E-FF78F6840351}" srcOrd="0" destOrd="0" presId="urn:microsoft.com/office/officeart/2005/8/layout/hierarchy3"/>
    <dgm:cxn modelId="{B92FA88C-82C1-4A57-8318-D5F354F000C5}" type="presParOf" srcId="{58A9C13B-791E-42C6-9D07-4839CE5D9EBB}" destId="{F89D94AB-31A3-4146-9DAA-23F4416B3C95}" srcOrd="1" destOrd="0" presId="urn:microsoft.com/office/officeart/2005/8/layout/hierarchy3"/>
    <dgm:cxn modelId="{EBC8F719-D26C-4618-AB52-31906E24AB35}" type="presParOf" srcId="{3D2DF4E1-0CE6-4387-A9AD-61BF54682263}" destId="{80DB2136-1E2A-4F5F-BE15-8C8C476E43DF}" srcOrd="1" destOrd="0" presId="urn:microsoft.com/office/officeart/2005/8/layout/hierarchy3"/>
    <dgm:cxn modelId="{0A899852-8352-481C-A126-2A98954F7200}" type="presParOf" srcId="{80DB2136-1E2A-4F5F-BE15-8C8C476E43DF}" destId="{61402D2A-4C1D-44E5-BC14-AB8118AF93CF}" srcOrd="0" destOrd="0" presId="urn:microsoft.com/office/officeart/2005/8/layout/hierarchy3"/>
    <dgm:cxn modelId="{A82283E6-F4D7-4780-96A0-E3A5283902FB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A woman who utters such disgusting and</a:t>
          </a:r>
          <a:endParaRPr lang="el-GR" dirty="0" smtClean="0"/>
        </a:p>
        <a:p>
          <a:r>
            <a:rPr lang="en-US" dirty="0" smtClean="0"/>
            <a:t>depressing noise has no right to be anywhere,</a:t>
          </a:r>
          <a:endParaRPr lang="el-GR" dirty="0" smtClean="0"/>
        </a:p>
        <a:p>
          <a:r>
            <a:rPr lang="en-US" dirty="0" smtClean="0"/>
            <a:t>no right to live…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The noblest thoughts that ever flowed</a:t>
          </a:r>
          <a:endParaRPr lang="el-GR" dirty="0" smtClean="0"/>
        </a:p>
        <a:p>
          <a:r>
            <a:rPr lang="en-US" dirty="0" smtClean="0"/>
            <a:t>through the hearts of men…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Οι πι</a:t>
          </a:r>
          <a:r>
            <a:rPr lang="en-US" dirty="0" smtClean="0"/>
            <a:t>o </a:t>
          </a:r>
          <a:r>
            <a:rPr lang="el-GR" dirty="0" smtClean="0"/>
            <a:t>ευγενικοί στοχασμοί</a:t>
          </a:r>
          <a:r>
            <a:rPr lang="en-US" dirty="0" smtClean="0"/>
            <a:t> </a:t>
          </a:r>
          <a:r>
            <a:rPr lang="el-GR" dirty="0" smtClean="0"/>
            <a:t>του νου και της καρδιάς…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Όποιος θορυβεί έτσι δεν</a:t>
          </a:r>
          <a:r>
            <a:rPr lang="en-US" dirty="0" smtClean="0"/>
            <a:t> </a:t>
          </a:r>
          <a:r>
            <a:rPr lang="el-GR" dirty="0" smtClean="0"/>
            <a:t>δικαιούται καν να ζει.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12816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7429" custScaleY="229557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33856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AF48D3F4-AE13-4F0D-B497-ADDCC015294B}" type="presOf" srcId="{E153B96D-DE0F-4B13-9FE1-BB10339C4BDE}" destId="{F89D94AB-31A3-4146-9DAA-23F4416B3C95}" srcOrd="1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D2E9F457-D201-423F-B819-D41B2D3F0A45}" type="presOf" srcId="{B36782C1-4912-41D4-AAC0-6270C2D31D1E}" destId="{C9479E7B-6270-4B7A-8B97-556B0DD2EB4C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5649243C-F71B-4092-AC00-C1DE698BFEDC}" type="presOf" srcId="{9B19CF88-EAD2-474E-B041-D1216B62FEC6}" destId="{2A2C02DD-F905-4C9A-91FD-4F1D29A88569}" srcOrd="0" destOrd="0" presId="urn:microsoft.com/office/officeart/2005/8/layout/hierarchy3"/>
    <dgm:cxn modelId="{CED089FC-328B-4F1E-99FA-8A84BB999D4D}" type="presOf" srcId="{5140F1FE-1656-4D0D-88CB-19424E442D89}" destId="{31B3E399-A7E0-484F-9D8C-708B4C130C01}" srcOrd="0" destOrd="0" presId="urn:microsoft.com/office/officeart/2005/8/layout/hierarchy3"/>
    <dgm:cxn modelId="{C4F7F1E0-27CB-4AA8-A97C-2A2239DFC12B}" type="presOf" srcId="{1CFD8081-660D-440B-8957-ACF43CECD4AC}" destId="{61A95040-BA7B-4A38-A5C2-4E3F3ABD4190}" srcOrd="0" destOrd="0" presId="urn:microsoft.com/office/officeart/2005/8/layout/hierarchy3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392FB488-4BF2-468C-B6C4-105868887155}" type="presOf" srcId="{5BB1FEBE-A85E-4429-8836-0EB5FF0B1B23}" destId="{8D25B037-15C9-4D89-9665-91630215C6E1}" srcOrd="0" destOrd="0" presId="urn:microsoft.com/office/officeart/2005/8/layout/hierarchy3"/>
    <dgm:cxn modelId="{41EE302C-BC8E-4F80-9478-AE9E59C52548}" type="presOf" srcId="{E153B96D-DE0F-4B13-9FE1-BB10339C4BDE}" destId="{A33DA455-7E2C-42BC-912E-FF78F6840351}" srcOrd="0" destOrd="0" presId="urn:microsoft.com/office/officeart/2005/8/layout/hierarchy3"/>
    <dgm:cxn modelId="{97B77107-FAD2-4F6C-8AAA-4602A90A1197}" type="presOf" srcId="{5BB1FEBE-A85E-4429-8836-0EB5FF0B1B23}" destId="{043311BF-BEC3-4A3A-8E36-62842E1D0C70}" srcOrd="1" destOrd="0" presId="urn:microsoft.com/office/officeart/2005/8/layout/hierarchy3"/>
    <dgm:cxn modelId="{EB84A2FE-A1BB-4AE7-8CC4-65B969ED1F10}" type="presOf" srcId="{A1D47345-D97D-4E40-8F5F-08D1594C93D0}" destId="{61402D2A-4C1D-44E5-BC14-AB8118AF93CF}" srcOrd="0" destOrd="0" presId="urn:microsoft.com/office/officeart/2005/8/layout/hierarchy3"/>
    <dgm:cxn modelId="{34B6D206-A93D-42C8-9B9F-A87CFE99398F}" type="presParOf" srcId="{61A95040-BA7B-4A38-A5C2-4E3F3ABD4190}" destId="{556DCE6B-2349-4278-B89D-FB5B112DFBDC}" srcOrd="0" destOrd="0" presId="urn:microsoft.com/office/officeart/2005/8/layout/hierarchy3"/>
    <dgm:cxn modelId="{C43BBF04-76C9-4C0D-8204-29C9DF73C9DE}" type="presParOf" srcId="{556DCE6B-2349-4278-B89D-FB5B112DFBDC}" destId="{5E628101-82A6-4020-BED6-36E2A77E5C11}" srcOrd="0" destOrd="0" presId="urn:microsoft.com/office/officeart/2005/8/layout/hierarchy3"/>
    <dgm:cxn modelId="{98BAF294-3420-4054-BD3D-A8B7DBE6F6C5}" type="presParOf" srcId="{5E628101-82A6-4020-BED6-36E2A77E5C11}" destId="{8D25B037-15C9-4D89-9665-91630215C6E1}" srcOrd="0" destOrd="0" presId="urn:microsoft.com/office/officeart/2005/8/layout/hierarchy3"/>
    <dgm:cxn modelId="{D58E98FF-5BC3-49F2-9468-6BB6FCAF7DD2}" type="presParOf" srcId="{5E628101-82A6-4020-BED6-36E2A77E5C11}" destId="{043311BF-BEC3-4A3A-8E36-62842E1D0C70}" srcOrd="1" destOrd="0" presId="urn:microsoft.com/office/officeart/2005/8/layout/hierarchy3"/>
    <dgm:cxn modelId="{F730E7B3-E886-4BDF-B00F-56C7D3E2E414}" type="presParOf" srcId="{556DCE6B-2349-4278-B89D-FB5B112DFBDC}" destId="{FB437C81-9C9C-4D52-8336-54CEFB9E4496}" srcOrd="1" destOrd="0" presId="urn:microsoft.com/office/officeart/2005/8/layout/hierarchy3"/>
    <dgm:cxn modelId="{F4728F19-BC6A-45CB-B7F7-8C1860B4CE3D}" type="presParOf" srcId="{FB437C81-9C9C-4D52-8336-54CEFB9E4496}" destId="{2A2C02DD-F905-4C9A-91FD-4F1D29A88569}" srcOrd="0" destOrd="0" presId="urn:microsoft.com/office/officeart/2005/8/layout/hierarchy3"/>
    <dgm:cxn modelId="{C4E0B9CC-A011-4966-BF43-B75388CBB08D}" type="presParOf" srcId="{FB437C81-9C9C-4D52-8336-54CEFB9E4496}" destId="{31B3E399-A7E0-484F-9D8C-708B4C130C01}" srcOrd="1" destOrd="0" presId="urn:microsoft.com/office/officeart/2005/8/layout/hierarchy3"/>
    <dgm:cxn modelId="{0D5B54E6-21D6-4852-ADEA-2DFB949ECF96}" type="presParOf" srcId="{61A95040-BA7B-4A38-A5C2-4E3F3ABD4190}" destId="{3D2DF4E1-0CE6-4387-A9AD-61BF54682263}" srcOrd="1" destOrd="0" presId="urn:microsoft.com/office/officeart/2005/8/layout/hierarchy3"/>
    <dgm:cxn modelId="{95539AFC-C3BB-46DA-A37B-052A68E1878B}" type="presParOf" srcId="{3D2DF4E1-0CE6-4387-A9AD-61BF54682263}" destId="{58A9C13B-791E-42C6-9D07-4839CE5D9EBB}" srcOrd="0" destOrd="0" presId="urn:microsoft.com/office/officeart/2005/8/layout/hierarchy3"/>
    <dgm:cxn modelId="{6F8D9141-1B37-4987-8CDF-229B1023C13F}" type="presParOf" srcId="{58A9C13B-791E-42C6-9D07-4839CE5D9EBB}" destId="{A33DA455-7E2C-42BC-912E-FF78F6840351}" srcOrd="0" destOrd="0" presId="urn:microsoft.com/office/officeart/2005/8/layout/hierarchy3"/>
    <dgm:cxn modelId="{0412A9B9-BC83-4A3C-AC89-29EB14CFEE40}" type="presParOf" srcId="{58A9C13B-791E-42C6-9D07-4839CE5D9EBB}" destId="{F89D94AB-31A3-4146-9DAA-23F4416B3C95}" srcOrd="1" destOrd="0" presId="urn:microsoft.com/office/officeart/2005/8/layout/hierarchy3"/>
    <dgm:cxn modelId="{779DEAFC-B1DD-4F0A-8EED-6409F21F4869}" type="presParOf" srcId="{3D2DF4E1-0CE6-4387-A9AD-61BF54682263}" destId="{80DB2136-1E2A-4F5F-BE15-8C8C476E43DF}" srcOrd="1" destOrd="0" presId="urn:microsoft.com/office/officeart/2005/8/layout/hierarchy3"/>
    <dgm:cxn modelId="{B6E4742C-AC6F-4D01-AA8E-4C4579A95044}" type="presParOf" srcId="{80DB2136-1E2A-4F5F-BE15-8C8C476E43DF}" destId="{61402D2A-4C1D-44E5-BC14-AB8118AF93CF}" srcOrd="0" destOrd="0" presId="urn:microsoft.com/office/officeart/2005/8/layout/hierarchy3"/>
    <dgm:cxn modelId="{EB6A91D7-69F5-4685-BAE7-4F9956CF1810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And that’s what you’ve set yourself out to</a:t>
          </a:r>
          <a:endParaRPr lang="el-GR" dirty="0" smtClean="0"/>
        </a:p>
        <a:p>
          <a:r>
            <a:rPr lang="en-US" dirty="0" smtClean="0"/>
            <a:t>conquer, Eliza, and conquer it you will.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Eliza</a:t>
          </a:r>
          <a:endParaRPr lang="el-GR" dirty="0" smtClean="0"/>
        </a:p>
        <a:p>
          <a:r>
            <a:rPr lang="en-US" dirty="0" smtClean="0"/>
            <a:t>I </a:t>
          </a:r>
          <a:r>
            <a:rPr lang="en-US" dirty="0" err="1" smtClean="0"/>
            <a:t>ain’t</a:t>
          </a:r>
          <a:r>
            <a:rPr lang="en-US" dirty="0" smtClean="0"/>
            <a:t> dirty. I washed my face</a:t>
          </a:r>
          <a:endParaRPr lang="el-GR" dirty="0" smtClean="0"/>
        </a:p>
        <a:p>
          <a:r>
            <a:rPr lang="en-US" dirty="0" smtClean="0"/>
            <a:t>and hands before I come, I did.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Έπλυνα τα μούτρα</a:t>
          </a:r>
          <a:r>
            <a:rPr lang="en-US" dirty="0" smtClean="0"/>
            <a:t> </a:t>
          </a:r>
          <a:r>
            <a:rPr lang="el-GR" dirty="0" smtClean="0"/>
            <a:t>μου πριν έρθω.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Κι αυτό ποθείς να</a:t>
          </a:r>
        </a:p>
        <a:p>
          <a:r>
            <a:rPr lang="el-GR" dirty="0" smtClean="0"/>
            <a:t>κατακτήσεις Ελάιζα.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12816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7429" custScaleY="229557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33856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343F6921-9F6D-4B71-82A8-27263D36EEA8}" type="presOf" srcId="{E153B96D-DE0F-4B13-9FE1-BB10339C4BDE}" destId="{A33DA455-7E2C-42BC-912E-FF78F6840351}" srcOrd="0" destOrd="0" presId="urn:microsoft.com/office/officeart/2005/8/layout/hierarchy3"/>
    <dgm:cxn modelId="{B4E65200-6CAD-4E9A-92AB-3C84A92C9AE2}" type="presOf" srcId="{9B19CF88-EAD2-474E-B041-D1216B62FEC6}" destId="{2A2C02DD-F905-4C9A-91FD-4F1D29A88569}" srcOrd="0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1F26650D-BF79-4C4D-BFAB-F79209548314}" type="presOf" srcId="{A1D47345-D97D-4E40-8F5F-08D1594C93D0}" destId="{61402D2A-4C1D-44E5-BC14-AB8118AF93CF}" srcOrd="0" destOrd="0" presId="urn:microsoft.com/office/officeart/2005/8/layout/hierarchy3"/>
    <dgm:cxn modelId="{D5FDD5BE-EB4B-4579-85B0-67DB46E2B7B0}" type="presOf" srcId="{1CFD8081-660D-440B-8957-ACF43CECD4AC}" destId="{61A95040-BA7B-4A38-A5C2-4E3F3ABD4190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FB81145C-C2F3-497A-8EA8-C08F925DD6C3}" type="presOf" srcId="{5140F1FE-1656-4D0D-88CB-19424E442D89}" destId="{31B3E399-A7E0-484F-9D8C-708B4C130C01}" srcOrd="0" destOrd="0" presId="urn:microsoft.com/office/officeart/2005/8/layout/hierarchy3"/>
    <dgm:cxn modelId="{BF754D20-210A-4D50-8FDE-35C36D036450}" type="presOf" srcId="{B36782C1-4912-41D4-AAC0-6270C2D31D1E}" destId="{C9479E7B-6270-4B7A-8B97-556B0DD2EB4C}" srcOrd="0" destOrd="0" presId="urn:microsoft.com/office/officeart/2005/8/layout/hierarchy3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51905695-48A0-495C-A3DD-3BA2DFC880A0}" type="presOf" srcId="{5BB1FEBE-A85E-4429-8836-0EB5FF0B1B23}" destId="{043311BF-BEC3-4A3A-8E36-62842E1D0C70}" srcOrd="1" destOrd="0" presId="urn:microsoft.com/office/officeart/2005/8/layout/hierarchy3"/>
    <dgm:cxn modelId="{BF72BA93-78BB-49F9-9B42-A1E8CD7EF47F}" type="presOf" srcId="{5BB1FEBE-A85E-4429-8836-0EB5FF0B1B23}" destId="{8D25B037-15C9-4D89-9665-91630215C6E1}" srcOrd="0" destOrd="0" presId="urn:microsoft.com/office/officeart/2005/8/layout/hierarchy3"/>
    <dgm:cxn modelId="{F8A8CD29-3056-40B3-ABD1-47FD82CCF95D}" type="presOf" srcId="{E153B96D-DE0F-4B13-9FE1-BB10339C4BDE}" destId="{F89D94AB-31A3-4146-9DAA-23F4416B3C95}" srcOrd="1" destOrd="0" presId="urn:microsoft.com/office/officeart/2005/8/layout/hierarchy3"/>
    <dgm:cxn modelId="{0C00CE62-5843-47A9-AFBA-FA3C784DEF3C}" type="presParOf" srcId="{61A95040-BA7B-4A38-A5C2-4E3F3ABD4190}" destId="{556DCE6B-2349-4278-B89D-FB5B112DFBDC}" srcOrd="0" destOrd="0" presId="urn:microsoft.com/office/officeart/2005/8/layout/hierarchy3"/>
    <dgm:cxn modelId="{67D92B41-3F9F-4AEF-9F4B-0E7AF4E5903B}" type="presParOf" srcId="{556DCE6B-2349-4278-B89D-FB5B112DFBDC}" destId="{5E628101-82A6-4020-BED6-36E2A77E5C11}" srcOrd="0" destOrd="0" presId="urn:microsoft.com/office/officeart/2005/8/layout/hierarchy3"/>
    <dgm:cxn modelId="{99352567-6F10-49E6-851C-933D196C4615}" type="presParOf" srcId="{5E628101-82A6-4020-BED6-36E2A77E5C11}" destId="{8D25B037-15C9-4D89-9665-91630215C6E1}" srcOrd="0" destOrd="0" presId="urn:microsoft.com/office/officeart/2005/8/layout/hierarchy3"/>
    <dgm:cxn modelId="{AE0A7908-B0D6-40B2-B4A9-09FB611F9AEB}" type="presParOf" srcId="{5E628101-82A6-4020-BED6-36E2A77E5C11}" destId="{043311BF-BEC3-4A3A-8E36-62842E1D0C70}" srcOrd="1" destOrd="0" presId="urn:microsoft.com/office/officeart/2005/8/layout/hierarchy3"/>
    <dgm:cxn modelId="{141AB772-AAF3-4145-A2F3-2EBFA2FB624E}" type="presParOf" srcId="{556DCE6B-2349-4278-B89D-FB5B112DFBDC}" destId="{FB437C81-9C9C-4D52-8336-54CEFB9E4496}" srcOrd="1" destOrd="0" presId="urn:microsoft.com/office/officeart/2005/8/layout/hierarchy3"/>
    <dgm:cxn modelId="{E307B5E6-679C-4B85-AE9D-57C3C2EF386E}" type="presParOf" srcId="{FB437C81-9C9C-4D52-8336-54CEFB9E4496}" destId="{2A2C02DD-F905-4C9A-91FD-4F1D29A88569}" srcOrd="0" destOrd="0" presId="urn:microsoft.com/office/officeart/2005/8/layout/hierarchy3"/>
    <dgm:cxn modelId="{9374FC6C-5037-4CF7-8879-814B2172A206}" type="presParOf" srcId="{FB437C81-9C9C-4D52-8336-54CEFB9E4496}" destId="{31B3E399-A7E0-484F-9D8C-708B4C130C01}" srcOrd="1" destOrd="0" presId="urn:microsoft.com/office/officeart/2005/8/layout/hierarchy3"/>
    <dgm:cxn modelId="{137E6CFC-5200-46D2-9FC6-BD4B393BE82A}" type="presParOf" srcId="{61A95040-BA7B-4A38-A5C2-4E3F3ABD4190}" destId="{3D2DF4E1-0CE6-4387-A9AD-61BF54682263}" srcOrd="1" destOrd="0" presId="urn:microsoft.com/office/officeart/2005/8/layout/hierarchy3"/>
    <dgm:cxn modelId="{70B5495B-7EE5-4CEA-B878-805EE21C8C4B}" type="presParOf" srcId="{3D2DF4E1-0CE6-4387-A9AD-61BF54682263}" destId="{58A9C13B-791E-42C6-9D07-4839CE5D9EBB}" srcOrd="0" destOrd="0" presId="urn:microsoft.com/office/officeart/2005/8/layout/hierarchy3"/>
    <dgm:cxn modelId="{53507428-571E-4F63-8506-7379A6416CA6}" type="presParOf" srcId="{58A9C13B-791E-42C6-9D07-4839CE5D9EBB}" destId="{A33DA455-7E2C-42BC-912E-FF78F6840351}" srcOrd="0" destOrd="0" presId="urn:microsoft.com/office/officeart/2005/8/layout/hierarchy3"/>
    <dgm:cxn modelId="{1E87F04F-32D0-45BB-B8DA-E9F57FE0DE0E}" type="presParOf" srcId="{58A9C13B-791E-42C6-9D07-4839CE5D9EBB}" destId="{F89D94AB-31A3-4146-9DAA-23F4416B3C95}" srcOrd="1" destOrd="0" presId="urn:microsoft.com/office/officeart/2005/8/layout/hierarchy3"/>
    <dgm:cxn modelId="{0077B70B-649B-4E80-AFDB-9D5107114AE1}" type="presParOf" srcId="{3D2DF4E1-0CE6-4387-A9AD-61BF54682263}" destId="{80DB2136-1E2A-4F5F-BE15-8C8C476E43DF}" srcOrd="1" destOrd="0" presId="urn:microsoft.com/office/officeart/2005/8/layout/hierarchy3"/>
    <dgm:cxn modelId="{86EA30DE-AA62-40D5-B3A2-9DB45B82C0CC}" type="presParOf" srcId="{80DB2136-1E2A-4F5F-BE15-8C8C476E43DF}" destId="{61402D2A-4C1D-44E5-BC14-AB8118AF93CF}" srcOrd="0" destOrd="0" presId="urn:microsoft.com/office/officeart/2005/8/layout/hierarchy3"/>
    <dgm:cxn modelId="{75689249-4785-46CE-A15B-77CC379DC63C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…Besides, he’d poured so much</a:t>
          </a:r>
          <a:endParaRPr lang="el-GR" dirty="0" smtClean="0"/>
        </a:p>
        <a:p>
          <a:r>
            <a:rPr lang="en-US" dirty="0" smtClean="0"/>
            <a:t>down his own throat, he knew the</a:t>
          </a:r>
          <a:endParaRPr lang="el-GR" dirty="0" smtClean="0"/>
        </a:p>
        <a:p>
          <a:r>
            <a:rPr lang="en-US" dirty="0" smtClean="0"/>
            <a:t>good of it…Drank! My word!</a:t>
          </a:r>
          <a:endParaRPr lang="el-GR" dirty="0" smtClean="0"/>
        </a:p>
        <a:p>
          <a:r>
            <a:rPr lang="en-US" dirty="0" smtClean="0"/>
            <a:t>Something chronic!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And what become of her straw hat</a:t>
          </a:r>
          <a:endParaRPr lang="el-GR" dirty="0" smtClean="0"/>
        </a:p>
        <a:p>
          <a:r>
            <a:rPr lang="en-US" dirty="0" smtClean="0"/>
            <a:t>that should have come to me?.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Και τι απέγινε το ψάθινο</a:t>
          </a:r>
        </a:p>
        <a:p>
          <a:r>
            <a:rPr lang="el-GR" dirty="0" smtClean="0"/>
            <a:t>καπέλο που θα κληρονομούσα</a:t>
          </a:r>
          <a:r>
            <a:rPr lang="en-US" dirty="0" smtClean="0"/>
            <a:t> </a:t>
          </a:r>
          <a:r>
            <a:rPr lang="el-GR" dirty="0" smtClean="0"/>
            <a:t>πριν έρθω.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Εξάλλου είχε πιει κι αυτός</a:t>
          </a:r>
        </a:p>
        <a:p>
          <a:r>
            <a:rPr lang="el-GR" dirty="0" smtClean="0"/>
            <a:t>και δεν ήξερε τι έκανε.</a:t>
          </a:r>
        </a:p>
        <a:p>
          <a:r>
            <a:rPr lang="el-GR" dirty="0" smtClean="0"/>
            <a:t>- Έπινε δηλαδή;</a:t>
          </a:r>
        </a:p>
        <a:p>
          <a:r>
            <a:rPr lang="el-GR" dirty="0" smtClean="0"/>
            <a:t>- Ήταν μπεκρής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20869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7429" custScaleY="229557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86245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1F23DFD4-405E-4ACB-B602-A1E66B6D73A6}" type="presOf" srcId="{9B19CF88-EAD2-474E-B041-D1216B62FEC6}" destId="{2A2C02DD-F905-4C9A-91FD-4F1D29A88569}" srcOrd="0" destOrd="0" presId="urn:microsoft.com/office/officeart/2005/8/layout/hierarchy3"/>
    <dgm:cxn modelId="{97AA4295-2373-46BE-AC7E-21848B4DA51E}" type="presOf" srcId="{5BB1FEBE-A85E-4429-8836-0EB5FF0B1B23}" destId="{8D25B037-15C9-4D89-9665-91630215C6E1}" srcOrd="0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DFD1E258-DAEC-41FD-B83A-620FAAF9155B}" type="presOf" srcId="{A1D47345-D97D-4E40-8F5F-08D1594C93D0}" destId="{61402D2A-4C1D-44E5-BC14-AB8118AF93CF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854B3CD9-E334-4706-96EA-5F2ECE189B34}" type="presOf" srcId="{5140F1FE-1656-4D0D-88CB-19424E442D89}" destId="{31B3E399-A7E0-484F-9D8C-708B4C130C01}" srcOrd="0" destOrd="0" presId="urn:microsoft.com/office/officeart/2005/8/layout/hierarchy3"/>
    <dgm:cxn modelId="{34FB090A-E099-4B9E-96F0-86A86F93EB71}" type="presOf" srcId="{5BB1FEBE-A85E-4429-8836-0EB5FF0B1B23}" destId="{043311BF-BEC3-4A3A-8E36-62842E1D0C70}" srcOrd="1" destOrd="0" presId="urn:microsoft.com/office/officeart/2005/8/layout/hierarchy3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57CD9EE4-8077-4C1B-85E2-6930E52DC152}" type="presOf" srcId="{1CFD8081-660D-440B-8957-ACF43CECD4AC}" destId="{61A95040-BA7B-4A38-A5C2-4E3F3ABD4190}" srcOrd="0" destOrd="0" presId="urn:microsoft.com/office/officeart/2005/8/layout/hierarchy3"/>
    <dgm:cxn modelId="{43E094E7-D8E7-46B2-92AC-5B837B795056}" type="presOf" srcId="{E153B96D-DE0F-4B13-9FE1-BB10339C4BDE}" destId="{A33DA455-7E2C-42BC-912E-FF78F6840351}" srcOrd="0" destOrd="0" presId="urn:microsoft.com/office/officeart/2005/8/layout/hierarchy3"/>
    <dgm:cxn modelId="{F20FD3B9-0EC5-456C-9C86-40849C5E79E2}" type="presOf" srcId="{E153B96D-DE0F-4B13-9FE1-BB10339C4BDE}" destId="{F89D94AB-31A3-4146-9DAA-23F4416B3C95}" srcOrd="1" destOrd="0" presId="urn:microsoft.com/office/officeart/2005/8/layout/hierarchy3"/>
    <dgm:cxn modelId="{309B8090-ADF1-40FC-92CD-A9832B588AAD}" type="presOf" srcId="{B36782C1-4912-41D4-AAC0-6270C2D31D1E}" destId="{C9479E7B-6270-4B7A-8B97-556B0DD2EB4C}" srcOrd="0" destOrd="0" presId="urn:microsoft.com/office/officeart/2005/8/layout/hierarchy3"/>
    <dgm:cxn modelId="{A1F36377-A778-4120-84DA-F20E38E06426}" type="presParOf" srcId="{61A95040-BA7B-4A38-A5C2-4E3F3ABD4190}" destId="{556DCE6B-2349-4278-B89D-FB5B112DFBDC}" srcOrd="0" destOrd="0" presId="urn:microsoft.com/office/officeart/2005/8/layout/hierarchy3"/>
    <dgm:cxn modelId="{C61E6D81-3461-4D00-91E5-19C929FBB45F}" type="presParOf" srcId="{556DCE6B-2349-4278-B89D-FB5B112DFBDC}" destId="{5E628101-82A6-4020-BED6-36E2A77E5C11}" srcOrd="0" destOrd="0" presId="urn:microsoft.com/office/officeart/2005/8/layout/hierarchy3"/>
    <dgm:cxn modelId="{B81E78F6-BD98-4B82-854A-A563D6F21CB4}" type="presParOf" srcId="{5E628101-82A6-4020-BED6-36E2A77E5C11}" destId="{8D25B037-15C9-4D89-9665-91630215C6E1}" srcOrd="0" destOrd="0" presId="urn:microsoft.com/office/officeart/2005/8/layout/hierarchy3"/>
    <dgm:cxn modelId="{63B3AF0C-DB50-45B4-A1E2-F093C2F512F1}" type="presParOf" srcId="{5E628101-82A6-4020-BED6-36E2A77E5C11}" destId="{043311BF-BEC3-4A3A-8E36-62842E1D0C70}" srcOrd="1" destOrd="0" presId="urn:microsoft.com/office/officeart/2005/8/layout/hierarchy3"/>
    <dgm:cxn modelId="{7A51CD34-848A-4429-8CCC-8421FCD4AD02}" type="presParOf" srcId="{556DCE6B-2349-4278-B89D-FB5B112DFBDC}" destId="{FB437C81-9C9C-4D52-8336-54CEFB9E4496}" srcOrd="1" destOrd="0" presId="urn:microsoft.com/office/officeart/2005/8/layout/hierarchy3"/>
    <dgm:cxn modelId="{17E8737E-125E-4AE1-A35D-89AF1622E406}" type="presParOf" srcId="{FB437C81-9C9C-4D52-8336-54CEFB9E4496}" destId="{2A2C02DD-F905-4C9A-91FD-4F1D29A88569}" srcOrd="0" destOrd="0" presId="urn:microsoft.com/office/officeart/2005/8/layout/hierarchy3"/>
    <dgm:cxn modelId="{934A11FB-3950-42C2-94E4-CD0D75E2AE38}" type="presParOf" srcId="{FB437C81-9C9C-4D52-8336-54CEFB9E4496}" destId="{31B3E399-A7E0-484F-9D8C-708B4C130C01}" srcOrd="1" destOrd="0" presId="urn:microsoft.com/office/officeart/2005/8/layout/hierarchy3"/>
    <dgm:cxn modelId="{68C416DB-95CB-49D5-AFA0-609AEFCCE2DD}" type="presParOf" srcId="{61A95040-BA7B-4A38-A5C2-4E3F3ABD4190}" destId="{3D2DF4E1-0CE6-4387-A9AD-61BF54682263}" srcOrd="1" destOrd="0" presId="urn:microsoft.com/office/officeart/2005/8/layout/hierarchy3"/>
    <dgm:cxn modelId="{1B211E52-F9A3-409E-A178-9AE4DA0DE596}" type="presParOf" srcId="{3D2DF4E1-0CE6-4387-A9AD-61BF54682263}" destId="{58A9C13B-791E-42C6-9D07-4839CE5D9EBB}" srcOrd="0" destOrd="0" presId="urn:microsoft.com/office/officeart/2005/8/layout/hierarchy3"/>
    <dgm:cxn modelId="{8E960459-CF77-4ABB-B4C1-5B1B6F7E1AC4}" type="presParOf" srcId="{58A9C13B-791E-42C6-9D07-4839CE5D9EBB}" destId="{A33DA455-7E2C-42BC-912E-FF78F6840351}" srcOrd="0" destOrd="0" presId="urn:microsoft.com/office/officeart/2005/8/layout/hierarchy3"/>
    <dgm:cxn modelId="{FC0A3A87-6F94-45C6-889C-FB56F363B182}" type="presParOf" srcId="{58A9C13B-791E-42C6-9D07-4839CE5D9EBB}" destId="{F89D94AB-31A3-4146-9DAA-23F4416B3C95}" srcOrd="1" destOrd="0" presId="urn:microsoft.com/office/officeart/2005/8/layout/hierarchy3"/>
    <dgm:cxn modelId="{59FB9C75-3E48-4FC9-83A4-5827C6844F52}" type="presParOf" srcId="{3D2DF4E1-0CE6-4387-A9AD-61BF54682263}" destId="{80DB2136-1E2A-4F5F-BE15-8C8C476E43DF}" srcOrd="1" destOrd="0" presId="urn:microsoft.com/office/officeart/2005/8/layout/hierarchy3"/>
    <dgm:cxn modelId="{9E357D82-3E1F-4258-8C82-D56A8E8BE4F5}" type="presParOf" srcId="{80DB2136-1E2A-4F5F-BE15-8C8C476E43DF}" destId="{61402D2A-4C1D-44E5-BC14-AB8118AF93CF}" srcOrd="0" destOrd="0" presId="urn:microsoft.com/office/officeart/2005/8/layout/hierarchy3"/>
    <dgm:cxn modelId="{A5635BE2-6FC9-4F08-B97E-6AC91AF11465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I </a:t>
          </a:r>
          <a:r>
            <a:rPr lang="en-US" dirty="0" err="1" smtClean="0"/>
            <a:t>ain’t</a:t>
          </a:r>
          <a:r>
            <a:rPr lang="en-US" dirty="0" smtClean="0"/>
            <a:t> </a:t>
          </a:r>
          <a:r>
            <a:rPr lang="en-US" dirty="0" err="1" smtClean="0"/>
            <a:t>pretendin</a:t>
          </a:r>
          <a:r>
            <a:rPr lang="en-US" dirty="0" smtClean="0"/>
            <a:t>’ to be </a:t>
          </a:r>
          <a:r>
            <a:rPr lang="en-US" dirty="0" err="1" smtClean="0"/>
            <a:t>deservin</a:t>
          </a:r>
          <a:r>
            <a:rPr lang="en-US" dirty="0" smtClean="0"/>
            <a:t>’.</a:t>
          </a:r>
          <a:endParaRPr lang="el-GR" dirty="0" smtClean="0"/>
        </a:p>
        <a:p>
          <a:r>
            <a:rPr lang="en-US" dirty="0" smtClean="0"/>
            <a:t>No I’m </a:t>
          </a:r>
          <a:r>
            <a:rPr lang="en-US" dirty="0" err="1" smtClean="0"/>
            <a:t>undeservin</a:t>
          </a:r>
          <a:r>
            <a:rPr lang="en-US" dirty="0" smtClean="0"/>
            <a:t>’. And I mean to</a:t>
          </a:r>
          <a:endParaRPr lang="el-GR" dirty="0" smtClean="0"/>
        </a:p>
        <a:p>
          <a:r>
            <a:rPr lang="en-US" dirty="0" smtClean="0"/>
            <a:t>go on </a:t>
          </a:r>
          <a:r>
            <a:rPr lang="en-US" dirty="0" err="1" smtClean="0"/>
            <a:t>bein</a:t>
          </a:r>
          <a:r>
            <a:rPr lang="en-US" dirty="0" smtClean="0"/>
            <a:t>’ </a:t>
          </a:r>
          <a:r>
            <a:rPr lang="en-US" dirty="0" err="1" smtClean="0"/>
            <a:t>undeservin</a:t>
          </a:r>
          <a:r>
            <a:rPr lang="en-US" dirty="0" smtClean="0"/>
            <a:t>’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 custT="1"/>
      <dgm:spPr/>
      <dgm:t>
        <a:bodyPr/>
        <a:lstStyle/>
        <a:p>
          <a:r>
            <a:rPr lang="en-US" sz="2800" dirty="0" smtClean="0"/>
            <a:t>Higgins</a:t>
          </a:r>
        </a:p>
        <a:p>
          <a:r>
            <a:rPr lang="en-US" sz="2800" dirty="0" smtClean="0"/>
            <a:t>and the angels will weep for you</a:t>
          </a:r>
          <a:endParaRPr lang="el-GR" sz="28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κι οι άγγελοι</a:t>
          </a:r>
          <a:endParaRPr lang="en-US" dirty="0" smtClean="0"/>
        </a:p>
        <a:p>
          <a:r>
            <a:rPr lang="el-GR" dirty="0" smtClean="0"/>
            <a:t>θα θρηνούν για σένα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Μιλάω ανοιχτά. Δεν</a:t>
          </a:r>
        </a:p>
        <a:p>
          <a:r>
            <a:rPr lang="el-GR" dirty="0" smtClean="0"/>
            <a:t>παριστάνω τον άξιο.</a:t>
          </a:r>
        </a:p>
        <a:p>
          <a:r>
            <a:rPr lang="el-GR" dirty="0" smtClean="0"/>
            <a:t>Μ’ αρέσει που είμαι</a:t>
          </a:r>
        </a:p>
        <a:p>
          <a:r>
            <a:rPr lang="el-GR" dirty="0" smtClean="0"/>
            <a:t>τιποτένιος και ανάξιος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20869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7429" custScaleY="229557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86245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937AD69-DB07-462C-9BE7-1DFF0346365E}" type="presOf" srcId="{B36782C1-4912-41D4-AAC0-6270C2D31D1E}" destId="{C9479E7B-6270-4B7A-8B97-556B0DD2EB4C}" srcOrd="0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3B0FD497-2C15-408C-B124-69816F80901C}" type="presOf" srcId="{5BB1FEBE-A85E-4429-8836-0EB5FF0B1B23}" destId="{043311BF-BEC3-4A3A-8E36-62842E1D0C70}" srcOrd="1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09A5487B-C128-4977-8F74-0FFBCCFB9C86}" type="presOf" srcId="{A1D47345-D97D-4E40-8F5F-08D1594C93D0}" destId="{61402D2A-4C1D-44E5-BC14-AB8118AF93CF}" srcOrd="0" destOrd="0" presId="urn:microsoft.com/office/officeart/2005/8/layout/hierarchy3"/>
    <dgm:cxn modelId="{645BF1C4-B319-4A65-A1EB-BE3195A06786}" type="presOf" srcId="{5BB1FEBE-A85E-4429-8836-0EB5FF0B1B23}" destId="{8D25B037-15C9-4D89-9665-91630215C6E1}" srcOrd="0" destOrd="0" presId="urn:microsoft.com/office/officeart/2005/8/layout/hierarchy3"/>
    <dgm:cxn modelId="{9B4BDB66-ACEA-416C-B2FB-772EF7ED4E68}" type="presOf" srcId="{E153B96D-DE0F-4B13-9FE1-BB10339C4BDE}" destId="{A33DA455-7E2C-42BC-912E-FF78F6840351}" srcOrd="0" destOrd="0" presId="urn:microsoft.com/office/officeart/2005/8/layout/hierarchy3"/>
    <dgm:cxn modelId="{34F09F5C-6928-4A09-8C67-610C59ABF0DC}" type="presOf" srcId="{9B19CF88-EAD2-474E-B041-D1216B62FEC6}" destId="{2A2C02DD-F905-4C9A-91FD-4F1D29A88569}" srcOrd="0" destOrd="0" presId="urn:microsoft.com/office/officeart/2005/8/layout/hierarchy3"/>
    <dgm:cxn modelId="{E2632B39-18B0-4CCF-9E51-597B99BAB5E9}" type="presOf" srcId="{1CFD8081-660D-440B-8957-ACF43CECD4AC}" destId="{61A95040-BA7B-4A38-A5C2-4E3F3ABD4190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C422A9A4-9DCA-4FB3-A618-58EB3C8D1F9F}" type="presOf" srcId="{E153B96D-DE0F-4B13-9FE1-BB10339C4BDE}" destId="{F89D94AB-31A3-4146-9DAA-23F4416B3C95}" srcOrd="1" destOrd="0" presId="urn:microsoft.com/office/officeart/2005/8/layout/hierarchy3"/>
    <dgm:cxn modelId="{F33E8B9D-7F31-4884-851D-ACD8F26ADE93}" type="presOf" srcId="{5140F1FE-1656-4D0D-88CB-19424E442D89}" destId="{31B3E399-A7E0-484F-9D8C-708B4C130C01}" srcOrd="0" destOrd="0" presId="urn:microsoft.com/office/officeart/2005/8/layout/hierarchy3"/>
    <dgm:cxn modelId="{1C72AD47-54D7-441A-988F-AC30405D1731}" type="presParOf" srcId="{61A95040-BA7B-4A38-A5C2-4E3F3ABD4190}" destId="{556DCE6B-2349-4278-B89D-FB5B112DFBDC}" srcOrd="0" destOrd="0" presId="urn:microsoft.com/office/officeart/2005/8/layout/hierarchy3"/>
    <dgm:cxn modelId="{63D02C8C-98AA-4AE6-B341-8DF400C05DE8}" type="presParOf" srcId="{556DCE6B-2349-4278-B89D-FB5B112DFBDC}" destId="{5E628101-82A6-4020-BED6-36E2A77E5C11}" srcOrd="0" destOrd="0" presId="urn:microsoft.com/office/officeart/2005/8/layout/hierarchy3"/>
    <dgm:cxn modelId="{EDB1BC50-E848-4B19-BDC9-71BE6F1A8817}" type="presParOf" srcId="{5E628101-82A6-4020-BED6-36E2A77E5C11}" destId="{8D25B037-15C9-4D89-9665-91630215C6E1}" srcOrd="0" destOrd="0" presId="urn:microsoft.com/office/officeart/2005/8/layout/hierarchy3"/>
    <dgm:cxn modelId="{9BD8560C-9E8C-4EF2-BC3C-97BEC5401B52}" type="presParOf" srcId="{5E628101-82A6-4020-BED6-36E2A77E5C11}" destId="{043311BF-BEC3-4A3A-8E36-62842E1D0C70}" srcOrd="1" destOrd="0" presId="urn:microsoft.com/office/officeart/2005/8/layout/hierarchy3"/>
    <dgm:cxn modelId="{55EE221E-DCB4-4A3A-9F5B-2A16AB92AC1A}" type="presParOf" srcId="{556DCE6B-2349-4278-B89D-FB5B112DFBDC}" destId="{FB437C81-9C9C-4D52-8336-54CEFB9E4496}" srcOrd="1" destOrd="0" presId="urn:microsoft.com/office/officeart/2005/8/layout/hierarchy3"/>
    <dgm:cxn modelId="{5E9FC9EE-6F5C-4E3C-B54B-DA0F6E457736}" type="presParOf" srcId="{FB437C81-9C9C-4D52-8336-54CEFB9E4496}" destId="{2A2C02DD-F905-4C9A-91FD-4F1D29A88569}" srcOrd="0" destOrd="0" presId="urn:microsoft.com/office/officeart/2005/8/layout/hierarchy3"/>
    <dgm:cxn modelId="{B3350936-77A6-4291-9BA3-AB7A0BD88E41}" type="presParOf" srcId="{FB437C81-9C9C-4D52-8336-54CEFB9E4496}" destId="{31B3E399-A7E0-484F-9D8C-708B4C130C01}" srcOrd="1" destOrd="0" presId="urn:microsoft.com/office/officeart/2005/8/layout/hierarchy3"/>
    <dgm:cxn modelId="{16936C6B-D55A-452E-9CFA-A484FA8DC17B}" type="presParOf" srcId="{61A95040-BA7B-4A38-A5C2-4E3F3ABD4190}" destId="{3D2DF4E1-0CE6-4387-A9AD-61BF54682263}" srcOrd="1" destOrd="0" presId="urn:microsoft.com/office/officeart/2005/8/layout/hierarchy3"/>
    <dgm:cxn modelId="{427DA746-56F9-4B7E-880A-D1916F3A3BFA}" type="presParOf" srcId="{3D2DF4E1-0CE6-4387-A9AD-61BF54682263}" destId="{58A9C13B-791E-42C6-9D07-4839CE5D9EBB}" srcOrd="0" destOrd="0" presId="urn:microsoft.com/office/officeart/2005/8/layout/hierarchy3"/>
    <dgm:cxn modelId="{6D9AE158-2041-4A27-B101-C4D377041600}" type="presParOf" srcId="{58A9C13B-791E-42C6-9D07-4839CE5D9EBB}" destId="{A33DA455-7E2C-42BC-912E-FF78F6840351}" srcOrd="0" destOrd="0" presId="urn:microsoft.com/office/officeart/2005/8/layout/hierarchy3"/>
    <dgm:cxn modelId="{29BD198D-B0C7-435F-ACCF-2DC3726F306E}" type="presParOf" srcId="{58A9C13B-791E-42C6-9D07-4839CE5D9EBB}" destId="{F89D94AB-31A3-4146-9DAA-23F4416B3C95}" srcOrd="1" destOrd="0" presId="urn:microsoft.com/office/officeart/2005/8/layout/hierarchy3"/>
    <dgm:cxn modelId="{A2ADF3E8-6CBC-4279-9EC0-34CC68510E98}" type="presParOf" srcId="{3D2DF4E1-0CE6-4387-A9AD-61BF54682263}" destId="{80DB2136-1E2A-4F5F-BE15-8C8C476E43DF}" srcOrd="1" destOrd="0" presId="urn:microsoft.com/office/officeart/2005/8/layout/hierarchy3"/>
    <dgm:cxn modelId="{913832B3-C0A9-4B7C-A44F-C9D97D974CAE}" type="presParOf" srcId="{80DB2136-1E2A-4F5F-BE15-8C8C476E43DF}" destId="{61402D2A-4C1D-44E5-BC14-AB8118AF93CF}" srcOrd="0" destOrd="0" presId="urn:microsoft.com/office/officeart/2005/8/layout/hierarchy3"/>
    <dgm:cxn modelId="{7FA0F634-9A7D-4F21-9487-CB02047F9C3F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Now, if that </a:t>
          </a:r>
          <a:r>
            <a:rPr lang="en-US" dirty="0" err="1" smtClean="0"/>
            <a:t>ain’t</a:t>
          </a:r>
          <a:r>
            <a:rPr lang="en-US" dirty="0" smtClean="0"/>
            <a:t> worth half-</a:t>
          </a:r>
          <a:r>
            <a:rPr lang="en-US" dirty="0" err="1" smtClean="0"/>
            <a:t>acrown</a:t>
          </a:r>
          <a:endParaRPr lang="el-GR" dirty="0" smtClean="0"/>
        </a:p>
        <a:p>
          <a:r>
            <a:rPr lang="en-US" dirty="0" smtClean="0"/>
            <a:t>now and again, I’ll take my</a:t>
          </a:r>
          <a:endParaRPr lang="el-GR" dirty="0" smtClean="0"/>
        </a:p>
        <a:p>
          <a:r>
            <a:rPr lang="en-US" dirty="0" smtClean="0"/>
            <a:t>belt off and give ’</a:t>
          </a:r>
          <a:r>
            <a:rPr lang="en-US" dirty="0" err="1" smtClean="0"/>
            <a:t>er</a:t>
          </a:r>
          <a:r>
            <a:rPr lang="en-US" dirty="0" smtClean="0"/>
            <a:t> what for!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 custT="1"/>
      <dgm:spPr/>
      <dgm:t>
        <a:bodyPr/>
        <a:lstStyle/>
        <a:p>
          <a:r>
            <a:rPr lang="el-GR" sz="2800" dirty="0" smtClean="0"/>
            <a:t>Ε</a:t>
          </a:r>
          <a:r>
            <a:rPr lang="en-US" sz="2800" dirty="0" err="1" smtClean="0"/>
            <a:t>liza</a:t>
          </a:r>
          <a:endParaRPr lang="el-GR" sz="2800" dirty="0" smtClean="0"/>
        </a:p>
        <a:p>
          <a:r>
            <a:rPr lang="en-US" sz="2800" dirty="0" smtClean="0"/>
            <a:t>Come on, Dover. Move </a:t>
          </a:r>
          <a:r>
            <a:rPr lang="en-US" sz="2800" dirty="0" err="1" smtClean="0"/>
            <a:t>yer</a:t>
          </a:r>
          <a:endParaRPr lang="el-GR" sz="2800" dirty="0" smtClean="0"/>
        </a:p>
        <a:p>
          <a:r>
            <a:rPr lang="en-US" sz="2800" dirty="0" err="1" smtClean="0"/>
            <a:t>bloomin</a:t>
          </a:r>
          <a:r>
            <a:rPr lang="en-US" sz="2800" dirty="0" smtClean="0"/>
            <a:t>’ </a:t>
          </a:r>
          <a:r>
            <a:rPr lang="en-US" sz="2800" dirty="0" err="1" smtClean="0"/>
            <a:t>arse</a:t>
          </a:r>
          <a:r>
            <a:rPr lang="en-US" sz="2800" dirty="0" smtClean="0"/>
            <a:t>!</a:t>
          </a:r>
          <a:endParaRPr lang="el-GR" sz="28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Κούνησε τον πισινό</a:t>
          </a:r>
        </a:p>
        <a:p>
          <a:r>
            <a:rPr lang="el-GR" dirty="0" smtClean="0"/>
            <a:t>σου </a:t>
          </a:r>
          <a:endParaRPr lang="en-US" dirty="0" smtClean="0"/>
        </a:p>
        <a:p>
          <a:r>
            <a:rPr lang="el-GR" dirty="0" smtClean="0"/>
            <a:t>Ντόβερ!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Αν δε δώσει δυό σελίνια,</a:t>
          </a:r>
        </a:p>
        <a:p>
          <a:r>
            <a:rPr lang="el-GR" dirty="0" smtClean="0"/>
            <a:t>θα τη μαυρίσω στο ξύλο.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91199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2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2" custScaleX="199408" custScaleY="20869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97429" custScaleY="229557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1402D2A-4C1D-44E5-BC14-AB8118AF93CF}" type="pres">
      <dgm:prSet presAssocID="{A1D47345-D97D-4E40-8F5F-08D1594C93D0}" presName="Name13" presStyleLbl="parChTrans1D2" presStyleIdx="1" presStyleCnt="2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1" presStyleCnt="2" custScaleX="191591" custScaleY="186245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3A8CEEA6-5BB3-46BD-A3CB-3D7D71A7A476}" type="presOf" srcId="{B36782C1-4912-41D4-AAC0-6270C2D31D1E}" destId="{C9479E7B-6270-4B7A-8B97-556B0DD2EB4C}" srcOrd="0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1AB28D57-A82E-4695-80BE-67CAE6F9C5C9}" type="presOf" srcId="{5140F1FE-1656-4D0D-88CB-19424E442D89}" destId="{31B3E399-A7E0-484F-9D8C-708B4C130C01}" srcOrd="0" destOrd="0" presId="urn:microsoft.com/office/officeart/2005/8/layout/hierarchy3"/>
    <dgm:cxn modelId="{56D83CD5-3E5B-4571-B848-58C1E17B2038}" type="presOf" srcId="{5BB1FEBE-A85E-4429-8836-0EB5FF0B1B23}" destId="{043311BF-BEC3-4A3A-8E36-62842E1D0C70}" srcOrd="1" destOrd="0" presId="urn:microsoft.com/office/officeart/2005/8/layout/hierarchy3"/>
    <dgm:cxn modelId="{F316FE65-A8E4-4045-B36C-9187669DD8FF}" type="presOf" srcId="{E153B96D-DE0F-4B13-9FE1-BB10339C4BDE}" destId="{A33DA455-7E2C-42BC-912E-FF78F6840351}" srcOrd="0" destOrd="0" presId="urn:microsoft.com/office/officeart/2005/8/layout/hierarchy3"/>
    <dgm:cxn modelId="{750F6DFE-63A0-43AD-94F1-8EBB6BABE2CE}" type="presOf" srcId="{E153B96D-DE0F-4B13-9FE1-BB10339C4BDE}" destId="{F89D94AB-31A3-4146-9DAA-23F4416B3C95}" srcOrd="1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A6FBB08C-45D0-4809-86FC-F4E4C644727B}" srcId="{E153B96D-DE0F-4B13-9FE1-BB10339C4BDE}" destId="{B36782C1-4912-41D4-AAC0-6270C2D31D1E}" srcOrd="0" destOrd="0" parTransId="{A1D47345-D97D-4E40-8F5F-08D1594C93D0}" sibTransId="{D35A68B5-BC0C-4BA1-B3DC-A2822CC40BC5}"/>
    <dgm:cxn modelId="{6695516B-4E1B-43EE-8CE6-A4052E05D2BB}" type="presOf" srcId="{A1D47345-D97D-4E40-8F5F-08D1594C93D0}" destId="{61402D2A-4C1D-44E5-BC14-AB8118AF93CF}" srcOrd="0" destOrd="0" presId="urn:microsoft.com/office/officeart/2005/8/layout/hierarchy3"/>
    <dgm:cxn modelId="{733E84C1-11EA-4FBB-B437-37D9C58F505A}" type="presOf" srcId="{1CFD8081-660D-440B-8957-ACF43CECD4AC}" destId="{61A95040-BA7B-4A38-A5C2-4E3F3ABD4190}" srcOrd="0" destOrd="0" presId="urn:microsoft.com/office/officeart/2005/8/layout/hierarchy3"/>
    <dgm:cxn modelId="{3DCAFBAD-75B9-4CA3-B649-BEB63084F22C}" type="presOf" srcId="{5BB1FEBE-A85E-4429-8836-0EB5FF0B1B23}" destId="{8D25B037-15C9-4D89-9665-91630215C6E1}" srcOrd="0" destOrd="0" presId="urn:microsoft.com/office/officeart/2005/8/layout/hierarchy3"/>
    <dgm:cxn modelId="{510DCB0A-8934-4D2B-8A0C-F66740E5C800}" type="presOf" srcId="{9B19CF88-EAD2-474E-B041-D1216B62FEC6}" destId="{2A2C02DD-F905-4C9A-91FD-4F1D29A88569}" srcOrd="0" destOrd="0" presId="urn:microsoft.com/office/officeart/2005/8/layout/hierarchy3"/>
    <dgm:cxn modelId="{6EFA13F3-4559-491A-AC6E-4DACDE442565}" type="presParOf" srcId="{61A95040-BA7B-4A38-A5C2-4E3F3ABD4190}" destId="{556DCE6B-2349-4278-B89D-FB5B112DFBDC}" srcOrd="0" destOrd="0" presId="urn:microsoft.com/office/officeart/2005/8/layout/hierarchy3"/>
    <dgm:cxn modelId="{0A548896-9780-4A95-BB16-96CE091EF2E7}" type="presParOf" srcId="{556DCE6B-2349-4278-B89D-FB5B112DFBDC}" destId="{5E628101-82A6-4020-BED6-36E2A77E5C11}" srcOrd="0" destOrd="0" presId="urn:microsoft.com/office/officeart/2005/8/layout/hierarchy3"/>
    <dgm:cxn modelId="{B8B47379-9F5F-4D76-8CDA-2E2B5061DC79}" type="presParOf" srcId="{5E628101-82A6-4020-BED6-36E2A77E5C11}" destId="{8D25B037-15C9-4D89-9665-91630215C6E1}" srcOrd="0" destOrd="0" presId="urn:microsoft.com/office/officeart/2005/8/layout/hierarchy3"/>
    <dgm:cxn modelId="{A78AF223-E1D3-4165-A199-A9A115182A74}" type="presParOf" srcId="{5E628101-82A6-4020-BED6-36E2A77E5C11}" destId="{043311BF-BEC3-4A3A-8E36-62842E1D0C70}" srcOrd="1" destOrd="0" presId="urn:microsoft.com/office/officeart/2005/8/layout/hierarchy3"/>
    <dgm:cxn modelId="{81F5494A-BFE3-45B2-AFD2-F3DDCFD78E7F}" type="presParOf" srcId="{556DCE6B-2349-4278-B89D-FB5B112DFBDC}" destId="{FB437C81-9C9C-4D52-8336-54CEFB9E4496}" srcOrd="1" destOrd="0" presId="urn:microsoft.com/office/officeart/2005/8/layout/hierarchy3"/>
    <dgm:cxn modelId="{B349197C-AD7E-4813-9FA8-36CD3F6287A6}" type="presParOf" srcId="{FB437C81-9C9C-4D52-8336-54CEFB9E4496}" destId="{2A2C02DD-F905-4C9A-91FD-4F1D29A88569}" srcOrd="0" destOrd="0" presId="urn:microsoft.com/office/officeart/2005/8/layout/hierarchy3"/>
    <dgm:cxn modelId="{2B552B29-12E7-4D75-A51F-18214F8A2B88}" type="presParOf" srcId="{FB437C81-9C9C-4D52-8336-54CEFB9E4496}" destId="{31B3E399-A7E0-484F-9D8C-708B4C130C01}" srcOrd="1" destOrd="0" presId="urn:microsoft.com/office/officeart/2005/8/layout/hierarchy3"/>
    <dgm:cxn modelId="{8E402160-08A4-4E79-8696-90BE02668BE1}" type="presParOf" srcId="{61A95040-BA7B-4A38-A5C2-4E3F3ABD4190}" destId="{3D2DF4E1-0CE6-4387-A9AD-61BF54682263}" srcOrd="1" destOrd="0" presId="urn:microsoft.com/office/officeart/2005/8/layout/hierarchy3"/>
    <dgm:cxn modelId="{67F43B70-9823-4731-A3E0-9C16554B11F1}" type="presParOf" srcId="{3D2DF4E1-0CE6-4387-A9AD-61BF54682263}" destId="{58A9C13B-791E-42C6-9D07-4839CE5D9EBB}" srcOrd="0" destOrd="0" presId="urn:microsoft.com/office/officeart/2005/8/layout/hierarchy3"/>
    <dgm:cxn modelId="{A0CA12F6-480F-4DA1-9274-86D4AEBA6C38}" type="presParOf" srcId="{58A9C13B-791E-42C6-9D07-4839CE5D9EBB}" destId="{A33DA455-7E2C-42BC-912E-FF78F6840351}" srcOrd="0" destOrd="0" presId="urn:microsoft.com/office/officeart/2005/8/layout/hierarchy3"/>
    <dgm:cxn modelId="{1CA54DAF-DF3C-41A5-8D49-45B80416A6BE}" type="presParOf" srcId="{58A9C13B-791E-42C6-9D07-4839CE5D9EBB}" destId="{F89D94AB-31A3-4146-9DAA-23F4416B3C95}" srcOrd="1" destOrd="0" presId="urn:microsoft.com/office/officeart/2005/8/layout/hierarchy3"/>
    <dgm:cxn modelId="{2A49BA31-6C83-4D6E-9EE1-4267701B1D55}" type="presParOf" srcId="{3D2DF4E1-0CE6-4387-A9AD-61BF54682263}" destId="{80DB2136-1E2A-4F5F-BE15-8C8C476E43DF}" srcOrd="1" destOrd="0" presId="urn:microsoft.com/office/officeart/2005/8/layout/hierarchy3"/>
    <dgm:cxn modelId="{211A0426-1D53-4DBF-849C-4259711E81F5}" type="presParOf" srcId="{80DB2136-1E2A-4F5F-BE15-8C8C476E43DF}" destId="{61402D2A-4C1D-44E5-BC14-AB8118AF93CF}" srcOrd="0" destOrd="0" presId="urn:microsoft.com/office/officeart/2005/8/layout/hierarchy3"/>
    <dgm:cxn modelId="{1EE358F2-1476-4561-B26B-F4EBDDE969A1}" type="presParOf" srcId="{80DB2136-1E2A-4F5F-BE15-8C8C476E43DF}" destId="{C9479E7B-6270-4B7A-8B97-556B0DD2EB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Ah-ah-ah-</a:t>
          </a:r>
          <a:r>
            <a:rPr lang="en-US" dirty="0" err="1" smtClean="0"/>
            <a:t>ow</a:t>
          </a:r>
          <a:r>
            <a:rPr lang="en-US" dirty="0" smtClean="0"/>
            <a:t>-</a:t>
          </a:r>
          <a:r>
            <a:rPr lang="en-US" dirty="0" err="1" smtClean="0"/>
            <a:t>ow</a:t>
          </a:r>
          <a:r>
            <a:rPr lang="en-US" dirty="0" smtClean="0"/>
            <a:t>-</a:t>
          </a:r>
          <a:r>
            <a:rPr lang="en-US" dirty="0" err="1" smtClean="0"/>
            <a:t>ow</a:t>
          </a:r>
          <a:r>
            <a:rPr lang="en-US" dirty="0" smtClean="0"/>
            <a:t>-</a:t>
          </a:r>
          <a:r>
            <a:rPr lang="en-US" dirty="0" err="1" smtClean="0"/>
            <a:t>oo</a:t>
          </a:r>
          <a:r>
            <a:rPr lang="en-US" dirty="0" smtClean="0"/>
            <a:t>! I won’t</a:t>
          </a:r>
          <a:endParaRPr lang="el-GR" dirty="0" smtClean="0"/>
        </a:p>
        <a:p>
          <a:r>
            <a:rPr lang="en-US" dirty="0" smtClean="0"/>
            <a:t>be called a baggage, not when I’m</a:t>
          </a:r>
          <a:endParaRPr lang="el-GR" dirty="0" smtClean="0"/>
        </a:p>
        <a:p>
          <a:r>
            <a:rPr lang="en-US" dirty="0" smtClean="0"/>
            <a:t>offered to pay like any lady.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Μη μιλάτε έτσι.</a:t>
          </a:r>
        </a:p>
        <a:p>
          <a:r>
            <a:rPr lang="el-GR" dirty="0" smtClean="0"/>
            <a:t>Πληρώνω σαν κυρία.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1" custScaleX="316347" custScaleY="224987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1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2A2C02DD-F905-4C9A-91FD-4F1D29A88569}" type="pres">
      <dgm:prSet presAssocID="{9B19CF88-EAD2-474E-B041-D1216B62FEC6}" presName="Name13" presStyleLbl="parChTrans1D2" presStyleIdx="0" presStyleCnt="1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0" presStyleCnt="1" custScaleX="326391" custScaleY="13939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5718C99-D3EE-4017-8925-F635AB25DA2F}" type="presOf" srcId="{1CFD8081-660D-440B-8957-ACF43CECD4AC}" destId="{61A95040-BA7B-4A38-A5C2-4E3F3ABD4190}" srcOrd="0" destOrd="0" presId="urn:microsoft.com/office/officeart/2005/8/layout/hierarchy3"/>
    <dgm:cxn modelId="{7B6E414F-5985-4325-89A0-CB8BC8E930BE}" srcId="{5BB1FEBE-A85E-4429-8836-0EB5FF0B1B23}" destId="{5140F1FE-1656-4D0D-88CB-19424E442D89}" srcOrd="0" destOrd="0" parTransId="{9B19CF88-EAD2-474E-B041-D1216B62FEC6}" sibTransId="{0DEFC97E-F137-425B-B6CA-0F6D78206E9E}"/>
    <dgm:cxn modelId="{DB1416E1-D542-4522-B1B4-FFE8E2E87E5E}" type="presOf" srcId="{5BB1FEBE-A85E-4429-8836-0EB5FF0B1B23}" destId="{043311BF-BEC3-4A3A-8E36-62842E1D0C70}" srcOrd="1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2F0138ED-E4BF-4AEB-97A8-B46913625946}" type="presOf" srcId="{9B19CF88-EAD2-474E-B041-D1216B62FEC6}" destId="{2A2C02DD-F905-4C9A-91FD-4F1D29A88569}" srcOrd="0" destOrd="0" presId="urn:microsoft.com/office/officeart/2005/8/layout/hierarchy3"/>
    <dgm:cxn modelId="{412BBEC4-340B-4820-8C70-9EA361F90BCA}" type="presOf" srcId="{5140F1FE-1656-4D0D-88CB-19424E442D89}" destId="{31B3E399-A7E0-484F-9D8C-708B4C130C01}" srcOrd="0" destOrd="0" presId="urn:microsoft.com/office/officeart/2005/8/layout/hierarchy3"/>
    <dgm:cxn modelId="{2057A405-BC73-4EC2-B565-0C975B8FD6D4}" type="presOf" srcId="{5BB1FEBE-A85E-4429-8836-0EB5FF0B1B23}" destId="{8D25B037-15C9-4D89-9665-91630215C6E1}" srcOrd="0" destOrd="0" presId="urn:microsoft.com/office/officeart/2005/8/layout/hierarchy3"/>
    <dgm:cxn modelId="{161F81AC-0A3B-4D03-ABF7-89894974E572}" type="presParOf" srcId="{61A95040-BA7B-4A38-A5C2-4E3F3ABD4190}" destId="{556DCE6B-2349-4278-B89D-FB5B112DFBDC}" srcOrd="0" destOrd="0" presId="urn:microsoft.com/office/officeart/2005/8/layout/hierarchy3"/>
    <dgm:cxn modelId="{91BEF484-4E7D-47BB-AD8E-FB13D6BA19EA}" type="presParOf" srcId="{556DCE6B-2349-4278-B89D-FB5B112DFBDC}" destId="{5E628101-82A6-4020-BED6-36E2A77E5C11}" srcOrd="0" destOrd="0" presId="urn:microsoft.com/office/officeart/2005/8/layout/hierarchy3"/>
    <dgm:cxn modelId="{D41E4CE6-27C2-4639-B37C-D0454DDD8647}" type="presParOf" srcId="{5E628101-82A6-4020-BED6-36E2A77E5C11}" destId="{8D25B037-15C9-4D89-9665-91630215C6E1}" srcOrd="0" destOrd="0" presId="urn:microsoft.com/office/officeart/2005/8/layout/hierarchy3"/>
    <dgm:cxn modelId="{2B6D9449-982E-4254-86EB-B93F27A361CB}" type="presParOf" srcId="{5E628101-82A6-4020-BED6-36E2A77E5C11}" destId="{043311BF-BEC3-4A3A-8E36-62842E1D0C70}" srcOrd="1" destOrd="0" presId="urn:microsoft.com/office/officeart/2005/8/layout/hierarchy3"/>
    <dgm:cxn modelId="{8037F3EB-52BA-4EA8-A59C-D48C8BC52E3B}" type="presParOf" srcId="{556DCE6B-2349-4278-B89D-FB5B112DFBDC}" destId="{FB437C81-9C9C-4D52-8336-54CEFB9E4496}" srcOrd="1" destOrd="0" presId="urn:microsoft.com/office/officeart/2005/8/layout/hierarchy3"/>
    <dgm:cxn modelId="{86A812B9-B2BB-4471-A2F2-3A6236A4A62C}" type="presParOf" srcId="{FB437C81-9C9C-4D52-8336-54CEFB9E4496}" destId="{2A2C02DD-F905-4C9A-91FD-4F1D29A88569}" srcOrd="0" destOrd="0" presId="urn:microsoft.com/office/officeart/2005/8/layout/hierarchy3"/>
    <dgm:cxn modelId="{D5F499DC-77B4-4CC8-BCB1-639A78856C33}" type="presParOf" srcId="{FB437C81-9C9C-4D52-8336-54CEFB9E4496}" destId="{31B3E399-A7E0-484F-9D8C-708B4C130C0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236CB-6E36-46F4-8133-556B50A6B7C9}">
      <dsp:nvSpPr>
        <dsp:cNvPr id="0" name=""/>
        <dsp:cNvSpPr/>
      </dsp:nvSpPr>
      <dsp:spPr>
        <a:xfrm rot="16200000">
          <a:off x="-1366816" y="1368638"/>
          <a:ext cx="4525963" cy="178868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8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Shaw’s version of </a:t>
          </a:r>
          <a:r>
            <a:rPr lang="el-GR" sz="2400" kern="1200" dirty="0" smtClean="0"/>
            <a:t>‘</a:t>
          </a:r>
          <a:r>
            <a:rPr lang="en-US" sz="2400" kern="1200" dirty="0" smtClean="0"/>
            <a:t>Pygmalion</a:t>
          </a:r>
          <a:r>
            <a:rPr lang="el-GR" sz="2400" kern="1200" dirty="0" smtClean="0"/>
            <a:t>’</a:t>
          </a:r>
          <a:endParaRPr lang="el-GR" sz="2400" kern="1200" dirty="0"/>
        </a:p>
      </dsp:txBody>
      <dsp:txXfrm rot="5400000">
        <a:off x="1823" y="905192"/>
        <a:ext cx="1788685" cy="2715577"/>
      </dsp:txXfrm>
    </dsp:sp>
    <dsp:sp modelId="{56DD9092-3944-40D2-8119-F689667EB80C}">
      <dsp:nvSpPr>
        <dsp:cNvPr id="0" name=""/>
        <dsp:cNvSpPr/>
      </dsp:nvSpPr>
      <dsp:spPr>
        <a:xfrm rot="16200000">
          <a:off x="556020" y="1368638"/>
          <a:ext cx="4525963" cy="178868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8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 1958 rendering of the play for the Greek stage (by M. </a:t>
          </a:r>
          <a:r>
            <a:rPr lang="en-US" sz="2400" kern="1200" dirty="0" err="1" smtClean="0"/>
            <a:t>Ploritis</a:t>
          </a:r>
          <a:r>
            <a:rPr lang="en-US" sz="2400" kern="1200" dirty="0" smtClean="0"/>
            <a:t>),</a:t>
          </a:r>
          <a:endParaRPr lang="el-GR" sz="2400" kern="1200" dirty="0"/>
        </a:p>
      </dsp:txBody>
      <dsp:txXfrm rot="5400000">
        <a:off x="1924659" y="905192"/>
        <a:ext cx="1788685" cy="2715577"/>
      </dsp:txXfrm>
    </dsp:sp>
    <dsp:sp modelId="{E7B4E5DB-1A3E-4489-B762-7D09EDD5DAFF}">
      <dsp:nvSpPr>
        <dsp:cNvPr id="0" name=""/>
        <dsp:cNvSpPr/>
      </dsp:nvSpPr>
      <dsp:spPr>
        <a:xfrm rot="16200000">
          <a:off x="2478856" y="1368638"/>
          <a:ext cx="4525963" cy="178868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8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script of Cukor’s 1964 film adaptation of My Fair Lady</a:t>
          </a:r>
          <a:endParaRPr lang="el-GR" sz="2400" kern="1200" dirty="0"/>
        </a:p>
      </dsp:txBody>
      <dsp:txXfrm rot="5400000">
        <a:off x="3847495" y="905192"/>
        <a:ext cx="1788685" cy="2715577"/>
      </dsp:txXfrm>
    </dsp:sp>
    <dsp:sp modelId="{B657E184-C7EF-4E03-9896-132A674881AD}">
      <dsp:nvSpPr>
        <dsp:cNvPr id="0" name=""/>
        <dsp:cNvSpPr/>
      </dsp:nvSpPr>
      <dsp:spPr>
        <a:xfrm rot="16200000">
          <a:off x="4401693" y="1368638"/>
          <a:ext cx="4525963" cy="178868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8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Greek subtitles (produced by Home Video Hellas, HVH)</a:t>
          </a:r>
          <a:endParaRPr lang="el-GR" sz="2400" kern="1200" dirty="0"/>
        </a:p>
      </dsp:txBody>
      <dsp:txXfrm rot="5400000">
        <a:off x="5770332" y="905192"/>
        <a:ext cx="1788685" cy="27155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B9705-DA96-4709-AE11-7CA7076DCDE7}">
      <dsp:nvSpPr>
        <dsp:cNvPr id="0" name=""/>
        <dsp:cNvSpPr/>
      </dsp:nvSpPr>
      <dsp:spPr>
        <a:xfrm>
          <a:off x="2568" y="117659"/>
          <a:ext cx="250407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1a/b</a:t>
          </a:r>
          <a:endParaRPr lang="el-GR" sz="2500" kern="1200" dirty="0"/>
        </a:p>
      </dsp:txBody>
      <dsp:txXfrm>
        <a:off x="2568" y="117659"/>
        <a:ext cx="2504070" cy="720000"/>
      </dsp:txXfrm>
    </dsp:sp>
    <dsp:sp modelId="{C76E00EC-82C1-4BE9-86AD-1BA8A0D79F98}">
      <dsp:nvSpPr>
        <dsp:cNvPr id="0" name=""/>
        <dsp:cNvSpPr/>
      </dsp:nvSpPr>
      <dsp:spPr>
        <a:xfrm>
          <a:off x="2568" y="837659"/>
          <a:ext cx="2504070" cy="3570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και θα είσαι άξια της</a:t>
          </a:r>
          <a:r>
            <a:rPr lang="en-US" sz="2500" kern="1200" dirty="0" smtClean="0"/>
            <a:t> </a:t>
          </a:r>
          <a:r>
            <a:rPr lang="el-GR" sz="2500" kern="1200" dirty="0" smtClean="0"/>
            <a:t>μοίρας σου</a:t>
          </a:r>
          <a:endParaRPr lang="el-G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και θα είσαι να σε κλαίν’ οι</a:t>
          </a:r>
          <a:r>
            <a:rPr lang="en-US" sz="2500" kern="1200" dirty="0" smtClean="0"/>
            <a:t> </a:t>
          </a:r>
          <a:r>
            <a:rPr lang="el-GR" sz="2500" kern="1200" dirty="0" smtClean="0"/>
            <a:t>ρέγγες!</a:t>
          </a:r>
          <a:endParaRPr lang="el-GR" sz="2500" kern="1200" dirty="0"/>
        </a:p>
      </dsp:txBody>
      <dsp:txXfrm>
        <a:off x="2568" y="837659"/>
        <a:ext cx="2504070" cy="3570644"/>
      </dsp:txXfrm>
    </dsp:sp>
    <dsp:sp modelId="{4E80651B-868E-4C2F-A675-BE9688F6763A}">
      <dsp:nvSpPr>
        <dsp:cNvPr id="0" name=""/>
        <dsp:cNvSpPr/>
      </dsp:nvSpPr>
      <dsp:spPr>
        <a:xfrm>
          <a:off x="2857208" y="117659"/>
          <a:ext cx="250407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2a/b</a:t>
          </a:r>
          <a:endParaRPr lang="el-GR" sz="2500" kern="1200" dirty="0"/>
        </a:p>
      </dsp:txBody>
      <dsp:txXfrm>
        <a:off x="2857208" y="117659"/>
        <a:ext cx="2504070" cy="720000"/>
      </dsp:txXfrm>
    </dsp:sp>
    <dsp:sp modelId="{B1F0FBDD-5EE9-4AF9-9D6F-2960EA2AE21F}">
      <dsp:nvSpPr>
        <dsp:cNvPr id="0" name=""/>
        <dsp:cNvSpPr/>
      </dsp:nvSpPr>
      <dsp:spPr>
        <a:xfrm>
          <a:off x="2857208" y="837659"/>
          <a:ext cx="2504070" cy="3570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Αν δε δώσει δυό σελίνια</a:t>
          </a:r>
          <a:r>
            <a:rPr lang="en-US" sz="2500" kern="1200" dirty="0" smtClean="0"/>
            <a:t> </a:t>
          </a:r>
          <a:r>
            <a:rPr lang="el-GR" sz="2500" kern="1200" dirty="0" smtClean="0"/>
            <a:t>θα τη μαυρίσω στο ξύλο</a:t>
          </a:r>
          <a:endParaRPr lang="el-G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Αν δε δώσει δυό σελίνια</a:t>
          </a:r>
          <a:r>
            <a:rPr lang="en-US" sz="2500" kern="1200" dirty="0" smtClean="0"/>
            <a:t> </a:t>
          </a:r>
          <a:r>
            <a:rPr lang="el-GR" sz="2500" kern="1200" dirty="0" smtClean="0"/>
            <a:t>ούτε ψύλλος στον κόρφο της</a:t>
          </a:r>
          <a:endParaRPr lang="el-GR" sz="2500" kern="1200" dirty="0"/>
        </a:p>
      </dsp:txBody>
      <dsp:txXfrm>
        <a:off x="2857208" y="837659"/>
        <a:ext cx="2504070" cy="3570644"/>
      </dsp:txXfrm>
    </dsp:sp>
    <dsp:sp modelId="{757D2FEB-8EC6-43BA-B0E7-3C4B513BA9E8}">
      <dsp:nvSpPr>
        <dsp:cNvPr id="0" name=""/>
        <dsp:cNvSpPr/>
      </dsp:nvSpPr>
      <dsp:spPr>
        <a:xfrm>
          <a:off x="5711849" y="117659"/>
          <a:ext cx="250407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3a/b</a:t>
          </a:r>
          <a:endParaRPr lang="el-GR" sz="2500" kern="1200" dirty="0"/>
        </a:p>
      </dsp:txBody>
      <dsp:txXfrm>
        <a:off x="5711849" y="117659"/>
        <a:ext cx="2504070" cy="720000"/>
      </dsp:txXfrm>
    </dsp:sp>
    <dsp:sp modelId="{CC20C0E0-2AE7-42CB-A2D4-7DC7AC62D2B3}">
      <dsp:nvSpPr>
        <dsp:cNvPr id="0" name=""/>
        <dsp:cNvSpPr/>
      </dsp:nvSpPr>
      <dsp:spPr>
        <a:xfrm>
          <a:off x="5711849" y="837659"/>
          <a:ext cx="2504070" cy="3570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Ντόβερ, κούνα τον πισινό</a:t>
          </a:r>
          <a:r>
            <a:rPr lang="en-US" sz="2500" kern="1200" dirty="0" smtClean="0"/>
            <a:t> </a:t>
          </a:r>
          <a:r>
            <a:rPr lang="el-GR" sz="2500" kern="1200" dirty="0" smtClean="0"/>
            <a:t>σου!</a:t>
          </a:r>
          <a:endParaRPr lang="el-G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500" kern="1200" dirty="0" smtClean="0"/>
            <a:t>Ντόβερ, πάρ’τα πόδια σου,</a:t>
          </a:r>
          <a:r>
            <a:rPr lang="en-US" sz="2500" kern="1200" dirty="0" smtClean="0"/>
            <a:t> </a:t>
          </a:r>
          <a:r>
            <a:rPr lang="el-GR" sz="2500" kern="1200" dirty="0" smtClean="0"/>
            <a:t>ρε ...</a:t>
          </a:r>
          <a:endParaRPr lang="el-GR" sz="2500" kern="1200" dirty="0"/>
        </a:p>
      </dsp:txBody>
      <dsp:txXfrm>
        <a:off x="5711849" y="837659"/>
        <a:ext cx="2504070" cy="35706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2155" y="110956"/>
          <a:ext cx="7009405" cy="22726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Higgins: Do you mean to say you’d sell your</a:t>
          </a:r>
          <a:endParaRPr lang="el-GR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daughter for 50 pounds? Have you no</a:t>
          </a:r>
          <a:endParaRPr lang="el-GR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morals man?</a:t>
          </a:r>
          <a:endParaRPr lang="el-GR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Doolittle: No, no. Can’t afford them, governor.</a:t>
          </a:r>
          <a:endParaRPr lang="el-GR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Neither could you if you was as poor</a:t>
          </a:r>
          <a:endParaRPr lang="el-GR" sz="2200" kern="1200" dirty="0"/>
        </a:p>
      </dsp:txBody>
      <dsp:txXfrm>
        <a:off x="68717" y="177518"/>
        <a:ext cx="6876281" cy="2139484"/>
      </dsp:txXfrm>
    </dsp:sp>
    <dsp:sp modelId="{2A2C02DD-F905-4C9A-91FD-4F1D29A88569}">
      <dsp:nvSpPr>
        <dsp:cNvPr id="0" name=""/>
        <dsp:cNvSpPr/>
      </dsp:nvSpPr>
      <dsp:spPr>
        <a:xfrm>
          <a:off x="703095" y="2383565"/>
          <a:ext cx="700940" cy="1170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180"/>
              </a:lnTo>
              <a:lnTo>
                <a:pt x="700940" y="117018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1404036" y="2692484"/>
          <a:ext cx="6453024" cy="17225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/>
            <a:t>Θα πουλήσεις την κόρη σου;</a:t>
          </a:r>
          <a:r>
            <a:rPr lang="en-US" sz="3200" kern="1200" dirty="0" smtClean="0"/>
            <a:t> </a:t>
          </a:r>
          <a:r>
            <a:rPr lang="el-GR" sz="3200" kern="1200" dirty="0" smtClean="0"/>
            <a:t>Είσαι τελείως ανήθικος;</a:t>
          </a:r>
          <a:r>
            <a:rPr lang="en-US" sz="3200" kern="1200" dirty="0" smtClean="0"/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/>
            <a:t>Η ηθική δεν είναι</a:t>
          </a:r>
          <a:r>
            <a:rPr lang="en-US" sz="3200" kern="1200" dirty="0" smtClean="0"/>
            <a:t> </a:t>
          </a:r>
          <a:r>
            <a:rPr lang="el-GR" sz="3200" kern="1200" dirty="0" smtClean="0"/>
            <a:t>για τους φτωχούς.</a:t>
          </a:r>
          <a:endParaRPr lang="el-GR" sz="3200" kern="1200" dirty="0"/>
        </a:p>
      </dsp:txBody>
      <dsp:txXfrm>
        <a:off x="1454487" y="2742935"/>
        <a:ext cx="6352122" cy="16216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09987-617F-4201-89CC-7D4C4E57EF17}">
      <dsp:nvSpPr>
        <dsp:cNvPr id="0" name=""/>
        <dsp:cNvSpPr/>
      </dsp:nvSpPr>
      <dsp:spPr>
        <a:xfrm>
          <a:off x="0" y="0"/>
          <a:ext cx="6172200" cy="1083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Addressees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(participants directly addressed)</a:t>
          </a:r>
          <a:endParaRPr lang="el-GR" sz="2100" kern="1200" dirty="0"/>
        </a:p>
      </dsp:txBody>
      <dsp:txXfrm>
        <a:off x="31736" y="31736"/>
        <a:ext cx="4911425" cy="1020059"/>
      </dsp:txXfrm>
    </dsp:sp>
    <dsp:sp modelId="{E4B81BC1-69ED-44E1-BCE6-9CE4AEF7739C}">
      <dsp:nvSpPr>
        <dsp:cNvPr id="0" name=""/>
        <dsp:cNvSpPr/>
      </dsp:nvSpPr>
      <dsp:spPr>
        <a:xfrm>
          <a:off x="516921" y="1280537"/>
          <a:ext cx="6172200" cy="1083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Auditors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(not being directly addressed)</a:t>
          </a:r>
          <a:endParaRPr lang="el-GR" sz="2100" kern="1200" dirty="0"/>
        </a:p>
      </dsp:txBody>
      <dsp:txXfrm>
        <a:off x="548657" y="1312273"/>
        <a:ext cx="4887510" cy="1020059"/>
      </dsp:txXfrm>
    </dsp:sp>
    <dsp:sp modelId="{D5844695-CC30-4F04-B952-36C87DEC0BFF}">
      <dsp:nvSpPr>
        <dsp:cNvPr id="0" name=""/>
        <dsp:cNvSpPr/>
      </dsp:nvSpPr>
      <dsp:spPr>
        <a:xfrm>
          <a:off x="1026128" y="2561074"/>
          <a:ext cx="6172200" cy="1083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Overhearers</a:t>
          </a:r>
          <a:r>
            <a:rPr lang="en-US" sz="2100" kern="1200" dirty="0" smtClean="0"/>
            <a:t>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(not ratified participants)</a:t>
          </a:r>
          <a:endParaRPr lang="el-GR" sz="2100" kern="1200" dirty="0"/>
        </a:p>
      </dsp:txBody>
      <dsp:txXfrm>
        <a:off x="1057864" y="2592810"/>
        <a:ext cx="4895225" cy="1020059"/>
      </dsp:txXfrm>
    </dsp:sp>
    <dsp:sp modelId="{89BCD232-6E7B-4671-9874-896B2B13C64C}">
      <dsp:nvSpPr>
        <dsp:cNvPr id="0" name=""/>
        <dsp:cNvSpPr/>
      </dsp:nvSpPr>
      <dsp:spPr>
        <a:xfrm>
          <a:off x="1543049" y="3841612"/>
          <a:ext cx="6172200" cy="1083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Eavesdroppers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(of whose presence the speaker is unaware)</a:t>
          </a:r>
          <a:endParaRPr lang="el-GR" sz="2100" kern="1200" dirty="0"/>
        </a:p>
      </dsp:txBody>
      <dsp:txXfrm>
        <a:off x="1574785" y="3873348"/>
        <a:ext cx="4887510" cy="1020059"/>
      </dsp:txXfrm>
    </dsp:sp>
    <dsp:sp modelId="{164365A6-D63B-4404-9853-598968FA69FF}">
      <dsp:nvSpPr>
        <dsp:cNvPr id="0" name=""/>
        <dsp:cNvSpPr/>
      </dsp:nvSpPr>
      <dsp:spPr>
        <a:xfrm>
          <a:off x="5467904" y="829886"/>
          <a:ext cx="704295" cy="704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200" kern="1200"/>
        </a:p>
      </dsp:txBody>
      <dsp:txXfrm>
        <a:off x="5626370" y="829886"/>
        <a:ext cx="387363" cy="529982"/>
      </dsp:txXfrm>
    </dsp:sp>
    <dsp:sp modelId="{50BEE953-8861-4044-A4E0-366E14A3787F}">
      <dsp:nvSpPr>
        <dsp:cNvPr id="0" name=""/>
        <dsp:cNvSpPr/>
      </dsp:nvSpPr>
      <dsp:spPr>
        <a:xfrm>
          <a:off x="5984826" y="2110424"/>
          <a:ext cx="704295" cy="704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200" kern="1200"/>
        </a:p>
      </dsp:txBody>
      <dsp:txXfrm>
        <a:off x="6143292" y="2110424"/>
        <a:ext cx="387363" cy="529982"/>
      </dsp:txXfrm>
    </dsp:sp>
    <dsp:sp modelId="{7E0DC429-3D44-4A7D-9E60-C0C8A91D2D67}">
      <dsp:nvSpPr>
        <dsp:cNvPr id="0" name=""/>
        <dsp:cNvSpPr/>
      </dsp:nvSpPr>
      <dsp:spPr>
        <a:xfrm>
          <a:off x="6494032" y="3390961"/>
          <a:ext cx="704295" cy="7042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200" kern="1200"/>
        </a:p>
      </dsp:txBody>
      <dsp:txXfrm>
        <a:off x="6652498" y="3390961"/>
        <a:ext cx="387363" cy="529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F2993-2354-4DE0-970A-36930296A1BF}">
      <dsp:nvSpPr>
        <dsp:cNvPr id="0" name=""/>
        <dsp:cNvSpPr/>
      </dsp:nvSpPr>
      <dsp:spPr>
        <a:xfrm>
          <a:off x="3557138" y="144012"/>
          <a:ext cx="3499653" cy="18484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malapropisms</a:t>
          </a:r>
          <a:endParaRPr lang="el-G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syntactically incorrect language</a:t>
          </a:r>
          <a:endParaRPr lang="el-GR" sz="2600" kern="1200" dirty="0"/>
        </a:p>
      </dsp:txBody>
      <dsp:txXfrm>
        <a:off x="3557138" y="375062"/>
        <a:ext cx="2806503" cy="1386301"/>
      </dsp:txXfrm>
    </dsp:sp>
    <dsp:sp modelId="{A1288DCF-B6CD-44E6-B4E6-8885F6DB30F8}">
      <dsp:nvSpPr>
        <dsp:cNvPr id="0" name=""/>
        <dsp:cNvSpPr/>
      </dsp:nvSpPr>
      <dsp:spPr>
        <a:xfrm>
          <a:off x="792006" y="3331"/>
          <a:ext cx="2765131" cy="2129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non-permanent</a:t>
          </a:r>
          <a:endParaRPr lang="el-GR" sz="3600" kern="1200" dirty="0"/>
        </a:p>
      </dsp:txBody>
      <dsp:txXfrm>
        <a:off x="895972" y="107297"/>
        <a:ext cx="2557199" cy="1921831"/>
      </dsp:txXfrm>
    </dsp:sp>
    <dsp:sp modelId="{A23398A2-661F-438A-9A1C-81C318182B46}">
      <dsp:nvSpPr>
        <dsp:cNvPr id="0" name=""/>
        <dsp:cNvSpPr/>
      </dsp:nvSpPr>
      <dsp:spPr>
        <a:xfrm>
          <a:off x="3485133" y="2520276"/>
          <a:ext cx="3499653" cy="18905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animal metaphor</a:t>
          </a:r>
          <a:endParaRPr lang="el-G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….</a:t>
          </a:r>
          <a:endParaRPr lang="el-GR" sz="2600" kern="1200" dirty="0"/>
        </a:p>
      </dsp:txBody>
      <dsp:txXfrm>
        <a:off x="3485133" y="2756592"/>
        <a:ext cx="2790704" cy="1417899"/>
      </dsp:txXfrm>
    </dsp:sp>
    <dsp:sp modelId="{5BE3C2D0-A1CB-4097-A31B-64CE77D90687}">
      <dsp:nvSpPr>
        <dsp:cNvPr id="0" name=""/>
        <dsp:cNvSpPr/>
      </dsp:nvSpPr>
      <dsp:spPr>
        <a:xfrm>
          <a:off x="864011" y="2408453"/>
          <a:ext cx="2621121" cy="21141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permanent</a:t>
          </a:r>
          <a:endParaRPr lang="el-GR" sz="3600" kern="1200" dirty="0"/>
        </a:p>
      </dsp:txBody>
      <dsp:txXfrm>
        <a:off x="967217" y="2511659"/>
        <a:ext cx="2414709" cy="1907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756" y="637138"/>
          <a:ext cx="3683312" cy="1756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Eliza: You’re no gentleman, you’re not,</a:t>
          </a:r>
          <a:endParaRPr lang="el-G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 talk of such things. I’m a good</a:t>
          </a:r>
          <a:endParaRPr lang="el-G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girl, I am.</a:t>
          </a:r>
          <a:endParaRPr lang="el-GR" sz="2000" kern="1200" dirty="0"/>
        </a:p>
      </dsp:txBody>
      <dsp:txXfrm>
        <a:off x="53215" y="688597"/>
        <a:ext cx="3580394" cy="1654014"/>
      </dsp:txXfrm>
    </dsp:sp>
    <dsp:sp modelId="{2A2C02DD-F905-4C9A-91FD-4F1D29A88569}">
      <dsp:nvSpPr>
        <dsp:cNvPr id="0" name=""/>
        <dsp:cNvSpPr/>
      </dsp:nvSpPr>
      <dsp:spPr>
        <a:xfrm>
          <a:off x="370087" y="2394070"/>
          <a:ext cx="368331" cy="85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055"/>
              </a:lnTo>
              <a:lnTo>
                <a:pt x="368331" y="858055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38418" y="2634873"/>
          <a:ext cx="3073162" cy="12345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Οι κύριοι δε λένε τέτοια</a:t>
          </a:r>
          <a:r>
            <a:rPr lang="en-US" sz="2300" kern="1200" dirty="0" smtClean="0"/>
            <a:t>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Είμαι τίμιο κορίτσι.</a:t>
          </a:r>
          <a:endParaRPr lang="el-GR" sz="2300" kern="1200" dirty="0"/>
        </a:p>
      </dsp:txBody>
      <dsp:txXfrm>
        <a:off x="774575" y="2671030"/>
        <a:ext cx="3000848" cy="1162189"/>
      </dsp:txXfrm>
    </dsp:sp>
    <dsp:sp modelId="{A33DA455-7E2C-42BC-912E-FF78F6840351}">
      <dsp:nvSpPr>
        <dsp:cNvPr id="0" name=""/>
        <dsp:cNvSpPr/>
      </dsp:nvSpPr>
      <dsp:spPr>
        <a:xfrm>
          <a:off x="4166676" y="637138"/>
          <a:ext cx="3690459" cy="1721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Them she lived with could have</a:t>
          </a:r>
          <a:endParaRPr lang="el-G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killed her for a hat pin.</a:t>
          </a:r>
          <a:endParaRPr lang="el-GR" sz="2000" kern="1200" dirty="0"/>
        </a:p>
      </dsp:txBody>
      <dsp:txXfrm>
        <a:off x="4217099" y="687561"/>
        <a:ext cx="3589613" cy="1620716"/>
      </dsp:txXfrm>
    </dsp:sp>
    <dsp:sp modelId="{61402D2A-4C1D-44E5-BC14-AB8118AF93CF}">
      <dsp:nvSpPr>
        <dsp:cNvPr id="0" name=""/>
        <dsp:cNvSpPr/>
      </dsp:nvSpPr>
      <dsp:spPr>
        <a:xfrm>
          <a:off x="4535722" y="2358700"/>
          <a:ext cx="310790" cy="859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717"/>
              </a:lnTo>
              <a:lnTo>
                <a:pt x="310790" y="859717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46513" y="2573757"/>
          <a:ext cx="2952691" cy="12893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Θα την σκότωναν ακόμη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/>
            <a:t>και για μια φουρκέτα</a:t>
          </a:r>
          <a:endParaRPr lang="el-GR" sz="2300" kern="1200" dirty="0"/>
        </a:p>
      </dsp:txBody>
      <dsp:txXfrm>
        <a:off x="4884276" y="2611520"/>
        <a:ext cx="2877165" cy="1213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038" y="418440"/>
          <a:ext cx="3631951" cy="2136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 woman who utters such disgusting and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depressing noise has no right to be anywhere,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 right to live…</a:t>
          </a:r>
          <a:endParaRPr lang="el-GR" sz="2400" kern="1200" dirty="0"/>
        </a:p>
      </dsp:txBody>
      <dsp:txXfrm>
        <a:off x="63625" y="481027"/>
        <a:ext cx="3506777" cy="2011714"/>
      </dsp:txXfrm>
    </dsp:sp>
    <dsp:sp modelId="{2A2C02DD-F905-4C9A-91FD-4F1D29A88569}">
      <dsp:nvSpPr>
        <dsp:cNvPr id="0" name=""/>
        <dsp:cNvSpPr/>
      </dsp:nvSpPr>
      <dsp:spPr>
        <a:xfrm>
          <a:off x="364234" y="2555329"/>
          <a:ext cx="363195" cy="84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090"/>
              </a:lnTo>
              <a:lnTo>
                <a:pt x="363195" y="84609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27429" y="2792775"/>
          <a:ext cx="3030309" cy="12172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smtClean="0"/>
            <a:t>Όποιος θορυβεί έτσι δεν</a:t>
          </a:r>
          <a:r>
            <a:rPr lang="en-US" sz="2500" kern="1200" dirty="0" smtClean="0"/>
            <a:t> </a:t>
          </a:r>
          <a:r>
            <a:rPr lang="el-GR" sz="2500" kern="1200" dirty="0" smtClean="0"/>
            <a:t>δικαιούται καν να ζει.</a:t>
          </a:r>
          <a:endParaRPr lang="el-GR" sz="2500" kern="1200" dirty="0"/>
        </a:p>
      </dsp:txBody>
      <dsp:txXfrm>
        <a:off x="763082" y="2828428"/>
        <a:ext cx="2959003" cy="1145983"/>
      </dsp:txXfrm>
    </dsp:sp>
    <dsp:sp modelId="{A33DA455-7E2C-42BC-912E-FF78F6840351}">
      <dsp:nvSpPr>
        <dsp:cNvPr id="0" name=""/>
        <dsp:cNvSpPr/>
      </dsp:nvSpPr>
      <dsp:spPr>
        <a:xfrm>
          <a:off x="4107882" y="418440"/>
          <a:ext cx="3750294" cy="2180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noblest thoughts that ever flowed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through the hearts of men…</a:t>
          </a:r>
          <a:endParaRPr lang="el-GR" sz="2400" kern="1200" dirty="0"/>
        </a:p>
      </dsp:txBody>
      <dsp:txXfrm>
        <a:off x="4171741" y="482299"/>
        <a:ext cx="3622576" cy="2052575"/>
      </dsp:txXfrm>
    </dsp:sp>
    <dsp:sp modelId="{61402D2A-4C1D-44E5-BC14-AB8118AF93CF}">
      <dsp:nvSpPr>
        <dsp:cNvPr id="0" name=""/>
        <dsp:cNvSpPr/>
      </dsp:nvSpPr>
      <dsp:spPr>
        <a:xfrm>
          <a:off x="4482911" y="2598734"/>
          <a:ext cx="317586" cy="847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728"/>
              </a:lnTo>
              <a:lnTo>
                <a:pt x="317586" y="84772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00498" y="2810792"/>
          <a:ext cx="2911518" cy="12713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smtClean="0"/>
            <a:t>Οι πι</a:t>
          </a:r>
          <a:r>
            <a:rPr lang="en-US" sz="2500" kern="1200" dirty="0" smtClean="0"/>
            <a:t>o </a:t>
          </a:r>
          <a:r>
            <a:rPr lang="el-GR" sz="2500" kern="1200" dirty="0" smtClean="0"/>
            <a:t>ευγενικοί στοχασμοί</a:t>
          </a:r>
          <a:r>
            <a:rPr lang="en-US" sz="2500" kern="1200" dirty="0" smtClean="0"/>
            <a:t> </a:t>
          </a:r>
          <a:r>
            <a:rPr lang="el-GR" sz="2500" kern="1200" dirty="0" smtClean="0"/>
            <a:t>του νου και της καρδιάς…</a:t>
          </a:r>
          <a:endParaRPr lang="el-GR" sz="2500" kern="1200" dirty="0"/>
        </a:p>
      </dsp:txBody>
      <dsp:txXfrm>
        <a:off x="4837734" y="2848028"/>
        <a:ext cx="2837046" cy="11968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038" y="418440"/>
          <a:ext cx="3631951" cy="2136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And that’s what you’ve set yourself out to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conquer, Eliza, and conquer it you will.</a:t>
          </a:r>
          <a:endParaRPr lang="el-GR" sz="2400" kern="1200" dirty="0"/>
        </a:p>
      </dsp:txBody>
      <dsp:txXfrm>
        <a:off x="63625" y="481027"/>
        <a:ext cx="3506777" cy="2011714"/>
      </dsp:txXfrm>
    </dsp:sp>
    <dsp:sp modelId="{2A2C02DD-F905-4C9A-91FD-4F1D29A88569}">
      <dsp:nvSpPr>
        <dsp:cNvPr id="0" name=""/>
        <dsp:cNvSpPr/>
      </dsp:nvSpPr>
      <dsp:spPr>
        <a:xfrm>
          <a:off x="364234" y="2555329"/>
          <a:ext cx="363195" cy="84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090"/>
              </a:lnTo>
              <a:lnTo>
                <a:pt x="363195" y="84609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27429" y="2792775"/>
          <a:ext cx="3030309" cy="12172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/>
            <a:t>Κι αυτό ποθείς να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/>
            <a:t>κατακτήσεις Ελάιζα.</a:t>
          </a:r>
          <a:endParaRPr lang="el-GR" sz="2700" kern="1200" dirty="0"/>
        </a:p>
      </dsp:txBody>
      <dsp:txXfrm>
        <a:off x="763082" y="2828428"/>
        <a:ext cx="2959003" cy="1145983"/>
      </dsp:txXfrm>
    </dsp:sp>
    <dsp:sp modelId="{A33DA455-7E2C-42BC-912E-FF78F6840351}">
      <dsp:nvSpPr>
        <dsp:cNvPr id="0" name=""/>
        <dsp:cNvSpPr/>
      </dsp:nvSpPr>
      <dsp:spPr>
        <a:xfrm>
          <a:off x="4107882" y="418440"/>
          <a:ext cx="3750294" cy="2180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Eliza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 </a:t>
          </a:r>
          <a:r>
            <a:rPr lang="en-US" sz="2400" kern="1200" dirty="0" err="1" smtClean="0"/>
            <a:t>ain’t</a:t>
          </a:r>
          <a:r>
            <a:rPr lang="en-US" sz="2400" kern="1200" dirty="0" smtClean="0"/>
            <a:t> dirty. I washed my face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and hands before I come, I did.</a:t>
          </a:r>
          <a:endParaRPr lang="el-GR" sz="2400" kern="1200" dirty="0"/>
        </a:p>
      </dsp:txBody>
      <dsp:txXfrm>
        <a:off x="4171741" y="482299"/>
        <a:ext cx="3622576" cy="2052575"/>
      </dsp:txXfrm>
    </dsp:sp>
    <dsp:sp modelId="{61402D2A-4C1D-44E5-BC14-AB8118AF93CF}">
      <dsp:nvSpPr>
        <dsp:cNvPr id="0" name=""/>
        <dsp:cNvSpPr/>
      </dsp:nvSpPr>
      <dsp:spPr>
        <a:xfrm>
          <a:off x="4482911" y="2598734"/>
          <a:ext cx="317586" cy="847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728"/>
              </a:lnTo>
              <a:lnTo>
                <a:pt x="317586" y="847728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00498" y="2810792"/>
          <a:ext cx="2911518" cy="12713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/>
            <a:t>Έπλυνα τα μούτρα</a:t>
          </a:r>
          <a:r>
            <a:rPr lang="en-US" sz="2700" kern="1200" dirty="0" smtClean="0"/>
            <a:t> </a:t>
          </a:r>
          <a:r>
            <a:rPr lang="el-GR" sz="2700" kern="1200" dirty="0" smtClean="0"/>
            <a:t>μου πριν έρθω.</a:t>
          </a:r>
          <a:endParaRPr lang="el-GR" sz="2700" kern="1200" dirty="0"/>
        </a:p>
      </dsp:txBody>
      <dsp:txXfrm>
        <a:off x="4837734" y="2848028"/>
        <a:ext cx="2837046" cy="11968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038" y="84743"/>
          <a:ext cx="3631951" cy="2136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…Besides, he’d poured so much</a:t>
          </a:r>
          <a:endParaRPr lang="el-G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down his own throat, he knew the</a:t>
          </a:r>
          <a:endParaRPr lang="el-G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good of it…Drank! My word!</a:t>
          </a:r>
          <a:endParaRPr lang="el-G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Something chronic!</a:t>
          </a:r>
          <a:endParaRPr lang="el-GR" sz="2100" kern="1200" dirty="0"/>
        </a:p>
      </dsp:txBody>
      <dsp:txXfrm>
        <a:off x="63625" y="147330"/>
        <a:ext cx="3506777" cy="2011714"/>
      </dsp:txXfrm>
    </dsp:sp>
    <dsp:sp modelId="{2A2C02DD-F905-4C9A-91FD-4F1D29A88569}">
      <dsp:nvSpPr>
        <dsp:cNvPr id="0" name=""/>
        <dsp:cNvSpPr/>
      </dsp:nvSpPr>
      <dsp:spPr>
        <a:xfrm>
          <a:off x="364234" y="2221632"/>
          <a:ext cx="363195" cy="1228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16"/>
              </a:lnTo>
              <a:lnTo>
                <a:pt x="363195" y="1228516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27429" y="2459078"/>
          <a:ext cx="3030309" cy="1982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Εξάλλου είχε πιει κι αυτός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και δεν ήξερε τι έκανε.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- Έπινε δηλαδή;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- Ήταν μπεκρής</a:t>
          </a:r>
          <a:endParaRPr lang="el-GR" sz="2100" kern="1200" dirty="0"/>
        </a:p>
      </dsp:txBody>
      <dsp:txXfrm>
        <a:off x="785484" y="2517133"/>
        <a:ext cx="2914199" cy="1866030"/>
      </dsp:txXfrm>
    </dsp:sp>
    <dsp:sp modelId="{A33DA455-7E2C-42BC-912E-FF78F6840351}">
      <dsp:nvSpPr>
        <dsp:cNvPr id="0" name=""/>
        <dsp:cNvSpPr/>
      </dsp:nvSpPr>
      <dsp:spPr>
        <a:xfrm>
          <a:off x="4107882" y="84743"/>
          <a:ext cx="3750294" cy="2180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And what become of her straw hat</a:t>
          </a:r>
          <a:endParaRPr lang="el-GR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that should have come to me?.</a:t>
          </a:r>
          <a:endParaRPr lang="el-GR" sz="2100" kern="1200" dirty="0"/>
        </a:p>
      </dsp:txBody>
      <dsp:txXfrm>
        <a:off x="4171741" y="148602"/>
        <a:ext cx="3622576" cy="2052575"/>
      </dsp:txXfrm>
    </dsp:sp>
    <dsp:sp modelId="{61402D2A-4C1D-44E5-BC14-AB8118AF93CF}">
      <dsp:nvSpPr>
        <dsp:cNvPr id="0" name=""/>
        <dsp:cNvSpPr/>
      </dsp:nvSpPr>
      <dsp:spPr>
        <a:xfrm>
          <a:off x="4482911" y="2265037"/>
          <a:ext cx="317586" cy="109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6519"/>
              </a:lnTo>
              <a:lnTo>
                <a:pt x="317586" y="1096519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00498" y="2477095"/>
          <a:ext cx="2911518" cy="1768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Και τι απέγινε το ψάθινο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καπέλο που θα κληρονομούσα</a:t>
          </a:r>
          <a:r>
            <a:rPr lang="en-US" sz="2100" kern="1200" dirty="0" smtClean="0"/>
            <a:t> </a:t>
          </a:r>
          <a:r>
            <a:rPr lang="el-GR" sz="2100" kern="1200" dirty="0" smtClean="0"/>
            <a:t>πριν έρθω.</a:t>
          </a:r>
          <a:endParaRPr lang="el-GR" sz="2100" kern="1200" dirty="0"/>
        </a:p>
      </dsp:txBody>
      <dsp:txXfrm>
        <a:off x="4852308" y="2528905"/>
        <a:ext cx="2807898" cy="16653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038" y="84743"/>
          <a:ext cx="3631951" cy="2136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 </a:t>
          </a:r>
          <a:r>
            <a:rPr lang="en-US" sz="2400" kern="1200" dirty="0" err="1" smtClean="0"/>
            <a:t>ain’t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pretendin</a:t>
          </a:r>
          <a:r>
            <a:rPr lang="en-US" sz="2400" kern="1200" dirty="0" smtClean="0"/>
            <a:t>’ to be </a:t>
          </a:r>
          <a:r>
            <a:rPr lang="en-US" sz="2400" kern="1200" dirty="0" err="1" smtClean="0"/>
            <a:t>deservin</a:t>
          </a:r>
          <a:r>
            <a:rPr lang="en-US" sz="2400" kern="1200" dirty="0" smtClean="0"/>
            <a:t>’.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 I’m </a:t>
          </a:r>
          <a:r>
            <a:rPr lang="en-US" sz="2400" kern="1200" dirty="0" err="1" smtClean="0"/>
            <a:t>undeservin</a:t>
          </a:r>
          <a:r>
            <a:rPr lang="en-US" sz="2400" kern="1200" dirty="0" smtClean="0"/>
            <a:t>’. And I mean to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go on </a:t>
          </a:r>
          <a:r>
            <a:rPr lang="en-US" sz="2400" kern="1200" dirty="0" err="1" smtClean="0"/>
            <a:t>bein</a:t>
          </a:r>
          <a:r>
            <a:rPr lang="en-US" sz="2400" kern="1200" dirty="0" smtClean="0"/>
            <a:t>’ </a:t>
          </a:r>
          <a:r>
            <a:rPr lang="en-US" sz="2400" kern="1200" dirty="0" err="1" smtClean="0"/>
            <a:t>undeservin</a:t>
          </a:r>
          <a:r>
            <a:rPr lang="en-US" sz="2400" kern="1200" dirty="0" smtClean="0"/>
            <a:t>’</a:t>
          </a:r>
          <a:endParaRPr lang="el-GR" sz="2400" kern="1200" dirty="0"/>
        </a:p>
      </dsp:txBody>
      <dsp:txXfrm>
        <a:off x="63625" y="147330"/>
        <a:ext cx="3506777" cy="2011714"/>
      </dsp:txXfrm>
    </dsp:sp>
    <dsp:sp modelId="{2A2C02DD-F905-4C9A-91FD-4F1D29A88569}">
      <dsp:nvSpPr>
        <dsp:cNvPr id="0" name=""/>
        <dsp:cNvSpPr/>
      </dsp:nvSpPr>
      <dsp:spPr>
        <a:xfrm>
          <a:off x="364234" y="2221632"/>
          <a:ext cx="363195" cy="1228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16"/>
              </a:lnTo>
              <a:lnTo>
                <a:pt x="363195" y="1228516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27429" y="2459078"/>
          <a:ext cx="3030309" cy="1982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Μιλάω ανοιχτά. Δεν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παριστάνω τον άξιο.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Μ’ αρέσει που είμαι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τιποτένιος και ανάξιος</a:t>
          </a:r>
          <a:endParaRPr lang="el-GR" sz="2400" kern="1200" dirty="0"/>
        </a:p>
      </dsp:txBody>
      <dsp:txXfrm>
        <a:off x="785484" y="2517133"/>
        <a:ext cx="2914199" cy="1866030"/>
      </dsp:txXfrm>
    </dsp:sp>
    <dsp:sp modelId="{A33DA455-7E2C-42BC-912E-FF78F6840351}">
      <dsp:nvSpPr>
        <dsp:cNvPr id="0" name=""/>
        <dsp:cNvSpPr/>
      </dsp:nvSpPr>
      <dsp:spPr>
        <a:xfrm>
          <a:off x="4107882" y="84743"/>
          <a:ext cx="3750294" cy="2180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Higgins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and the angels will weep for you</a:t>
          </a:r>
          <a:endParaRPr lang="el-GR" sz="2800" kern="1200" dirty="0"/>
        </a:p>
      </dsp:txBody>
      <dsp:txXfrm>
        <a:off x="4171741" y="148602"/>
        <a:ext cx="3622576" cy="2052575"/>
      </dsp:txXfrm>
    </dsp:sp>
    <dsp:sp modelId="{61402D2A-4C1D-44E5-BC14-AB8118AF93CF}">
      <dsp:nvSpPr>
        <dsp:cNvPr id="0" name=""/>
        <dsp:cNvSpPr/>
      </dsp:nvSpPr>
      <dsp:spPr>
        <a:xfrm>
          <a:off x="4482911" y="2265037"/>
          <a:ext cx="317586" cy="109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6519"/>
              </a:lnTo>
              <a:lnTo>
                <a:pt x="317586" y="1096519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00498" y="2477095"/>
          <a:ext cx="2911518" cy="1768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κι οι άγγελοι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θα θρηνούν για σένα</a:t>
          </a:r>
          <a:endParaRPr lang="el-GR" sz="2400" kern="1200" dirty="0"/>
        </a:p>
      </dsp:txBody>
      <dsp:txXfrm>
        <a:off x="4852308" y="2528905"/>
        <a:ext cx="2807898" cy="16653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038" y="84743"/>
          <a:ext cx="3631951" cy="2136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Now, if that </a:t>
          </a:r>
          <a:r>
            <a:rPr lang="en-US" sz="2400" kern="1200" dirty="0" err="1" smtClean="0"/>
            <a:t>ain’t</a:t>
          </a:r>
          <a:r>
            <a:rPr lang="en-US" sz="2400" kern="1200" dirty="0" smtClean="0"/>
            <a:t> worth half-</a:t>
          </a:r>
          <a:r>
            <a:rPr lang="en-US" sz="2400" kern="1200" dirty="0" err="1" smtClean="0"/>
            <a:t>acrown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now and again, I’ll take my</a:t>
          </a:r>
          <a:endParaRPr lang="el-G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belt off and give ’</a:t>
          </a:r>
          <a:r>
            <a:rPr lang="en-US" sz="2400" kern="1200" dirty="0" err="1" smtClean="0"/>
            <a:t>er</a:t>
          </a:r>
          <a:r>
            <a:rPr lang="en-US" sz="2400" kern="1200" dirty="0" smtClean="0"/>
            <a:t> what for!</a:t>
          </a:r>
          <a:endParaRPr lang="el-GR" sz="2400" kern="1200" dirty="0"/>
        </a:p>
      </dsp:txBody>
      <dsp:txXfrm>
        <a:off x="63625" y="147330"/>
        <a:ext cx="3506777" cy="2011714"/>
      </dsp:txXfrm>
    </dsp:sp>
    <dsp:sp modelId="{2A2C02DD-F905-4C9A-91FD-4F1D29A88569}">
      <dsp:nvSpPr>
        <dsp:cNvPr id="0" name=""/>
        <dsp:cNvSpPr/>
      </dsp:nvSpPr>
      <dsp:spPr>
        <a:xfrm>
          <a:off x="364234" y="2221632"/>
          <a:ext cx="363195" cy="1228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16"/>
              </a:lnTo>
              <a:lnTo>
                <a:pt x="363195" y="1228516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727429" y="2459078"/>
          <a:ext cx="3030309" cy="19821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Αν δε δώσει δυό σελίνια,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θα τη μαυρίσω στο ξύλο.</a:t>
          </a:r>
          <a:endParaRPr lang="el-GR" sz="2600" kern="1200" dirty="0"/>
        </a:p>
      </dsp:txBody>
      <dsp:txXfrm>
        <a:off x="785484" y="2517133"/>
        <a:ext cx="2914199" cy="1866030"/>
      </dsp:txXfrm>
    </dsp:sp>
    <dsp:sp modelId="{A33DA455-7E2C-42BC-912E-FF78F6840351}">
      <dsp:nvSpPr>
        <dsp:cNvPr id="0" name=""/>
        <dsp:cNvSpPr/>
      </dsp:nvSpPr>
      <dsp:spPr>
        <a:xfrm>
          <a:off x="4107882" y="84743"/>
          <a:ext cx="3750294" cy="2180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Ε</a:t>
          </a:r>
          <a:r>
            <a:rPr lang="en-US" sz="2800" kern="1200" dirty="0" err="1" smtClean="0"/>
            <a:t>liza</a:t>
          </a:r>
          <a:endParaRPr lang="el-GR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Come on, Dover. Move </a:t>
          </a:r>
          <a:r>
            <a:rPr lang="en-US" sz="2800" kern="1200" dirty="0" err="1" smtClean="0"/>
            <a:t>yer</a:t>
          </a:r>
          <a:endParaRPr lang="el-GR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bloomin</a:t>
          </a:r>
          <a:r>
            <a:rPr lang="en-US" sz="2800" kern="1200" dirty="0" smtClean="0"/>
            <a:t>’ </a:t>
          </a:r>
          <a:r>
            <a:rPr lang="en-US" sz="2800" kern="1200" dirty="0" err="1" smtClean="0"/>
            <a:t>arse</a:t>
          </a:r>
          <a:r>
            <a:rPr lang="en-US" sz="2800" kern="1200" dirty="0" smtClean="0"/>
            <a:t>!</a:t>
          </a:r>
          <a:endParaRPr lang="el-GR" sz="2800" kern="1200" dirty="0"/>
        </a:p>
      </dsp:txBody>
      <dsp:txXfrm>
        <a:off x="4171741" y="148602"/>
        <a:ext cx="3622576" cy="2052575"/>
      </dsp:txXfrm>
    </dsp:sp>
    <dsp:sp modelId="{61402D2A-4C1D-44E5-BC14-AB8118AF93CF}">
      <dsp:nvSpPr>
        <dsp:cNvPr id="0" name=""/>
        <dsp:cNvSpPr/>
      </dsp:nvSpPr>
      <dsp:spPr>
        <a:xfrm>
          <a:off x="4482911" y="2265037"/>
          <a:ext cx="317586" cy="109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6519"/>
              </a:lnTo>
              <a:lnTo>
                <a:pt x="317586" y="1096519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79E7B-6270-4B7A-8B97-556B0DD2EB4C}">
      <dsp:nvSpPr>
        <dsp:cNvPr id="0" name=""/>
        <dsp:cNvSpPr/>
      </dsp:nvSpPr>
      <dsp:spPr>
        <a:xfrm>
          <a:off x="4800498" y="2477095"/>
          <a:ext cx="2911518" cy="1768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Κούνησε τον πισινό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σου </a:t>
          </a:r>
          <a:endParaRPr lang="en-US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Ντόβερ!</a:t>
          </a:r>
          <a:endParaRPr lang="el-GR" sz="2600" kern="1200" dirty="0"/>
        </a:p>
      </dsp:txBody>
      <dsp:txXfrm>
        <a:off x="4852308" y="2528905"/>
        <a:ext cx="2807898" cy="16653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5B037-15C9-4D89-9665-91630215C6E1}">
      <dsp:nvSpPr>
        <dsp:cNvPr id="0" name=""/>
        <dsp:cNvSpPr/>
      </dsp:nvSpPr>
      <dsp:spPr>
        <a:xfrm>
          <a:off x="164029" y="2895"/>
          <a:ext cx="7344603" cy="2611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Ah-ah-ah-</a:t>
          </a:r>
          <a:r>
            <a:rPr lang="en-US" sz="4000" kern="1200" dirty="0" err="1" smtClean="0"/>
            <a:t>ow</a:t>
          </a:r>
          <a:r>
            <a:rPr lang="en-US" sz="4000" kern="1200" dirty="0" smtClean="0"/>
            <a:t>-</a:t>
          </a:r>
          <a:r>
            <a:rPr lang="en-US" sz="4000" kern="1200" dirty="0" err="1" smtClean="0"/>
            <a:t>ow</a:t>
          </a:r>
          <a:r>
            <a:rPr lang="en-US" sz="4000" kern="1200" dirty="0" smtClean="0"/>
            <a:t>-</a:t>
          </a:r>
          <a:r>
            <a:rPr lang="en-US" sz="4000" kern="1200" dirty="0" err="1" smtClean="0"/>
            <a:t>ow</a:t>
          </a:r>
          <a:r>
            <a:rPr lang="en-US" sz="4000" kern="1200" dirty="0" smtClean="0"/>
            <a:t>-</a:t>
          </a:r>
          <a:r>
            <a:rPr lang="en-US" sz="4000" kern="1200" dirty="0" err="1" smtClean="0"/>
            <a:t>oo</a:t>
          </a:r>
          <a:r>
            <a:rPr lang="en-US" sz="4000" kern="1200" dirty="0" smtClean="0"/>
            <a:t>! I won’t</a:t>
          </a:r>
          <a:endParaRPr lang="el-GR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be called a baggage, not when I’m</a:t>
          </a:r>
          <a:endParaRPr lang="el-GR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offered to pay like any lady.</a:t>
          </a:r>
          <a:endParaRPr lang="el-GR" sz="4000" kern="1200" dirty="0"/>
        </a:p>
      </dsp:txBody>
      <dsp:txXfrm>
        <a:off x="240525" y="79391"/>
        <a:ext cx="7191611" cy="2458760"/>
      </dsp:txXfrm>
    </dsp:sp>
    <dsp:sp modelId="{2A2C02DD-F905-4C9A-91FD-4F1D29A88569}">
      <dsp:nvSpPr>
        <dsp:cNvPr id="0" name=""/>
        <dsp:cNvSpPr/>
      </dsp:nvSpPr>
      <dsp:spPr>
        <a:xfrm>
          <a:off x="898490" y="2614648"/>
          <a:ext cx="734460" cy="1099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9315"/>
              </a:lnTo>
              <a:lnTo>
                <a:pt x="734460" y="1099315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3E399-A7E0-484F-9D8C-708B4C130C01}">
      <dsp:nvSpPr>
        <dsp:cNvPr id="0" name=""/>
        <dsp:cNvSpPr/>
      </dsp:nvSpPr>
      <dsp:spPr>
        <a:xfrm>
          <a:off x="1632950" y="2904859"/>
          <a:ext cx="6062235" cy="16182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200" kern="1200" dirty="0" smtClean="0"/>
            <a:t>Μη μιλάτε έτσι.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200" kern="1200" dirty="0" smtClean="0"/>
            <a:t>Πληρώνω σαν κυρία.</a:t>
          </a:r>
          <a:endParaRPr lang="el-GR" sz="4200" kern="1200" dirty="0"/>
        </a:p>
      </dsp:txBody>
      <dsp:txXfrm>
        <a:off x="1680346" y="2952255"/>
        <a:ext cx="5967443" cy="1523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4/2/2015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13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75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402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9387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0537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236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662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463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7616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320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680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090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9846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4128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7728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865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314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Fair Lady (1964)</a:t>
            </a:r>
            <a:r>
              <a:rPr lang="el-GR" dirty="0" smtClean="0"/>
              <a:t>, </a:t>
            </a:r>
            <a:r>
              <a:rPr lang="en-US" dirty="0" smtClean="0"/>
              <a:t>http://www.imdb.com/media/rm1179290112/tt0058385?ref_=tt_ov_i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1009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182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29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32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219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0247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8439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6489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0301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3656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252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979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0025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267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31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5543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3433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82333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6697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380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1094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43956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548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4011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98917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121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 smtClean="0"/>
              <a:t>* Though this image is subject to copyright, its use is covered by the fair use laws because:</a:t>
            </a:r>
          </a:p>
          <a:p>
            <a:pPr rtl="0"/>
            <a:r>
              <a:rPr lang="en-US" dirty="0" smtClean="0"/>
              <a:t>It's a low resolution copy of a Film Poster / VHS or DVD Cover.</a:t>
            </a:r>
          </a:p>
          <a:p>
            <a:pPr rtl="0"/>
            <a:r>
              <a:rPr lang="en-US" dirty="0" smtClean="0"/>
              <a:t>It doesn't limit the copyright owner's rights to sell the film in any way, in fact, it may encourage sales.</a:t>
            </a:r>
          </a:p>
          <a:p>
            <a:pPr rtl="0"/>
            <a:r>
              <a:rPr lang="en-US" dirty="0" smtClean="0"/>
              <a:t>Because of the low resolution, copies could not be used to make illegal copies of the artwork/image.</a:t>
            </a:r>
          </a:p>
          <a:p>
            <a:pPr rtl="0"/>
            <a:r>
              <a:rPr lang="en-US" dirty="0" smtClean="0"/>
              <a:t>The image is itself a subject of discussion in the article or used in the </a:t>
            </a:r>
            <a:r>
              <a:rPr lang="en-US" dirty="0" err="1" smtClean="0"/>
              <a:t>infobox</a:t>
            </a:r>
            <a:r>
              <a:rPr lang="en-US" dirty="0" smtClean="0"/>
              <a:t> thereof.</a:t>
            </a:r>
          </a:p>
          <a:p>
            <a:pPr rtl="0"/>
            <a:r>
              <a:rPr lang="en-US" dirty="0" smtClean="0"/>
              <a:t>The image is significant because it was used to promoted a notable film.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452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8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352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241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2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510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17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512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723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12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89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965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81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2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07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0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99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/>
              <a:pPr algn="ctr"/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Translation and Spectacle_</a:t>
            </a:r>
            <a:r>
              <a:rPr lang="el-GR" sz="1000" dirty="0" smtClean="0">
                <a:solidFill>
                  <a:schemeClr val="accent1"/>
                </a:solidFill>
              </a:rPr>
              <a:t>Μετάφραση και Θέαμα </a:t>
            </a:r>
            <a:r>
              <a:rPr lang="en-US" sz="1000" dirty="0" smtClean="0">
                <a:solidFill>
                  <a:schemeClr val="accent1"/>
                </a:solidFill>
              </a:rPr>
              <a:t>Unit </a:t>
            </a:r>
            <a:r>
              <a:rPr lang="el-GR" sz="1000" smtClean="0">
                <a:solidFill>
                  <a:schemeClr val="accent1"/>
                </a:solidFill>
              </a:rPr>
              <a:t>6</a:t>
            </a:r>
            <a:r>
              <a:rPr lang="en-US" sz="1000" smtClean="0">
                <a:solidFill>
                  <a:schemeClr val="accent1"/>
                </a:solidFill>
              </a:rPr>
              <a:t>. </a:t>
            </a:r>
            <a:endParaRPr lang="en-US" sz="1000" dirty="0" smtClean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7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LnjGNJ5JL8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mbridgescholars.com/translating-identities-on-stage-and-screen-18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7Ezy50aY6Bg" TargetMode="External"/><Relationship Id="rId5" Type="http://schemas.openxmlformats.org/officeDocument/2006/relationships/hyperlink" Target="https://www.youtube.com/watch?v=uVmU3iANbgk" TargetMode="External"/><Relationship Id="rId4" Type="http://schemas.openxmlformats.org/officeDocument/2006/relationships/hyperlink" Target="https://www.youtube.com/watch?v=0wBX0-JIkN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mdPj_XbF30" TargetMode="External"/><Relationship Id="rId5" Type="http://schemas.openxmlformats.org/officeDocument/2006/relationships/hyperlink" Target="https://www.youtube.com/watch?v=1scR7kqLaSE" TargetMode="External"/><Relationship Id="rId4" Type="http://schemas.openxmlformats.org/officeDocument/2006/relationships/hyperlink" Target="https://www.youtube.com/watch?v=QjKCW4VXbt8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ourses.uoa.gr/courses/ENL3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%5b1%5d%20http:/creativecommons.org/licenses/by-nc-sa/4.0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scholars.com/translating-identities-on-stage-and-screen-18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 txBox="1">
            <a:spLocks/>
          </p:cNvSpPr>
          <p:nvPr/>
        </p:nvSpPr>
        <p:spPr>
          <a:xfrm>
            <a:off x="1403648" y="2204864"/>
            <a:ext cx="6408712" cy="14700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sz="200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mtClean="0"/>
              <a:t>Translation and Spectacle </a:t>
            </a:r>
            <a:br>
              <a:rPr lang="en-US" smtClean="0"/>
            </a:br>
            <a:r>
              <a:rPr lang="el-GR" sz="4000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Μετάφραση και Θέαμα</a:t>
            </a:r>
            <a:r>
              <a:rPr lang="en-US" sz="40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40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Υπότιτλος 2"/>
          <p:cNvSpPr txBox="1">
            <a:spLocks/>
          </p:cNvSpPr>
          <p:nvPr/>
        </p:nvSpPr>
        <p:spPr>
          <a:xfrm>
            <a:off x="1403648" y="3861048"/>
            <a:ext cx="6408712" cy="187220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>
                <a:solidFill>
                  <a:schemeClr val="tx1"/>
                </a:solidFill>
              </a:rPr>
              <a:t>Maria Sidiropoulou</a:t>
            </a:r>
            <a:endParaRPr lang="el-GR" sz="24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School of Philosophy</a:t>
            </a:r>
            <a:endParaRPr lang="el-GR" sz="24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Faculty of English Language and Literature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2015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translation questions</a:t>
            </a: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683568" y="1844824"/>
            <a:ext cx="7776864" cy="398904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difficulty in rendering </a:t>
            </a:r>
            <a:r>
              <a:rPr lang="en-US" sz="2800" dirty="0" err="1" smtClean="0"/>
              <a:t>subcultural</a:t>
            </a:r>
            <a:r>
              <a:rPr lang="en-US" sz="2800" dirty="0" smtClean="0"/>
              <a:t> variation in another language lies in that </a:t>
            </a:r>
            <a:r>
              <a:rPr lang="en-US" sz="2800" i="1" dirty="0" smtClean="0"/>
              <a:t>content </a:t>
            </a:r>
            <a:r>
              <a:rPr lang="en-US" sz="2800" dirty="0" smtClean="0"/>
              <a:t>(what we say) is always interrelated with </a:t>
            </a:r>
            <a:r>
              <a:rPr lang="en-US" sz="2800" i="1" dirty="0" smtClean="0"/>
              <a:t>form (how we say it).</a:t>
            </a:r>
          </a:p>
          <a:p>
            <a:r>
              <a:rPr lang="en-US" sz="2800" dirty="0" smtClean="0"/>
              <a:t>When we are transferring </a:t>
            </a:r>
            <a:r>
              <a:rPr lang="en-US" sz="2800" dirty="0" err="1" smtClean="0"/>
              <a:t>subcultural</a:t>
            </a:r>
            <a:r>
              <a:rPr lang="en-US" sz="2800" dirty="0" smtClean="0"/>
              <a:t> linguistic variety for the stage or screen, what types of mediation processes and audience positions are </a:t>
            </a:r>
            <a:r>
              <a:rPr lang="en-US" sz="2800" dirty="0" err="1" smtClean="0"/>
              <a:t>favoured</a:t>
            </a:r>
            <a:r>
              <a:rPr lang="en-US" sz="2800" dirty="0" smtClean="0"/>
              <a:t>?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999550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Pygmalion: the theme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Pygmalion is not about the growth of love between master and pupil, but </a:t>
            </a:r>
            <a:r>
              <a:rPr lang="en-US" dirty="0" smtClean="0"/>
              <a:t>about the pupil’s </a:t>
            </a:r>
            <a:r>
              <a:rPr lang="en-US" i="1" dirty="0" smtClean="0"/>
              <a:t>regaining, through struggle, of her identity and independence. </a:t>
            </a:r>
            <a:r>
              <a:rPr lang="en-US" dirty="0" smtClean="0"/>
              <a:t>Her </a:t>
            </a:r>
            <a:r>
              <a:rPr lang="en-US" i="1" dirty="0" smtClean="0"/>
              <a:t>movement upwards on the social scale has involved not an </a:t>
            </a:r>
            <a:r>
              <a:rPr lang="en-US" dirty="0" smtClean="0"/>
              <a:t>increase but a diminution of freedom (Gibbs 1983: 173, my emphasis).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Pygmalion ‘texts’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Pygmalion ‘texts’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6054059"/>
              </p:ext>
            </p:extLst>
          </p:nvPr>
        </p:nvGraphicFramePr>
        <p:xfrm>
          <a:off x="755576" y="1600200"/>
          <a:ext cx="75608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types of shifts in Eliza’s discourse</a:t>
            </a:r>
            <a:endParaRPr lang="el-GR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types of shifts in Eliza’s discourse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4759470"/>
              </p:ext>
            </p:extLst>
          </p:nvPr>
        </p:nvGraphicFramePr>
        <p:xfrm>
          <a:off x="683568" y="1556792"/>
          <a:ext cx="784879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 stage version by </a:t>
            </a:r>
            <a:r>
              <a:rPr lang="en-US" dirty="0" err="1" smtClean="0">
                <a:solidFill>
                  <a:srgbClr val="0070C0"/>
                </a:solidFill>
              </a:rPr>
              <a:t>Marios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Ploritis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dirty="0"/>
              <a:t>Ωραία μου κυρία (1993-94), </a:t>
            </a:r>
            <a:r>
              <a:rPr lang="el-GR" sz="1800" dirty="0" smtClean="0"/>
              <a:t>Θέατρο:</a:t>
            </a:r>
            <a:r>
              <a:rPr lang="en-US" sz="1800" dirty="0" smtClean="0"/>
              <a:t> </a:t>
            </a:r>
            <a:r>
              <a:rPr lang="el-GR" sz="1800" dirty="0" smtClean="0"/>
              <a:t>Αλίκη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https</a:t>
            </a:r>
            <a:r>
              <a:rPr lang="en-US" sz="1800" dirty="0"/>
              <a:t>://www.youtube.com/watch?v=yj9hi-MNBiI</a:t>
            </a:r>
            <a:endParaRPr lang="el-GR" sz="1800" dirty="0"/>
          </a:p>
          <a:p>
            <a:endParaRPr lang="el-GR" dirty="0"/>
          </a:p>
        </p:txBody>
      </p:sp>
      <p:sp>
        <p:nvSpPr>
          <p:cNvPr id="2050" name="AutoShape 2" descr="data:image/jpeg;base64,/9j/4AAQSkZJRgABAQAAAQABAAD/2wCEAAkGBxQSEhQUEhQUFBUVFRUUFRUVFBUUFhQUFRQWFxQVFBQYHCggGB0lHRcUITEhJSkrLi4uFx8zODMsNygtLisBCgoKBQUFDgUFDisZExkrKysrKysrKysrKysrKysrKysrKysrKysrKysrKysrKysrKysrKysrKysrKysrKysrK//AABEIAOMA3gMBIgACEQEDEQH/xAAbAAACAwEBAQAAAAAAAAAAAAACAwABBAUGB//EADoQAAEDAgMFBgMHBQEBAQEAAAEAAhEDIQQSMSJBUWFxBTKBkaGxE8HwBkJSctHh8QcUI2KCM7KiU//EABQBAQAAAAAAAAAAAAAAAAAAAAD/xAAUEQEAAAAAAAAAAAAAAAAAAAAA/9oADAMBAAIRAxEAPwD6Y+kQZE9FM3X5ytdUBZXS0yDI4IAc+RfX0Wdj8trxOkreII5HzCL4QdaBm3cHIMjXagG31I/dETBtce3IqVKeUzFt43t/ZNdh9mWExvCBLmRBBmfPoVNRc33cxwRU2kX1G/63ICZk6EbuXGeKBlJ2bZeYI0/fml/Ey2fOTXhI4oo+JwDgLf7dUt9Y1MrTa/n1QZapkuLTIkxNuVwjI22NNoBnd9fupSETwn5plQBzmiOMk6ka/JA2gS8QBY2JPDktIp5RA148t5TcO2GhLqiT5t8Ik/IIAJb3dxkaGCS7iiw7AARGh8xuP1wRvaCI3fuT8kNEmR+XL4tNz6lBl7VpDITABBF45peHGxSGpyEnraVq7V/8z1b7rHhWQGHc5ntCDsgK4UCtBUKAK1cIKhSESiAYUyolaAMqrImwpCDLWEGfRKIBv9fytDjxWZwvIjmgTVaRpfiFbINxpy1CY4pcEGR480DBT5mTpzS3TT0MceXhvCNruXUcOYRcjv0d8igCkTq0yd4jdxSqvGxncNxQVSaZncNw3c+iuu8OLS0RIvzKBWYW3X13JzWgwDa2vjqlV26RpmEjnu+a3U8PI2uFoQZcLSklvM/RR4qntMbvvJ46GfRMp4VzScsdet5CViGOztzambjz9EG+j3R4pQIud3739x5JtM7PmlsgxHH2geGgQUXHeNfMTmhRoOblmPq2VcyIvpz56eaGlJIM2JFovOXigX2sP8Z6j3WWg+RTERDPcNI9IWrtY/4j1Hus9BsMpcfh3Pl/CDrgK1gPbOH+N8A16Irf/wAviM+J0yTM8l0IQVCtRXCClasBSEFBXCtRBEQCoBG1BkcQbJJ5+B49U97LSkxOv8oFVKe8eI4hUwz9e6Y4x04pZp3ka/VkAVQYt5FDSIcLbtQjLykFu0DoeR3FBdQWnVURcJhFrcEw0dDqgRiacZSbHMLfoujT0HRYsUHENJGjhB6/Xot1MWHRASx9oasjWTHl/K2rHj9WRrJjyQNb3PAoQZndc2I5mZ8AmMGx4FK3mdb6WBudPXzQETpu339fSUNJtwTOum7u/pCt58f14fXBVSAkbzPHdlvbqgX2r/5nq33C+T/1S+0+Iwv9tSw73UhUpfEc9veInLkaT3RIJtfaC+s9qCaZ6t918W/rbi2OqYSkARUp0XE8AyoRkgRrsH6IQfPqLXmXtDiWnO51yQQRLi7jJF19+/ot2zWxODqCu51T4NXIyo8lznNLGvyucbuLSdeBHBfEqWOAYWiRJzCDDaZyZAA2dqWQ0k311kz98/pRjqdXs+m1ga19IltUNAaC8nNngfiBBniDwQevKpWQogiiitBQVhQBWgiMIQiCDM9ttfBJqsIAvry9U2pCU9ul/ZAD5tNwbJJOXpz3LQ+1j9eCS+f53IEVLwd/JGBJCMU5ARx3Z4+aAS2GkRuN+CczQdEVfuu6H2QN3dEC8V3f+m+61U9As+I7v/Q91pp6BAQWPHm7PH5LYsuOMFh6/IIGDueBSN4AdIM895vK0NGx4FKM5m7rm3id6C8U2wjpbgqpm4EQZ4WjKd6PFCw6/IqqeoG6deeTRAntX/zPUe6+Ff1goFuOo272EowdzjnqzHj8l947S7n/AE33Xz7+o/YXxaVKuGgljIkzmDSRlLeG0Sf+xwQeU7D7Ew7AwVWNNQxIfeCd0aBfQfsbg6VLE/4RkcWOFRrZDXMIlpc3SQ4CDrcrxdTAteW1Hg5w0aHQ2JA4X3he3+w/ZrfinEBu26mMzjc2GUNB3CALcQg9uVSJQIIAqVqIKRKlaCBEFQRNCBFSn9QlOYt7kt7Ag5zqd1AziNQn1KcHwKFw0/KgXlgN6hC/VvX5FNI2W9QlHUdR80DK/dd0KAfdR1u6ehVM+6gXV7n/AEPdamaBZ6vdP5h7rQzQICWXGmC09fZagsuNMFhO6fYIGtGz4FLLdps3ub+J+vFNHc8ClCMwgEXO6BqUB4kWHX9UNOZHCfEnLqjxOg6oWtMiTv0iB3UC+0hsRzHuud2limtoOc+AGUXawBMDKBNvwx1XQ7UP+PxC8Z2vXFZzWEbNOJuRmdJBcY8QORQeTwAc8Q8CCQ2HCDMNkAbxJAX1z7O9lsw9FoYBtAOMNDdROnivn+N7ADNppJYJBjaLZAga2FomLTedV737P9oB9NtMjK9jWtgmZDRGaT0QdZUrUQRRRWgiiitBAiCpW1A1wQEJhQoM1YfNIqizfyrXVbcdCstTRvRAJ7reoS3at6j5pp7o6hKdq3qPmgZWGyeh9kLfuoq3dPQoWnuoArd0/mHutDNAs1bunqPdaqegQWsmN1ZOgzewha1lxsSydNr2HzhA5vc8Cl3zCeJ00Fymt7ngUoNnS4k3nfJ3koDxJsNNUFJokRrOkm2zwVuaf5I/RSmRIteeG7Ja/wAkCu15+HbWRHXcvA0nt+IbyA4DSbNidQBcgr6B2p3B+Zq+bZ4q1Pzu/wDooPU9mOLs7suUTAEzmuZt4x4LfhgA4ObsulsiNwJtHQlYuxzLQeZ9zddig26Dp03hwkaIlnwTIBWhBFYVK0EUVqIIiahRNQOJQVajWgkmAERXC+0mIcMtMUy5jrvLRLgADcAc8qDTV7ZpBueTEE6XPQJDMeHEAgt3CSLzwXlMYAA7JSFVwytylwbBIBEcIN0XZTqjGMbVLPiHZa9u1nFMQ7MTcGSfJB7Go8BokgaLOMS0ugbjruPQryz6b8+cVNrQseJBBIOxe0RrfVbcOXjK0wSDNnTaDrbeCg9JXOy4yIg38Fl/v6YaHTvyxN5106CVlxRLKIaHcIBG0eUyvP4/tOs2mX/CpktEhjHmajjAuct3QG6XMIPU1sU0tGoLoMEGYB4ea303DKDIXiccXU6NOo8vLhlGWTaROWPun+F1+zMW2uwGTYmBdpG67T0lB6JZcYLtnS8+nzhXQxlOIDjbiChxL2uLYM6yge0bPgUpw4snX8J3kptJ4LdRv3hX8I/i9P3QJyj8H/xxjjzV03GRIIvO78OljyKZkdxb5Eb54qmsdImIEaTuBHDmgz9rdz/oLztL7O0i4ucXFziXG8AE3tAXW7S7Ql/wgNCCXTvFyAFKO5BloYYUjlaSRreCQTfculRKxtG0Z1zH3/ha6SDfhTZOWGliAwXBP8LVRrB2nkgarVK0EUUUQREEKIII6oeA80p9Y8AreVnqFBwq/ZbC8vLIcQBmncDwXMrdn06BYWUwQXZYGozndJgDNBPRemqMnefNZv7Ns6uO+7nH0lB5uiS8A1adRr21C2ADAYTYhw2dMp13QiDXMeGUqFXKCJrWdmGWTJmSZtf0XoywBKxlYsYXCLcUHD7exINWmGveHPHwyAJFoJLRGsA+ZXHr9juBbVZiHbLmSx8OZlYbXN5GtzuW/EYsUqYrFhcQCS1ou1rt+XdYJPYPa7cXTfUbSJp5i1wcG3sC6ACSbGEHcxFV3wM1nAbRLfwtkkxN929O7C7YZWcRTuGGHSIO0JsNQI9l5j7NYhzHPp1CRtuDmvMmCXbJ9OoXohWAczI1xEDk1rZEkTyOg1sg9Ll+vr/tZsQwSNBMzb09vNaqdwDfT69neaRihJA6/XoPNBVLDAgWndM6nWT4KHCt1kga9GnTdxTaQ2R0jx1HpKKJsDYmB+UXb628UGb4Dho8jZk66jdr1WbtDE1KTJzTYG24HqFpxuNbTAc/7xDwOO6LeHqvP9r474jiARlFw1xjfrI4Hw1QKwFTPULyZgT1zaG54TfeuthXWXC+zbXFtVzgAM+RkSZa0SXSRMSTbku3TsfG6B9YXnj7i3tCdTNkBEjojYEGDtTHtpGmXyAXOBPCG5vkt+FxDNkh4g3zaDzKwdsYBlZjQ/NlY/NlYBmfIc0MBNhJcLnggwHZbaVJ/wASafwu9Dw+5ExGURMjQlB6ZtZp0c09CEYXmOycaKjA7rbXT6C308GXbTI53i/JB2FFx6YfJDS6RrDj+t0Zr1GmCXA8x+qDrBEFyRjX8R4gJzMc7g31/VBqqJDwn1CkuKDM9qUaa0uKAlBjq4NrtQb8HEadCs2J7LBYWtkTYy5xkdSbLplyrOg5beyctMNzZoblMts4ad3pbwQ4fBNpgNpgNA3NAAk74C6xqBY84NwQR180Gd2CadGtG+QBK14PDaA3v+6T/cNGrmjqQFrwtYTmbtDlf2QdItAEDT6+Qd5rJijcCfxfXkB5p4rtO/5fVgfNZ8a47InWb8/oDzQNoGGjiPfd6SjcNQL/AHB/zta9J8kFAw0cQJI56AeRKJ1uoEDqNT5fNB5Lt7EuFWoSCWiMsWkETEk6aea4dXFuq1Qyk2wb/kcY2AXaOEHNJzQAY2Tout25XDq1TIS9ohjeFhBDSe8LjRZMM0Ne1hJa97r6nMNIM6WkgaxvmUHW7HwnwaDGSXWLiTckuOYnzJXQO9LqcuARgygfhHyBPMeRITwFgwz4JB4yPG311W5r5CAS6BIixkddy41Cg5lY1HE/DqXeSc+V5ENJYJLoMkcJW/Hvimb5bgA7gSQJdvgakC5iLTK14erTFJ4EEyW8C/MTkPKZ15FBxvs92X8CpUaKmem7IM+WC0bWRr2m7TPnbivQ4v8AxloYYLpaZkwLbfKNPFZn4gMoQ4Fxc5zXuBB29zs3lHTktHZpFQOLjmc4ZSCIhkWA66zzQaK7BTDXN0ZY82nXxm6oUC4F5s8wW/6gXaP16pWGmocroLaRg/7uE5Z5R6pgrFksiTP+PmDpPS/kgs1fiw0W3v8A9f8AXqjoUmglhAtcEjVp58lVFnw3AEyH6n/f91K7PiOgRDdXc+CC6hSXFMelOQA5LKYUBCACEJamKoQLNNZcT2ZSqCKlNjxMw5ocJ4wd62wqQc6n2Hh26UKI6U2foujh6bWCGgNHAAD2URhBVWmD14pD8wsbj9VpQlAzDYkQAd1zz3ex9F53t/FvhwkwCbNnagwesgG2+V3XUwV5/t2lAdf/APJMDfYXOu69/BBhNL4gYAS12ySQBaLmJHJvmOCPCUnOruNi2nPeEOGaQNNQRJmB47uH2B2yDUcyzQA8Nyk5GkEXcXmbkRc/eiNF7PA0QQSREnnu6+OiBjh8vREzRR7Ynr80LPrwQG1i0N7pSWlMabIEdoOApmQHCW2OhvG5csksbTzSbx5tJEjen/aCo4YWoWENcMsEgEd8TM20lZcFjwKbjULpLY2RIzRoxpOkxqdQNALgHaTnTSyS2XtLszo2IgtiYPfkTIBHNdnsutlcQ1xvcGxDQRpPGQeGq5tLDOxD2y+k2myHXJdUe9sZZbAFr79eK7XZvZ78xJHUmLHh6IOo9opZXDugZXdDo48590GR3/sZkXa3gzeOpF1dOa1nCGts7/Z4tA5DVEzE5WEOu5pyxvcfux1HzQFinh4DW3LoPQa5k/AxljQtsevFZez6eQlrgMxAcI4b2jojr1C1+xckbQiehtvQDUSimPSyUAISiJQkoKQolSAVFaiClYUlSUBShlXKolBYK5vbOHJGYTaMwBiW79AujKiD5hjuzq1bEEUzao5rYNtmBtE72iHa8BrK+jUWZWga5RE8YEJlOg1pLmtAJ1IETvVEaoEVNEDNEx+iTQOvX5BA2m6SEbHQltEI3fe6H2QIr0w6k9rhIuYO+JPyT8A4Ed0COQCGkJkHfbrNk+hTDBbmUG7BMBMkWBjx+pTcU4hwa2Bnt+WPvDwt4K8MIpX1+e5X8LMwn7x38HNNh5oAAbRcBoxwgzuc0anqJ8kppJcKzhDZygRcNOjj4n1UfNew2WtG1I1qbm9AdVodXaaWZ1hBDhz0LRzlBO0HxlI787I1njbhHyTsEwBszJdcniVl7MYbl8l4ht/uti0dU1tUUiQ6cpu2BMTqEC6hSiU2qElwQVKGVCEMILlVKpRBcoVCgKAlcpZKkoGSqSi5UXIGypmSC9DmQaZQlLpFE5yBVbRZqJuegK01DZYqD9ocwfQoNQKJ52T+UqSqqnZPQlAFF22fD5FbY0HEgeV1honbP1uWim+TaDA47yb+yDtsjMD93ujmQLH3Sq7nB+Rur7z+GO8fL1XO/vyNk24A8QZsVobiWlpMxUnMCd5Gg5CLeKDXRApuyaNIzCdxA2vkfNZ8OA6oHEEMcSWA6FwA2iOd4UxJ+MNgS1ozE/idHcHzWnEkOp5gQAAHNPAi4/RBWLf8Nwqbu64byNRHNXTw2fafqdAPujgk4dnxtt/dghrZ03Fx5rTg6li1xuw5TzH3T4hAiokPWiokOCBZQphQEIAJVyrhRABQlMQlABVIiqKAChJTFRQJKEppCrKgKnYeHureVCUFRyAKrrfXNc8vgg8He61V328vZc2pU73UH5IOtnsqcZaRv+rLPh6stTMyCUTtHmB8lpwdAMJjNc73OPgJNhyWGs+Hf8j1df2XTYUB1WBwgiQsb8K5vdMj8LrjwOo9VuDlCUGTD44sO9p56Hx0K20awJAqdyS6BpJOh5a2SnMB1SHUyO75bkHbpVmtebjI8ZgeDh3h42Pms9ak6rthttGjQkX2iuN8aO8MvqP2XXw3ahi8HgUD6hSXFXUekl6AiVRQFymdASiDMpmQEVRVSqLkEKpQuQ5kFwhKmZCXILKB7oScXiQwTbWIkBZR2m08CRrBkCdPFBtD7+GqTUq/XELO6ts777uX17JdNxJnSIgHQ9UDcYdkeF+W5cqudsAmzhE689AtmOxbcoEm5MRy1t4rl4gF/dad9wHaxKDTh8WAY0G7pzXQpVATYrzlTD1R9xxPG3qND6K8GMUwuLQHDc0tc2/MkAR0lB6TFPEib2iw4n5WW9lSwXBpYttO9TMwuknO0mDv2xIaF0cF2lRq2pVGVCNQ1wdHWDbxQdFtVF8RKhEEDM6mZKKkoDIBSv7aO6S3p+iMK5Qa6hSSrUQUVRUUQRQFRRBapWogEoSooghQK1ECMVTBF1joUWkyQJ4+iiiBH3y28AgATugfqs+IruYSGwBI3A6m+oVqIOjgGAtJP4iOgkpzhdRRBIRAKKIChWwXVKIGEqSoogCVCVSiCsyJpUU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2" name="AutoShape 4" descr="data:image/jpeg;base64,/9j/4AAQSkZJRgABAQAAAQABAAD/2wCEAAkGBxQSEhQUEhQUFBUVFRUUFRUVFBUUFhQUFRQWFxQVFBQYHCggGB0lHRcUITEhJSkrLi4uFx8zODMsNygtLisBCgoKBQUFDgUFDisZExkrKysrKysrKysrKysrKysrKysrKysrKysrKysrKysrKysrKysrKysrKysrKysrKysrK//AABEIAOMA3gMBIgACEQEDEQH/xAAbAAACAwEBAQAAAAAAAAAAAAACAwABBAUGB//EADoQAAEDAgMFBgMHBQEBAQEAAAEAAhEDIQQSMSJBUWFxBTKBkaGxE8HwBkJSctHh8QcUI2KCM7KiU//EABQBAQAAAAAAAAAAAAAAAAAAAAD/xAAUEQEAAAAAAAAAAAAAAAAAAAAA/9oADAMBAAIRAxEAPwD6Y+kQZE9FM3X5ytdUBZXS0yDI4IAc+RfX0Wdj8trxOkreII5HzCL4QdaBm3cHIMjXagG31I/dETBtce3IqVKeUzFt43t/ZNdh9mWExvCBLmRBBmfPoVNRc33cxwRU2kX1G/63ICZk6EbuXGeKBlJ2bZeYI0/fml/Ey2fOTXhI4oo+JwDgLf7dUt9Y1MrTa/n1QZapkuLTIkxNuVwjI22NNoBnd9fupSETwn5plQBzmiOMk6ka/JA2gS8QBY2JPDktIp5RA148t5TcO2GhLqiT5t8Ik/IIAJb3dxkaGCS7iiw7AARGh8xuP1wRvaCI3fuT8kNEmR+XL4tNz6lBl7VpDITABBF45peHGxSGpyEnraVq7V/8z1b7rHhWQGHc5ntCDsgK4UCtBUKAK1cIKhSESiAYUyolaAMqrImwpCDLWEGfRKIBv9fytDjxWZwvIjmgTVaRpfiFbINxpy1CY4pcEGR480DBT5mTpzS3TT0MceXhvCNruXUcOYRcjv0d8igCkTq0yd4jdxSqvGxncNxQVSaZncNw3c+iuu8OLS0RIvzKBWYW3X13JzWgwDa2vjqlV26RpmEjnu+a3U8PI2uFoQZcLSklvM/RR4qntMbvvJ46GfRMp4VzScsdet5CViGOztzambjz9EG+j3R4pQIud3739x5JtM7PmlsgxHH2geGgQUXHeNfMTmhRoOblmPq2VcyIvpz56eaGlJIM2JFovOXigX2sP8Z6j3WWg+RTERDPcNI9IWrtY/4j1Hus9BsMpcfh3Pl/CDrgK1gPbOH+N8A16Irf/wAviM+J0yTM8l0IQVCtRXCClasBSEFBXCtRBEQCoBG1BkcQbJJ5+B49U97LSkxOv8oFVKe8eI4hUwz9e6Y4x04pZp3ka/VkAVQYt5FDSIcLbtQjLykFu0DoeR3FBdQWnVURcJhFrcEw0dDqgRiacZSbHMLfoujT0HRYsUHENJGjhB6/Xot1MWHRASx9oasjWTHl/K2rHj9WRrJjyQNb3PAoQZndc2I5mZ8AmMGx4FK3mdb6WBudPXzQETpu339fSUNJtwTOum7u/pCt58f14fXBVSAkbzPHdlvbqgX2r/5nq33C+T/1S+0+Iwv9tSw73UhUpfEc9veInLkaT3RIJtfaC+s9qCaZ6t918W/rbi2OqYSkARUp0XE8AyoRkgRrsH6IQfPqLXmXtDiWnO51yQQRLi7jJF19+/ot2zWxODqCu51T4NXIyo8lznNLGvyucbuLSdeBHBfEqWOAYWiRJzCDDaZyZAA2dqWQ0k311kz98/pRjqdXs+m1ga19IltUNAaC8nNngfiBBniDwQevKpWQogiiitBQVhQBWgiMIQiCDM9ttfBJqsIAvry9U2pCU9ul/ZAD5tNwbJJOXpz3LQ+1j9eCS+f53IEVLwd/JGBJCMU5ARx3Z4+aAS2GkRuN+CczQdEVfuu6H2QN3dEC8V3f+m+61U9As+I7v/Q91pp6BAQWPHm7PH5LYsuOMFh6/IIGDueBSN4AdIM895vK0NGx4FKM5m7rm3id6C8U2wjpbgqpm4EQZ4WjKd6PFCw6/IqqeoG6deeTRAntX/zPUe6+Ff1goFuOo272EowdzjnqzHj8l947S7n/AE33Xz7+o/YXxaVKuGgljIkzmDSRlLeG0Sf+xwQeU7D7Ew7AwVWNNQxIfeCd0aBfQfsbg6VLE/4RkcWOFRrZDXMIlpc3SQ4CDrcrxdTAteW1Hg5w0aHQ2JA4X3he3+w/ZrfinEBu26mMzjc2GUNB3CALcQg9uVSJQIIAqVqIKRKlaCBEFQRNCBFSn9QlOYt7kt7Ag5zqd1AziNQn1KcHwKFw0/KgXlgN6hC/VvX5FNI2W9QlHUdR80DK/dd0KAfdR1u6ehVM+6gXV7n/AEPdamaBZ6vdP5h7rQzQICWXGmC09fZagsuNMFhO6fYIGtGz4FLLdps3ub+J+vFNHc8ClCMwgEXO6BqUB4kWHX9UNOZHCfEnLqjxOg6oWtMiTv0iB3UC+0hsRzHuud2limtoOc+AGUXawBMDKBNvwx1XQ7UP+PxC8Z2vXFZzWEbNOJuRmdJBcY8QORQeTwAc8Q8CCQ2HCDMNkAbxJAX1z7O9lsw9FoYBtAOMNDdROnivn+N7ADNppJYJBjaLZAga2FomLTedV737P9oB9NtMjK9jWtgmZDRGaT0QdZUrUQRRRWgiiitBAiCpW1A1wQEJhQoM1YfNIqizfyrXVbcdCstTRvRAJ7reoS3at6j5pp7o6hKdq3qPmgZWGyeh9kLfuoq3dPQoWnuoArd0/mHutDNAs1bunqPdaqegQWsmN1ZOgzewha1lxsSydNr2HzhA5vc8Cl3zCeJ00Fymt7ngUoNnS4k3nfJ3koDxJsNNUFJokRrOkm2zwVuaf5I/RSmRIteeG7Ja/wAkCu15+HbWRHXcvA0nt+IbyA4DSbNidQBcgr6B2p3B+Zq+bZ4q1Pzu/wDooPU9mOLs7suUTAEzmuZt4x4LfhgA4ObsulsiNwJtHQlYuxzLQeZ9zddig26Dp03hwkaIlnwTIBWhBFYVK0EUVqIIiahRNQOJQVajWgkmAERXC+0mIcMtMUy5jrvLRLgADcAc8qDTV7ZpBueTEE6XPQJDMeHEAgt3CSLzwXlMYAA7JSFVwytylwbBIBEcIN0XZTqjGMbVLPiHZa9u1nFMQ7MTcGSfJB7Go8BokgaLOMS0ugbjruPQryz6b8+cVNrQseJBBIOxe0RrfVbcOXjK0wSDNnTaDrbeCg9JXOy4yIg38Fl/v6YaHTvyxN5106CVlxRLKIaHcIBG0eUyvP4/tOs2mX/CpktEhjHmajjAuct3QG6XMIPU1sU0tGoLoMEGYB4ea303DKDIXiccXU6NOo8vLhlGWTaROWPun+F1+zMW2uwGTYmBdpG67T0lB6JZcYLtnS8+nzhXQxlOIDjbiChxL2uLYM6yge0bPgUpw4snX8J3kptJ4LdRv3hX8I/i9P3QJyj8H/xxjjzV03GRIIvO78OljyKZkdxb5Eb54qmsdImIEaTuBHDmgz9rdz/oLztL7O0i4ucXFziXG8AE3tAXW7S7Ql/wgNCCXTvFyAFKO5BloYYUjlaSRreCQTfculRKxtG0Z1zH3/ha6SDfhTZOWGliAwXBP8LVRrB2nkgarVK0EUUUQREEKIII6oeA80p9Y8AreVnqFBwq/ZbC8vLIcQBmncDwXMrdn06BYWUwQXZYGozndJgDNBPRemqMnefNZv7Ns6uO+7nH0lB5uiS8A1adRr21C2ADAYTYhw2dMp13QiDXMeGUqFXKCJrWdmGWTJmSZtf0XoywBKxlYsYXCLcUHD7exINWmGveHPHwyAJFoJLRGsA+ZXHr9juBbVZiHbLmSx8OZlYbXN5GtzuW/EYsUqYrFhcQCS1ou1rt+XdYJPYPa7cXTfUbSJp5i1wcG3sC6ACSbGEHcxFV3wM1nAbRLfwtkkxN929O7C7YZWcRTuGGHSIO0JsNQI9l5j7NYhzHPp1CRtuDmvMmCXbJ9OoXohWAczI1xEDk1rZEkTyOg1sg9Ll+vr/tZsQwSNBMzb09vNaqdwDfT69neaRihJA6/XoPNBVLDAgWndM6nWT4KHCt1kga9GnTdxTaQ2R0jx1HpKKJsDYmB+UXb628UGb4Dho8jZk66jdr1WbtDE1KTJzTYG24HqFpxuNbTAc/7xDwOO6LeHqvP9r474jiARlFw1xjfrI4Hw1QKwFTPULyZgT1zaG54TfeuthXWXC+zbXFtVzgAM+RkSZa0SXSRMSTbku3TsfG6B9YXnj7i3tCdTNkBEjojYEGDtTHtpGmXyAXOBPCG5vkt+FxDNkh4g3zaDzKwdsYBlZjQ/NlY/NlYBmfIc0MBNhJcLnggwHZbaVJ/wASafwu9Dw+5ExGURMjQlB6ZtZp0c09CEYXmOycaKjA7rbXT6C308GXbTI53i/JB2FFx6YfJDS6RrDj+t0Zr1GmCXA8x+qDrBEFyRjX8R4gJzMc7g31/VBqqJDwn1CkuKDM9qUaa0uKAlBjq4NrtQb8HEadCs2J7LBYWtkTYy5xkdSbLplyrOg5beyctMNzZoblMts4ad3pbwQ4fBNpgNpgNA3NAAk74C6xqBY84NwQR180Gd2CadGtG+QBK14PDaA3v+6T/cNGrmjqQFrwtYTmbtDlf2QdItAEDT6+Qd5rJijcCfxfXkB5p4rtO/5fVgfNZ8a47InWb8/oDzQNoGGjiPfd6SjcNQL/AHB/zta9J8kFAw0cQJI56AeRKJ1uoEDqNT5fNB5Lt7EuFWoSCWiMsWkETEk6aea4dXFuq1Qyk2wb/kcY2AXaOEHNJzQAY2Tout25XDq1TIS9ohjeFhBDSe8LjRZMM0Ne1hJa97r6nMNIM6WkgaxvmUHW7HwnwaDGSXWLiTckuOYnzJXQO9LqcuARgygfhHyBPMeRITwFgwz4JB4yPG311W5r5CAS6BIixkddy41Cg5lY1HE/DqXeSc+V5ENJYJLoMkcJW/Hvimb5bgA7gSQJdvgakC5iLTK14erTFJ4EEyW8C/MTkPKZ15FBxvs92X8CpUaKmem7IM+WC0bWRr2m7TPnbivQ4v8AxloYYLpaZkwLbfKNPFZn4gMoQ4Fxc5zXuBB29zs3lHTktHZpFQOLjmc4ZSCIhkWA66zzQaK7BTDXN0ZY82nXxm6oUC4F5s8wW/6gXaP16pWGmocroLaRg/7uE5Z5R6pgrFksiTP+PmDpPS/kgs1fiw0W3v8A9f8AXqjoUmglhAtcEjVp58lVFnw3AEyH6n/f91K7PiOgRDdXc+CC6hSXFMelOQA5LKYUBCACEJamKoQLNNZcT2ZSqCKlNjxMw5ocJ4wd62wqQc6n2Hh26UKI6U2foujh6bWCGgNHAAD2URhBVWmD14pD8wsbj9VpQlAzDYkQAd1zz3ex9F53t/FvhwkwCbNnagwesgG2+V3XUwV5/t2lAdf/APJMDfYXOu69/BBhNL4gYAS12ySQBaLmJHJvmOCPCUnOruNi2nPeEOGaQNNQRJmB47uH2B2yDUcyzQA8Nyk5GkEXcXmbkRc/eiNF7PA0QQSREnnu6+OiBjh8vREzRR7Ynr80LPrwQG1i0N7pSWlMabIEdoOApmQHCW2OhvG5csksbTzSbx5tJEjen/aCo4YWoWENcMsEgEd8TM20lZcFjwKbjULpLY2RIzRoxpOkxqdQNALgHaTnTSyS2XtLszo2IgtiYPfkTIBHNdnsutlcQ1xvcGxDQRpPGQeGq5tLDOxD2y+k2myHXJdUe9sZZbAFr79eK7XZvZ78xJHUmLHh6IOo9opZXDugZXdDo48590GR3/sZkXa3gzeOpF1dOa1nCGts7/Z4tA5DVEzE5WEOu5pyxvcfux1HzQFinh4DW3LoPQa5k/AxljQtsevFZez6eQlrgMxAcI4b2jojr1C1+xckbQiehtvQDUSimPSyUAISiJQkoKQolSAVFaiClYUlSUBShlXKolBYK5vbOHJGYTaMwBiW79AujKiD5hjuzq1bEEUzao5rYNtmBtE72iHa8BrK+jUWZWga5RE8YEJlOg1pLmtAJ1IETvVEaoEVNEDNEx+iTQOvX5BA2m6SEbHQltEI3fe6H2QIr0w6k9rhIuYO+JPyT8A4Ed0COQCGkJkHfbrNk+hTDBbmUG7BMBMkWBjx+pTcU4hwa2Bnt+WPvDwt4K8MIpX1+e5X8LMwn7x38HNNh5oAAbRcBoxwgzuc0anqJ8kppJcKzhDZygRcNOjj4n1UfNew2WtG1I1qbm9AdVodXaaWZ1hBDhz0LRzlBO0HxlI787I1njbhHyTsEwBszJdcniVl7MYbl8l4ht/uti0dU1tUUiQ6cpu2BMTqEC6hSiU2qElwQVKGVCEMILlVKpRBcoVCgKAlcpZKkoGSqSi5UXIGypmSC9DmQaZQlLpFE5yBVbRZqJuegK01DZYqD9ocwfQoNQKJ52T+UqSqqnZPQlAFF22fD5FbY0HEgeV1honbP1uWim+TaDA47yb+yDtsjMD93ujmQLH3Sq7nB+Rur7z+GO8fL1XO/vyNk24A8QZsVobiWlpMxUnMCd5Gg5CLeKDXRApuyaNIzCdxA2vkfNZ8OA6oHEEMcSWA6FwA2iOd4UxJ+MNgS1ozE/idHcHzWnEkOp5gQAAHNPAi4/RBWLf8Nwqbu64byNRHNXTw2fafqdAPujgk4dnxtt/dghrZ03Fx5rTg6li1xuw5TzH3T4hAiokPWiokOCBZQphQEIAJVyrhRABQlMQlABVIiqKAChJTFRQJKEppCrKgKnYeHureVCUFRyAKrrfXNc8vgg8He61V328vZc2pU73UH5IOtnsqcZaRv+rLPh6stTMyCUTtHmB8lpwdAMJjNc73OPgJNhyWGs+Hf8j1df2XTYUB1WBwgiQsb8K5vdMj8LrjwOo9VuDlCUGTD44sO9p56Hx0K20awJAqdyS6BpJOh5a2SnMB1SHUyO75bkHbpVmtebjI8ZgeDh3h42Pms9ak6rthttGjQkX2iuN8aO8MvqP2XXw3ahi8HgUD6hSXFXUekl6AiVRQFymdASiDMpmQEVRVSqLkEKpQuQ5kFwhKmZCXILKB7oScXiQwTbWIkBZR2m08CRrBkCdPFBtD7+GqTUq/XELO6ts777uX17JdNxJnSIgHQ9UDcYdkeF+W5cqudsAmzhE689AtmOxbcoEm5MRy1t4rl4gF/dad9wHaxKDTh8WAY0G7pzXQpVATYrzlTD1R9xxPG3qND6K8GMUwuLQHDc0tc2/MkAR0lB6TFPEib2iw4n5WW9lSwXBpYttO9TMwuknO0mDv2xIaF0cF2lRq2pVGVCNQ1wdHWDbxQdFtVF8RKhEEDM6mZKKkoDIBSv7aO6S3p+iMK5Qa6hSSrUQUVRUUQRQFRRBapWogEoSooghQK1ECMVTBF1joUWkyQJ4+iiiBH3y28AgATugfqs+IruYSGwBI3A6m+oVqIOjgGAtJP4iOgkpzhdRRBIRAKKIChWwXVKIGEqSoogCVCVSiCsyJpUU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2" descr="data:image/jpeg;base64,/9j/4AAQSkZJRgABAQAAAQABAAD/2wCEAAkGBxQTEhUUExQWFhUXGRcbFxcYGBwYHRgXGB0XGBgcHRwYHCggHBwnGxwcITEhJSkrLi4uHB8zODMsNygtLisBCgoKDg0OGxAQGywkHyQsLCwsLywsLCwsLSwsLCwsLCwsLCwsLCwvLCwsLCwsLCwsLCwsLCwsLCwsLCwsLCwsLP/AABEIARMAtwMBIgACEQEDEQH/xAAcAAABBQEBAQAAAAAAAAAAAAAEAAECAwUGBwj/xABFEAACAQIEAwUEBggEBQUBAAABAhEAAwQSITEFQVETImFxgQYykaFCUrHB0fAUFSMzU3KS8WKCsuEHJDRzk2ODosLyQ//EABoBAAIDAQEAAAAAAAAAAAAAAAIDAAEEBQb/xAAwEQACAQIFAgQFBQADAAAAAAAAAQIDEQQSITFRQXEFEyKRMjNhodEUgbHB8CNCUv/aAAwDAQACEQMRAD8A3G4zf/i3P62/GoHi9/8Ai3P62/Gg2qBrynmz5fue3VCn/wCV7Bv63vfxbn9bfjS/W17+Lc/rb8atwXCc65mYKNIkgDWQNWI1MHT7NKKucEEEBu+sZhmBILaDMoGmvMExTLVWr3fuZ5VcNF2svYz/ANZ3f4tz+tvxpv1ld/iP/U340KB8aus4R2BKrMGDG8mY03/tS1Kb6s0ONKOrS+xP9YXf4j/1H8ai2PufXf8AqP40rGFZnCxDHrp8elJsC/JSw6r3h8VkUV5vXUq9G9tCo4659dv6j+NN+lv9Zviag9hhuCPMRUCtVmlyxqjTeyRYcS31m+NSGIbqfjWonDLSgdo6qWJALZtSpyse6IRc0iTPWrv1fYYOqGWSMxAYDUhZUliGgnWQJ5RTFSlz9zK8VSW0Xbm2hiNiD1Pxpv0g9ahcWN6YodoM9KWrmy0bD9qaftNKuPD7n1c3UL3iPAgag1O1wy4fo5TBMNoTAkwNyY6Cryy2A86la90CLcNP2lWHh9yfd16Agn+mZ+VURVNPqGpQl8LTJF6RamIpiKq4diavTl6gKTURVieelUEFKoUwk1EmkTUaUCkbWCvW7lrsrkiIII3BUESBzGXQjfSRPIvCYTss8upaQbj+8qWwwOvVmIHd3rnrN0qQw3G0ieorZ41cIt20HMsWgATkPZroNORMdTWiE1a73Rza1FqahF6SLbHESTlw9kt4kkT45bcKPM1fevOB+3sOi6HMhZgI2JVyVj1FDcRv9gotJsND/iYe8zddZAB0GU76QJw/iLK41Ak7hQo101CwGHUHltB1o/My6N6/YSqOaOaEdO7u/wDdjcGOVr621S21ojMDqRlClj3ScoMg8qiFY2u4tpiGBY3VBChs2fU8g6n0NCWbAXEjKMoe27Bfqko8r6EGpXiqoXaWCknIdFZy9zID1EZifIdaNSdm2Z5QinHLwv7C7VpyuYNh46hbloHyeQD6CgLuGt3Gy5ct0ahSQ+YD6jiBc/lbU8iKWOxfZQW793TMxAJBgEqmYFUUAgSBqfKqWcXrZuKMt22MwYAKe6VzBsoAJEhgwA2I5VcpK1g4U5L1bJ6J/wC6GlZsJcRxcysJzgNoAHOuRxBXvbzO6kxJqQwaWwiiVU3VDAEFgYlWuHUSCVOUCBPOo2CHI2i4oJHQX1Kkf+UT6UBwxj+j+PaXFPmVtj7/AJUSaT2FZZNPXqtO9y+xbtMbq20udogP0bY70hNCigzJ8Nqpv3LaO2VTdukkkLMAnWGdRmME7LA5GaTXG/SrqIwTtsoLfVDBXMf4jsPE1DFYxrKhLSMi+oM/42WGL+EgDaDvQ5rK5oUPUkuqTte3Tq/6NR7f7wBE7wUojICFItoywCNAYdfNRQOAxQuWoyWg4Zm93KioFAzOB73vEAc/SpcIxNwmXEH9mQSzElVcawxOneI5b6eAyrkt3o5XmHpbS4y/AwfSqlLr0Fxp2zRe6tb+C7ENeCkpeF0KCWtPZyAqPeIUjWOcQRWfxm2rot5RAYbHUiDlZSeeVognWGHSn9mSe1jlIPxOQ/8Axc1HCd7COv1Wb4FA/wBtugk80bmtQ8qp2a1Wmj5sZINPUDTg1msdclFJqSmkaJFDUqiDT0VywlhVTVcTVZFJFoatziq57KXF+iSG8BcOdT5SWXzFYc1pcL4l2ejaodCDqIO4I5g/I6jmC2DWqfUz4iEtJxV2unKNHHYf9IUXUI/xD6rQMynprJBOhk7aSNw/hblszRC67gjTXvEaBfWelX2cIk57F5rfhq0f5k1jwYA1dctAkC9fe7qITW2J8c3eIn6qk0/Im8zWvfT8/Y5/muMckZadndfTj7lX6R/zFlx+7EIrH6Sjus3qWJpca/cRzS4obzCMvzZWPrV+Nu2WydqCCgKwpCACTEKQW2jeKbE4yye0YrK3OzkM0d9c3NJMkQdhzmKtrRq+4uL1hJRemn3/AAZ/tMJcONm1Hkyqw+8f5abhndsXmP1HHq2RF+Jz/wBNW4jFWryqgyoAIBLNpElT3hyJP0tmPhUf1mtoG2uV1BH0A05dBqxjqfdOrHWgaWZyvuaFndJUsrun9g7hLApYPM5B/wCO8P8A6vPpQvCb65Lub3Uuh/RsyH0BymqF46O73cuVswKokgwRIiBt1B5U6cfJBDiQwKmVRtDuO6qH5nyNGpRvuA8PV9Xp3+v1/AWCv6ReR1zg2V7swSyJbbQ8joYq1heH7spe6C4IugdJVgXHiCaDu8euLEXGbQEkZBrzENan4zpFZ1/H7FcynYgwVI5aRGm22wFTzIrYuOGqyaulay3129mjoMLiGYJnthH7TsyoUrGc23DQddkbXWq7WEuf8wXtsFZjcBKnaWD+pRjHlWR+u7gQZi4ymV10mCN21Xc+6Y6Ab0F+uTuHSfDL9vvfOajkvqUsNO7Ssv3+t9DW4DZyOSzBSC0TzKgjSNTLMDoD7pq/AYJbauvaZiwWB2VwDMhkTpsdQfOsLE8Sdwo0VQoWF0kCSJJJJ9TQopedR0sa/wBJUndyla9tN9tgnF4fI0Qcp1Wen4jY0PVrXmIALEgbAkkDy6VWaVpfQ3QUlG0tyQpEUwNKoERp6eaaoQKaqyasaqiKWLQxpTSNc9xfj5Hdter7/wBI+/8AvTqVGVR2iJxGJp0I5ps3b2JRBLsF89/Qbn0oN/aG0nu5yRzUBR8WYH5VygvMTLEsTuSSSfOaczGxrpU8DTj8Wpwq3itWekNF7nQn2pX+CT/7vx//AJ1JPaayfeW4nkFf5yp+VcsIMwPzBqs/KnfpKT6GZeI4lf8Ab+DucLxC1c0S6pPQkoT5C4BPpNFOhGhBHmIrzd/lRuB43etQFaU+o/eX0Eyv+Uis9Tw9P4H7m2j4zNfMjfsdvTpWLb9p7JWWV0cfQHeB/lbSPJgIndqyuJYy5eA1i2ROXYAgkEEj3tROu3Qb1np4Ko5WlojfW8Woxhmhq+PybOP9oraaIO0PUGF/q1zemnjWNe9orzH3sgn6HdPj3tW+Jism4seI66/HXWoMdorpUsPThsjg18dWrbuy4WwRiLuYySSecnNPxqkXARrFWuDHh1/vVK04yXY9rGOh7jsvkSPltW7gfaUiBdWQfpLv6jY+kVzJJn41cg2PiaXUowmrSRpo4yrSfol+D0SxfDgMhBUjQ/nbyqZrG4ST2FplOozAjqASAD+dK2EcMJHr4GuPXoOm/oenwWNjiI66SJLT0gDSIpKNwwNKmNKjIFmoNTmhcfeyIYIVm0UttJ2pcYuTSQiU1CLk9kY3tDxAybaGB9I9fDy/Png3F01neKsxBOYqR3lJHqN6Trp4z+dhvXfpU1Tioo8ficRKvUc5ELCT18Kvvo2UN0nwqfCx3wp5zWrxHuWiAPeIA05cx5mjuISMrB4xVtXF7Ms7DKGMZUBmT4tG1Z1xdoom6Cw0Gg8+lSweG7S7btwe+6qY37xA08daIorwWAe4xCrJ0GpyxrpuY+Na3D/Yy+98WrivbVgct3KGQEaiYOo05HeN69U4NwWzYHZWri6SJO5PpHyj1qVzGWUu5C7Mw1bs7bMAfFlJAP8AhEkc6zyrPoNUEc7wr2Rwtl+zuIlx2BKs5ZpyxJjKAupOmsgDeumxvBLAsdittFTNOVQFBMb6c9AfTwp8XeshpNxAyzqTt0qm/j0chGa2UKzmNwauCIDAawdDp0g0nNJhWSOPwPsGuJNx3xK5Q7IotBGELA1KwqmZlYoX2j/4dCyhaw9xzBgHL5wRpqeRB9OdeiJjrajN2ildtGBE7nX7pNFvcVwQY8j5T99F5s7lZEfPOLVk7rghhAIMHlp6RtVCHSvW/bD2OtXbZe0o7VFOgJgjYTAO2p9IrzLE8KvWyVdCrKYKlgSSD9ETLadJ0121rRCopIW42MsDU+dWuNRUMhDEMsHoZmrSm1GyjpvZ4FrUdHPPbY/fRWPxnYG0x0RiVeeQ0Kt6a+hPhVHsq3duA6iVPxH+1N7X4abAI+iw+YI+2KzSipScZbGilVlTanHdG6KeKyvZvF9pZA5p3fT6Py09K1RXJnFwk4voexo1FUgprqRpUiKVWNCHFYXFsDdxN5bNkSVUnw1/2j41vvWBf4hew7tftlc2dws66gZdRPQU3BxvUvwjj+KVLULcswcZw57dxkuSrqe8Dy0mq2HjrVmOu3Llxrt0k3H1JOmv4chVdoZhroa7PQ8wzR4JbBueMafZXTdkER3YZgoLEEdAfCub9nY7cAmNDz8K7wWrYRs5ULsSxgQdCCT50qbsMitDzDtdTGk7jl6VvezFprV+3cfTWV0ks30YEyQOsaaeYEu4O0164bbHIrdydtzz19D4U3EsW4GhjNqzaSZkRO+Xwnr50xu6sBaxucW9qghYWYeebSAOswQW9NPOuV4rxq9e/eXWgbKNFUdAo0jzms0GdCQNKV2wVMaEnkPEaVIwSLcmyXb5YrQw/FoENbVh5f7VnWcG7kBFJPhWieAYkLPZPEchP2VbsUFWeJ2+ax5gEVoYrjds5SAQ0kyhKEEwBBHgB865fFWGSA6lT4iPhNRtttBI9arKiXO6wHtLiEBCuY5BkBjp3gR51p4X2oZxkxFu3cRhDdm86HTVWO3kSa8+to2mVx/vpVy9rpIk9f8A8+dA6cWFmZ0OI9m8FfVnwtxrbjXs3MgEbiD3xpzk+R2rmrmGZO6TmEyMrZlnaRB323g7AgVZZxTJeRwsMp5GJXmDPLzozE9lqylwYGkAqSNGhs8x0kEnmddIk0R2ewT7MaPcHVAfh/etT2jsk4S55A/Bl/3rL4B+/HLMrj7D91dNxDD5rF1f/TePgTS5v1BxWhxHsfdi6y8mUn1U6fItXWha4n2fcDEJ6/NWH2mu2rFjY2qX+h6PwebeHtw2JqVKKVZTrBb71xLsO0uZxIzvp/mNdvd0NcRi7EXbpnZ2MeBafsrVgPiZwfF/lxf1KbaZjGxMR4TtE1diMN2TFZnoRsfDzrrfYn2S/SD+k3e5aUjLtLldSfBRXScc9l8Cdbue3mb94DoGJ0nQqsnmYHjXRlUSdjgKOh5ZwxoxFonTvL8DpXZ+0vs/ib6IUUZFDE5mVPUBiJ0qOG9iWtY+wHIuWC7HONP3as4RxOhJWOhE+Q6P2lxJfNbzQGACrE5jo0k9ANeXz1GUtU0ElocdbwGWysE/VY5ddwDtpqB8jWTx3DvlDANkO51IBG58BM13IXIpGhAE5ALcsdDm/aOq5RvM86BxJt3VLK1myCf3pdVB1GhuWbrZifq5htsailrcljzjsmC5mQgfWKmJO3LnHypXmDe9voFY75FUAAx4Rr4V2/tXh1uW4RxeFkIWZLiu5SDmJYaEhmnUbZtNAa4/F4Y2rqq8EZbZB+spUAHw2II6gjlTVK6AasdfwJUshXuAsTtClmzaTCqCT512XCuKYe8CFMEGCrrlPwIrzYJiSpGHWZABIiQo2ABNanB/Zdwly87sD3onRmmCCQCYMzrJ3FInFbtjEwr/AIgY5O0awbJuErAPui22rAqdi2oJHSuAv4VkuFHUq6sVZTyIkfaK9X9muNpc7mIyF0MqW+lEAkDqJ38a57/ixgxbv27yCBdU5iOb24EnpKlf6TR05WeVgzV9Tl8OoXz6VZdxRKgAZY5gwfWNKzeHkG55g/YTWobGk/CmMFAdosW3M9fPf0rRS0PSg7NuG2NaSbjT8786FhFvD1y3rZP1o+IINdjbtypWPeB9ZFcfmhlboyn0kV3GG1A0NIqchxPJ+CJF+3rqHIK89BvXcVzGAsRjyI2a6fLKjt91dQazY7WS7HoPBflS7/0KlTU9ZDshzEVz3EeE3y925asvcQ5ZKjNHdgggSY0nat65U7HGWwxBB7jsquB70fWQ7Zl1aCCCAQaPCTcavc5XiNLPh39NQpXZuCWewPfTKxA3mzdLPI5wwzEdAaC4/wC2ov2Gs9iVNwDM2YFIBDHLzOo5xFdDi7737OItL3MZYbOpTu52GqXE8HWVI1gsQZG+BgMUwCF8NZxGKuAXEyWlQKhmLl1oygs2ogA6b611b8nmWGcA4tkv4excbvXMOpYHlcUt2czszWgAeZhat44WQMRJKSBprkNyydOpCyBzrPxHCbaMt7Eslu8XDZku3D3wZEm6xzR4R4V0ONxxyhgveObKTtOU5STHNgBA6+FA+UWjG4lwi3cjMT7si2NyBqBPTQbdK4ri3CrjO7M8i3oF90hNgqJsqzoAK73B4gP+1aSSVg+Dnsx6an4GuXx+MC3LxyguxMh2gjMQRlJiRqdJmREaSTg3sVKxz/Dw6/ug2pA1He0ysdhoNjPhUeOkytvUZM0AwcpMMYI1yGRAI0IIHOej4VgXzqrnKzA5cvd6MAIPjQGMwsX2tx2hGrzrAOaNI5QfGGHQ0zNqA1oZ3C+KsjqR1Fd3huMAgBhvvXB3cD3+4RGmksxHy1H+9HYXiACgSdJ302jTz1qpRUi1Kxu4V8Nh7wCWjdu7oIDsoaSIJ2Gp36mjPbY9rw92uIFZGQpDBoJZU3Gn0iI1rIscQw5fNcVQREzzMAd74UV7V8RW/hClk9wFWaBoVGwHhmgyJiKBxeZBXVjgcAYuofEfOR99b62xGv5Nc/aMEHXQj5GunKkdd6dICIEtvvfdpRZTY671AgzV9s/maBhEcQoKnyrtsAO6D4A1xrSRG9dfwW6TaQgaZVpVRaBR3OTt4cLxG+QNkYjzYqh+TGtI0XxHCBb91498IB5LJb0ll+FCxWDESzT7I9N4VTyUL8tsiaVO+lKkXOogxxQmNwy3FCsSBmUkiJABGaJ0nLI160U+9VmlRk4tNGdwU4uL2ZpYK3cuYr9LW9bKgtC2szqyDTss7KtuSANc0BgOlaeP7Q6WAltWWe1ImAIC9zQkxtOgA57UDh0GKs9hcZkt2ski2Qpec2Tlooy+pHhroYy44TuPLooMsJzjYkgRrpOkfAxXWz5kmeTqUnTm4voYnDOFWu0uJigl29pl7SGzKZkqD9w0+NErxkOhyoWVLltCQSwTVRqY+jzJ5TuQY5Hiue8zPddVRSBmIOh5KqgEseenjNbXsRlm5bS4HBEnQowOwMHQjfUE+MVspuEYtzjm2627ioyV7WMzD8XuWGcuurIDsRlvBWKgjpygf4fCsvjJ7V7ZE5hIDAa6PcKjYbArE7hl3NdRxCwi7qJVRM+MEz4Dap8Aw63cPdyAIxcZoE5WUKSV6KV1y8jm5baXi6Fr+UvdluSeljlMPfu35ttcCMqXGX6BJALEDQyYBGUa6+dZ3Abq27hLgEZSFlsoliJmdxlzCDvp5HrE4Qt1ynZWyuveJbMfqxB69IiOVDj2TZS5UqxBIAMHuEEahgZMGNvERU/VYdyvKnp9Gyna97GdikOa1eVBcUzAC5mXMCcoZdZEkgaEFj6UnhytnCqxGbKIlvpKCfAiTr58qtuYG5ZYW2utaDDvqpYAxPxMTB3MHyrX4XajMugtqSAQY0zQrbgmRrznSijiqMdVTXu/Yikr7GbY4GBdDurOuZiVggGDbiSRqDnJjeFOnKtKzi5KkWyCCApnUSsz00krpO0daNRs+2kKefNi5aTGwAqTYcZQOZ1A6xS5Ymk96a93/RLx4OW9oeDtrdVCM7NIXYGY00+kdRrrrtAopCxAkRpr1B5ggj7624VkdGJIIgc9eRiRsfGgUsyuzNJ9+N9NSYAAk6xy1qpYim42VNJ83f5KbXRGZPeq8AaQJ8aVuz3j4H4VaRWVgk0Tw1rqeBD9kvhI+BrmX6fnet3hGIyWieak/OCPmaTVfpuNpRcpqK6jcXuZrjRssL8N/np6UATUgfXr51Gua3d3PY0qeSCiugiKVOaVTcYE3RqfM1UatxHvHzNVGkC4bInhruR80kaQSDGh68jG+tH277KwDNnJ5kEZl2MzoDB8BtWZReFwwuK4fUBdj9X/AG/CtuGqWeWRyfFMPdebH9zN9r8B2du2FAyy+/UkGPONPStP2U4Clq3bxAdjcZJI0yQQe7tOnWdxUhZXFYV7QfM6RlMycwkpJO8iVJ86pwXDVw2FAu3CA6yyF31ZhORFRgBpue9JnSK3Z/TlOBbW5pXxaYuXUEsAYmCVgAFTI+I6VicOv28MHBZmLNp3gTERJ8dK1DBwwuIJPZkKDMhGKAglfpKARIjWeRrnMTeliAkRG+4bUEeHw5VcY9CM1MPfRjJB1Ig7cpk66jxrWS3PfAUtEbxI6TBrhLSsLhMwD08Dp4j+9b2G4itqBBEAa6kHqes/fVyhpoRSCcdgxeUzKk6DqJ3B18Z3+2sq9Yu21KhVOUECZM6ToRsBsJ+VbqPID5dYMSdfnTZFYTsAPQfnWqi7aFtGXw5GRCWBd3XvSRGxGUACAu/LnT8FsHJbzHUCADyg668tRWyqd4dKoTChdF6/j932Vea5VjJxGICvGpI8DOU6dORowWBlgBpOvkfjRGIwauMxkMNAQYOkGPl8Cdpqp7RYRJU7/nUVLkOcxiutw5SIiWJU6d6BuR5RE6HlQ1y+/J48lH3zWxxhGFs5m70CDBkiQNZO8dOlc+UJA75+A8fz6UyOqBe4SxukSHcx0C8/8tanCMwQyzEEzqegisXDBwy5WJOYaHaNm212JrpraAAAcgBWPFztHKup2PCMPmm6j2W3cmNqiTUl2qJFYLnoyVKmmlREDMQO8fM/aapIojFL328z9poes73E036UMBVti4UIZdxy5HqKqmpHarvYKSUlZhbcYsWMoAVc3vsq+5oYmSS0Hfnz8CJ7Q3bVvH4XEXIa2yMB9IBlnKwAmR31OnSeVNbsWiT2tsOrQG6jeGUjny8vKguCQFFtwHFi4XtlWViFJZdcp0IJDQev+GK6tCpGcb9ep5bGYZ0Z26PY6Q4wM2VF1ysTyGeUIDDcEwTqNprl8Riu1dniO8SRPgBv5a7czV93HItwGwFByuGybZTEExoWmh8OmwGw/OuuvXz+b4qyMl7hFjDh/P7ByH58aVt4crCrliARJadJnqNPjRa6QBp4fn8/E1zfHMSVOhGvhM+HlUjqU9DsLWhyyDG/melAYnEBX7PUBhJiAAQBJnxEaeFY9rixGWEVVYQADmAOm0Ec+ROk1pwHHeUN0JGvjqNf71FGz1Je5f8ApbASFPd3jXSJ5an/AHoSzxEtE785gdfXpRLWlUjQDUD7iNBoYoLG4bZkEtOwY8sxJ/PhUViO5o4XGZgMp08fD7dRHpV+Jv5Csz32gEAGNzJ5xp41h2VMGNhlYb6TmDfKPia0WxAYCIkax0mdJiYk9DGtU1qRFHEMCXIylYOjK3usddR0IPTeubuIQYIIO2um05vSa63MS0b6fhH586zuKYTOw1I+Ygb8vv3IqvMyrUZCk5yUY7sE4XhoJf0H31qA1BVAAA2GlSFcypNzk5M9hh6Ko01BdCxaY01PNLQ0UUqQpURA7Ge+38zfaaHNF48ftH/nb7TQppUt2Ip/CiFSpqkoqDGIChLllUDwohg0wIJLRAJGuUmNZ0322LIpRR0qjg7oRXoRrQyyAUw0EgCCSSdep8vzrRtuzlHKR+fz/eWsoF32Ox+Gn4f2qV9o/vXVhUU1dHmK1CVGeWQNir+TTnXJ8YvQCx8htv8Anfy8q3se+s/CuR4xfzNlGy/bz/PlT6aM0yXDCTGn8zbd0DmeQjpXa8NvKwEPykHY84gc/L8niuH29uk67R4fKa7ThwAhiOQG0ADn5+gq5FRNSRIhgesR8SAfuqbaxpqNz5fdVDXE0A235T84/JqV2+BoJGYTtz1HxpLGAt5CFeJLQAepkDXWec0sApI7wga+u/wBM6Vn/pJLPOwY6eiga/H40Vftd5WXfbTSRP53omUgmx7zE6AddPPf0qsmSTr69Ka4NY5AmY5mfu/O1KubiKt3ZHpPDcJkj5kt3t2HimApCnis61OqPFKaYGlVookgpU9oUqsFsP4gf2tz+dvtNCmieJn9rc/nf/UaFpcviYql8C7DVOok09UGOKaKkaiTURBzQmIJB7x7vX7j+dfTUomoOAQQRIO4POnUqrpu5nxGGjXhlf7GNxFmKuyroqkjlou58YGvpXE+c13nFcabFqVQNuskSArKVObr4dSdfHhUEkb/AA6RXZozzRutjy2IoypTyyNLBWwGQZmPggM+k6V14RwpgMfFo1Pl3hI8vIVzXDcGRDlRoJAYhducb+I0+NdRhrPdBZQSY97YA6jSYmPo1cmKiP2WdT3jmHOApkR9UAH161HiFxlUczlJMegGu/lUxcLFlBOs6gSANI5R1GnhUMfiktv+0c91RJiYzTEgbcjPiOooQimxajuu2rZjqDqBoTPWSD/aj76jSNzz6cqA/SA1wZSpGU93SZLHeNhEE+Y30o6fXqay4qrl0W51fDsH5jzy2X3IZaVKaVc09IOaRpUqtFCpCpVEirS1IOtKklNVspmjxT97c/nf/UaEmieMfv7v/cf/AFGg6XL4mKpL/jj2RImpTpVdOKoZYnNNURTioUOTUSadqrJouhaRFwCCDBEEEHWRXKcV4L2bZk1t8xzT8R4/3rqjTU2jXlSd0IxWEhiI2lv0ZzWEs6JmeF/hq85QdtAdCfHc8q6CzcgkmHYkgLIEA8iOQ121JkTyoK5w4JqkhQG7onQnU5Y2n5eOwbAHKC57w1hRuSfdA+8mfnXUhVjUV0eYr4adCWWSOiwyABmYwACWIkwo19RvXCcUxIcnVmuXGkqPeUtpkE7mOegGRRzrQ9qOKMLJQE964waNiLYXMN/dlssdVNP7O8KKDtbn7xtgfog9f8R5/DrUlUVKLk9wsNhpYioorbqw3hOBFpADGYgZiNpgaDw0FaBNVk1I1yZycndnradONOKjHZCzUgarpUAyxdSmqgaeatFWLValNVg0qtPUqxPNSqE0qjJY1eMr+3u/9y5/qagstH8Z/f3f+5c/1GgaCfxPuIofLj2REij+F4dWzuwzLbQtl5E7KDHKfsoE1veyfvPmjKQAZIGu66HfY1dNXkBipuFJtCs4UXFZHVFu5SyBBlIAEw4HXSJ13q3g9ovh3CKnaBgFYopMGCZka6TU+F4QI14hw9xQVUSBmkA5tT6fGquGXQlm6vaKjlhl7wBlTr8dqbZp+5zZu6aTvrG396cFXE8J/wAut1kCXMxVgBlzDWDl5HT1rSw7sbiJcS2ZWWUhZzQCMqnYADXYSTWEMc1y4hvOSoImeQkToKJwWIQYwuHATMxzMYkEEc/PSpGWvcZUozyZZdE31/ZIow5S9iki2qqTBWIkAakxEHyprNi2cS65JSXCiTCxPeOoJURJ12mi+C2lXFs2dMq5ipDCDmkCPQ1Vgjls37oYLczBfGCZaPEnn4UOttfqHKVm1G/wxS33bL2wGGNrtCHtLJG+4g5SAwJM9PnpXK3rDaZCB3lLaTKgjMByEgCukCM2BckMf2oaTJkQoJnnz1rCAovMcWmg6NFVYzhUd9bb7djP4B7Pi9fDXXChAeyBX3mksxjTUszED16V1j8BWLh7df2fvyrCJ+M+lCcEt/tC0TkR3HmAY+ZBo7h19v0S+2ZiVKBSSTEnWJOlMlPzPVJciXTlh/TSlZacbt9gbGezzIhudpbZcubQnVdIgkR6TVa8JGZbb3Atxo7uQtGaCoZgdD6GJo3idwthMM7SSGcHxAJ+4UR7QYa4tw9ihY3pJuASYIAyg/R01J3IPShcY8BxxFXSMpavNrp0/wBfYB4fwBXc23ci4s5kAGg5EE+9I6Dzih0wdiL09r3FMEgKA0wqmRJJPgNj51d7SMUxCFTDpbtyw+sJq/2kL3LNi7lgMCbhCwM2gUt6TE0OnGxcZ1ZODctJ/tZ7/fp/ZzVPSFPS0dYekRT0jVFEZp6RFKjIa3HP+ovf9x/9RoCtP2gH/M3v52+2sxqCp8b7mbD/ACo9l/A41pyKitToRrIx5U4p4piKhQ5qBNOTUSKstIi1JTTimeoEWLiHAgMwHQMQNd9JqGao1JalyrJF+Dxj2mDIcrbbToeWtXni9wW2t9zK0k9wbnWdOfTppQJpiKJSaAlRhJ3kjQx2Kv3bahrcW01XLbYD47VfheKYu2iImaD7kpJI6DTURRmFxWfCHtncJ2gRiu+WF3nlGh8uZ3B4+ty3eAz6Io7IqSMqbCNZB01NNlprcwwam/KcI6N9v9yB4rBX2Jd0cljqSp1PTT7KIXAYm44tuzBmEgXXIkDoDv8ACtGxeGKs5Sxt3LQJbLoGt8zlECfv86AwONzYm02yqURFJ2T3QPPWT51SSuEqtVpqyTin024t3BzwdiHKOlwpOdVLZhGhMMokeIpX+F5bFu8HkOYy5Yg6zrOu1dBfxeFsXXcZheAZSgBhixzT0186zbuvD08Lp+xj99Sy1sVDE1ZZW7pNrdb3T/1wbBcPtOgY3SpnKe7OViYUe8CZEmR0PSm4vwnsIPaBpJERB0EzEnTlNE8RnDrbthFBC5y5AMs0TAOgjaYnyqv2ptAYl45hT8o+6pZBUqlSVVPN6Xd9OhjkUqnlpqE6NzW9of8Aqb387fbWaTWl7R/9Te/nb7azTQ1fmS7szYf5Uey/gU09RqU0A4lnpjTLSJqFDTTTSimNWEItUCalUTULQwNPNICnFWWImnmkaVQo0reOtDCtZPaZmbNMDLm0AG8xpT8V4lbvW7eji4ihSdMp2nnP96yiaiaNydrCFhoKWbW97++5pcG4mlnOWVnZgV0IAymJ5TNB2cQEuBwshWlVY9NVkiJih6RJqrsb5MczfO+obxDiDXnLsqqTvlBEx1knX8KY8Sudn2WbufVyr57xM+M0MrU4E9KtFeVBJRtoti65i3YhmbMREZtdBsINSx/EHukG4QSNJAAMem9DmqczZthl689h4+dRXZMkE07bbE2NKnIpULGh2BY3bVq5cJZ3tozMTqWKgknxmrexWNuVKlWypFZ3ocmjJ+XHXohdgs7fmaTWRG1KlS8q4G5nyVi2Ke5bFKlRKKu9CZnyIWhO1VOulKlVuK4Jmd9yrL9h+wVUp+776elVqK4I5y5JKPz8KfDid/ClSolFX2Ipy5GvaCR4ffVZc0qVW4rgHPLkXWpXRT0qvJHgmeXI2DQNvRDWF10+Zp6VXkjwFnlyVm0OnSn7BZGnXmfGlSqZY8Ezy5Lkw6mdPmakMKnT5mlSqZY8A55ciuYZenzNKlSqZI8FZ5c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data:image/jpeg;base64,/9j/4AAQSkZJRgABAQAAAQABAAD/2wCEAAkGBxQTEhUUExQWFhUXGRcbFxcYGBwYHRgXGB0XGBgcHRwYHCggHBwnGxwcITEhJSkrLi4uHB8zODMsNygtLisBCgoKDg0OGxAQGywkHyQsLCwsLywsLCwsLSwsLCwsLCwsLCwsLCwvLCwsLCwsLCwsLCwsLCwsLCwsLCwsLCwsLP/AABEIARMAtwMBIgACEQEDEQH/xAAcAAABBQEBAQAAAAAAAAAAAAAEAAECAwUGBwj/xABFEAACAQIEAwUEBggEBQUBAAABAhEAAwQSITEFQVETImFxgQYykaFCUrHB0fAUFSMzU3KS8WKCsuEHJDRzk2ODosLyQ//EABoBAAIDAQEAAAAAAAAAAAAAAAIDAAEEBQb/xAAwEQACAQIFAgQFBQADAAAAAAAAAQIDEQQSITFRQXEFEyKRMjNhodEUgbHB8CNCUv/aAAwDAQACEQMRAD8A3G4zf/i3P62/GoHi9/8Ai3P62/Gg2qBrynmz5fue3VCn/wCV7Bv63vfxbn9bfjS/W17+Lc/rb8atwXCc65mYKNIkgDWQNWI1MHT7NKKucEEEBu+sZhmBILaDMoGmvMExTLVWr3fuZ5VcNF2svYz/ANZ3f4tz+tvxpv1ld/iP/U340KB8aus4R2BKrMGDG8mY03/tS1Kb6s0ONKOrS+xP9YXf4j/1H8ai2PufXf8AqP40rGFZnCxDHrp8elJsC/JSw6r3h8VkUV5vXUq9G9tCo4659dv6j+NN+lv9Zviag9hhuCPMRUCtVmlyxqjTeyRYcS31m+NSGIbqfjWonDLSgdo6qWJALZtSpyse6IRc0iTPWrv1fYYOqGWSMxAYDUhZUliGgnWQJ5RTFSlz9zK8VSW0Xbm2hiNiD1Pxpv0g9ahcWN6YodoM9KWrmy0bD9qaftNKuPD7n1c3UL3iPAgag1O1wy4fo5TBMNoTAkwNyY6Cryy2A86la90CLcNP2lWHh9yfd16Agn+mZ+VURVNPqGpQl8LTJF6RamIpiKq4diavTl6gKTURVieelUEFKoUwk1EmkTUaUCkbWCvW7lrsrkiIII3BUESBzGXQjfSRPIvCYTss8upaQbj+8qWwwOvVmIHd3rnrN0qQw3G0ieorZ41cIt20HMsWgATkPZroNORMdTWiE1a73Rza1FqahF6SLbHESTlw9kt4kkT45bcKPM1fevOB+3sOi6HMhZgI2JVyVj1FDcRv9gotJsND/iYe8zddZAB0GU76QJw/iLK41Ak7hQo101CwGHUHltB1o/My6N6/YSqOaOaEdO7u/wDdjcGOVr621S21ojMDqRlClj3ScoMg8qiFY2u4tpiGBY3VBChs2fU8g6n0NCWbAXEjKMoe27Bfqko8r6EGpXiqoXaWCknIdFZy9zID1EZifIdaNSdm2Z5QinHLwv7C7VpyuYNh46hbloHyeQD6CgLuGt3Gy5ct0ahSQ+YD6jiBc/lbU8iKWOxfZQW793TMxAJBgEqmYFUUAgSBqfKqWcXrZuKMt22MwYAKe6VzBsoAJEhgwA2I5VcpK1g4U5L1bJ6J/wC6GlZsJcRxcysJzgNoAHOuRxBXvbzO6kxJqQwaWwiiVU3VDAEFgYlWuHUSCVOUCBPOo2CHI2i4oJHQX1Kkf+UT6UBwxj+j+PaXFPmVtj7/AJUSaT2FZZNPXqtO9y+xbtMbq20udogP0bY70hNCigzJ8Nqpv3LaO2VTdukkkLMAnWGdRmME7LA5GaTXG/SrqIwTtsoLfVDBXMf4jsPE1DFYxrKhLSMi+oM/42WGL+EgDaDvQ5rK5oUPUkuqTte3Tq/6NR7f7wBE7wUojICFItoywCNAYdfNRQOAxQuWoyWg4Zm93KioFAzOB73vEAc/SpcIxNwmXEH9mQSzElVcawxOneI5b6eAyrkt3o5XmHpbS4y/AwfSqlLr0Fxp2zRe6tb+C7ENeCkpeF0KCWtPZyAqPeIUjWOcQRWfxm2rot5RAYbHUiDlZSeeVognWGHSn9mSe1jlIPxOQ/8Axc1HCd7COv1Wb4FA/wBtugk80bmtQ8qp2a1Wmj5sZINPUDTg1msdclFJqSmkaJFDUqiDT0VywlhVTVcTVZFJFoatziq57KXF+iSG8BcOdT5SWXzFYc1pcL4l2ejaodCDqIO4I5g/I6jmC2DWqfUz4iEtJxV2unKNHHYf9IUXUI/xD6rQMynprJBOhk7aSNw/hblszRC67gjTXvEaBfWelX2cIk57F5rfhq0f5k1jwYA1dctAkC9fe7qITW2J8c3eIn6qk0/Im8zWvfT8/Y5/muMckZadndfTj7lX6R/zFlx+7EIrH6Sjus3qWJpca/cRzS4obzCMvzZWPrV+Nu2WydqCCgKwpCACTEKQW2jeKbE4yye0YrK3OzkM0d9c3NJMkQdhzmKtrRq+4uL1hJRemn3/AAZ/tMJcONm1Hkyqw+8f5abhndsXmP1HHq2RF+Jz/wBNW4jFWryqgyoAIBLNpElT3hyJP0tmPhUf1mtoG2uV1BH0A05dBqxjqfdOrHWgaWZyvuaFndJUsrun9g7hLApYPM5B/wCO8P8A6vPpQvCb65Lub3Uuh/RsyH0BymqF46O73cuVswKokgwRIiBt1B5U6cfJBDiQwKmVRtDuO6qH5nyNGpRvuA8PV9Xp3+v1/AWCv6ReR1zg2V7swSyJbbQ8joYq1heH7spe6C4IugdJVgXHiCaDu8euLEXGbQEkZBrzENan4zpFZ1/H7FcynYgwVI5aRGm22wFTzIrYuOGqyaulay3129mjoMLiGYJnthH7TsyoUrGc23DQddkbXWq7WEuf8wXtsFZjcBKnaWD+pRjHlWR+u7gQZi4ymV10mCN21Xc+6Y6Ab0F+uTuHSfDL9vvfOajkvqUsNO7Ssv3+t9DW4DZyOSzBSC0TzKgjSNTLMDoD7pq/AYJbauvaZiwWB2VwDMhkTpsdQfOsLE8Sdwo0VQoWF0kCSJJJJ9TQopedR0sa/wBJUndyla9tN9tgnF4fI0Qcp1Wen4jY0PVrXmIALEgbAkkDy6VWaVpfQ3QUlG0tyQpEUwNKoERp6eaaoQKaqyasaqiKWLQxpTSNc9xfj5Hdter7/wBI+/8AvTqVGVR2iJxGJp0I5ps3b2JRBLsF89/Qbn0oN/aG0nu5yRzUBR8WYH5VygvMTLEsTuSSSfOaczGxrpU8DTj8Wpwq3itWekNF7nQn2pX+CT/7vx//AJ1JPaayfeW4nkFf5yp+VcsIMwPzBqs/KnfpKT6GZeI4lf8Ab+DucLxC1c0S6pPQkoT5C4BPpNFOhGhBHmIrzd/lRuB43etQFaU+o/eX0Eyv+Uis9Tw9P4H7m2j4zNfMjfsdvTpWLb9p7JWWV0cfQHeB/lbSPJgIndqyuJYy5eA1i2ROXYAgkEEj3tROu3Qb1np4Ko5WlojfW8Woxhmhq+PybOP9oraaIO0PUGF/q1zemnjWNe9orzH3sgn6HdPj3tW+Jism4seI66/HXWoMdorpUsPThsjg18dWrbuy4WwRiLuYySSecnNPxqkXARrFWuDHh1/vVK04yXY9rGOh7jsvkSPltW7gfaUiBdWQfpLv6jY+kVzJJn41cg2PiaXUowmrSRpo4yrSfol+D0SxfDgMhBUjQ/nbyqZrG4ST2FplOozAjqASAD+dK2EcMJHr4GuPXoOm/oenwWNjiI66SJLT0gDSIpKNwwNKmNKjIFmoNTmhcfeyIYIVm0UttJ2pcYuTSQiU1CLk9kY3tDxAybaGB9I9fDy/Png3F01neKsxBOYqR3lJHqN6Trp4z+dhvXfpU1Tioo8ficRKvUc5ELCT18Kvvo2UN0nwqfCx3wp5zWrxHuWiAPeIA05cx5mjuISMrB4xVtXF7Ms7DKGMZUBmT4tG1Z1xdoom6Cw0Gg8+lSweG7S7btwe+6qY37xA08daIorwWAe4xCrJ0GpyxrpuY+Na3D/Yy+98WrivbVgct3KGQEaiYOo05HeN69U4NwWzYHZWri6SJO5PpHyj1qVzGWUu5C7Mw1bs7bMAfFlJAP8AhEkc6zyrPoNUEc7wr2Rwtl+zuIlx2BKs5ZpyxJjKAupOmsgDeumxvBLAsdittFTNOVQFBMb6c9AfTwp8XeshpNxAyzqTt0qm/j0chGa2UKzmNwauCIDAawdDp0g0nNJhWSOPwPsGuJNx3xK5Q7IotBGELA1KwqmZlYoX2j/4dCyhaw9xzBgHL5wRpqeRB9OdeiJjrajN2ildtGBE7nX7pNFvcVwQY8j5T99F5s7lZEfPOLVk7rghhAIMHlp6RtVCHSvW/bD2OtXbZe0o7VFOgJgjYTAO2p9IrzLE8KvWyVdCrKYKlgSSD9ETLadJ0121rRCopIW42MsDU+dWuNRUMhDEMsHoZmrSm1GyjpvZ4FrUdHPPbY/fRWPxnYG0x0RiVeeQ0Kt6a+hPhVHsq3duA6iVPxH+1N7X4abAI+iw+YI+2KzSipScZbGilVlTanHdG6KeKyvZvF9pZA5p3fT6Py09K1RXJnFwk4voexo1FUgprqRpUiKVWNCHFYXFsDdxN5bNkSVUnw1/2j41vvWBf4hew7tftlc2dws66gZdRPQU3BxvUvwjj+KVLULcswcZw57dxkuSrqe8Dy0mq2HjrVmOu3Llxrt0k3H1JOmv4chVdoZhroa7PQ8wzR4JbBueMafZXTdkER3YZgoLEEdAfCub9nY7cAmNDz8K7wWrYRs5ULsSxgQdCCT50qbsMitDzDtdTGk7jl6VvezFprV+3cfTWV0ks30YEyQOsaaeYEu4O0164bbHIrdydtzz19D4U3EsW4GhjNqzaSZkRO+Xwnr50xu6sBaxucW9qghYWYeebSAOswQW9NPOuV4rxq9e/eXWgbKNFUdAo0jzms0GdCQNKV2wVMaEnkPEaVIwSLcmyXb5YrQw/FoENbVh5f7VnWcG7kBFJPhWieAYkLPZPEchP2VbsUFWeJ2+ax5gEVoYrjds5SAQ0kyhKEEwBBHgB865fFWGSA6lT4iPhNRtttBI9arKiXO6wHtLiEBCuY5BkBjp3gR51p4X2oZxkxFu3cRhDdm86HTVWO3kSa8+to2mVx/vpVy9rpIk9f8A8+dA6cWFmZ0OI9m8FfVnwtxrbjXs3MgEbiD3xpzk+R2rmrmGZO6TmEyMrZlnaRB323g7AgVZZxTJeRwsMp5GJXmDPLzozE9lqylwYGkAqSNGhs8x0kEnmddIk0R2ewT7MaPcHVAfh/etT2jsk4S55A/Bl/3rL4B+/HLMrj7D91dNxDD5rF1f/TePgTS5v1BxWhxHsfdi6y8mUn1U6fItXWha4n2fcDEJ6/NWH2mu2rFjY2qX+h6PwebeHtw2JqVKKVZTrBb71xLsO0uZxIzvp/mNdvd0NcRi7EXbpnZ2MeBafsrVgPiZwfF/lxf1KbaZjGxMR4TtE1diMN2TFZnoRsfDzrrfYn2S/SD+k3e5aUjLtLldSfBRXScc9l8Cdbue3mb94DoGJ0nQqsnmYHjXRlUSdjgKOh5ZwxoxFonTvL8DpXZ+0vs/ib6IUUZFDE5mVPUBiJ0qOG9iWtY+wHIuWC7HONP3as4RxOhJWOhE+Q6P2lxJfNbzQGACrE5jo0k9ANeXz1GUtU0ElocdbwGWysE/VY5ddwDtpqB8jWTx3DvlDANkO51IBG58BM13IXIpGhAE5ALcsdDm/aOq5RvM86BxJt3VLK1myCf3pdVB1GhuWbrZifq5htsailrcljzjsmC5mQgfWKmJO3LnHypXmDe9voFY75FUAAx4Rr4V2/tXh1uW4RxeFkIWZLiu5SDmJYaEhmnUbZtNAa4/F4Y2rqq8EZbZB+spUAHw2II6gjlTVK6AasdfwJUshXuAsTtClmzaTCqCT512XCuKYe8CFMEGCrrlPwIrzYJiSpGHWZABIiQo2ABNanB/Zdwly87sD3onRmmCCQCYMzrJ3FInFbtjEwr/AIgY5O0awbJuErAPui22rAqdi2oJHSuAv4VkuFHUq6sVZTyIkfaK9X9muNpc7mIyF0MqW+lEAkDqJ38a57/ixgxbv27yCBdU5iOb24EnpKlf6TR05WeVgzV9Tl8OoXz6VZdxRKgAZY5gwfWNKzeHkG55g/YTWobGk/CmMFAdosW3M9fPf0rRS0PSg7NuG2NaSbjT8786FhFvD1y3rZP1o+IINdjbtypWPeB9ZFcfmhlboyn0kV3GG1A0NIqchxPJ+CJF+3rqHIK89BvXcVzGAsRjyI2a6fLKjt91dQazY7WS7HoPBflS7/0KlTU9ZDshzEVz3EeE3y925asvcQ5ZKjNHdgggSY0nat65U7HGWwxBB7jsquB70fWQ7Zl1aCCCAQaPCTcavc5XiNLPh39NQpXZuCWewPfTKxA3mzdLPI5wwzEdAaC4/wC2ov2Gs9iVNwDM2YFIBDHLzOo5xFdDi7737OItL3MZYbOpTu52GqXE8HWVI1gsQZG+BgMUwCF8NZxGKuAXEyWlQKhmLl1oygs2ogA6b611b8nmWGcA4tkv4excbvXMOpYHlcUt2czszWgAeZhat44WQMRJKSBprkNyydOpCyBzrPxHCbaMt7Eslu8XDZku3D3wZEm6xzR4R4V0ONxxyhgveObKTtOU5STHNgBA6+FA+UWjG4lwi3cjMT7si2NyBqBPTQbdK4ri3CrjO7M8i3oF90hNgqJsqzoAK73B4gP+1aSSVg+Dnsx6an4GuXx+MC3LxyguxMh2gjMQRlJiRqdJmREaSTg3sVKxz/Dw6/ug2pA1He0ysdhoNjPhUeOkytvUZM0AwcpMMYI1yGRAI0IIHOej4VgXzqrnKzA5cvd6MAIPjQGMwsX2tx2hGrzrAOaNI5QfGGHQ0zNqA1oZ3C+KsjqR1Fd3huMAgBhvvXB3cD3+4RGmksxHy1H+9HYXiACgSdJ302jTz1qpRUi1Kxu4V8Nh7wCWjdu7oIDsoaSIJ2Gp36mjPbY9rw92uIFZGQpDBoJZU3Gn0iI1rIscQw5fNcVQREzzMAd74UV7V8RW/hClk9wFWaBoVGwHhmgyJiKBxeZBXVjgcAYuofEfOR99b62xGv5Nc/aMEHXQj5GunKkdd6dICIEtvvfdpRZTY671AgzV9s/maBhEcQoKnyrtsAO6D4A1xrSRG9dfwW6TaQgaZVpVRaBR3OTt4cLxG+QNkYjzYqh+TGtI0XxHCBb91498IB5LJb0ll+FCxWDESzT7I9N4VTyUL8tsiaVO+lKkXOogxxQmNwy3FCsSBmUkiJABGaJ0nLI160U+9VmlRk4tNGdwU4uL2ZpYK3cuYr9LW9bKgtC2szqyDTss7KtuSANc0BgOlaeP7Q6WAltWWe1ImAIC9zQkxtOgA57UDh0GKs9hcZkt2ski2Qpec2Tlooy+pHhroYy44TuPLooMsJzjYkgRrpOkfAxXWz5kmeTqUnTm4voYnDOFWu0uJigl29pl7SGzKZkqD9w0+NErxkOhyoWVLltCQSwTVRqY+jzJ5TuQY5Hiue8zPddVRSBmIOh5KqgEseenjNbXsRlm5bS4HBEnQowOwMHQjfUE+MVspuEYtzjm2627ioyV7WMzD8XuWGcuurIDsRlvBWKgjpygf4fCsvjJ7V7ZE5hIDAa6PcKjYbArE7hl3NdRxCwi7qJVRM+MEz4Dap8Aw63cPdyAIxcZoE5WUKSV6KV1y8jm5baXi6Fr+UvdluSeljlMPfu35ttcCMqXGX6BJALEDQyYBGUa6+dZ3Abq27hLgEZSFlsoliJmdxlzCDvp5HrE4Qt1ynZWyuveJbMfqxB69IiOVDj2TZS5UqxBIAMHuEEahgZMGNvERU/VYdyvKnp9Gyna97GdikOa1eVBcUzAC5mXMCcoZdZEkgaEFj6UnhytnCqxGbKIlvpKCfAiTr58qtuYG5ZYW2utaDDvqpYAxPxMTB3MHyrX4XajMugtqSAQY0zQrbgmRrznSijiqMdVTXu/Yikr7GbY4GBdDurOuZiVggGDbiSRqDnJjeFOnKtKzi5KkWyCCApnUSsz00krpO0daNRs+2kKefNi5aTGwAqTYcZQOZ1A6xS5Ymk96a93/RLx4OW9oeDtrdVCM7NIXYGY00+kdRrrrtAopCxAkRpr1B5ggj7624VkdGJIIgc9eRiRsfGgUsyuzNJ9+N9NSYAAk6xy1qpYim42VNJ83f5KbXRGZPeq8AaQJ8aVuz3j4H4VaRWVgk0Tw1rqeBD9kvhI+BrmX6fnet3hGIyWieak/OCPmaTVfpuNpRcpqK6jcXuZrjRssL8N/np6UATUgfXr51Gua3d3PY0qeSCiugiKVOaVTcYE3RqfM1UatxHvHzNVGkC4bInhruR80kaQSDGh68jG+tH277KwDNnJ5kEZl2MzoDB8BtWZReFwwuK4fUBdj9X/AG/CtuGqWeWRyfFMPdebH9zN9r8B2du2FAyy+/UkGPONPStP2U4Clq3bxAdjcZJI0yQQe7tOnWdxUhZXFYV7QfM6RlMycwkpJO8iVJ86pwXDVw2FAu3CA6yyF31ZhORFRgBpue9JnSK3Z/TlOBbW5pXxaYuXUEsAYmCVgAFTI+I6VicOv28MHBZmLNp3gTERJ8dK1DBwwuIJPZkKDMhGKAglfpKARIjWeRrnMTeliAkRG+4bUEeHw5VcY9CM1MPfRjJB1Ig7cpk66jxrWS3PfAUtEbxI6TBrhLSsLhMwD08Dp4j+9b2G4itqBBEAa6kHqes/fVyhpoRSCcdgxeUzKk6DqJ3B18Z3+2sq9Yu21KhVOUECZM6ToRsBsJ+VbqPID5dYMSdfnTZFYTsAPQfnWqi7aFtGXw5GRCWBd3XvSRGxGUACAu/LnT8FsHJbzHUCADyg668tRWyqd4dKoTChdF6/j932Vea5VjJxGICvGpI8DOU6dORowWBlgBpOvkfjRGIwauMxkMNAQYOkGPl8Cdpqp7RYRJU7/nUVLkOcxiutw5SIiWJU6d6BuR5RE6HlQ1y+/J48lH3zWxxhGFs5m70CDBkiQNZO8dOlc+UJA75+A8fz6UyOqBe4SxukSHcx0C8/8tanCMwQyzEEzqegisXDBwy5WJOYaHaNm212JrpraAAAcgBWPFztHKup2PCMPmm6j2W3cmNqiTUl2qJFYLnoyVKmmlREDMQO8fM/aapIojFL328z9poes73E036UMBVti4UIZdxy5HqKqmpHarvYKSUlZhbcYsWMoAVc3vsq+5oYmSS0Hfnz8CJ7Q3bVvH4XEXIa2yMB9IBlnKwAmR31OnSeVNbsWiT2tsOrQG6jeGUjny8vKguCQFFtwHFi4XtlWViFJZdcp0IJDQev+GK6tCpGcb9ep5bGYZ0Z26PY6Q4wM2VF1ysTyGeUIDDcEwTqNprl8Riu1dniO8SRPgBv5a7czV93HItwGwFByuGybZTEExoWmh8OmwGw/OuuvXz+b4qyMl7hFjDh/P7ByH58aVt4crCrliARJadJnqNPjRa6QBp4fn8/E1zfHMSVOhGvhM+HlUjqU9DsLWhyyDG/melAYnEBX7PUBhJiAAQBJnxEaeFY9rixGWEVVYQADmAOm0Ec+ROk1pwHHeUN0JGvjqNf71FGz1Je5f8ApbASFPd3jXSJ5an/AHoSzxEtE785gdfXpRLWlUjQDUD7iNBoYoLG4bZkEtOwY8sxJ/PhUViO5o4XGZgMp08fD7dRHpV+Jv5Csz32gEAGNzJ5xp41h2VMGNhlYb6TmDfKPia0WxAYCIkax0mdJiYk9DGtU1qRFHEMCXIylYOjK3usddR0IPTeubuIQYIIO2um05vSa63MS0b6fhH586zuKYTOw1I+Ygb8vv3IqvMyrUZCk5yUY7sE4XhoJf0H31qA1BVAAA2GlSFcypNzk5M9hh6Ko01BdCxaY01PNLQ0UUqQpURA7Ge+38zfaaHNF48ftH/nb7TQppUt2Ip/CiFSpqkoqDGIChLllUDwohg0wIJLRAJGuUmNZ0322LIpRR0qjg7oRXoRrQyyAUw0EgCCSSdep8vzrRtuzlHKR+fz/eWsoF32Ox+Gn4f2qV9o/vXVhUU1dHmK1CVGeWQNir+TTnXJ8YvQCx8htv8Anfy8q3se+s/CuR4xfzNlGy/bz/PlT6aM0yXDCTGn8zbd0DmeQjpXa8NvKwEPykHY84gc/L8niuH29uk67R4fKa7ThwAhiOQG0ADn5+gq5FRNSRIhgesR8SAfuqbaxpqNz5fdVDXE0A235T84/JqV2+BoJGYTtz1HxpLGAt5CFeJLQAepkDXWec0sApI7wga+u/wBM6Vn/pJLPOwY6eiga/H40Vftd5WXfbTSRP53omUgmx7zE6AddPPf0qsmSTr69Ka4NY5AmY5mfu/O1KubiKt3ZHpPDcJkj5kt3t2HimApCnis61OqPFKaYGlVookgpU9oUqsFsP4gf2tz+dvtNCmieJn9rc/nf/UaFpcviYql8C7DVOok09UGOKaKkaiTURBzQmIJB7x7vX7j+dfTUomoOAQQRIO4POnUqrpu5nxGGjXhlf7GNxFmKuyroqkjlou58YGvpXE+c13nFcabFqVQNuskSArKVObr4dSdfHhUEkb/AA6RXZozzRutjy2IoypTyyNLBWwGQZmPggM+k6V14RwpgMfFo1Pl3hI8vIVzXDcGRDlRoJAYhducb+I0+NdRhrPdBZQSY97YA6jSYmPo1cmKiP2WdT3jmHOApkR9UAH161HiFxlUczlJMegGu/lUxcLFlBOs6gSANI5R1GnhUMfiktv+0c91RJiYzTEgbcjPiOooQimxajuu2rZjqDqBoTPWSD/aj76jSNzz6cqA/SA1wZSpGU93SZLHeNhEE+Y30o6fXqay4qrl0W51fDsH5jzy2X3IZaVKaVc09IOaRpUqtFCpCpVEirS1IOtKklNVspmjxT97c/nf/UaEmieMfv7v/cf/AFGg6XL4mKpL/jj2RImpTpVdOKoZYnNNURTioUOTUSadqrJouhaRFwCCDBEEEHWRXKcV4L2bZk1t8xzT8R4/3rqjTU2jXlSd0IxWEhiI2lv0ZzWEs6JmeF/hq85QdtAdCfHc8q6CzcgkmHYkgLIEA8iOQ121JkTyoK5w4JqkhQG7onQnU5Y2n5eOwbAHKC57w1hRuSfdA+8mfnXUhVjUV0eYr4adCWWSOiwyABmYwACWIkwo19RvXCcUxIcnVmuXGkqPeUtpkE7mOegGRRzrQ9qOKMLJQE964waNiLYXMN/dlssdVNP7O8KKDtbn7xtgfog9f8R5/DrUlUVKLk9wsNhpYioorbqw3hOBFpADGYgZiNpgaDw0FaBNVk1I1yZycndnradONOKjHZCzUgarpUAyxdSmqgaeatFWLValNVg0qtPUqxPNSqE0qjJY1eMr+3u/9y5/qagstH8Z/f3f+5c/1GgaCfxPuIofLj2REij+F4dWzuwzLbQtl5E7KDHKfsoE1veyfvPmjKQAZIGu66HfY1dNXkBipuFJtCs4UXFZHVFu5SyBBlIAEw4HXSJ13q3g9ovh3CKnaBgFYopMGCZka6TU+F4QI14hw9xQVUSBmkA5tT6fGquGXQlm6vaKjlhl7wBlTr8dqbZp+5zZu6aTvrG396cFXE8J/wAut1kCXMxVgBlzDWDl5HT1rSw7sbiJcS2ZWWUhZzQCMqnYADXYSTWEMc1y4hvOSoImeQkToKJwWIQYwuHATMxzMYkEEc/PSpGWvcZUozyZZdE31/ZIow5S9iki2qqTBWIkAakxEHyprNi2cS65JSXCiTCxPeOoJURJ12mi+C2lXFs2dMq5ipDCDmkCPQ1Vgjls37oYLczBfGCZaPEnn4UOttfqHKVm1G/wxS33bL2wGGNrtCHtLJG+4g5SAwJM9PnpXK3rDaZCB3lLaTKgjMByEgCukCM2BckMf2oaTJkQoJnnz1rCAovMcWmg6NFVYzhUd9bb7djP4B7Pi9fDXXChAeyBX3mksxjTUszED16V1j8BWLh7df2fvyrCJ+M+lCcEt/tC0TkR3HmAY+ZBo7h19v0S+2ZiVKBSSTEnWJOlMlPzPVJciXTlh/TSlZacbt9gbGezzIhudpbZcubQnVdIgkR6TVa8JGZbb3Atxo7uQtGaCoZgdD6GJo3idwthMM7SSGcHxAJ+4UR7QYa4tw9ihY3pJuASYIAyg/R01J3IPShcY8BxxFXSMpavNrp0/wBfYB4fwBXc23ci4s5kAGg5EE+9I6Dzih0wdiL09r3FMEgKA0wqmRJJPgNj51d7SMUxCFTDpbtyw+sJq/2kL3LNi7lgMCbhCwM2gUt6TE0OnGxcZ1ZODctJ/tZ7/fp/ZzVPSFPS0dYekRT0jVFEZp6RFKjIa3HP+ovf9x/9RoCtP2gH/M3v52+2sxqCp8b7mbD/ACo9l/A41pyKitToRrIx5U4p4piKhQ5qBNOTUSKstIi1JTTimeoEWLiHAgMwHQMQNd9JqGao1JalyrJF+Dxj2mDIcrbbToeWtXni9wW2t9zK0k9wbnWdOfTppQJpiKJSaAlRhJ3kjQx2Kv3bahrcW01XLbYD47VfheKYu2iImaD7kpJI6DTURRmFxWfCHtncJ2gRiu+WF3nlGh8uZ3B4+ty3eAz6Io7IqSMqbCNZB01NNlprcwwam/KcI6N9v9yB4rBX2Jd0cljqSp1PTT7KIXAYm44tuzBmEgXXIkDoDv8ACtGxeGKs5Sxt3LQJbLoGt8zlECfv86AwONzYm02yqURFJ2T3QPPWT51SSuEqtVpqyTin024t3BzwdiHKOlwpOdVLZhGhMMokeIpX+F5bFu8HkOYy5Yg6zrOu1dBfxeFsXXcZheAZSgBhixzT0186zbuvD08Lp+xj99Sy1sVDE1ZZW7pNrdb3T/1wbBcPtOgY3SpnKe7OViYUe8CZEmR0PSm4vwnsIPaBpJERB0EzEnTlNE8RnDrbthFBC5y5AMs0TAOgjaYnyqv2ptAYl45hT8o+6pZBUqlSVVPN6Xd9OhjkUqnlpqE6NzW9of8Aqb387fbWaTWl7R/9Te/nb7azTQ1fmS7szYf5Uey/gU09RqU0A4lnpjTLSJqFDTTTSimNWEItUCalUTULQwNPNICnFWWImnmkaVQo0reOtDCtZPaZmbNMDLm0AG8xpT8V4lbvW7eji4ihSdMp2nnP96yiaiaNydrCFhoKWbW97++5pcG4mlnOWVnZgV0IAymJ5TNB2cQEuBwshWlVY9NVkiJih6RJqrsb5MczfO+obxDiDXnLsqqTvlBEx1knX8KY8Sudn2WbufVyr57xM+M0MrU4E9KtFeVBJRtoti65i3YhmbMREZtdBsINSx/EHukG4QSNJAAMem9DmqczZthl689h4+dRXZMkE07bbE2NKnIpULGh2BY3bVq5cJZ3tozMTqWKgknxmrexWNuVKlWypFZ3ocmjJ+XHXohdgs7fmaTWRG1KlS8q4G5nyVi2Ke5bFKlRKKu9CZnyIWhO1VOulKlVuK4Jmd9yrL9h+wVUp+776elVqK4I5y5JKPz8KfDid/ClSolFX2Ipy5GvaCR4ffVZc0qVW4rgHPLkXWpXRT0qvJHgmeXI2DQNvRDWF10+Zp6VXkjwFnlyVm0OnSn7BZGnXmfGlSqZY8Ezy5Lkw6mdPmakMKnT5mlSqZY8A55ciuYZenzNKlSqZI8FZ5c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4" name="AutoShape 6" descr="data:image/jpeg;base64,/9j/4AAQSkZJRgABAQAAAQABAAD/2wCEAAkGBxQTEhUUExQWFhUXGRcbFxcYGBwYHRgXGB0XGBgcHRwYHCggHBwnGxwcITEhJSkrLi4uHB8zODMsNygtLisBCgoKDg0OGxAQGywkHyQsLCwsLywsLCwsLSwsLCwsLCwsLCwsLCwvLCwsLCwsLCwsLCwsLCwsLCwsLCwsLCwsLP/AABEIARMAtwMBIgACEQEDEQH/xAAcAAABBQEBAQAAAAAAAAAAAAAEAAECAwUGBwj/xABFEAACAQIEAwUEBggEBQUBAAABAhEAAwQSITEFQVETImFxgQYykaFCUrHB0fAUFSMzU3KS8WKCsuEHJDRzk2ODosLyQ//EABoBAAIDAQEAAAAAAAAAAAAAAAIDAAEEBQb/xAAwEQACAQIFAgQFBQADAAAAAAAAAQIDEQQSITFRQXEFEyKRMjNhodEUgbHB8CNCUv/aAAwDAQACEQMRAD8A3G4zf/i3P62/GoHi9/8Ai3P62/Gg2qBrynmz5fue3VCn/wCV7Bv63vfxbn9bfjS/W17+Lc/rb8atwXCc65mYKNIkgDWQNWI1MHT7NKKucEEEBu+sZhmBILaDMoGmvMExTLVWr3fuZ5VcNF2svYz/ANZ3f4tz+tvxpv1ld/iP/U340KB8aus4R2BKrMGDG8mY03/tS1Kb6s0ONKOrS+xP9YXf4j/1H8ai2PufXf8AqP40rGFZnCxDHrp8elJsC/JSw6r3h8VkUV5vXUq9G9tCo4659dv6j+NN+lv9Zviag9hhuCPMRUCtVmlyxqjTeyRYcS31m+NSGIbqfjWonDLSgdo6qWJALZtSpyse6IRc0iTPWrv1fYYOqGWSMxAYDUhZUliGgnWQJ5RTFSlz9zK8VSW0Xbm2hiNiD1Pxpv0g9ahcWN6YodoM9KWrmy0bD9qaftNKuPD7n1c3UL3iPAgag1O1wy4fo5TBMNoTAkwNyY6Cryy2A86la90CLcNP2lWHh9yfd16Agn+mZ+VURVNPqGpQl8LTJF6RamIpiKq4diavTl6gKTURVieelUEFKoUwk1EmkTUaUCkbWCvW7lrsrkiIII3BUESBzGXQjfSRPIvCYTss8upaQbj+8qWwwOvVmIHd3rnrN0qQw3G0ieorZ41cIt20HMsWgATkPZroNORMdTWiE1a73Rza1FqahF6SLbHESTlw9kt4kkT45bcKPM1fevOB+3sOi6HMhZgI2JVyVj1FDcRv9gotJsND/iYe8zddZAB0GU76QJw/iLK41Ak7hQo101CwGHUHltB1o/My6N6/YSqOaOaEdO7u/wDdjcGOVr621S21ojMDqRlClj3ScoMg8qiFY2u4tpiGBY3VBChs2fU8g6n0NCWbAXEjKMoe27Bfqko8r6EGpXiqoXaWCknIdFZy9zID1EZifIdaNSdm2Z5QinHLwv7C7VpyuYNh46hbloHyeQD6CgLuGt3Gy5ct0ahSQ+YD6jiBc/lbU8iKWOxfZQW793TMxAJBgEqmYFUUAgSBqfKqWcXrZuKMt22MwYAKe6VzBsoAJEhgwA2I5VcpK1g4U5L1bJ6J/wC6GlZsJcRxcysJzgNoAHOuRxBXvbzO6kxJqQwaWwiiVU3VDAEFgYlWuHUSCVOUCBPOo2CHI2i4oJHQX1Kkf+UT6UBwxj+j+PaXFPmVtj7/AJUSaT2FZZNPXqtO9y+xbtMbq20udogP0bY70hNCigzJ8Nqpv3LaO2VTdukkkLMAnWGdRmME7LA5GaTXG/SrqIwTtsoLfVDBXMf4jsPE1DFYxrKhLSMi+oM/42WGL+EgDaDvQ5rK5oUPUkuqTte3Tq/6NR7f7wBE7wUojICFItoywCNAYdfNRQOAxQuWoyWg4Zm93KioFAzOB73vEAc/SpcIxNwmXEH9mQSzElVcawxOneI5b6eAyrkt3o5XmHpbS4y/AwfSqlLr0Fxp2zRe6tb+C7ENeCkpeF0KCWtPZyAqPeIUjWOcQRWfxm2rot5RAYbHUiDlZSeeVognWGHSn9mSe1jlIPxOQ/8Axc1HCd7COv1Wb4FA/wBtugk80bmtQ8qp2a1Wmj5sZINPUDTg1msdclFJqSmkaJFDUqiDT0VywlhVTVcTVZFJFoatziq57KXF+iSG8BcOdT5SWXzFYc1pcL4l2ejaodCDqIO4I5g/I6jmC2DWqfUz4iEtJxV2unKNHHYf9IUXUI/xD6rQMynprJBOhk7aSNw/hblszRC67gjTXvEaBfWelX2cIk57F5rfhq0f5k1jwYA1dctAkC9fe7qITW2J8c3eIn6qk0/Im8zWvfT8/Y5/muMckZadndfTj7lX6R/zFlx+7EIrH6Sjus3qWJpca/cRzS4obzCMvzZWPrV+Nu2WydqCCgKwpCACTEKQW2jeKbE4yye0YrK3OzkM0d9c3NJMkQdhzmKtrRq+4uL1hJRemn3/AAZ/tMJcONm1Hkyqw+8f5abhndsXmP1HHq2RF+Jz/wBNW4jFWryqgyoAIBLNpElT3hyJP0tmPhUf1mtoG2uV1BH0A05dBqxjqfdOrHWgaWZyvuaFndJUsrun9g7hLApYPM5B/wCO8P8A6vPpQvCb65Lub3Uuh/RsyH0BymqF46O73cuVswKokgwRIiBt1B5U6cfJBDiQwKmVRtDuO6qH5nyNGpRvuA8PV9Xp3+v1/AWCv6ReR1zg2V7swSyJbbQ8joYq1heH7spe6C4IugdJVgXHiCaDu8euLEXGbQEkZBrzENan4zpFZ1/H7FcynYgwVI5aRGm22wFTzIrYuOGqyaulay3129mjoMLiGYJnthH7TsyoUrGc23DQddkbXWq7WEuf8wXtsFZjcBKnaWD+pRjHlWR+u7gQZi4ymV10mCN21Xc+6Y6Ab0F+uTuHSfDL9vvfOajkvqUsNO7Ssv3+t9DW4DZyOSzBSC0TzKgjSNTLMDoD7pq/AYJbauvaZiwWB2VwDMhkTpsdQfOsLE8Sdwo0VQoWF0kCSJJJJ9TQopedR0sa/wBJUndyla9tN9tgnF4fI0Qcp1Wen4jY0PVrXmIALEgbAkkDy6VWaVpfQ3QUlG0tyQpEUwNKoERp6eaaoQKaqyasaqiKWLQxpTSNc9xfj5Hdter7/wBI+/8AvTqVGVR2iJxGJp0I5ps3b2JRBLsF89/Qbn0oN/aG0nu5yRzUBR8WYH5VygvMTLEsTuSSSfOaczGxrpU8DTj8Wpwq3itWekNF7nQn2pX+CT/7vx//AJ1JPaayfeW4nkFf5yp+VcsIMwPzBqs/KnfpKT6GZeI4lf8Ab+DucLxC1c0S6pPQkoT5C4BPpNFOhGhBHmIrzd/lRuB43etQFaU+o/eX0Eyv+Uis9Tw9P4H7m2j4zNfMjfsdvTpWLb9p7JWWV0cfQHeB/lbSPJgIndqyuJYy5eA1i2ROXYAgkEEj3tROu3Qb1np4Ko5WlojfW8Woxhmhq+PybOP9oraaIO0PUGF/q1zemnjWNe9orzH3sgn6HdPj3tW+Jism4seI66/HXWoMdorpUsPThsjg18dWrbuy4WwRiLuYySSecnNPxqkXARrFWuDHh1/vVK04yXY9rGOh7jsvkSPltW7gfaUiBdWQfpLv6jY+kVzJJn41cg2PiaXUowmrSRpo4yrSfol+D0SxfDgMhBUjQ/nbyqZrG4ST2FplOozAjqASAD+dK2EcMJHr4GuPXoOm/oenwWNjiI66SJLT0gDSIpKNwwNKmNKjIFmoNTmhcfeyIYIVm0UttJ2pcYuTSQiU1CLk9kY3tDxAybaGB9I9fDy/Png3F01neKsxBOYqR3lJHqN6Trp4z+dhvXfpU1Tioo8ficRKvUc5ELCT18Kvvo2UN0nwqfCx3wp5zWrxHuWiAPeIA05cx5mjuISMrB4xVtXF7Ms7DKGMZUBmT4tG1Z1xdoom6Cw0Gg8+lSweG7S7btwe+6qY37xA08daIorwWAe4xCrJ0GpyxrpuY+Na3D/Yy+98WrivbVgct3KGQEaiYOo05HeN69U4NwWzYHZWri6SJO5PpHyj1qVzGWUu5C7Mw1bs7bMAfFlJAP8AhEkc6zyrPoNUEc7wr2Rwtl+zuIlx2BKs5ZpyxJjKAupOmsgDeumxvBLAsdittFTNOVQFBMb6c9AfTwp8XeshpNxAyzqTt0qm/j0chGa2UKzmNwauCIDAawdDp0g0nNJhWSOPwPsGuJNx3xK5Q7IotBGELA1KwqmZlYoX2j/4dCyhaw9xzBgHL5wRpqeRB9OdeiJjrajN2ildtGBE7nX7pNFvcVwQY8j5T99F5s7lZEfPOLVk7rghhAIMHlp6RtVCHSvW/bD2OtXbZe0o7VFOgJgjYTAO2p9IrzLE8KvWyVdCrKYKlgSSD9ETLadJ0121rRCopIW42MsDU+dWuNRUMhDEMsHoZmrSm1GyjpvZ4FrUdHPPbY/fRWPxnYG0x0RiVeeQ0Kt6a+hPhVHsq3duA6iVPxH+1N7X4abAI+iw+YI+2KzSipScZbGilVlTanHdG6KeKyvZvF9pZA5p3fT6Py09K1RXJnFwk4voexo1FUgprqRpUiKVWNCHFYXFsDdxN5bNkSVUnw1/2j41vvWBf4hew7tftlc2dws66gZdRPQU3BxvUvwjj+KVLULcswcZw57dxkuSrqe8Dy0mq2HjrVmOu3Llxrt0k3H1JOmv4chVdoZhroa7PQ8wzR4JbBueMafZXTdkER3YZgoLEEdAfCub9nY7cAmNDz8K7wWrYRs5ULsSxgQdCCT50qbsMitDzDtdTGk7jl6VvezFprV+3cfTWV0ks30YEyQOsaaeYEu4O0164bbHIrdydtzz19D4U3EsW4GhjNqzaSZkRO+Xwnr50xu6sBaxucW9qghYWYeebSAOswQW9NPOuV4rxq9e/eXWgbKNFUdAo0jzms0GdCQNKV2wVMaEnkPEaVIwSLcmyXb5YrQw/FoENbVh5f7VnWcG7kBFJPhWieAYkLPZPEchP2VbsUFWeJ2+ax5gEVoYrjds5SAQ0kyhKEEwBBHgB865fFWGSA6lT4iPhNRtttBI9arKiXO6wHtLiEBCuY5BkBjp3gR51p4X2oZxkxFu3cRhDdm86HTVWO3kSa8+to2mVx/vpVy9rpIk9f8A8+dA6cWFmZ0OI9m8FfVnwtxrbjXs3MgEbiD3xpzk+R2rmrmGZO6TmEyMrZlnaRB323g7AgVZZxTJeRwsMp5GJXmDPLzozE9lqylwYGkAqSNGhs8x0kEnmddIk0R2ewT7MaPcHVAfh/etT2jsk4S55A/Bl/3rL4B+/HLMrj7D91dNxDD5rF1f/TePgTS5v1BxWhxHsfdi6y8mUn1U6fItXWha4n2fcDEJ6/NWH2mu2rFjY2qX+h6PwebeHtw2JqVKKVZTrBb71xLsO0uZxIzvp/mNdvd0NcRi7EXbpnZ2MeBafsrVgPiZwfF/lxf1KbaZjGxMR4TtE1diMN2TFZnoRsfDzrrfYn2S/SD+k3e5aUjLtLldSfBRXScc9l8Cdbue3mb94DoGJ0nQqsnmYHjXRlUSdjgKOh5ZwxoxFonTvL8DpXZ+0vs/ib6IUUZFDE5mVPUBiJ0qOG9iWtY+wHIuWC7HONP3as4RxOhJWOhE+Q6P2lxJfNbzQGACrE5jo0k9ANeXz1GUtU0ElocdbwGWysE/VY5ddwDtpqB8jWTx3DvlDANkO51IBG58BM13IXIpGhAE5ALcsdDm/aOq5RvM86BxJt3VLK1myCf3pdVB1GhuWbrZifq5htsailrcljzjsmC5mQgfWKmJO3LnHypXmDe9voFY75FUAAx4Rr4V2/tXh1uW4RxeFkIWZLiu5SDmJYaEhmnUbZtNAa4/F4Y2rqq8EZbZB+spUAHw2II6gjlTVK6AasdfwJUshXuAsTtClmzaTCqCT512XCuKYe8CFMEGCrrlPwIrzYJiSpGHWZABIiQo2ABNanB/Zdwly87sD3onRmmCCQCYMzrJ3FInFbtjEwr/AIgY5O0awbJuErAPui22rAqdi2oJHSuAv4VkuFHUq6sVZTyIkfaK9X9muNpc7mIyF0MqW+lEAkDqJ38a57/ixgxbv27yCBdU5iOb24EnpKlf6TR05WeVgzV9Tl8OoXz6VZdxRKgAZY5gwfWNKzeHkG55g/YTWobGk/CmMFAdosW3M9fPf0rRS0PSg7NuG2NaSbjT8786FhFvD1y3rZP1o+IINdjbtypWPeB9ZFcfmhlboyn0kV3GG1A0NIqchxPJ+CJF+3rqHIK89BvXcVzGAsRjyI2a6fLKjt91dQazY7WS7HoPBflS7/0KlTU9ZDshzEVz3EeE3y925asvcQ5ZKjNHdgggSY0nat65U7HGWwxBB7jsquB70fWQ7Zl1aCCCAQaPCTcavc5XiNLPh39NQpXZuCWewPfTKxA3mzdLPI5wwzEdAaC4/wC2ov2Gs9iVNwDM2YFIBDHLzOo5xFdDi7737OItL3MZYbOpTu52GqXE8HWVI1gsQZG+BgMUwCF8NZxGKuAXEyWlQKhmLl1oygs2ogA6b611b8nmWGcA4tkv4excbvXMOpYHlcUt2czszWgAeZhat44WQMRJKSBprkNyydOpCyBzrPxHCbaMt7Eslu8XDZku3D3wZEm6xzR4R4V0ONxxyhgveObKTtOU5STHNgBA6+FA+UWjG4lwi3cjMT7si2NyBqBPTQbdK4ri3CrjO7M8i3oF90hNgqJsqzoAK73B4gP+1aSSVg+Dnsx6an4GuXx+MC3LxyguxMh2gjMQRlJiRqdJmREaSTg3sVKxz/Dw6/ug2pA1He0ysdhoNjPhUeOkytvUZM0AwcpMMYI1yGRAI0IIHOej4VgXzqrnKzA5cvd6MAIPjQGMwsX2tx2hGrzrAOaNI5QfGGHQ0zNqA1oZ3C+KsjqR1Fd3huMAgBhvvXB3cD3+4RGmksxHy1H+9HYXiACgSdJ302jTz1qpRUi1Kxu4V8Nh7wCWjdu7oIDsoaSIJ2Gp36mjPbY9rw92uIFZGQpDBoJZU3Gn0iI1rIscQw5fNcVQREzzMAd74UV7V8RW/hClk9wFWaBoVGwHhmgyJiKBxeZBXVjgcAYuofEfOR99b62xGv5Nc/aMEHXQj5GunKkdd6dICIEtvvfdpRZTY671AgzV9s/maBhEcQoKnyrtsAO6D4A1xrSRG9dfwW6TaQgaZVpVRaBR3OTt4cLxG+QNkYjzYqh+TGtI0XxHCBb91498IB5LJb0ll+FCxWDESzT7I9N4VTyUL8tsiaVO+lKkXOogxxQmNwy3FCsSBmUkiJABGaJ0nLI160U+9VmlRk4tNGdwU4uL2ZpYK3cuYr9LW9bKgtC2szqyDTss7KtuSANc0BgOlaeP7Q6WAltWWe1ImAIC9zQkxtOgA57UDh0GKs9hcZkt2ski2Qpec2Tlooy+pHhroYy44TuPLooMsJzjYkgRrpOkfAxXWz5kmeTqUnTm4voYnDOFWu0uJigl29pl7SGzKZkqD9w0+NErxkOhyoWVLltCQSwTVRqY+jzJ5TuQY5Hiue8zPddVRSBmIOh5KqgEseenjNbXsRlm5bS4HBEnQowOwMHQjfUE+MVspuEYtzjm2627ioyV7WMzD8XuWGcuurIDsRlvBWKgjpygf4fCsvjJ7V7ZE5hIDAa6PcKjYbArE7hl3NdRxCwi7qJVRM+MEz4Dap8Aw63cPdyAIxcZoE5WUKSV6KV1y8jm5baXi6Fr+UvdluSeljlMPfu35ttcCMqXGX6BJALEDQyYBGUa6+dZ3Abq27hLgEZSFlsoliJmdxlzCDvp5HrE4Qt1ynZWyuveJbMfqxB69IiOVDj2TZS5UqxBIAMHuEEahgZMGNvERU/VYdyvKnp9Gyna97GdikOa1eVBcUzAC5mXMCcoZdZEkgaEFj6UnhytnCqxGbKIlvpKCfAiTr58qtuYG5ZYW2utaDDvqpYAxPxMTB3MHyrX4XajMugtqSAQY0zQrbgmRrznSijiqMdVTXu/Yikr7GbY4GBdDurOuZiVggGDbiSRqDnJjeFOnKtKzi5KkWyCCApnUSsz00krpO0daNRs+2kKefNi5aTGwAqTYcZQOZ1A6xS5Ymk96a93/RLx4OW9oeDtrdVCM7NIXYGY00+kdRrrrtAopCxAkRpr1B5ggj7624VkdGJIIgc9eRiRsfGgUsyuzNJ9+N9NSYAAk6xy1qpYim42VNJ83f5KbXRGZPeq8AaQJ8aVuz3j4H4VaRWVgk0Tw1rqeBD9kvhI+BrmX6fnet3hGIyWieak/OCPmaTVfpuNpRcpqK6jcXuZrjRssL8N/np6UATUgfXr51Gua3d3PY0qeSCiugiKVOaVTcYE3RqfM1UatxHvHzNVGkC4bInhruR80kaQSDGh68jG+tH277KwDNnJ5kEZl2MzoDB8BtWZReFwwuK4fUBdj9X/AG/CtuGqWeWRyfFMPdebH9zN9r8B2du2FAyy+/UkGPONPStP2U4Clq3bxAdjcZJI0yQQe7tOnWdxUhZXFYV7QfM6RlMycwkpJO8iVJ86pwXDVw2FAu3CA6yyF31ZhORFRgBpue9JnSK3Z/TlOBbW5pXxaYuXUEsAYmCVgAFTI+I6VicOv28MHBZmLNp3gTERJ8dK1DBwwuIJPZkKDMhGKAglfpKARIjWeRrnMTeliAkRG+4bUEeHw5VcY9CM1MPfRjJB1Ig7cpk66jxrWS3PfAUtEbxI6TBrhLSsLhMwD08Dp4j+9b2G4itqBBEAa6kHqes/fVyhpoRSCcdgxeUzKk6DqJ3B18Z3+2sq9Yu21KhVOUECZM6ToRsBsJ+VbqPID5dYMSdfnTZFYTsAPQfnWqi7aFtGXw5GRCWBd3XvSRGxGUACAu/LnT8FsHJbzHUCADyg668tRWyqd4dKoTChdF6/j932Vea5VjJxGICvGpI8DOU6dORowWBlgBpOvkfjRGIwauMxkMNAQYOkGPl8Cdpqp7RYRJU7/nUVLkOcxiutw5SIiWJU6d6BuR5RE6HlQ1y+/J48lH3zWxxhGFs5m70CDBkiQNZO8dOlc+UJA75+A8fz6UyOqBe4SxukSHcx0C8/8tanCMwQyzEEzqegisXDBwy5WJOYaHaNm212JrpraAAAcgBWPFztHKup2PCMPmm6j2W3cmNqiTUl2qJFYLnoyVKmmlREDMQO8fM/aapIojFL328z9poes73E036UMBVti4UIZdxy5HqKqmpHarvYKSUlZhbcYsWMoAVc3vsq+5oYmSS0Hfnz8CJ7Q3bVvH4XEXIa2yMB9IBlnKwAmR31OnSeVNbsWiT2tsOrQG6jeGUjny8vKguCQFFtwHFi4XtlWViFJZdcp0IJDQev+GK6tCpGcb9ep5bGYZ0Z26PY6Q4wM2VF1ysTyGeUIDDcEwTqNprl8Riu1dniO8SRPgBv5a7czV93HItwGwFByuGybZTEExoWmh8OmwGw/OuuvXz+b4qyMl7hFjDh/P7ByH58aVt4crCrliARJadJnqNPjRa6QBp4fn8/E1zfHMSVOhGvhM+HlUjqU9DsLWhyyDG/melAYnEBX7PUBhJiAAQBJnxEaeFY9rixGWEVVYQADmAOm0Ec+ROk1pwHHeUN0JGvjqNf71FGz1Je5f8ApbASFPd3jXSJ5an/AHoSzxEtE785gdfXpRLWlUjQDUD7iNBoYoLG4bZkEtOwY8sxJ/PhUViO5o4XGZgMp08fD7dRHpV+Jv5Csz32gEAGNzJ5xp41h2VMGNhlYb6TmDfKPia0WxAYCIkax0mdJiYk9DGtU1qRFHEMCXIylYOjK3usddR0IPTeubuIQYIIO2um05vSa63MS0b6fhH586zuKYTOw1I+Ygb8vv3IqvMyrUZCk5yUY7sE4XhoJf0H31qA1BVAAA2GlSFcypNzk5M9hh6Ko01BdCxaY01PNLQ0UUqQpURA7Ge+38zfaaHNF48ftH/nb7TQppUt2Ip/CiFSpqkoqDGIChLllUDwohg0wIJLRAJGuUmNZ0322LIpRR0qjg7oRXoRrQyyAUw0EgCCSSdep8vzrRtuzlHKR+fz/eWsoF32Ox+Gn4f2qV9o/vXVhUU1dHmK1CVGeWQNir+TTnXJ8YvQCx8htv8Anfy8q3se+s/CuR4xfzNlGy/bz/PlT6aM0yXDCTGn8zbd0DmeQjpXa8NvKwEPykHY84gc/L8niuH29uk67R4fKa7ThwAhiOQG0ADn5+gq5FRNSRIhgesR8SAfuqbaxpqNz5fdVDXE0A235T84/JqV2+BoJGYTtz1HxpLGAt5CFeJLQAepkDXWec0sApI7wga+u/wBM6Vn/pJLPOwY6eiga/H40Vftd5WXfbTSRP53omUgmx7zE6AddPPf0qsmSTr69Ka4NY5AmY5mfu/O1KubiKt3ZHpPDcJkj5kt3t2HimApCnis61OqPFKaYGlVookgpU9oUqsFsP4gf2tz+dvtNCmieJn9rc/nf/UaFpcviYql8C7DVOok09UGOKaKkaiTURBzQmIJB7x7vX7j+dfTUomoOAQQRIO4POnUqrpu5nxGGjXhlf7GNxFmKuyroqkjlou58YGvpXE+c13nFcabFqVQNuskSArKVObr4dSdfHhUEkb/AA6RXZozzRutjy2IoypTyyNLBWwGQZmPggM+k6V14RwpgMfFo1Pl3hI8vIVzXDcGRDlRoJAYhducb+I0+NdRhrPdBZQSY97YA6jSYmPo1cmKiP2WdT3jmHOApkR9UAH161HiFxlUczlJMegGu/lUxcLFlBOs6gSANI5R1GnhUMfiktv+0c91RJiYzTEgbcjPiOooQimxajuu2rZjqDqBoTPWSD/aj76jSNzz6cqA/SA1wZSpGU93SZLHeNhEE+Y30o6fXqay4qrl0W51fDsH5jzy2X3IZaVKaVc09IOaRpUqtFCpCpVEirS1IOtKklNVspmjxT97c/nf/UaEmieMfv7v/cf/AFGg6XL4mKpL/jj2RImpTpVdOKoZYnNNURTioUOTUSadqrJouhaRFwCCDBEEEHWRXKcV4L2bZk1t8xzT8R4/3rqjTU2jXlSd0IxWEhiI2lv0ZzWEs6JmeF/hq85QdtAdCfHc8q6CzcgkmHYkgLIEA8iOQ121JkTyoK5w4JqkhQG7onQnU5Y2n5eOwbAHKC57w1hRuSfdA+8mfnXUhVjUV0eYr4adCWWSOiwyABmYwACWIkwo19RvXCcUxIcnVmuXGkqPeUtpkE7mOegGRRzrQ9qOKMLJQE964waNiLYXMN/dlssdVNP7O8KKDtbn7xtgfog9f8R5/DrUlUVKLk9wsNhpYioorbqw3hOBFpADGYgZiNpgaDw0FaBNVk1I1yZycndnradONOKjHZCzUgarpUAyxdSmqgaeatFWLValNVg0qtPUqxPNSqE0qjJY1eMr+3u/9y5/qagstH8Z/f3f+5c/1GgaCfxPuIofLj2REij+F4dWzuwzLbQtl5E7KDHKfsoE1veyfvPmjKQAZIGu66HfY1dNXkBipuFJtCs4UXFZHVFu5SyBBlIAEw4HXSJ13q3g9ovh3CKnaBgFYopMGCZka6TU+F4QI14hw9xQVUSBmkA5tT6fGquGXQlm6vaKjlhl7wBlTr8dqbZp+5zZu6aTvrG396cFXE8J/wAut1kCXMxVgBlzDWDl5HT1rSw7sbiJcS2ZWWUhZzQCMqnYADXYSTWEMc1y4hvOSoImeQkToKJwWIQYwuHATMxzMYkEEc/PSpGWvcZUozyZZdE31/ZIow5S9iki2qqTBWIkAakxEHyprNi2cS65JSXCiTCxPeOoJURJ12mi+C2lXFs2dMq5ipDCDmkCPQ1Vgjls37oYLczBfGCZaPEnn4UOttfqHKVm1G/wxS33bL2wGGNrtCHtLJG+4g5SAwJM9PnpXK3rDaZCB3lLaTKgjMByEgCukCM2BckMf2oaTJkQoJnnz1rCAovMcWmg6NFVYzhUd9bb7djP4B7Pi9fDXXChAeyBX3mksxjTUszED16V1j8BWLh7df2fvyrCJ+M+lCcEt/tC0TkR3HmAY+ZBo7h19v0S+2ZiVKBSSTEnWJOlMlPzPVJciXTlh/TSlZacbt9gbGezzIhudpbZcubQnVdIgkR6TVa8JGZbb3Atxo7uQtGaCoZgdD6GJo3idwthMM7SSGcHxAJ+4UR7QYa4tw9ihY3pJuASYIAyg/R01J3IPShcY8BxxFXSMpavNrp0/wBfYB4fwBXc23ci4s5kAGg5EE+9I6Dzih0wdiL09r3FMEgKA0wqmRJJPgNj51d7SMUxCFTDpbtyw+sJq/2kL3LNi7lgMCbhCwM2gUt6TE0OnGxcZ1ZODctJ/tZ7/fp/ZzVPSFPS0dYekRT0jVFEZp6RFKjIa3HP+ovf9x/9RoCtP2gH/M3v52+2sxqCp8b7mbD/ACo9l/A41pyKitToRrIx5U4p4piKhQ5qBNOTUSKstIi1JTTimeoEWLiHAgMwHQMQNd9JqGao1JalyrJF+Dxj2mDIcrbbToeWtXni9wW2t9zK0k9wbnWdOfTppQJpiKJSaAlRhJ3kjQx2Kv3bahrcW01XLbYD47VfheKYu2iImaD7kpJI6DTURRmFxWfCHtncJ2gRiu+WF3nlGh8uZ3B4+ty3eAz6Io7IqSMqbCNZB01NNlprcwwam/KcI6N9v9yB4rBX2Jd0cljqSp1PTT7KIXAYm44tuzBmEgXXIkDoDv8ACtGxeGKs5Sxt3LQJbLoGt8zlECfv86AwONzYm02yqURFJ2T3QPPWT51SSuEqtVpqyTin024t3BzwdiHKOlwpOdVLZhGhMMokeIpX+F5bFu8HkOYy5Yg6zrOu1dBfxeFsXXcZheAZSgBhixzT0186zbuvD08Lp+xj99Sy1sVDE1ZZW7pNrdb3T/1wbBcPtOgY3SpnKe7OViYUe8CZEmR0PSm4vwnsIPaBpJERB0EzEnTlNE8RnDrbthFBC5y5AMs0TAOgjaYnyqv2ptAYl45hT8o+6pZBUqlSVVPN6Xd9OhjkUqnlpqE6NzW9of8Aqb387fbWaTWl7R/9Te/nb7azTQ1fmS7szYf5Uey/gU09RqU0A4lnpjTLSJqFDTTTSimNWEItUCalUTULQwNPNICnFWWImnmkaVQo0reOtDCtZPaZmbNMDLm0AG8xpT8V4lbvW7eji4ihSdMp2nnP96yiaiaNydrCFhoKWbW97++5pcG4mlnOWVnZgV0IAymJ5TNB2cQEuBwshWlVY9NVkiJih6RJqrsb5MczfO+obxDiDXnLsqqTvlBEx1knX8KY8Sudn2WbufVyr57xM+M0MrU4E9KtFeVBJRtoti65i3YhmbMREZtdBsINSx/EHukG4QSNJAAMem9DmqczZthl689h4+dRXZMkE07bbE2NKnIpULGh2BY3bVq5cJZ3tozMTqWKgknxmrexWNuVKlWypFZ3ocmjJ+XHXohdgs7fmaTWRG1KlS8q4G5nyVi2Ke5bFKlRKKu9CZnyIWhO1VOulKlVuK4Jmd9yrL9h+wVUp+776elVqK4I5y5JKPz8KfDid/ClSolFX2Ipy5GvaCR4ffVZc0qVW4rgHPLkXWpXRT0qvJHgmeXI2DQNvRDWF10+Zp6VXkjwFnlyVm0OnSn7BZGnXmfGlSqZY8Ezy5Lkw6mdPmakMKnT5mlSqZY8A55ciuYZenzNKlSqZI8FZ5c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1/10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3409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i="1" dirty="0" smtClean="0"/>
              <a:t>The Flower Girl </a:t>
            </a:r>
            <a:r>
              <a:rPr lang="en-US" dirty="0" smtClean="0"/>
              <a:t>[</a:t>
            </a:r>
            <a:r>
              <a:rPr lang="en-US" i="1" dirty="0" smtClean="0"/>
              <a:t>springing up terrified] I </a:t>
            </a:r>
            <a:r>
              <a:rPr lang="en-US" i="1" dirty="0" err="1" smtClean="0"/>
              <a:t>aint</a:t>
            </a:r>
            <a:r>
              <a:rPr lang="en-US" i="1" dirty="0" smtClean="0"/>
              <a:t> </a:t>
            </a:r>
            <a:r>
              <a:rPr lang="en-US" dirty="0" smtClean="0"/>
              <a:t>done nothing wrong by speaking to the gentleman. I’ve a right to sell flowers if I keep off the </a:t>
            </a:r>
            <a:r>
              <a:rPr lang="en-US" dirty="0" err="1" smtClean="0"/>
              <a:t>kerb</a:t>
            </a:r>
            <a:r>
              <a:rPr lang="en-US" dirty="0" smtClean="0"/>
              <a:t>. [</a:t>
            </a:r>
            <a:r>
              <a:rPr lang="en-US" i="1" dirty="0" smtClean="0"/>
              <a:t>Hysterically] I’m a respectable </a:t>
            </a:r>
            <a:r>
              <a:rPr lang="en-US" dirty="0" smtClean="0"/>
              <a:t>girl: so help me, I never spoke to him except to ask him to buy a flower off me.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i="1" dirty="0" smtClean="0"/>
              <a:t>Ελίζα (Αναπηδάει αλαφιασμένη)</a:t>
            </a:r>
            <a:r>
              <a:rPr lang="en-US" i="1" dirty="0" smtClean="0"/>
              <a:t> </a:t>
            </a:r>
            <a:r>
              <a:rPr lang="el-GR" dirty="0" smtClean="0"/>
              <a:t>Ποιος; Τι γράφει; Εγώ δεν πείραξα κανέναν –</a:t>
            </a:r>
            <a:r>
              <a:rPr lang="en-US" dirty="0" smtClean="0"/>
              <a:t> </a:t>
            </a:r>
            <a:r>
              <a:rPr lang="el-GR" dirty="0" smtClean="0"/>
              <a:t>που μίλησα στον κύριο με τα μουστάκια!</a:t>
            </a:r>
            <a:r>
              <a:rPr lang="en-US" dirty="0" smtClean="0"/>
              <a:t> </a:t>
            </a:r>
            <a:r>
              <a:rPr lang="el-GR" dirty="0" smtClean="0"/>
              <a:t>Δικαίωμά μου να πουλάω λουλούδια, φτάνει</a:t>
            </a:r>
            <a:r>
              <a:rPr lang="en-US" dirty="0" smtClean="0"/>
              <a:t> </a:t>
            </a:r>
            <a:r>
              <a:rPr lang="el-GR" dirty="0" smtClean="0"/>
              <a:t>να μην στέκουμαι στο</a:t>
            </a:r>
            <a:r>
              <a:rPr lang="en-US" dirty="0" smtClean="0"/>
              <a:t> </a:t>
            </a:r>
            <a:r>
              <a:rPr lang="el-GR" dirty="0" smtClean="0"/>
              <a:t>πεζοδρόμιο κι</a:t>
            </a:r>
            <a:r>
              <a:rPr lang="en-US" dirty="0" smtClean="0"/>
              <a:t> </a:t>
            </a:r>
            <a:r>
              <a:rPr lang="el-GR" i="1" dirty="0" smtClean="0"/>
              <a:t>αμποδάω την κυκλοφορία. Έτσι λέει ο νόμος!</a:t>
            </a:r>
            <a:r>
              <a:rPr lang="en-US" i="1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Υστερικά) Είμαι τίμιο κορίτσι εγώ! Μα την</a:t>
            </a:r>
            <a:r>
              <a:rPr lang="en-US" i="1" dirty="0" smtClean="0"/>
              <a:t> </a:t>
            </a:r>
            <a:r>
              <a:rPr lang="el-GR" i="1" dirty="0" smtClean="0"/>
              <a:t>Παναγία, δεν έβγαλα «κιχ» απ’ το στόμα μου.</a:t>
            </a:r>
            <a:endParaRPr lang="el-GR" dirty="0"/>
          </a:p>
        </p:txBody>
      </p:sp>
      <p:sp>
        <p:nvSpPr>
          <p:cNvPr id="6" name="Rectangle 5" title="How to do a cockney accent"/>
          <p:cNvSpPr/>
          <p:nvPr/>
        </p:nvSpPr>
        <p:spPr>
          <a:xfrm>
            <a:off x="827584" y="4797152"/>
            <a:ext cx="3744416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dirty="0" smtClean="0"/>
              <a:t>How To Do A Cockney Accent</a:t>
            </a:r>
          </a:p>
          <a:p>
            <a:r>
              <a:rPr lang="en-US" dirty="0" smtClean="0">
                <a:hlinkClick r:id="rId4"/>
              </a:rPr>
              <a:t>https://www.youtube.com/watch?v=LnjGNJ5JL8w</a:t>
            </a:r>
            <a:r>
              <a:rPr lang="en-US" dirty="0" smtClean="0"/>
              <a:t>  accessed Sept 16, 2014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2/10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dirty="0" smtClean="0"/>
              <a:t>Liza </a:t>
            </a:r>
            <a:r>
              <a:rPr lang="en-US" dirty="0" smtClean="0"/>
              <a:t>[</a:t>
            </a:r>
            <a:r>
              <a:rPr lang="en-US" i="1" dirty="0" smtClean="0"/>
              <a:t>protesting extremely] Ah-ah-</a:t>
            </a:r>
            <a:r>
              <a:rPr lang="en-US" i="1" dirty="0" err="1" smtClean="0"/>
              <a:t>ahah</a:t>
            </a:r>
            <a:r>
              <a:rPr lang="en-US" i="1" dirty="0" smtClean="0"/>
              <a:t>-</a:t>
            </a:r>
            <a:r>
              <a:rPr lang="en-US" dirty="0" err="1" smtClean="0"/>
              <a:t>ow</a:t>
            </a:r>
            <a:r>
              <a:rPr lang="en-US" dirty="0" smtClean="0"/>
              <a:t>-</a:t>
            </a:r>
            <a:r>
              <a:rPr lang="en-US" dirty="0" err="1" smtClean="0"/>
              <a:t>ow</a:t>
            </a:r>
            <a:r>
              <a:rPr lang="en-US" dirty="0" smtClean="0"/>
              <a:t>-</a:t>
            </a:r>
            <a:r>
              <a:rPr lang="en-US" dirty="0" err="1" smtClean="0"/>
              <a:t>oo</a:t>
            </a:r>
            <a:r>
              <a:rPr lang="en-US" dirty="0" smtClean="0"/>
              <a:t>-</a:t>
            </a:r>
            <a:r>
              <a:rPr lang="en-US" dirty="0" err="1" smtClean="0"/>
              <a:t>oo</a:t>
            </a:r>
            <a:r>
              <a:rPr lang="en-US" dirty="0" smtClean="0"/>
              <a:t>!!! I </a:t>
            </a:r>
            <a:r>
              <a:rPr lang="en-US" dirty="0" err="1" smtClean="0"/>
              <a:t>aint</a:t>
            </a:r>
            <a:r>
              <a:rPr lang="en-US" dirty="0" smtClean="0"/>
              <a:t> dirty: I washed my face and hands afore I come, I did.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i="1" dirty="0" smtClean="0"/>
              <a:t>Ελίζα</a:t>
            </a:r>
            <a:r>
              <a:rPr lang="en-US" i="1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Διαμαρτύρεται μ’ όλη της τη δύναμη)</a:t>
            </a:r>
            <a:r>
              <a:rPr lang="en-US" i="1" dirty="0" smtClean="0"/>
              <a:t> </a:t>
            </a:r>
            <a:r>
              <a:rPr lang="el-GR" dirty="0" smtClean="0"/>
              <a:t>Ψέματα! Δεν είμαι βρώμικη: Τo’πλυνα το</a:t>
            </a:r>
            <a:r>
              <a:rPr lang="en-US" dirty="0" smtClean="0"/>
              <a:t> </a:t>
            </a:r>
            <a:r>
              <a:rPr lang="el-GR" dirty="0" smtClean="0"/>
              <a:t>μούτρο μου πριν έρθω – τo’πλυνα, </a:t>
            </a:r>
            <a:r>
              <a:rPr lang="el-GR" i="1" dirty="0" smtClean="0"/>
              <a:t>μα το</a:t>
            </a:r>
            <a:r>
              <a:rPr lang="en-US" i="1" dirty="0" smtClean="0"/>
              <a:t> </a:t>
            </a:r>
            <a:r>
              <a:rPr lang="el-GR" i="1" dirty="0" smtClean="0"/>
              <a:t>Χριστό! Να! Δείτε! (Σαλιώνει το μαντήλι,</a:t>
            </a:r>
            <a:r>
              <a:rPr lang="en-US" i="1" dirty="0" smtClean="0"/>
              <a:t> </a:t>
            </a:r>
            <a:r>
              <a:rPr lang="el-GR" i="1" dirty="0" smtClean="0"/>
              <a:t>τρίβει δυνατά το μάγουλό της με τη σαλιωμένη</a:t>
            </a:r>
            <a:r>
              <a:rPr lang="en-US" i="1" dirty="0" smtClean="0"/>
              <a:t> </a:t>
            </a:r>
            <a:r>
              <a:rPr lang="el-GR" i="1" dirty="0" smtClean="0"/>
              <a:t>γωνία του και το δείχνει στους άλλους για να</a:t>
            </a:r>
            <a:r>
              <a:rPr lang="en-US" i="1" dirty="0" smtClean="0"/>
              <a:t> </a:t>
            </a:r>
            <a:r>
              <a:rPr lang="el-GR" i="1" dirty="0" smtClean="0"/>
              <a:t>πειστούν)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3/10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i="1" dirty="0" smtClean="0"/>
              <a:t>The Flower Girl</a:t>
            </a:r>
          </a:p>
          <a:p>
            <a:pPr>
              <a:buNone/>
            </a:pPr>
            <a:r>
              <a:rPr lang="en-US" dirty="0" smtClean="0"/>
              <a:t>Nah than, Freddy: look </a:t>
            </a:r>
            <a:r>
              <a:rPr lang="en-US" dirty="0" err="1" smtClean="0"/>
              <a:t>wh’y</a:t>
            </a:r>
            <a:r>
              <a:rPr lang="en-US" dirty="0" smtClean="0"/>
              <a:t>’ </a:t>
            </a:r>
            <a:r>
              <a:rPr lang="en-US" dirty="0" err="1" smtClean="0"/>
              <a:t>gowin</a:t>
            </a:r>
            <a:r>
              <a:rPr lang="en-US" dirty="0" smtClean="0"/>
              <a:t>, </a:t>
            </a:r>
            <a:r>
              <a:rPr lang="en-US" dirty="0" err="1" smtClean="0"/>
              <a:t>deah</a:t>
            </a:r>
            <a:r>
              <a:rPr lang="en-US" dirty="0" smtClean="0"/>
              <a:t>.</a:t>
            </a:r>
            <a:r>
              <a:rPr lang="el-GR" dirty="0" smtClean="0"/>
              <a:t>…</a:t>
            </a:r>
            <a:r>
              <a:rPr lang="en-US" dirty="0" smtClean="0"/>
              <a:t> [</a:t>
            </a:r>
            <a:r>
              <a:rPr lang="en-US" i="1" dirty="0" smtClean="0"/>
              <a:t>picking up her scattered flowers and replacing them in the basket] </a:t>
            </a:r>
            <a:r>
              <a:rPr lang="en-US" dirty="0" err="1" smtClean="0"/>
              <a:t>Theres</a:t>
            </a:r>
            <a:r>
              <a:rPr lang="en-US" dirty="0" smtClean="0"/>
              <a:t> manners </a:t>
            </a:r>
            <a:r>
              <a:rPr lang="en-US" dirty="0" err="1" smtClean="0"/>
              <a:t>f’yer</a:t>
            </a:r>
            <a:r>
              <a:rPr lang="en-US" dirty="0" smtClean="0"/>
              <a:t>! Toe-</a:t>
            </a:r>
            <a:r>
              <a:rPr lang="en-US" dirty="0" err="1" smtClean="0"/>
              <a:t>oo</a:t>
            </a:r>
            <a:r>
              <a:rPr lang="en-US" dirty="0" smtClean="0"/>
              <a:t> branches o </a:t>
            </a:r>
            <a:r>
              <a:rPr lang="en-US" dirty="0" err="1" smtClean="0"/>
              <a:t>voylets</a:t>
            </a:r>
            <a:r>
              <a:rPr lang="en-US" dirty="0" smtClean="0"/>
              <a:t> trod into the mad…</a:t>
            </a:r>
            <a:endParaRPr lang="el-G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i="1" dirty="0" smtClean="0"/>
              <a:t>Ελίζα</a:t>
            </a:r>
            <a:r>
              <a:rPr lang="en-US" i="1" dirty="0" smtClean="0"/>
              <a:t> </a:t>
            </a:r>
          </a:p>
          <a:p>
            <a:pPr>
              <a:buNone/>
            </a:pPr>
            <a:r>
              <a:rPr lang="el-GR" dirty="0" smtClean="0"/>
              <a:t>Αααα, ωωωω! </a:t>
            </a:r>
            <a:r>
              <a:rPr lang="el-GR" i="1" dirty="0" smtClean="0"/>
              <a:t>Στραβομάρα κύριος ! Πούέχεις τους φεγγίτες σου;</a:t>
            </a:r>
            <a:r>
              <a:rPr lang="el-GR" dirty="0" smtClean="0"/>
              <a:t>…</a:t>
            </a:r>
            <a:r>
              <a:rPr lang="en-US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μαζεύοντας τα σκορπισμένα λουλούδια της)</a:t>
            </a:r>
            <a:r>
              <a:rPr lang="en-US" i="1" dirty="0" smtClean="0"/>
              <a:t> </a:t>
            </a:r>
            <a:r>
              <a:rPr lang="el-GR" dirty="0" smtClean="0"/>
              <a:t>Μωρέ τρόπος να σου πετύχει! </a:t>
            </a:r>
            <a:r>
              <a:rPr lang="el-GR" i="1" dirty="0" smtClean="0"/>
              <a:t>Παρα τρίχα να</a:t>
            </a:r>
            <a:r>
              <a:rPr lang="en-US" i="1" dirty="0" smtClean="0"/>
              <a:t> </a:t>
            </a:r>
            <a:r>
              <a:rPr lang="el-GR" dirty="0" smtClean="0"/>
              <a:t>με </a:t>
            </a:r>
            <a:r>
              <a:rPr lang="el-GR" i="1" dirty="0" smtClean="0"/>
              <a:t>αφήσει σέκο, ο φιόγγος, και κάνει τον</a:t>
            </a:r>
            <a:r>
              <a:rPr lang="en-US" i="1" dirty="0" smtClean="0"/>
              <a:t> </a:t>
            </a:r>
            <a:r>
              <a:rPr lang="el-GR" dirty="0" smtClean="0"/>
              <a:t>ψόφιο κοριό! (</a:t>
            </a:r>
            <a:r>
              <a:rPr lang="el-GR" i="1" dirty="0" smtClean="0"/>
              <a:t>θρηνητικά, βλέποντας τα</a:t>
            </a:r>
            <a:r>
              <a:rPr lang="en-US" i="1" dirty="0" smtClean="0"/>
              <a:t> </a:t>
            </a:r>
            <a:r>
              <a:rPr lang="el-GR" i="1" dirty="0" smtClean="0"/>
              <a:t>καταλερωμένα λουλούδια της) Ορίστε! Τρία</a:t>
            </a:r>
            <a:r>
              <a:rPr lang="en-US" i="1" dirty="0" smtClean="0"/>
              <a:t> </a:t>
            </a:r>
            <a:r>
              <a:rPr lang="el-GR" dirty="0" smtClean="0"/>
              <a:t>ματσάκια, μου </a:t>
            </a:r>
            <a:r>
              <a:rPr lang="el-GR" i="1" dirty="0" smtClean="0"/>
              <a:t>τa’κανε μαντάρα! Ο μπάμιας!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4/10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i="1" dirty="0" smtClean="0"/>
              <a:t>The Flower Girl </a:t>
            </a:r>
            <a:r>
              <a:rPr lang="en-US" dirty="0" smtClean="0"/>
              <a:t>[</a:t>
            </a:r>
            <a:r>
              <a:rPr lang="en-US" i="1" dirty="0" smtClean="0"/>
              <a:t>still preoccupied with her wounded feelings] He’s no right </a:t>
            </a:r>
            <a:r>
              <a:rPr lang="en-US" dirty="0" smtClean="0"/>
              <a:t>to take away my character. My character is the same to me as any lady’s.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Doolittle</a:t>
            </a:r>
          </a:p>
          <a:p>
            <a:pPr>
              <a:buNone/>
            </a:pPr>
            <a:r>
              <a:rPr lang="en-US" dirty="0" smtClean="0"/>
              <a:t>[</a:t>
            </a:r>
            <a:r>
              <a:rPr lang="en-US" i="1" dirty="0" smtClean="0"/>
              <a:t>sweetly] Well, what would a </a:t>
            </a:r>
            <a:r>
              <a:rPr lang="en-US" dirty="0" smtClean="0"/>
              <a:t>man come for? Be human, Governor.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i="1" dirty="0" smtClean="0"/>
              <a:t>Ελίζα</a:t>
            </a:r>
            <a:r>
              <a:rPr lang="en-US" i="1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Καθησυχάζει πάλι, αλλά δεν μπορεί να</a:t>
            </a:r>
            <a:r>
              <a:rPr lang="en-US" i="1" dirty="0" smtClean="0"/>
              <a:t> </a:t>
            </a:r>
            <a:r>
              <a:rPr lang="el-GR" i="1" dirty="0" smtClean="0"/>
              <a:t>«συγχωρέσει» τον Χίγγινς. Μέσα ’απ’ τα</a:t>
            </a:r>
            <a:r>
              <a:rPr lang="en-US" i="1" dirty="0" smtClean="0"/>
              <a:t> </a:t>
            </a:r>
            <a:r>
              <a:rPr lang="el-GR" i="1" dirty="0" smtClean="0"/>
              <a:t>δόντια της). Καλό κουμάσι είν’ αυτός! Πότε</a:t>
            </a:r>
            <a:r>
              <a:rPr lang="en-US" i="1" dirty="0" smtClean="0"/>
              <a:t> </a:t>
            </a:r>
            <a:r>
              <a:rPr lang="el-GR" dirty="0" smtClean="0"/>
              <a:t>κρεμάει κουδούνια σε τίμιες κοπέλες και πότε</a:t>
            </a:r>
            <a:r>
              <a:rPr lang="en-US" dirty="0" smtClean="0"/>
              <a:t> </a:t>
            </a:r>
            <a:r>
              <a:rPr lang="el-GR" dirty="0" smtClean="0"/>
              <a:t>κάνει τσιριτσάνζουλες στις σουσουράδες…</a:t>
            </a:r>
          </a:p>
          <a:p>
            <a:pPr>
              <a:buNone/>
            </a:pPr>
            <a:r>
              <a:rPr lang="el-GR" i="1" dirty="0" smtClean="0"/>
              <a:t>Ντουλιττλ</a:t>
            </a:r>
            <a:r>
              <a:rPr lang="en-US" i="1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Γλυκά) Ε, μα γιατί άλλο μπορούσα νάρθω;</a:t>
            </a:r>
            <a:r>
              <a:rPr lang="en-US" i="1" dirty="0" smtClean="0"/>
              <a:t> </a:t>
            </a:r>
            <a:r>
              <a:rPr lang="el-GR" dirty="0" smtClean="0"/>
              <a:t>Σκέψου τον πλησίον σου αφεντικό!</a:t>
            </a:r>
            <a:r>
              <a:rPr lang="en-US" dirty="0" smtClean="0"/>
              <a:t> </a:t>
            </a:r>
            <a:r>
              <a:rPr lang="el-GR" i="1" dirty="0" smtClean="0"/>
              <a:t>Ανθρωπάκια είμαστε, όλοι σ’ ένα καζάνι</a:t>
            </a:r>
            <a:r>
              <a:rPr lang="en-US" i="1" dirty="0" smtClean="0"/>
              <a:t> </a:t>
            </a:r>
            <a:r>
              <a:rPr lang="el-GR" i="1" dirty="0" smtClean="0"/>
              <a:t>βράζουμε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5/10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i="1" dirty="0" smtClean="0"/>
              <a:t>Pickering </a:t>
            </a:r>
          </a:p>
          <a:p>
            <a:pPr>
              <a:buNone/>
            </a:pPr>
            <a:r>
              <a:rPr lang="en-US" dirty="0" smtClean="0"/>
              <a:t>Oh come, Higgins! </a:t>
            </a:r>
            <a:r>
              <a:rPr lang="en-US" i="1" dirty="0" smtClean="0"/>
              <a:t>Be reasonable.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sz="1300" i="1" dirty="0" smtClean="0"/>
          </a:p>
          <a:p>
            <a:pPr>
              <a:buNone/>
            </a:pPr>
            <a:r>
              <a:rPr lang="en-US" i="1" dirty="0" smtClean="0"/>
              <a:t>The Flower Girl</a:t>
            </a:r>
          </a:p>
          <a:p>
            <a:pPr>
              <a:buNone/>
            </a:pPr>
            <a:r>
              <a:rPr lang="en-US" dirty="0" smtClean="0"/>
              <a:t>[</a:t>
            </a:r>
            <a:r>
              <a:rPr lang="en-US" i="1" dirty="0" smtClean="0"/>
              <a:t>rising in desperation] You ought </a:t>
            </a:r>
            <a:r>
              <a:rPr lang="en-US" dirty="0" smtClean="0"/>
              <a:t>to be </a:t>
            </a:r>
            <a:r>
              <a:rPr lang="en-US" i="1" dirty="0" smtClean="0"/>
              <a:t>stuffed with nails, you ought.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i="1" dirty="0" smtClean="0"/>
              <a:t>Πίκεριν</a:t>
            </a:r>
          </a:p>
          <a:p>
            <a:pPr>
              <a:buNone/>
            </a:pPr>
            <a:r>
              <a:rPr lang="el-GR" dirty="0" smtClean="0"/>
              <a:t>Ω, έλα Χίγγινς! </a:t>
            </a:r>
            <a:r>
              <a:rPr lang="el-GR" i="1" dirty="0" smtClean="0"/>
              <a:t>Το πα</a:t>
            </a:r>
            <a:endParaRPr lang="en-US" i="1" dirty="0" smtClean="0"/>
          </a:p>
          <a:p>
            <a:pPr>
              <a:buNone/>
            </a:pPr>
            <a:r>
              <a:rPr lang="el-GR" i="1" dirty="0" smtClean="0"/>
              <a:t>ρακάνεις!</a:t>
            </a: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l-GR" i="1" dirty="0" smtClean="0"/>
              <a:t>Ελίζα</a:t>
            </a:r>
          </a:p>
          <a:p>
            <a:pPr>
              <a:buNone/>
            </a:pPr>
            <a:r>
              <a:rPr lang="el-GR" dirty="0" smtClean="0"/>
              <a:t>(</a:t>
            </a:r>
            <a:r>
              <a:rPr lang="el-GR" i="1" dirty="0" smtClean="0"/>
              <a:t>Μανιασμένη που την</a:t>
            </a:r>
            <a:r>
              <a:rPr lang="en-US" i="1" dirty="0" smtClean="0"/>
              <a:t> </a:t>
            </a:r>
            <a:r>
              <a:rPr lang="el-GR" i="1" dirty="0" smtClean="0"/>
              <a:t>τσάκωσε στα πράσα)</a:t>
            </a:r>
            <a:r>
              <a:rPr lang="en-US" i="1" dirty="0" smtClean="0"/>
              <a:t> </a:t>
            </a:r>
            <a:r>
              <a:rPr lang="el-GR" dirty="0" smtClean="0"/>
              <a:t>Ω, ελόγου σου, ξέρεις τι σου πρέπει; </a:t>
            </a:r>
            <a:r>
              <a:rPr lang="el-GR" i="1" dirty="0" smtClean="0"/>
              <a:t>Να σε</a:t>
            </a:r>
            <a:r>
              <a:rPr lang="en-US" i="1" dirty="0" smtClean="0"/>
              <a:t> </a:t>
            </a:r>
            <a:r>
              <a:rPr lang="el-GR" i="1" dirty="0" smtClean="0"/>
              <a:t>γδέρνουνε με ξύλινα κουτάλια και να σε</a:t>
            </a:r>
            <a:r>
              <a:rPr lang="en-US" i="1" dirty="0" smtClean="0"/>
              <a:t> </a:t>
            </a:r>
            <a:r>
              <a:rPr lang="el-GR" i="1" dirty="0" smtClean="0"/>
              <a:t>πασαλείβουνε μ’ αλατόνερο!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Source: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 title="Sidiropoulou, Maria. Translating Identities on Stage and Screen – Pragmatic perspectives and discoursal tendencies."/>
          <p:cNvSpPr>
            <a:spLocks noGrp="1"/>
          </p:cNvSpPr>
          <p:nvPr>
            <p:ph idx="1"/>
          </p:nvPr>
        </p:nvSpPr>
        <p:spPr>
          <a:xfrm>
            <a:off x="3851920" y="1484784"/>
            <a:ext cx="3168352" cy="40072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Sidiropoulou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, Maria.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2012/2013. 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Translating Identities on Stage and Screen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– Pragmatic perspectives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iscoursal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tendencies.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Newcastle-upon-Tyne: Cambridge Scholars</a:t>
            </a:r>
          </a:p>
        </p:txBody>
      </p:sp>
      <p:pic>
        <p:nvPicPr>
          <p:cNvPr id="6" name="Picture 3" title="Sidiropoulou, Maria. Translating Identities on Stage and Screen – Pragmatic perspectives and discoursal tendencies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1870">
            <a:off x="1101581" y="1615754"/>
            <a:ext cx="2661005" cy="3922326"/>
          </a:xfrm>
          <a:prstGeom prst="rect">
            <a:avLst/>
          </a:prstGeom>
          <a:noFill/>
        </p:spPr>
      </p:pic>
      <p:sp>
        <p:nvSpPr>
          <p:cNvPr id="7" name="Rectangle 6" title="Translating Identities on Stage and Screen – Pragmatic perspectives and discoursal tendencies."/>
          <p:cNvSpPr/>
          <p:nvPr/>
        </p:nvSpPr>
        <p:spPr>
          <a:xfrm>
            <a:off x="719064" y="566124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http://www.cambridgescholars.com/translating-identities-on-stage-and-screen-18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00666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6/10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The Flower Girl</a:t>
            </a:r>
          </a:p>
          <a:p>
            <a:pPr>
              <a:buNone/>
            </a:pPr>
            <a:r>
              <a:rPr lang="el-GR" dirty="0" smtClean="0"/>
              <a:t>-</a:t>
            </a:r>
            <a:endParaRPr lang="en-US" dirty="0" smtClean="0"/>
          </a:p>
          <a:p>
            <a:endParaRPr lang="en-US" i="1" dirty="0" smtClean="0"/>
          </a:p>
          <a:p>
            <a:pPr>
              <a:buNone/>
            </a:pPr>
            <a:endParaRPr lang="en-US" sz="4000" i="1" dirty="0" smtClean="0"/>
          </a:p>
          <a:p>
            <a:pPr>
              <a:buNone/>
            </a:pPr>
            <a:r>
              <a:rPr lang="en-US" i="1" dirty="0" smtClean="0"/>
              <a:t>The Flower Girl</a:t>
            </a:r>
          </a:p>
          <a:p>
            <a:pPr>
              <a:buNone/>
            </a:pPr>
            <a:r>
              <a:rPr lang="en-US" dirty="0" smtClean="0"/>
              <a:t>…I wont be passed over.</a:t>
            </a:r>
          </a:p>
          <a:p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i="1" dirty="0" smtClean="0"/>
              <a:t>Ελίζα</a:t>
            </a:r>
            <a:r>
              <a:rPr lang="en-US" i="1" dirty="0" smtClean="0"/>
              <a:t> </a:t>
            </a:r>
            <a:r>
              <a:rPr lang="el-GR" dirty="0" smtClean="0"/>
              <a:t>…Η φαρμασόνα [η σπιτονοικοκυρά] </a:t>
            </a:r>
            <a:r>
              <a:rPr lang="el-GR" i="1" dirty="0" smtClean="0"/>
              <a:t>που</a:t>
            </a:r>
            <a:r>
              <a:rPr lang="en-US" i="1" dirty="0" smtClean="0"/>
              <a:t> </a:t>
            </a:r>
            <a:r>
              <a:rPr lang="el-GR" i="1" dirty="0" smtClean="0"/>
              <a:t>μοιάζει με στραβοπατημένη αρβύλα.</a:t>
            </a:r>
          </a:p>
          <a:p>
            <a:pPr>
              <a:buNone/>
            </a:pPr>
            <a:r>
              <a:rPr lang="el-GR" i="1" dirty="0" smtClean="0"/>
              <a:t>Ελίζα</a:t>
            </a:r>
            <a:r>
              <a:rPr lang="el-GR" dirty="0" smtClean="0"/>
              <a:t>…δεν ανέχομαι να με τσαλαπατάτε </a:t>
            </a:r>
            <a:r>
              <a:rPr lang="el-GR" i="1" dirty="0" smtClean="0"/>
              <a:t>σαν ένα</a:t>
            </a:r>
            <a:r>
              <a:rPr lang="en-US" i="1" dirty="0" smtClean="0"/>
              <a:t> </a:t>
            </a:r>
            <a:r>
              <a:rPr lang="el-GR" i="1" dirty="0" smtClean="0"/>
              <a:t>άψυχο κουρελόχαρτο που βρέθηκε στο</a:t>
            </a:r>
            <a:r>
              <a:rPr lang="en-US" i="1" dirty="0" smtClean="0"/>
              <a:t> </a:t>
            </a:r>
            <a:r>
              <a:rPr lang="el-GR" dirty="0" smtClean="0"/>
              <a:t>δρόμο σας!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7/10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i="1" dirty="0" smtClean="0"/>
              <a:t>Liza</a:t>
            </a:r>
          </a:p>
          <a:p>
            <a:pPr>
              <a:buNone/>
            </a:pPr>
            <a:r>
              <a:rPr lang="en-US" dirty="0" smtClean="0"/>
              <a:t>Yes: you turn round and make up to me now that I’m not afraid of you, and can do without you.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Higgins</a:t>
            </a:r>
          </a:p>
          <a:p>
            <a:pPr>
              <a:buNone/>
            </a:pPr>
            <a:r>
              <a:rPr lang="en-US" dirty="0" smtClean="0"/>
              <a:t>…Now you’re a tower of strength: </a:t>
            </a:r>
            <a:r>
              <a:rPr lang="en-US" i="1" dirty="0" smtClean="0"/>
              <a:t>a consort battleship </a:t>
            </a:r>
            <a:endParaRPr lang="en-US" dirty="0" smtClean="0"/>
          </a:p>
          <a:p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i="1" dirty="0" smtClean="0"/>
              <a:t>Ελίζα</a:t>
            </a:r>
            <a:r>
              <a:rPr lang="el-GR" dirty="0" smtClean="0"/>
              <a:t>(</a:t>
            </a:r>
            <a:r>
              <a:rPr lang="el-GR" i="1" dirty="0" smtClean="0"/>
              <a:t>Σαρκαστικά) Ναι, ναι …! Πονηρή αλεπού!</a:t>
            </a:r>
            <a:r>
              <a:rPr lang="en-US" i="1" dirty="0" smtClean="0"/>
              <a:t> </a:t>
            </a:r>
            <a:r>
              <a:rPr lang="el-GR" dirty="0" smtClean="0"/>
              <a:t>Γύρισες αμέσως φύλλο και μου κάνεις το</a:t>
            </a:r>
            <a:r>
              <a:rPr lang="en-US" dirty="0" smtClean="0"/>
              <a:t> </a:t>
            </a:r>
            <a:r>
              <a:rPr lang="el-GR" dirty="0" smtClean="0"/>
              <a:t>χαριτωμένο, επειδή τώρα, με φοβάσαι εσύ!</a:t>
            </a:r>
          </a:p>
          <a:p>
            <a:pPr>
              <a:buNone/>
            </a:pPr>
            <a:r>
              <a:rPr lang="el-GR" i="1" dirty="0" smtClean="0"/>
              <a:t>Χίγγινς</a:t>
            </a:r>
          </a:p>
          <a:p>
            <a:pPr>
              <a:buNone/>
            </a:pPr>
            <a:r>
              <a:rPr lang="el-GR" dirty="0" smtClean="0"/>
              <a:t>…Και, τώρα μεμιάς, έγινες σωστός κι</a:t>
            </a:r>
            <a:r>
              <a:rPr lang="en-US" dirty="0" smtClean="0"/>
              <a:t> </a:t>
            </a:r>
            <a:r>
              <a:rPr lang="el-GR" dirty="0" smtClean="0"/>
              <a:t>ελεύθερος άνθρωπος δυνατή σα βράχος,</a:t>
            </a:r>
            <a:r>
              <a:rPr lang="en-US" dirty="0" smtClean="0"/>
              <a:t> </a:t>
            </a:r>
            <a:r>
              <a:rPr lang="el-GR" i="1" dirty="0" smtClean="0"/>
              <a:t>ατρόμητη σαν αετός…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8/10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i="1" dirty="0" smtClean="0"/>
              <a:t>Higgins</a:t>
            </a:r>
          </a:p>
          <a:p>
            <a:pPr>
              <a:buNone/>
            </a:pPr>
            <a:r>
              <a:rPr lang="en-US" dirty="0" smtClean="0"/>
              <a:t>Well, Eliza, you’ve had a bit of your own back, as you call it. Have you had enough? And are you going to be reasonable? Or do you want any more?</a:t>
            </a:r>
          </a:p>
          <a:p>
            <a:pPr>
              <a:buNone/>
            </a:pPr>
            <a:r>
              <a:rPr lang="en-US" i="1" dirty="0" smtClean="0"/>
              <a:t>Eliza</a:t>
            </a:r>
          </a:p>
          <a:p>
            <a:pPr>
              <a:buNone/>
            </a:pPr>
            <a:r>
              <a:rPr lang="en-US" dirty="0" smtClean="0"/>
              <a:t>You want me back only to pick up your slippers and put up with your tempers and fetch and carry for you.</a:t>
            </a: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i="1" dirty="0" smtClean="0"/>
              <a:t>Χίγγινς</a:t>
            </a:r>
          </a:p>
          <a:p>
            <a:pPr>
              <a:buNone/>
            </a:pPr>
            <a:r>
              <a:rPr lang="el-GR" dirty="0" smtClean="0"/>
              <a:t>Λοιπόν, πήρες το αίμα</a:t>
            </a:r>
            <a:r>
              <a:rPr lang="en-US" dirty="0" smtClean="0"/>
              <a:t> </a:t>
            </a:r>
            <a:r>
              <a:rPr lang="el-GR" dirty="0" smtClean="0"/>
              <a:t>σου πίσω. Δε</a:t>
            </a:r>
            <a:r>
              <a:rPr lang="en-US" dirty="0" smtClean="0"/>
              <a:t> </a:t>
            </a:r>
            <a:r>
              <a:rPr lang="el-GR" dirty="0" smtClean="0"/>
              <a:t>χόρτασες; Ή θες κι άλλο;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l-GR" i="1" dirty="0" smtClean="0"/>
              <a:t>Ελίζα </a:t>
            </a:r>
            <a:endParaRPr lang="en-US" i="1" dirty="0" smtClean="0"/>
          </a:p>
          <a:p>
            <a:pPr>
              <a:buNone/>
            </a:pPr>
            <a:r>
              <a:rPr lang="el-GR" dirty="0" smtClean="0"/>
              <a:t>Δεν είμαι τίγρη! […]</a:t>
            </a:r>
            <a:r>
              <a:rPr lang="en-US" dirty="0" smtClean="0"/>
              <a:t> </a:t>
            </a:r>
            <a:r>
              <a:rPr lang="el-GR" dirty="0" smtClean="0"/>
              <a:t>Για να σας φέρνω τις παντούφλες σας, για</a:t>
            </a:r>
            <a:r>
              <a:rPr lang="en-US" dirty="0" smtClean="0"/>
              <a:t> </a:t>
            </a:r>
            <a:r>
              <a:rPr lang="el-GR" dirty="0" smtClean="0"/>
              <a:t>να ξεσπάτε τα νεύρα σας επάνω μου και να</a:t>
            </a:r>
            <a:r>
              <a:rPr lang="en-US" dirty="0" smtClean="0"/>
              <a:t> </a:t>
            </a:r>
            <a:r>
              <a:rPr lang="el-GR" dirty="0" smtClean="0"/>
              <a:t>με μεταχειριζόσαστε σα γυμνασμένο</a:t>
            </a:r>
            <a:r>
              <a:rPr lang="en-US" dirty="0" smtClean="0"/>
              <a:t> </a:t>
            </a:r>
            <a:r>
              <a:rPr lang="el-GR" dirty="0" smtClean="0"/>
              <a:t>σκυλάκι; Γιατί εσείς μόνο τον εαυτό σας</a:t>
            </a:r>
            <a:r>
              <a:rPr lang="en-US" dirty="0" smtClean="0"/>
              <a:t> </a:t>
            </a:r>
            <a:r>
              <a:rPr lang="el-GR" dirty="0" smtClean="0"/>
              <a:t>σκέφτεστε.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9/10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dirty="0" smtClean="0"/>
              <a:t>The Daughter</a:t>
            </a:r>
          </a:p>
          <a:p>
            <a:pPr>
              <a:buNone/>
            </a:pPr>
            <a:r>
              <a:rPr lang="en-US" dirty="0" smtClean="0"/>
              <a:t>Do nothing of the sort, mother. </a:t>
            </a:r>
            <a:r>
              <a:rPr lang="en-US" i="1" dirty="0" smtClean="0"/>
              <a:t>The idea!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The Mother</a:t>
            </a:r>
          </a:p>
          <a:p>
            <a:pPr>
              <a:buNone/>
            </a:pPr>
            <a:r>
              <a:rPr lang="en-US" i="1" dirty="0" smtClean="0"/>
              <a:t>Please, allow me, Clara. Have you </a:t>
            </a:r>
            <a:r>
              <a:rPr lang="en-US" dirty="0" smtClean="0"/>
              <a:t>any pennies?</a:t>
            </a: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i="1" dirty="0" smtClean="0"/>
              <a:t>Κλάρα</a:t>
            </a:r>
          </a:p>
          <a:p>
            <a:pPr>
              <a:buNone/>
            </a:pPr>
            <a:r>
              <a:rPr lang="el-GR" i="1" dirty="0" smtClean="0"/>
              <a:t>Quelle idée! Αυτό μας</a:t>
            </a:r>
            <a:r>
              <a:rPr lang="en-US" i="1" dirty="0" smtClean="0"/>
              <a:t> </a:t>
            </a:r>
            <a:r>
              <a:rPr lang="el-GR" i="1" dirty="0" smtClean="0"/>
              <a:t>έλειπε!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l-GR" i="1" dirty="0" smtClean="0"/>
              <a:t>Κα Εϋνσφορντ-Χιλλ</a:t>
            </a:r>
          </a:p>
          <a:p>
            <a:pPr>
              <a:buNone/>
            </a:pPr>
            <a:r>
              <a:rPr lang="el-GR" i="1" dirty="0" smtClean="0"/>
              <a:t>Je t’en prie, Κλάρα. Δε θα δώσω σε κανένα</a:t>
            </a:r>
            <a:r>
              <a:rPr lang="en-US" i="1" dirty="0" smtClean="0"/>
              <a:t> </a:t>
            </a:r>
            <a:r>
              <a:rPr lang="el-GR" i="1" dirty="0" smtClean="0"/>
              <a:t>το δικαίωμα να ισχυριστεί ότι του χρωστάμε</a:t>
            </a:r>
            <a:r>
              <a:rPr lang="en-US" i="1" dirty="0" smtClean="0"/>
              <a:t> </a:t>
            </a:r>
            <a:r>
              <a:rPr lang="el-GR" i="1" dirty="0" smtClean="0"/>
              <a:t>έστω και μισή πέννα! …Έχεις ψιλά;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Example 10/10</a:t>
            </a:r>
            <a:endParaRPr lang="el-G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i="1" dirty="0" smtClean="0"/>
              <a:t>The Mother</a:t>
            </a:r>
          </a:p>
          <a:p>
            <a:pPr>
              <a:buNone/>
            </a:pPr>
            <a:r>
              <a:rPr lang="en-US" dirty="0" smtClean="0"/>
              <a:t>…We cant stand here until half past eleven. </a:t>
            </a:r>
            <a:r>
              <a:rPr lang="en-US" i="1" dirty="0" smtClean="0"/>
              <a:t>It’s too bad.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The Daughter</a:t>
            </a:r>
          </a:p>
          <a:p>
            <a:pPr>
              <a:buNone/>
            </a:pPr>
            <a:r>
              <a:rPr lang="en-US" dirty="0" smtClean="0"/>
              <a:t>Well, </a:t>
            </a:r>
            <a:r>
              <a:rPr lang="en-US" dirty="0" err="1" smtClean="0"/>
              <a:t>havnt</a:t>
            </a:r>
            <a:r>
              <a:rPr lang="en-US" dirty="0" smtClean="0"/>
              <a:t> you got a cab!</a:t>
            </a:r>
          </a:p>
          <a:p>
            <a:pPr>
              <a:buNone/>
            </a:pPr>
            <a:r>
              <a:rPr lang="el-GR" dirty="0" smtClean="0"/>
              <a:t>-</a:t>
            </a:r>
            <a:endParaRPr lang="en-US" i="1" dirty="0" smtClean="0"/>
          </a:p>
          <a:p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l-GR" dirty="0" smtClean="0"/>
              <a:t>Μια ώρα; Αποκλείεται! Δεν μπορούμε να</a:t>
            </a:r>
            <a:r>
              <a:rPr lang="en-US" dirty="0" smtClean="0"/>
              <a:t> </a:t>
            </a:r>
            <a:r>
              <a:rPr lang="el-GR" dirty="0" smtClean="0"/>
              <a:t>μείνουμε μια ώρα εδώ! </a:t>
            </a:r>
            <a:r>
              <a:rPr lang="el-GR" i="1" dirty="0" smtClean="0"/>
              <a:t>Η κόρη μου</a:t>
            </a:r>
            <a:r>
              <a:rPr lang="en-US" i="1" dirty="0" smtClean="0"/>
              <a:t> </a:t>
            </a:r>
            <a:r>
              <a:rPr lang="el-GR" i="1" dirty="0" smtClean="0"/>
              <a:t>θ΄αρρωστήσει!</a:t>
            </a:r>
            <a:endParaRPr lang="en-US" i="1" dirty="0" smtClean="0"/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l-GR" i="1" dirty="0" smtClean="0"/>
              <a:t>Κα Εϋνσφορντ-Χιλλ</a:t>
            </a:r>
            <a:r>
              <a:rPr lang="en-US" i="1" dirty="0" smtClean="0"/>
              <a:t>           </a:t>
            </a:r>
            <a:r>
              <a:rPr lang="el-GR" dirty="0" smtClean="0"/>
              <a:t>Δεν έφερες ταξί; ……</a:t>
            </a:r>
          </a:p>
          <a:p>
            <a:pPr>
              <a:buNone/>
            </a:pPr>
            <a:r>
              <a:rPr lang="el-GR" i="1" dirty="0" smtClean="0"/>
              <a:t>Κλάρα</a:t>
            </a:r>
          </a:p>
          <a:p>
            <a:pPr>
              <a:buNone/>
            </a:pPr>
            <a:r>
              <a:rPr lang="el-GR" i="1" dirty="0" smtClean="0"/>
              <a:t>Μισή ολόκληρη ώρα έλειπες</a:t>
            </a:r>
            <a:r>
              <a:rPr lang="en-US" i="1" dirty="0" smtClean="0"/>
              <a:t> </a:t>
            </a:r>
            <a:r>
              <a:rPr lang="el-GR" i="1" dirty="0" smtClean="0"/>
              <a:t>και δε βρήκες</a:t>
            </a:r>
            <a:r>
              <a:rPr lang="en-US" i="1" dirty="0" smtClean="0"/>
              <a:t> </a:t>
            </a:r>
            <a:r>
              <a:rPr lang="el-GR" dirty="0" smtClean="0"/>
              <a:t>ούτε ένα.</a:t>
            </a:r>
            <a:endParaRPr lang="en-US" i="1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Class-sensitive discourse features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Class-sensitive discourse features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9971294"/>
              </p:ext>
            </p:extLst>
          </p:nvPr>
        </p:nvGraphicFramePr>
        <p:xfrm>
          <a:off x="457200" y="1600200"/>
          <a:ext cx="7787208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/>
                <a:gridCol w="62646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SHIFT TYPE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NON-PERMANENT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20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working-class discourse, e.g. in Eliza’s and her father’s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Malapropism, syntactic errors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Swearing to God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Lower tenor idiomatic expressions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Strengthening contrasts (positively polite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behaviour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Non-conventional expressions showing strong feelings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Conventional metaphors/similes</a:t>
                      </a:r>
                    </a:p>
                    <a:p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20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middle-class discourse, e.g. in Prof. Higgins’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French loan expressions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Contradictions…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Additions that reflect target social presuppositions relevant to class ideology.</a:t>
                      </a:r>
                    </a:p>
                    <a:p>
                      <a:pPr>
                        <a:buFontTx/>
                        <a:buChar char="-"/>
                      </a:pP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xQSEhQUEhQUFBUVFRUUFRUVFBUUFhQUFRQWFxQVFBQYHCggGB0lHRcUITEhJSkrLi4uFx8zODMsNygtLisBCgoKBQUFDgUFDisZExkrKysrKysrKysrKysrKysrKysrKysrKysrKysrKysrKysrKysrKysrKysrKysrKysrK//AABEIAOMA3gMBIgACEQEDEQH/xAAbAAACAwEBAQAAAAAAAAAAAAACAwABBAUGB//EADoQAAEDAgMFBgMHBQEBAQEAAAEAAhEDIQQSMSJBUWFxBTKBkaGxE8HwBkJSctHh8QcUI2KCM7KiU//EABQBAQAAAAAAAAAAAAAAAAAAAAD/xAAUEQEAAAAAAAAAAAAAAAAAAAAA/9oADAMBAAIRAxEAPwD6Y+kQZE9FM3X5ytdUBZXS0yDI4IAc+RfX0Wdj8trxOkreII5HzCL4QdaBm3cHIMjXagG31I/dETBtce3IqVKeUzFt43t/ZNdh9mWExvCBLmRBBmfPoVNRc33cxwRU2kX1G/63ICZk6EbuXGeKBlJ2bZeYI0/fml/Ey2fOTXhI4oo+JwDgLf7dUt9Y1MrTa/n1QZapkuLTIkxNuVwjI22NNoBnd9fupSETwn5plQBzmiOMk6ka/JA2gS8QBY2JPDktIp5RA148t5TcO2GhLqiT5t8Ik/IIAJb3dxkaGCS7iiw7AARGh8xuP1wRvaCI3fuT8kNEmR+XL4tNz6lBl7VpDITABBF45peHGxSGpyEnraVq7V/8z1b7rHhWQGHc5ntCDsgK4UCtBUKAK1cIKhSESiAYUyolaAMqrImwpCDLWEGfRKIBv9fytDjxWZwvIjmgTVaRpfiFbINxpy1CY4pcEGR480DBT5mTpzS3TT0MceXhvCNruXUcOYRcjv0d8igCkTq0yd4jdxSqvGxncNxQVSaZncNw3c+iuu8OLS0RIvzKBWYW3X13JzWgwDa2vjqlV26RpmEjnu+a3U8PI2uFoQZcLSklvM/RR4qntMbvvJ46GfRMp4VzScsdet5CViGOztzambjz9EG+j3R4pQIud3739x5JtM7PmlsgxHH2geGgQUXHeNfMTmhRoOblmPq2VcyIvpz56eaGlJIM2JFovOXigX2sP8Z6j3WWg+RTERDPcNI9IWrtY/4j1Hus9BsMpcfh3Pl/CDrgK1gPbOH+N8A16Irf/wAviM+J0yTM8l0IQVCtRXCClasBSEFBXCtRBEQCoBG1BkcQbJJ5+B49U97LSkxOv8oFVKe8eI4hUwz9e6Y4x04pZp3ka/VkAVQYt5FDSIcLbtQjLykFu0DoeR3FBdQWnVURcJhFrcEw0dDqgRiacZSbHMLfoujT0HRYsUHENJGjhB6/Xot1MWHRASx9oasjWTHl/K2rHj9WRrJjyQNb3PAoQZndc2I5mZ8AmMGx4FK3mdb6WBudPXzQETpu339fSUNJtwTOum7u/pCt58f14fXBVSAkbzPHdlvbqgX2r/5nq33C+T/1S+0+Iwv9tSw73UhUpfEc9veInLkaT3RIJtfaC+s9qCaZ6t918W/rbi2OqYSkARUp0XE8AyoRkgRrsH6IQfPqLXmXtDiWnO51yQQRLi7jJF19+/ot2zWxODqCu51T4NXIyo8lznNLGvyucbuLSdeBHBfEqWOAYWiRJzCDDaZyZAA2dqWQ0k311kz98/pRjqdXs+m1ga19IltUNAaC8nNngfiBBniDwQevKpWQogiiitBQVhQBWgiMIQiCDM9ttfBJqsIAvry9U2pCU9ul/ZAD5tNwbJJOXpz3LQ+1j9eCS+f53IEVLwd/JGBJCMU5ARx3Z4+aAS2GkRuN+CczQdEVfuu6H2QN3dEC8V3f+m+61U9As+I7v/Q91pp6BAQWPHm7PH5LYsuOMFh6/IIGDueBSN4AdIM895vK0NGx4FKM5m7rm3id6C8U2wjpbgqpm4EQZ4WjKd6PFCw6/IqqeoG6deeTRAntX/zPUe6+Ff1goFuOo272EowdzjnqzHj8l947S7n/AE33Xz7+o/YXxaVKuGgljIkzmDSRlLeG0Sf+xwQeU7D7Ew7AwVWNNQxIfeCd0aBfQfsbg6VLE/4RkcWOFRrZDXMIlpc3SQ4CDrcrxdTAteW1Hg5w0aHQ2JA4X3he3+w/ZrfinEBu26mMzjc2GUNB3CALcQg9uVSJQIIAqVqIKRKlaCBEFQRNCBFSn9QlOYt7kt7Ag5zqd1AziNQn1KcHwKFw0/KgXlgN6hC/VvX5FNI2W9QlHUdR80DK/dd0KAfdR1u6ehVM+6gXV7n/AEPdamaBZ6vdP5h7rQzQICWXGmC09fZagsuNMFhO6fYIGtGz4FLLdps3ub+J+vFNHc8ClCMwgEXO6BqUB4kWHX9UNOZHCfEnLqjxOg6oWtMiTv0iB3UC+0hsRzHuud2limtoOc+AGUXawBMDKBNvwx1XQ7UP+PxC8Z2vXFZzWEbNOJuRmdJBcY8QORQeTwAc8Q8CCQ2HCDMNkAbxJAX1z7O9lsw9FoYBtAOMNDdROnivn+N7ADNppJYJBjaLZAga2FomLTedV737P9oB9NtMjK9jWtgmZDRGaT0QdZUrUQRRRWgiiitBAiCpW1A1wQEJhQoM1YfNIqizfyrXVbcdCstTRvRAJ7reoS3at6j5pp7o6hKdq3qPmgZWGyeh9kLfuoq3dPQoWnuoArd0/mHutDNAs1bunqPdaqegQWsmN1ZOgzewha1lxsSydNr2HzhA5vc8Cl3zCeJ00Fymt7ngUoNnS4k3nfJ3koDxJsNNUFJokRrOkm2zwVuaf5I/RSmRIteeG7Ja/wAkCu15+HbWRHXcvA0nt+IbyA4DSbNidQBcgr6B2p3B+Zq+bZ4q1Pzu/wDooPU9mOLs7suUTAEzmuZt4x4LfhgA4ObsulsiNwJtHQlYuxzLQeZ9zddig26Dp03hwkaIlnwTIBWhBFYVK0EUVqIIiahRNQOJQVajWgkmAERXC+0mIcMtMUy5jrvLRLgADcAc8qDTV7ZpBueTEE6XPQJDMeHEAgt3CSLzwXlMYAA7JSFVwytylwbBIBEcIN0XZTqjGMbVLPiHZa9u1nFMQ7MTcGSfJB7Go8BokgaLOMS0ugbjruPQryz6b8+cVNrQseJBBIOxe0RrfVbcOXjK0wSDNnTaDrbeCg9JXOy4yIg38Fl/v6YaHTvyxN5106CVlxRLKIaHcIBG0eUyvP4/tOs2mX/CpktEhjHmajjAuct3QG6XMIPU1sU0tGoLoMEGYB4ea303DKDIXiccXU6NOo8vLhlGWTaROWPun+F1+zMW2uwGTYmBdpG67T0lB6JZcYLtnS8+nzhXQxlOIDjbiChxL2uLYM6yge0bPgUpw4snX8J3kptJ4LdRv3hX8I/i9P3QJyj8H/xxjjzV03GRIIvO78OljyKZkdxb5Eb54qmsdImIEaTuBHDmgz9rdz/oLztL7O0i4ucXFziXG8AE3tAXW7S7Ql/wgNCCXTvFyAFKO5BloYYUjlaSRreCQTfculRKxtG0Z1zH3/ha6SDfhTZOWGliAwXBP8LVRrB2nkgarVK0EUUUQREEKIII6oeA80p9Y8AreVnqFBwq/ZbC8vLIcQBmncDwXMrdn06BYWUwQXZYGozndJgDNBPRemqMnefNZv7Ns6uO+7nH0lB5uiS8A1adRr21C2ADAYTYhw2dMp13QiDXMeGUqFXKCJrWdmGWTJmSZtf0XoywBKxlYsYXCLcUHD7exINWmGveHPHwyAJFoJLRGsA+ZXHr9juBbVZiHbLmSx8OZlYbXN5GtzuW/EYsUqYrFhcQCS1ou1rt+XdYJPYPa7cXTfUbSJp5i1wcG3sC6ACSbGEHcxFV3wM1nAbRLfwtkkxN929O7C7YZWcRTuGGHSIO0JsNQI9l5j7NYhzHPp1CRtuDmvMmCXbJ9OoXohWAczI1xEDk1rZEkTyOg1sg9Ll+vr/tZsQwSNBMzb09vNaqdwDfT69neaRihJA6/XoPNBVLDAgWndM6nWT4KHCt1kga9GnTdxTaQ2R0jx1HpKKJsDYmB+UXb628UGb4Dho8jZk66jdr1WbtDE1KTJzTYG24HqFpxuNbTAc/7xDwOO6LeHqvP9r474jiARlFw1xjfrI4Hw1QKwFTPULyZgT1zaG54TfeuthXWXC+zbXFtVzgAM+RkSZa0SXSRMSTbku3TsfG6B9YXnj7i3tCdTNkBEjojYEGDtTHtpGmXyAXOBPCG5vkt+FxDNkh4g3zaDzKwdsYBlZjQ/NlY/NlYBmfIc0MBNhJcLnggwHZbaVJ/wASafwu9Dw+5ExGURMjQlB6ZtZp0c09CEYXmOycaKjA7rbXT6C308GXbTI53i/JB2FFx6YfJDS6RrDj+t0Zr1GmCXA8x+qDrBEFyRjX8R4gJzMc7g31/VBqqJDwn1CkuKDM9qUaa0uKAlBjq4NrtQb8HEadCs2J7LBYWtkTYy5xkdSbLplyrOg5beyctMNzZoblMts4ad3pbwQ4fBNpgNpgNA3NAAk74C6xqBY84NwQR180Gd2CadGtG+QBK14PDaA3v+6T/cNGrmjqQFrwtYTmbtDlf2QdItAEDT6+Qd5rJijcCfxfXkB5p4rtO/5fVgfNZ8a47InWb8/oDzQNoGGjiPfd6SjcNQL/AHB/zta9J8kFAw0cQJI56AeRKJ1uoEDqNT5fNB5Lt7EuFWoSCWiMsWkETEk6aea4dXFuq1Qyk2wb/kcY2AXaOEHNJzQAY2Tout25XDq1TIS9ohjeFhBDSe8LjRZMM0Ne1hJa97r6nMNIM6WkgaxvmUHW7HwnwaDGSXWLiTckuOYnzJXQO9LqcuARgygfhHyBPMeRITwFgwz4JB4yPG311W5r5CAS6BIixkddy41Cg5lY1HE/DqXeSc+V5ENJYJLoMkcJW/Hvimb5bgA7gSQJdvgakC5iLTK14erTFJ4EEyW8C/MTkPKZ15FBxvs92X8CpUaKmem7IM+WC0bWRr2m7TPnbivQ4v8AxloYYLpaZkwLbfKNPFZn4gMoQ4Fxc5zXuBB29zs3lHTktHZpFQOLjmc4ZSCIhkWA66zzQaK7BTDXN0ZY82nXxm6oUC4F5s8wW/6gXaP16pWGmocroLaRg/7uE5Z5R6pgrFksiTP+PmDpPS/kgs1fiw0W3v8A9f8AXqjoUmglhAtcEjVp58lVFnw3AEyH6n/f91K7PiOgRDdXc+CC6hSXFMelOQA5LKYUBCACEJamKoQLNNZcT2ZSqCKlNjxMw5ocJ4wd62wqQc6n2Hh26UKI6U2foujh6bWCGgNHAAD2URhBVWmD14pD8wsbj9VpQlAzDYkQAd1zz3ex9F53t/FvhwkwCbNnagwesgG2+V3XUwV5/t2lAdf/APJMDfYXOu69/BBhNL4gYAS12ySQBaLmJHJvmOCPCUnOruNi2nPeEOGaQNNQRJmB47uH2B2yDUcyzQA8Nyk5GkEXcXmbkRc/eiNF7PA0QQSREnnu6+OiBjh8vREzRR7Ynr80LPrwQG1i0N7pSWlMabIEdoOApmQHCW2OhvG5csksbTzSbx5tJEjen/aCo4YWoWENcMsEgEd8TM20lZcFjwKbjULpLY2RIzRoxpOkxqdQNALgHaTnTSyS2XtLszo2IgtiYPfkTIBHNdnsutlcQ1xvcGxDQRpPGQeGq5tLDOxD2y+k2myHXJdUe9sZZbAFr79eK7XZvZ78xJHUmLHh6IOo9opZXDugZXdDo48590GR3/sZkXa3gzeOpF1dOa1nCGts7/Z4tA5DVEzE5WEOu5pyxvcfux1HzQFinh4DW3LoPQa5k/AxljQtsevFZez6eQlrgMxAcI4b2jojr1C1+xckbQiehtvQDUSimPSyUAISiJQkoKQolSAVFaiClYUlSUBShlXKolBYK5vbOHJGYTaMwBiW79AujKiD5hjuzq1bEEUzao5rYNtmBtE72iHa8BrK+jUWZWga5RE8YEJlOg1pLmtAJ1IETvVEaoEVNEDNEx+iTQOvX5BA2m6SEbHQltEI3fe6H2QIr0w6k9rhIuYO+JPyT8A4Ed0COQCGkJkHfbrNk+hTDBbmUG7BMBMkWBjx+pTcU4hwa2Bnt+WPvDwt4K8MIpX1+e5X8LMwn7x38HNNh5oAAbRcBoxwgzuc0anqJ8kppJcKzhDZygRcNOjj4n1UfNew2WtG1I1qbm9AdVodXaaWZ1hBDhz0LRzlBO0HxlI787I1njbhHyTsEwBszJdcniVl7MYbl8l4ht/uti0dU1tUUiQ6cpu2BMTqEC6hSiU2qElwQVKGVCEMILlVKpRBcoVCgKAlcpZKkoGSqSi5UXIGypmSC9DmQaZQlLpFE5yBVbRZqJuegK01DZYqD9ocwfQoNQKJ52T+UqSqqnZPQlAFF22fD5FbY0HEgeV1honbP1uWim+TaDA47yb+yDtsjMD93ujmQLH3Sq7nB+Rur7z+GO8fL1XO/vyNk24A8QZsVobiWlpMxUnMCd5Gg5CLeKDXRApuyaNIzCdxA2vkfNZ8OA6oHEEMcSWA6FwA2iOd4UxJ+MNgS1ozE/idHcHzWnEkOp5gQAAHNPAi4/RBWLf8Nwqbu64byNRHNXTw2fafqdAPujgk4dnxtt/dghrZ03Fx5rTg6li1xuw5TzH3T4hAiokPWiokOCBZQphQEIAJVyrhRABQlMQlABVIiqKAChJTFRQJKEppCrKgKnYeHureVCUFRyAKrrfXNc8vgg8He61V328vZc2pU73UH5IOtnsqcZaRv+rLPh6stTMyCUTtHmB8lpwdAMJjNc73OPgJNhyWGs+Hf8j1df2XTYUB1WBwgiQsb8K5vdMj8LrjwOo9VuDlCUGTD44sO9p56Hx0K20awJAqdyS6BpJOh5a2SnMB1SHUyO75bkHbpVmtebjI8ZgeDh3h42Pms9ak6rthttGjQkX2iuN8aO8MvqP2XXw3ahi8HgUD6hSXFXUekl6AiVRQFymdASiDMpmQEVRVSqLkEKpQuQ5kFwhKmZCXILKB7oScXiQwTbWIkBZR2m08CRrBkCdPFBtD7+GqTUq/XELO6ts777uX17JdNxJnSIgHQ9UDcYdkeF+W5cqudsAmzhE689AtmOxbcoEm5MRy1t4rl4gF/dad9wHaxKDTh8WAY0G7pzXQpVATYrzlTD1R9xxPG3qND6K8GMUwuLQHDc0tc2/MkAR0lB6TFPEib2iw4n5WW9lSwXBpYttO9TMwuknO0mDv2xIaF0cF2lRq2pVGVCNQ1wdHWDbxQdFtVF8RKhEEDM6mZKKkoDIBSv7aO6S3p+iMK5Qa6hSSrUQUVRUUQRQFRRBapWogEoSooghQK1ECMVTBF1joUWkyQJ4+iiiBH3y28AgATugfqs+IruYSGwBI3A6m+oVqIOjgGAtJP4iOgkpzhdRRBIRAKKIChWwXVKIGEqSoogCVCVSiCsyJpUU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2" name="AutoShape 4" descr="data:image/jpeg;base64,/9j/4AAQSkZJRgABAQAAAQABAAD/2wCEAAkGBxQSEhQUEhQUFBUVFRUUFRUVFBUUFhQUFRQWFxQVFBQYHCggGB0lHRcUITEhJSkrLi4uFx8zODMsNygtLisBCgoKBQUFDgUFDisZExkrKysrKysrKysrKysrKysrKysrKysrKysrKysrKysrKysrKysrKysrKysrKysrKysrK//AABEIAOMA3gMBIgACEQEDEQH/xAAbAAACAwEBAQAAAAAAAAAAAAACAwABBAUGB//EADoQAAEDAgMFBgMHBQEBAQEAAAEAAhEDIQQSMSJBUWFxBTKBkaGxE8HwBkJSctHh8QcUI2KCM7KiU//EABQBAQAAAAAAAAAAAAAAAAAAAAD/xAAUEQEAAAAAAAAAAAAAAAAAAAAA/9oADAMBAAIRAxEAPwD6Y+kQZE9FM3X5ytdUBZXS0yDI4IAc+RfX0Wdj8trxOkreII5HzCL4QdaBm3cHIMjXagG31I/dETBtce3IqVKeUzFt43t/ZNdh9mWExvCBLmRBBmfPoVNRc33cxwRU2kX1G/63ICZk6EbuXGeKBlJ2bZeYI0/fml/Ey2fOTXhI4oo+JwDgLf7dUt9Y1MrTa/n1QZapkuLTIkxNuVwjI22NNoBnd9fupSETwn5plQBzmiOMk6ka/JA2gS8QBY2JPDktIp5RA148t5TcO2GhLqiT5t8Ik/IIAJb3dxkaGCS7iiw7AARGh8xuP1wRvaCI3fuT8kNEmR+XL4tNz6lBl7VpDITABBF45peHGxSGpyEnraVq7V/8z1b7rHhWQGHc5ntCDsgK4UCtBUKAK1cIKhSESiAYUyolaAMqrImwpCDLWEGfRKIBv9fytDjxWZwvIjmgTVaRpfiFbINxpy1CY4pcEGR480DBT5mTpzS3TT0MceXhvCNruXUcOYRcjv0d8igCkTq0yd4jdxSqvGxncNxQVSaZncNw3c+iuu8OLS0RIvzKBWYW3X13JzWgwDa2vjqlV26RpmEjnu+a3U8PI2uFoQZcLSklvM/RR4qntMbvvJ46GfRMp4VzScsdet5CViGOztzambjz9EG+j3R4pQIud3739x5JtM7PmlsgxHH2geGgQUXHeNfMTmhRoOblmPq2VcyIvpz56eaGlJIM2JFovOXigX2sP8Z6j3WWg+RTERDPcNI9IWrtY/4j1Hus9BsMpcfh3Pl/CDrgK1gPbOH+N8A16Irf/wAviM+J0yTM8l0IQVCtRXCClasBSEFBXCtRBEQCoBG1BkcQbJJ5+B49U97LSkxOv8oFVKe8eI4hUwz9e6Y4x04pZp3ka/VkAVQYt5FDSIcLbtQjLykFu0DoeR3FBdQWnVURcJhFrcEw0dDqgRiacZSbHMLfoujT0HRYsUHENJGjhB6/Xot1MWHRASx9oasjWTHl/K2rHj9WRrJjyQNb3PAoQZndc2I5mZ8AmMGx4FK3mdb6WBudPXzQETpu339fSUNJtwTOum7u/pCt58f14fXBVSAkbzPHdlvbqgX2r/5nq33C+T/1S+0+Iwv9tSw73UhUpfEc9veInLkaT3RIJtfaC+s9qCaZ6t918W/rbi2OqYSkARUp0XE8AyoRkgRrsH6IQfPqLXmXtDiWnO51yQQRLi7jJF19+/ot2zWxODqCu51T4NXIyo8lznNLGvyucbuLSdeBHBfEqWOAYWiRJzCDDaZyZAA2dqWQ0k311kz98/pRjqdXs+m1ga19IltUNAaC8nNngfiBBniDwQevKpWQogiiitBQVhQBWgiMIQiCDM9ttfBJqsIAvry9U2pCU9ul/ZAD5tNwbJJOXpz3LQ+1j9eCS+f53IEVLwd/JGBJCMU5ARx3Z4+aAS2GkRuN+CczQdEVfuu6H2QN3dEC8V3f+m+61U9As+I7v/Q91pp6BAQWPHm7PH5LYsuOMFh6/IIGDueBSN4AdIM895vK0NGx4FKM5m7rm3id6C8U2wjpbgqpm4EQZ4WjKd6PFCw6/IqqeoG6deeTRAntX/zPUe6+Ff1goFuOo272EowdzjnqzHj8l947S7n/AE33Xz7+o/YXxaVKuGgljIkzmDSRlLeG0Sf+xwQeU7D7Ew7AwVWNNQxIfeCd0aBfQfsbg6VLE/4RkcWOFRrZDXMIlpc3SQ4CDrcrxdTAteW1Hg5w0aHQ2JA4X3he3+w/ZrfinEBu26mMzjc2GUNB3CALcQg9uVSJQIIAqVqIKRKlaCBEFQRNCBFSn9QlOYt7kt7Ag5zqd1AziNQn1KcHwKFw0/KgXlgN6hC/VvX5FNI2W9QlHUdR80DK/dd0KAfdR1u6ehVM+6gXV7n/AEPdamaBZ6vdP5h7rQzQICWXGmC09fZagsuNMFhO6fYIGtGz4FLLdps3ub+J+vFNHc8ClCMwgEXO6BqUB4kWHX9UNOZHCfEnLqjxOg6oWtMiTv0iB3UC+0hsRzHuud2limtoOc+AGUXawBMDKBNvwx1XQ7UP+PxC8Z2vXFZzWEbNOJuRmdJBcY8QORQeTwAc8Q8CCQ2HCDMNkAbxJAX1z7O9lsw9FoYBtAOMNDdROnivn+N7ADNppJYJBjaLZAga2FomLTedV737P9oB9NtMjK9jWtgmZDRGaT0QdZUrUQRRRWgiiitBAiCpW1A1wQEJhQoM1YfNIqizfyrXVbcdCstTRvRAJ7reoS3at6j5pp7o6hKdq3qPmgZWGyeh9kLfuoq3dPQoWnuoArd0/mHutDNAs1bunqPdaqegQWsmN1ZOgzewha1lxsSydNr2HzhA5vc8Cl3zCeJ00Fymt7ngUoNnS4k3nfJ3koDxJsNNUFJokRrOkm2zwVuaf5I/RSmRIteeG7Ja/wAkCu15+HbWRHXcvA0nt+IbyA4DSbNidQBcgr6B2p3B+Zq+bZ4q1Pzu/wDooPU9mOLs7suUTAEzmuZt4x4LfhgA4ObsulsiNwJtHQlYuxzLQeZ9zddig26Dp03hwkaIlnwTIBWhBFYVK0EUVqIIiahRNQOJQVajWgkmAERXC+0mIcMtMUy5jrvLRLgADcAc8qDTV7ZpBueTEE6XPQJDMeHEAgt3CSLzwXlMYAA7JSFVwytylwbBIBEcIN0XZTqjGMbVLPiHZa9u1nFMQ7MTcGSfJB7Go8BokgaLOMS0ugbjruPQryz6b8+cVNrQseJBBIOxe0RrfVbcOXjK0wSDNnTaDrbeCg9JXOy4yIg38Fl/v6YaHTvyxN5106CVlxRLKIaHcIBG0eUyvP4/tOs2mX/CpktEhjHmajjAuct3QG6XMIPU1sU0tGoLoMEGYB4ea303DKDIXiccXU6NOo8vLhlGWTaROWPun+F1+zMW2uwGTYmBdpG67T0lB6JZcYLtnS8+nzhXQxlOIDjbiChxL2uLYM6yge0bPgUpw4snX8J3kptJ4LdRv3hX8I/i9P3QJyj8H/xxjjzV03GRIIvO78OljyKZkdxb5Eb54qmsdImIEaTuBHDmgz9rdz/oLztL7O0i4ucXFziXG8AE3tAXW7S7Ql/wgNCCXTvFyAFKO5BloYYUjlaSRreCQTfculRKxtG0Z1zH3/ha6SDfhTZOWGliAwXBP8LVRrB2nkgarVK0EUUUQREEKIII6oeA80p9Y8AreVnqFBwq/ZbC8vLIcQBmncDwXMrdn06BYWUwQXZYGozndJgDNBPRemqMnefNZv7Ns6uO+7nH0lB5uiS8A1adRr21C2ADAYTYhw2dMp13QiDXMeGUqFXKCJrWdmGWTJmSZtf0XoywBKxlYsYXCLcUHD7exINWmGveHPHwyAJFoJLRGsA+ZXHr9juBbVZiHbLmSx8OZlYbXN5GtzuW/EYsUqYrFhcQCS1ou1rt+XdYJPYPa7cXTfUbSJp5i1wcG3sC6ACSbGEHcxFV3wM1nAbRLfwtkkxN929O7C7YZWcRTuGGHSIO0JsNQI9l5j7NYhzHPp1CRtuDmvMmCXbJ9OoXohWAczI1xEDk1rZEkTyOg1sg9Ll+vr/tZsQwSNBMzb09vNaqdwDfT69neaRihJA6/XoPNBVLDAgWndM6nWT4KHCt1kga9GnTdxTaQ2R0jx1HpKKJsDYmB+UXb628UGb4Dho8jZk66jdr1WbtDE1KTJzTYG24HqFpxuNbTAc/7xDwOO6LeHqvP9r474jiARlFw1xjfrI4Hw1QKwFTPULyZgT1zaG54TfeuthXWXC+zbXFtVzgAM+RkSZa0SXSRMSTbku3TsfG6B9YXnj7i3tCdTNkBEjojYEGDtTHtpGmXyAXOBPCG5vkt+FxDNkh4g3zaDzKwdsYBlZjQ/NlY/NlYBmfIc0MBNhJcLnggwHZbaVJ/wASafwu9Dw+5ExGURMjQlB6ZtZp0c09CEYXmOycaKjA7rbXT6C308GXbTI53i/JB2FFx6YfJDS6RrDj+t0Zr1GmCXA8x+qDrBEFyRjX8R4gJzMc7g31/VBqqJDwn1CkuKDM9qUaa0uKAlBjq4NrtQb8HEadCs2J7LBYWtkTYy5xkdSbLplyrOg5beyctMNzZoblMts4ad3pbwQ4fBNpgNpgNA3NAAk74C6xqBY84NwQR180Gd2CadGtG+QBK14PDaA3v+6T/cNGrmjqQFrwtYTmbtDlf2QdItAEDT6+Qd5rJijcCfxfXkB5p4rtO/5fVgfNZ8a47InWb8/oDzQNoGGjiPfd6SjcNQL/AHB/zta9J8kFAw0cQJI56AeRKJ1uoEDqNT5fNB5Lt7EuFWoSCWiMsWkETEk6aea4dXFuq1Qyk2wb/kcY2AXaOEHNJzQAY2Tout25XDq1TIS9ohjeFhBDSe8LjRZMM0Ne1hJa97r6nMNIM6WkgaxvmUHW7HwnwaDGSXWLiTckuOYnzJXQO9LqcuARgygfhHyBPMeRITwFgwz4JB4yPG311W5r5CAS6BIixkddy41Cg5lY1HE/DqXeSc+V5ENJYJLoMkcJW/Hvimb5bgA7gSQJdvgakC5iLTK14erTFJ4EEyW8C/MTkPKZ15FBxvs92X8CpUaKmem7IM+WC0bWRr2m7TPnbivQ4v8AxloYYLpaZkwLbfKNPFZn4gMoQ4Fxc5zXuBB29zs3lHTktHZpFQOLjmc4ZSCIhkWA66zzQaK7BTDXN0ZY82nXxm6oUC4F5s8wW/6gXaP16pWGmocroLaRg/7uE5Z5R6pgrFksiTP+PmDpPS/kgs1fiw0W3v8A9f8AXqjoUmglhAtcEjVp58lVFnw3AEyH6n/f91K7PiOgRDdXc+CC6hSXFMelOQA5LKYUBCACEJamKoQLNNZcT2ZSqCKlNjxMw5ocJ4wd62wqQc6n2Hh26UKI6U2foujh6bWCGgNHAAD2URhBVWmD14pD8wsbj9VpQlAzDYkQAd1zz3ex9F53t/FvhwkwCbNnagwesgG2+V3XUwV5/t2lAdf/APJMDfYXOu69/BBhNL4gYAS12ySQBaLmJHJvmOCPCUnOruNi2nPeEOGaQNNQRJmB47uH2B2yDUcyzQA8Nyk5GkEXcXmbkRc/eiNF7PA0QQSREnnu6+OiBjh8vREzRR7Ynr80LPrwQG1i0N7pSWlMabIEdoOApmQHCW2OhvG5csksbTzSbx5tJEjen/aCo4YWoWENcMsEgEd8TM20lZcFjwKbjULpLY2RIzRoxpOkxqdQNALgHaTnTSyS2XtLszo2IgtiYPfkTIBHNdnsutlcQ1xvcGxDQRpPGQeGq5tLDOxD2y+k2myHXJdUe9sZZbAFr79eK7XZvZ78xJHUmLHh6IOo9opZXDugZXdDo48590GR3/sZkXa3gzeOpF1dOa1nCGts7/Z4tA5DVEzE5WEOu5pyxvcfux1HzQFinh4DW3LoPQa5k/AxljQtsevFZez6eQlrgMxAcI4b2jojr1C1+xckbQiehtvQDUSimPSyUAISiJQkoKQolSAVFaiClYUlSUBShlXKolBYK5vbOHJGYTaMwBiW79AujKiD5hjuzq1bEEUzao5rYNtmBtE72iHa8BrK+jUWZWga5RE8YEJlOg1pLmtAJ1IETvVEaoEVNEDNEx+iTQOvX5BA2m6SEbHQltEI3fe6H2QIr0w6k9rhIuYO+JPyT8A4Ed0COQCGkJkHfbrNk+hTDBbmUG7BMBMkWBjx+pTcU4hwa2Bnt+WPvDwt4K8MIpX1+e5X8LMwn7x38HNNh5oAAbRcBoxwgzuc0anqJ8kppJcKzhDZygRcNOjj4n1UfNew2WtG1I1qbm9AdVodXaaWZ1hBDhz0LRzlBO0HxlI787I1njbhHyTsEwBszJdcniVl7MYbl8l4ht/uti0dU1tUUiQ6cpu2BMTqEC6hSiU2qElwQVKGVCEMILlVKpRBcoVCgKAlcpZKkoGSqSi5UXIGypmSC9DmQaZQlLpFE5yBVbRZqJuegK01DZYqD9ocwfQoNQKJ52T+UqSqqnZPQlAFF22fD5FbY0HEgeV1honbP1uWim+TaDA47yb+yDtsjMD93ujmQLH3Sq7nB+Rur7z+GO8fL1XO/vyNk24A8QZsVobiWlpMxUnMCd5Gg5CLeKDXRApuyaNIzCdxA2vkfNZ8OA6oHEEMcSWA6FwA2iOd4UxJ+MNgS1ozE/idHcHzWnEkOp5gQAAHNPAi4/RBWLf8Nwqbu64byNRHNXTw2fafqdAPujgk4dnxtt/dghrZ03Fx5rTg6li1xuw5TzH3T4hAiokPWiokOCBZQphQEIAJVyrhRABQlMQlABVIiqKAChJTFRQJKEppCrKgKnYeHureVCUFRyAKrrfXNc8vgg8He61V328vZc2pU73UH5IOtnsqcZaRv+rLPh6stTMyCUTtHmB8lpwdAMJjNc73OPgJNhyWGs+Hf8j1df2XTYUB1WBwgiQsb8K5vdMj8LrjwOo9VuDlCUGTD44sO9p56Hx0K20awJAqdyS6BpJOh5a2SnMB1SHUyO75bkHbpVmtebjI8ZgeDh3h42Pms9ak6rthttGjQkX2iuN8aO8MvqP2XXw3ahi8HgUD6hSXFXUekl6AiVRQFymdASiDMpmQEVRVSqLkEKpQuQ5kFwhKmZCXILKB7oScXiQwTbWIkBZR2m08CRrBkCdPFBtD7+GqTUq/XELO6ts777uX17JdNxJnSIgHQ9UDcYdkeF+W5cqudsAmzhE689AtmOxbcoEm5MRy1t4rl4gF/dad9wHaxKDTh8WAY0G7pzXQpVATYrzlTD1R9xxPG3qND6K8GMUwuLQHDc0tc2/MkAR0lB6TFPEib2iw4n5WW9lSwXBpYttO9TMwuknO0mDv2xIaF0cF2lRq2pVGVCNQ1wdHWDbxQdFtVF8RKhEEDM6mZKKkoDIBSv7aO6S3p+iMK5Qa6hSSrUQUVRUUQRQFRRBapWogEoSooghQK1ECMVTBF1joUWkyQJ4+iiiBH3y28AgATugfqs+IruYSGwBI3A6m+oVqIOjgGAtJP4iOgkpzhdRRBIRAKKIChWwXVKIGEqSoogCVCVSiCsyJpUU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5724128" y="5376118"/>
            <a:ext cx="2962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Audrey Hepburn in “My Fair Lady”</a:t>
            </a:r>
            <a:br>
              <a:rPr lang="en-US" sz="1600" dirty="0"/>
            </a:br>
            <a:r>
              <a:rPr lang="en-US" sz="1600" dirty="0"/>
              <a:t>© Warner Bros. Entertainment Inc.</a:t>
            </a:r>
            <a:endParaRPr lang="el-GR" sz="1600" dirty="0"/>
          </a:p>
        </p:txBody>
      </p:sp>
      <p:pic>
        <p:nvPicPr>
          <p:cNvPr id="77826" name="Picture 2" descr="My Fair Lady (1964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4649073" cy="5944716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25782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Cukor’s screen version</a:t>
            </a:r>
            <a:endParaRPr lang="el-G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Subtitling vs. translated drama</a:t>
            </a:r>
            <a:endParaRPr lang="el-GR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written nature of the subtitles</a:t>
            </a:r>
            <a:endParaRPr lang="el-GR" dirty="0" smtClean="0"/>
          </a:p>
          <a:p>
            <a:r>
              <a:rPr lang="en-US" dirty="0" smtClean="0"/>
              <a:t>the </a:t>
            </a:r>
            <a:r>
              <a:rPr lang="en-US" i="1" dirty="0" smtClean="0"/>
              <a:t>additive character of subtitling, </a:t>
            </a:r>
            <a:r>
              <a:rPr lang="en-US" dirty="0" smtClean="0"/>
              <a:t>in parallel with the source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synchronous character of the subtitles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spoken </a:t>
            </a:r>
            <a:r>
              <a:rPr lang="en-US" dirty="0" smtClean="0"/>
              <a:t>nature of performance translation</a:t>
            </a:r>
          </a:p>
          <a:p>
            <a:r>
              <a:rPr lang="en-US" dirty="0" smtClean="0"/>
              <a:t>Non-additive nature of performance texts</a:t>
            </a:r>
          </a:p>
          <a:p>
            <a:endParaRPr lang="en-US" dirty="0" smtClean="0"/>
          </a:p>
          <a:p>
            <a:r>
              <a:rPr lang="en-US" dirty="0" smtClean="0"/>
              <a:t>Non-synchronous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</a:t>
            </a:r>
            <a:r>
              <a:rPr lang="en-US" smtClean="0">
                <a:solidFill>
                  <a:srgbClr val="0070C0"/>
                </a:solidFill>
              </a:rPr>
              <a:t>ockney  </a:t>
            </a:r>
            <a:r>
              <a:rPr lang="en-US" dirty="0" smtClean="0">
                <a:solidFill>
                  <a:srgbClr val="0070C0"/>
                </a:solidFill>
              </a:rPr>
              <a:t>and subtitling options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[A]</a:t>
            </a:r>
            <a:r>
              <a:rPr lang="en-US" dirty="0" err="1" smtClean="0"/>
              <a:t>ttempting</a:t>
            </a:r>
            <a:r>
              <a:rPr lang="en-US" dirty="0" smtClean="0"/>
              <a:t> to reflect the words of a Berliner, say, in an orthographic approximation to cockney hardly facilitates understanding. In practice it is usually the best bet to subtitle </a:t>
            </a:r>
            <a:r>
              <a:rPr lang="en-US" i="1" dirty="0" smtClean="0"/>
              <a:t>even the strongest dialects in a standard form of the target language. Otherwise irregularities may be seen as </a:t>
            </a:r>
            <a:r>
              <a:rPr lang="en-US" dirty="0" smtClean="0"/>
              <a:t>mistakes by the </a:t>
            </a:r>
            <a:r>
              <a:rPr lang="en-US" dirty="0" err="1" smtClean="0"/>
              <a:t>subtitler</a:t>
            </a:r>
            <a:r>
              <a:rPr lang="en-US" dirty="0" smtClean="0"/>
              <a:t> or simply not understood. (Smith 1998:145, emphasis added).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1/8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1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00746380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Unit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6</a:t>
            </a:r>
            <a:r>
              <a:rPr lang="el-G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endParaRPr lang="el-G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9144000" cy="117570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My Fair Lady </a:t>
            </a:r>
            <a:endParaRPr lang="el-GR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perspectives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stage and screen</a:t>
            </a:r>
            <a:endParaRPr lang="el-G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27383"/>
            <a:ext cx="25557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88024" y="417439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Sidiropoulou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School of Philosophy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of English Language and Literature</a:t>
            </a:r>
          </a:p>
        </p:txBody>
      </p:sp>
    </p:spTree>
    <p:extLst>
      <p:ext uri="{BB962C8B-B14F-4D97-AF65-F5344CB8AC3E}">
        <p14:creationId xmlns:p14="http://schemas.microsoft.com/office/powerpoint/2010/main" val="313668259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2/8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2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6213160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3/8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3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5057277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4/8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4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4504974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5/8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5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639441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6/8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6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4552623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7/8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7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3088800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3600" dirty="0" smtClean="0"/>
              <a:t>Sample questionnaire options testing student preference for more/less expressive subtitles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7" name="Content Placeholder 6" title="Sample questionnaire options testing student preference for more/less expressive subtitles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60495221"/>
              </p:ext>
            </p:extLst>
          </p:nvPr>
        </p:nvGraphicFramePr>
        <p:xfrm>
          <a:off x="457200" y="1600200"/>
          <a:ext cx="82184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12879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Shaw’s social satire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715200" cy="37730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Doolittle, one of Shaw’s most genial comic creations, is a case in point. His great speech on the undeserving poor […], is an instrument of Shaw’s social satire. But Doolittle’s sedition of social orthodoxies is more radical and more anarchic than that. His anatomy of middle-class morality is like Falstaff’s catechism on </a:t>
            </a:r>
            <a:r>
              <a:rPr lang="en-US" dirty="0" err="1" smtClean="0"/>
              <a:t>honour</a:t>
            </a:r>
            <a:r>
              <a:rPr lang="en-US" dirty="0" smtClean="0"/>
              <a:t>, a total subversion of normal values (</a:t>
            </a:r>
            <a:r>
              <a:rPr lang="en-US" dirty="0" err="1" smtClean="0"/>
              <a:t>Grene</a:t>
            </a:r>
            <a:r>
              <a:rPr lang="en-US" dirty="0" smtClean="0"/>
              <a:t> 1987: </a:t>
            </a:r>
            <a:r>
              <a:rPr lang="el-GR" dirty="0" smtClean="0"/>
              <a:t>108).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8/8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8/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8868668"/>
              </p:ext>
            </p:extLst>
          </p:nvPr>
        </p:nvGraphicFramePr>
        <p:xfrm>
          <a:off x="539552" y="1700808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272808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Audience design 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sz="3600" i="1" dirty="0" smtClean="0">
                <a:solidFill>
                  <a:srgbClr val="0070C0"/>
                </a:solidFill>
              </a:rPr>
              <a:t>and a ‘model’ of potential receivers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 title="Audience design 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7986314"/>
              </p:ext>
            </p:extLst>
          </p:nvPr>
        </p:nvGraphicFramePr>
        <p:xfrm>
          <a:off x="457200" y="1600200"/>
          <a:ext cx="771525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Aims of unit 6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917032"/>
          </a:xfrm>
        </p:spPr>
        <p:txBody>
          <a:bodyPr>
            <a:normAutofit/>
          </a:bodyPr>
          <a:lstStyle/>
          <a:p>
            <a:r>
              <a:rPr lang="en-US" dirty="0" smtClean="0"/>
              <a:t>To enhance translator trainees’ awareness of different mediation processes </a:t>
            </a:r>
            <a:r>
              <a:rPr lang="en-US" dirty="0" err="1" smtClean="0"/>
              <a:t>favoured</a:t>
            </a:r>
            <a:r>
              <a:rPr lang="en-US" dirty="0" smtClean="0"/>
              <a:t> on stage and screen</a:t>
            </a:r>
          </a:p>
          <a:p>
            <a:r>
              <a:rPr lang="en-US" dirty="0" smtClean="0"/>
              <a:t>To raise awareness of local vs. global forms of expression and highlight priorities across genres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construction of subjectivity on stage/screen</a:t>
            </a:r>
            <a:endParaRPr lang="el-GR" sz="32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construction of subjectivity on stage/screen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5973227"/>
              </p:ext>
            </p:extLst>
          </p:nvPr>
        </p:nvGraphicFramePr>
        <p:xfrm>
          <a:off x="457200" y="1600200"/>
          <a:ext cx="8291514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872"/>
                <a:gridCol w="2016224"/>
                <a:gridCol w="1512418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Stage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Screen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Predominant signs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aural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visual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Range of translation strategies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narrow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Mediator’s negotiating intention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stronger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weaker</a:t>
                      </a:r>
                      <a:endParaRPr lang="el-GR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Responsibility for cultural negotiation 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mediator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spectators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Type of transmission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urgent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non-urgent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Ethics involved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Communication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Service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Cultural identity promoted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Self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Other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Audience involvement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encouraged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 Audience position in the communicative event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peripheral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970487"/>
            <a:ext cx="1625258" cy="112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In Conclusion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0962" name="Picture 2" descr="Screen bean character holding a blank sig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51520" y="1672208"/>
            <a:ext cx="1828800" cy="1828800"/>
          </a:xfrm>
          <a:prstGeom prst="rect">
            <a:avLst/>
          </a:prstGeom>
          <a:noFill/>
        </p:spPr>
      </p:pic>
      <p:sp>
        <p:nvSpPr>
          <p:cNvPr id="8" name="Θέση περιεχομένου 11" title="In conclusion"/>
          <p:cNvSpPr>
            <a:spLocks noGrp="1"/>
          </p:cNvSpPr>
          <p:nvPr>
            <p:ph sz="half" idx="2"/>
          </p:nvPr>
        </p:nvSpPr>
        <p:spPr>
          <a:xfrm>
            <a:off x="2092802" y="1600200"/>
            <a:ext cx="6439638" cy="452596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sz="3600" dirty="0" smtClean="0"/>
          </a:p>
          <a:p>
            <a:r>
              <a:rPr lang="en-US" sz="4200" dirty="0" smtClean="0"/>
              <a:t>Two versions of Bernard Shaw’s </a:t>
            </a:r>
            <a:r>
              <a:rPr lang="en-US" sz="4200" i="1" dirty="0" smtClean="0"/>
              <a:t>Pygmalion, one for the Greek stage (1958) and the subtitles </a:t>
            </a:r>
            <a:r>
              <a:rPr lang="en-US" sz="4200" dirty="0" smtClean="0"/>
              <a:t>f Cukor’s 1964 production of </a:t>
            </a:r>
            <a:r>
              <a:rPr lang="en-US" sz="4200" i="1" dirty="0" smtClean="0"/>
              <a:t>My Fair Lady. The phenomenon focused upon:</a:t>
            </a:r>
          </a:p>
          <a:p>
            <a:r>
              <a:rPr lang="en-US" sz="4200" dirty="0" err="1" smtClean="0"/>
              <a:t>subcultural</a:t>
            </a:r>
            <a:r>
              <a:rPr lang="en-US" sz="4200" dirty="0" smtClean="0"/>
              <a:t> linguistic variety (dialect/register) used by fictional addressees in the play, permanently (by fictional characters whose identity is rather given and fixed) or non-permanently (by fictional characters whose identity is shifting throughout the play). </a:t>
            </a:r>
          </a:p>
          <a:p>
            <a:r>
              <a:rPr lang="en-US" sz="4200" dirty="0" err="1" smtClean="0"/>
              <a:t>Marios</a:t>
            </a:r>
            <a:r>
              <a:rPr lang="en-US" sz="4200" dirty="0" smtClean="0"/>
              <a:t> </a:t>
            </a:r>
            <a:r>
              <a:rPr lang="en-US" sz="4200" dirty="0" err="1" smtClean="0"/>
              <a:t>Ploritis</a:t>
            </a:r>
            <a:r>
              <a:rPr lang="en-US" sz="4200" dirty="0" smtClean="0"/>
              <a:t>’ insightful rendering of subcultural linguistic variety for the Greek stage.</a:t>
            </a:r>
          </a:p>
          <a:p>
            <a:r>
              <a:rPr lang="en-US" sz="4200" dirty="0" smtClean="0"/>
              <a:t>narrow set of shifts employed in the subtitles addressing different groups of potential receivers. </a:t>
            </a:r>
          </a:p>
          <a:p>
            <a:r>
              <a:rPr lang="en-US" sz="4200" dirty="0" smtClean="0"/>
              <a:t>competition of local vs. global forms of expression </a:t>
            </a:r>
            <a:r>
              <a:rPr lang="en-US" sz="4200" dirty="0" err="1" smtClean="0"/>
              <a:t>favoured</a:t>
            </a:r>
            <a:r>
              <a:rPr lang="en-US" sz="4200" dirty="0" smtClean="0"/>
              <a:t> on stage and screen (respectively) </a:t>
            </a:r>
          </a:p>
          <a:p>
            <a:r>
              <a:rPr lang="en-US" sz="4200" dirty="0" smtClean="0"/>
              <a:t>a set of features which make translation processes vary on stage and screen, i.e. in terms of priorities </a:t>
            </a:r>
            <a:r>
              <a:rPr lang="en-US" sz="4200" dirty="0" err="1" smtClean="0"/>
              <a:t>favoured</a:t>
            </a:r>
            <a:r>
              <a:rPr lang="en-US" sz="4200" dirty="0" smtClean="0"/>
              <a:t> across genres, audience position, mediation type, the ethics of translation involved, the aspects of identities reflected.</a:t>
            </a:r>
          </a:p>
        </p:txBody>
      </p:sp>
    </p:spTree>
    <p:extLst>
      <p:ext uri="{BB962C8B-B14F-4D97-AF65-F5344CB8AC3E}">
        <p14:creationId xmlns:p14="http://schemas.microsoft.com/office/powerpoint/2010/main" val="3467503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Please view</a:t>
            </a:r>
            <a:r>
              <a:rPr lang="el-GR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1/2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6" title="Please view 1/2"/>
          <p:cNvSpPr>
            <a:spLocks noGrp="1"/>
          </p:cNvSpPr>
          <p:nvPr>
            <p:ph idx="1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My Fair Lady (1964) Audrey Hepburn, Rex Harrison - Best of the Archive</a:t>
            </a:r>
            <a:r>
              <a:rPr lang="en-US" b="1" dirty="0" smtClean="0"/>
              <a:t> </a:t>
            </a:r>
            <a:r>
              <a:rPr lang="en-US" u="sng" dirty="0" smtClean="0">
                <a:hlinkClick r:id="rId4"/>
              </a:rPr>
              <a:t>https://www.youtube.com/watch?v=0wBX0-JIkN0</a:t>
            </a:r>
            <a:endParaRPr lang="en-US" u="sng" dirty="0" smtClean="0"/>
          </a:p>
          <a:p>
            <a:endParaRPr lang="el-GR" dirty="0" smtClean="0"/>
          </a:p>
          <a:p>
            <a:r>
              <a:rPr lang="en-US" dirty="0" smtClean="0"/>
              <a:t> My Fair Lady - The Rain In Spain </a:t>
            </a:r>
            <a:r>
              <a:rPr lang="en-US" u="sng" dirty="0" smtClean="0">
                <a:hlinkClick r:id="rId5"/>
              </a:rPr>
              <a:t>https://www.youtube.com/watch?v=uVmU3iANbgk</a:t>
            </a:r>
            <a:r>
              <a:rPr lang="el-GR" dirty="0" smtClean="0"/>
              <a:t> </a:t>
            </a:r>
            <a:endParaRPr lang="en-US" dirty="0" smtClean="0"/>
          </a:p>
          <a:p>
            <a:endParaRPr lang="el-GR" dirty="0" smtClean="0"/>
          </a:p>
          <a:p>
            <a:r>
              <a:rPr lang="en-US" dirty="0" smtClean="0"/>
              <a:t>I could have danced all night</a:t>
            </a:r>
            <a:r>
              <a:rPr lang="en-US" b="1" dirty="0" smtClean="0"/>
              <a:t> </a:t>
            </a:r>
            <a:r>
              <a:rPr lang="en-US" u="sng" dirty="0" smtClean="0">
                <a:hlinkClick r:id="rId6"/>
              </a:rPr>
              <a:t>https://www.youtube.com/watch?v=7Ezy50aY6Bg</a:t>
            </a:r>
            <a:r>
              <a:rPr lang="el-GR" dirty="0" smtClean="0"/>
              <a:t>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accessed Sept. 16, 2014</a:t>
            </a:r>
            <a:endParaRPr lang="el-GR" dirty="0" smtClean="0"/>
          </a:p>
          <a:p>
            <a:endParaRPr lang="en-US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Please view</a:t>
            </a:r>
            <a:r>
              <a:rPr lang="el-GR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2/2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6" title="Please view 2/2"/>
          <p:cNvSpPr>
            <a:spLocks noGrp="1"/>
          </p:cNvSpPr>
          <p:nvPr>
            <p:ph idx="1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l-GR" dirty="0" smtClean="0"/>
              <a:t>ΩΡΑΙΑ ΜΟΥ ΚΥΡΙΑ ΑΛΙΚΗ ΒΟΥΓΙΟΥΛΑΚΗ </a:t>
            </a:r>
            <a:r>
              <a:rPr lang="en-US" dirty="0" smtClean="0">
                <a:hlinkClick r:id="rId4"/>
              </a:rPr>
              <a:t>https://www.youtube.com/watch?v=QjKCW4VXbt8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 </a:t>
            </a:r>
            <a:r>
              <a:rPr lang="en-US" dirty="0" smtClean="0"/>
              <a:t>Julie Andrews - The Rain In Spain</a:t>
            </a:r>
            <a:r>
              <a:rPr lang="en-US" b="1" dirty="0" smtClean="0"/>
              <a:t> </a:t>
            </a:r>
            <a:r>
              <a:rPr lang="en-US" u="sng" dirty="0" smtClean="0">
                <a:hlinkClick r:id="rId5"/>
              </a:rPr>
              <a:t>https://www.youtube.com/watch?v=1scR7kqLaSE</a:t>
            </a:r>
            <a:endParaRPr lang="en-US" u="sng" dirty="0" smtClean="0"/>
          </a:p>
          <a:p>
            <a:endParaRPr lang="el-GR" dirty="0" smtClean="0"/>
          </a:p>
          <a:p>
            <a:r>
              <a:rPr lang="en-US" dirty="0" smtClean="0"/>
              <a:t>PYGMALION (1938) - Full Movie </a:t>
            </a:r>
            <a:r>
              <a:rPr lang="en-US" dirty="0" smtClean="0">
                <a:hlinkClick r:id="rId6"/>
              </a:rPr>
              <a:t>–</a:t>
            </a:r>
            <a:r>
              <a:rPr lang="en-US" dirty="0" smtClean="0"/>
              <a:t> Captioned</a:t>
            </a:r>
            <a:r>
              <a:rPr lang="en-US" b="1" dirty="0" smtClean="0"/>
              <a:t> </a:t>
            </a:r>
            <a:r>
              <a:rPr lang="en-US" u="sng" dirty="0" smtClean="0">
                <a:hlinkClick r:id="rId6"/>
              </a:rPr>
              <a:t>https://www.youtube.com/watch?v=tmdPj_XbF30</a:t>
            </a:r>
            <a:endParaRPr lang="el-GR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/>
              <a:t>accessed Sept. 16, 2014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Unit 6 has …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917032"/>
          </a:xfrm>
        </p:spPr>
        <p:txBody>
          <a:bodyPr>
            <a:normAutofit/>
          </a:bodyPr>
          <a:lstStyle/>
          <a:p>
            <a:r>
              <a:rPr lang="en-US" dirty="0" smtClean="0"/>
              <a:t>enhanced translator trainees’ awareness of different mediation processes </a:t>
            </a:r>
            <a:r>
              <a:rPr lang="en-US" dirty="0" err="1" smtClean="0"/>
              <a:t>favoured</a:t>
            </a:r>
            <a:r>
              <a:rPr lang="en-US" dirty="0" smtClean="0"/>
              <a:t> on stage and screen</a:t>
            </a:r>
          </a:p>
          <a:p>
            <a:r>
              <a:rPr lang="en-US" dirty="0" smtClean="0"/>
              <a:t>raised awareness of local vs. global forms of expression and highlighted priorities across genres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Texts and film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9170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Shaw, Bernard. 1941/2000. </a:t>
            </a:r>
            <a:r>
              <a:rPr lang="en-US" i="1" dirty="0" smtClean="0"/>
              <a:t>Pygmalion – A Romance in Five Acts. London: </a:t>
            </a:r>
            <a:r>
              <a:rPr lang="en-US" dirty="0" smtClean="0"/>
              <a:t>Penguin</a:t>
            </a:r>
          </a:p>
          <a:p>
            <a:r>
              <a:rPr lang="el-GR" dirty="0" smtClean="0"/>
              <a:t>Σω, Μπέρναρτ. 1958. </a:t>
            </a:r>
            <a:r>
              <a:rPr lang="el-GR" i="1" dirty="0" smtClean="0"/>
              <a:t>Ωραία μου Κυρία. </a:t>
            </a:r>
            <a:r>
              <a:rPr lang="el-GR" dirty="0" smtClean="0"/>
              <a:t>[Μετάφραση: Μάριος Πλωρίτης].</a:t>
            </a:r>
            <a:endParaRPr lang="en-US" dirty="0" smtClean="0"/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/>
              <a:t>Cukor, George. 1964. </a:t>
            </a:r>
            <a:r>
              <a:rPr lang="en-US" i="1" dirty="0" smtClean="0"/>
              <a:t>My Fair Lady. </a:t>
            </a:r>
            <a:r>
              <a:rPr lang="en-US" dirty="0" smtClean="0"/>
              <a:t>Twentieth Century Fox Film Corporation [Subtitled by Home Video </a:t>
            </a:r>
            <a:r>
              <a:rPr lang="en-US" dirty="0" err="1" smtClean="0"/>
              <a:t>Helas</a:t>
            </a:r>
            <a:r>
              <a:rPr lang="en-US" dirty="0" smtClean="0"/>
              <a:t>]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video spot"/>
          <p:cNvSpPr>
            <a:spLocks noGrp="1"/>
          </p:cNvSpPr>
          <p:nvPr>
            <p:ph type="title"/>
          </p:nvPr>
        </p:nvSpPr>
        <p:spPr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Unit </a:t>
            </a:r>
            <a:r>
              <a:rPr lang="el-GR" dirty="0" smtClean="0">
                <a:solidFill>
                  <a:srgbClr val="0070C0"/>
                </a:solidFill>
              </a:rPr>
              <a:t>6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Video spot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5" name="Unit 6 video Sidirop" title="Unit 6: Video sp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231482436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Χρηματοδότηση</a:t>
            </a:r>
          </a:p>
        </p:txBody>
      </p:sp>
    </p:spTree>
    <p:extLst>
      <p:ext uri="{BB962C8B-B14F-4D97-AF65-F5344CB8AC3E}">
        <p14:creationId xmlns:p14="http://schemas.microsoft.com/office/powerpoint/2010/main" val="10951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cap="none" dirty="0" smtClean="0">
                <a:solidFill>
                  <a:srgbClr val="0070C0"/>
                </a:solidFill>
              </a:rPr>
              <a:t>Σημειώματα</a:t>
            </a:r>
            <a:endParaRPr lang="el-GR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50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Ιστορικού Εκδόσεων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l-GR" sz="4000" dirty="0">
                <a:solidFill>
                  <a:srgbClr val="0070C0"/>
                </a:solidFill>
              </a:rPr>
              <a:t>Έργου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r>
              <a:rPr lang="el-GR" sz="2000" dirty="0" smtClean="0"/>
              <a:t> --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02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Contents of unit 6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two versions of Bernard Shaw’s </a:t>
            </a:r>
            <a:r>
              <a:rPr lang="en-US" sz="2800" i="1" dirty="0" smtClean="0"/>
              <a:t>Pygmalion, </a:t>
            </a:r>
            <a:r>
              <a:rPr lang="en-US" sz="2800" dirty="0" smtClean="0"/>
              <a:t>one for the Greek stage (1958) and the Greek subtitles of Cukor’s 1964 production of </a:t>
            </a:r>
            <a:r>
              <a:rPr lang="en-US" sz="2800" i="1" dirty="0" smtClean="0"/>
              <a:t>My Fair Lady.</a:t>
            </a:r>
          </a:p>
          <a:p>
            <a:r>
              <a:rPr lang="en-US" sz="2800" dirty="0" err="1" smtClean="0"/>
              <a:t>subcultural</a:t>
            </a:r>
            <a:r>
              <a:rPr lang="en-US" sz="2800" dirty="0" smtClean="0"/>
              <a:t> linguistic variety as used by fictional addressees in the play</a:t>
            </a:r>
          </a:p>
          <a:p>
            <a:r>
              <a:rPr lang="en-US" sz="2800" dirty="0" smtClean="0"/>
              <a:t>competition of local vs. global forms of expression </a:t>
            </a:r>
            <a:r>
              <a:rPr lang="en-US" sz="2800" dirty="0" err="1" smtClean="0"/>
              <a:t>favoured</a:t>
            </a:r>
            <a:r>
              <a:rPr lang="en-US" sz="2800" dirty="0" smtClean="0"/>
              <a:t> on stage and screen</a:t>
            </a:r>
          </a:p>
          <a:p>
            <a:r>
              <a:rPr lang="en-US" sz="2800" dirty="0" smtClean="0"/>
              <a:t>priorities across genres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Αναφοράς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Μαρία Σιδηροπούλου. «</a:t>
            </a:r>
            <a:r>
              <a:rPr lang="el-GR" sz="2000" dirty="0"/>
              <a:t>Μετάφραση και Θέαμα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://opencourses.uoa.gr/courses/ENL3</a:t>
            </a:r>
            <a:r>
              <a:rPr lang="en-US" sz="2000" dirty="0" smtClean="0">
                <a:hlinkClick r:id="rId4"/>
              </a:rPr>
              <a:t>/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242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Αδειοδότησης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836713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8" name="Picture 22" descr="Λογότυπο για Άδειες χρήσης Creative Commons BY-NC-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92896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2996952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sz="1050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45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Διατήρηση Σημειωμάτων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Αναφοράς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</a:t>
            </a:r>
            <a:r>
              <a:rPr lang="el-GR" sz="2000" dirty="0" err="1" smtClean="0"/>
              <a:t>Αδειοδότησης</a:t>
            </a:r>
            <a:endParaRPr lang="el-GR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 Σημειωμάτων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 smtClean="0"/>
              <a:t>μαζί με τους συνοδευόμενους </a:t>
            </a:r>
            <a:r>
              <a:rPr lang="el-GR" sz="2400" dirty="0" err="1" smtClean="0"/>
              <a:t>υπερσυνδέσμους</a:t>
            </a:r>
            <a:r>
              <a:rPr lang="el-GR" sz="24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7017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 </a:t>
            </a:r>
            <a:r>
              <a:rPr lang="en-US" sz="2000" dirty="0"/>
              <a:t>Book cover: </a:t>
            </a:r>
            <a:r>
              <a:rPr lang="en-US" sz="2000" dirty="0" err="1"/>
              <a:t>Sidiropoulou</a:t>
            </a:r>
            <a:r>
              <a:rPr lang="en-US" sz="2000" dirty="0"/>
              <a:t> Maria, 2012/2013, Translating Identities on Stage and Screen – Pragmatic perspectives and </a:t>
            </a:r>
            <a:r>
              <a:rPr lang="en-US" sz="2000" dirty="0" err="1"/>
              <a:t>discoursal</a:t>
            </a:r>
            <a:r>
              <a:rPr lang="en-US" sz="2000" dirty="0"/>
              <a:t> tendencies, Newcastle-upon-Tyne: Cambridge Scholars. Copyright © 2015 Cambridge Scholars Publishing. All rights reserved.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http://www.cambridgescholars.com/translating-identities-on-stage-and-screen-18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l-GR" sz="2000" dirty="0" smtClean="0"/>
              <a:t>Εικόνα </a:t>
            </a:r>
            <a:r>
              <a:rPr lang="el-GR" sz="2000" dirty="0" smtClean="0"/>
              <a:t>2: </a:t>
            </a:r>
            <a:r>
              <a:rPr lang="en-US" sz="2000" dirty="0" smtClean="0"/>
              <a:t>Audrey </a:t>
            </a:r>
            <a:r>
              <a:rPr lang="en-US" sz="2000" dirty="0"/>
              <a:t>Hepburn in “My Fair Lady</a:t>
            </a:r>
            <a:r>
              <a:rPr lang="en-US" sz="2000" dirty="0"/>
              <a:t>”. Copyright </a:t>
            </a:r>
            <a:r>
              <a:rPr lang="en-US" sz="2000" dirty="0" smtClean="0"/>
              <a:t>© 1964 </a:t>
            </a:r>
            <a:r>
              <a:rPr lang="en-US" sz="2000" dirty="0"/>
              <a:t>Warner </a:t>
            </a:r>
            <a:r>
              <a:rPr lang="en-US" sz="2000" dirty="0" smtClean="0"/>
              <a:t>Bros Entertainment</a:t>
            </a:r>
            <a:r>
              <a:rPr lang="en-US" sz="2000" dirty="0"/>
              <a:t>. All rights reserved.</a:t>
            </a:r>
            <a:r>
              <a:rPr lang="el-GR" sz="2000" dirty="0"/>
              <a:t> *</a:t>
            </a:r>
            <a:endParaRPr lang="el-GR" sz="2000" dirty="0" smtClean="0"/>
          </a:p>
          <a:p>
            <a:pPr>
              <a:buNone/>
            </a:pPr>
            <a:r>
              <a:rPr lang="el-GR" sz="2000" dirty="0"/>
              <a:t>Βίντεο 1: </a:t>
            </a:r>
            <a:r>
              <a:rPr lang="en-US" sz="2000" dirty="0" err="1" smtClean="0"/>
              <a:t>Sidiropoulou</a:t>
            </a:r>
            <a:r>
              <a:rPr lang="en-US" sz="2000" dirty="0"/>
              <a:t>, Maria, 201</a:t>
            </a:r>
            <a:r>
              <a:rPr lang="el-GR" sz="2000" dirty="0"/>
              <a:t>4</a:t>
            </a:r>
            <a:r>
              <a:rPr lang="en-US" sz="2000" dirty="0"/>
              <a:t>, Translation and spectacle, Unit </a:t>
            </a:r>
            <a:r>
              <a:rPr lang="en-US" sz="2000" dirty="0" smtClean="0"/>
              <a:t>6 </a:t>
            </a:r>
            <a:r>
              <a:rPr lang="en-US" sz="2000" dirty="0" smtClean="0"/>
              <a:t>. </a:t>
            </a:r>
            <a:r>
              <a:rPr lang="el-GR" sz="2000" dirty="0" smtClean="0"/>
              <a:t> </a:t>
            </a:r>
            <a:r>
              <a:rPr lang="el-GR" sz="2000" dirty="0"/>
              <a:t>Άδεια 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Αναφορά, Μη Εμπορική Χρήση Παρόμοια Διανομή 4.0 [1] ή μεταγενέστερη, Διεθνής </a:t>
            </a:r>
            <a:r>
              <a:rPr lang="el-GR" sz="2000" dirty="0" smtClean="0"/>
              <a:t>Έκδοση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buNone/>
            </a:pPr>
            <a:r>
              <a:rPr lang="el-GR" sz="2000" dirty="0" smtClean="0"/>
              <a:t> </a:t>
            </a:r>
            <a:endParaRPr lang="el-GR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08912" cy="114300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Χρήσης Έργων </a:t>
            </a:r>
            <a:r>
              <a:rPr lang="el-GR" sz="4000" dirty="0" smtClean="0">
                <a:solidFill>
                  <a:srgbClr val="0070C0"/>
                </a:solidFill>
              </a:rPr>
              <a:t>Τρίτων</a:t>
            </a:r>
            <a:endParaRPr lang="el-G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72808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Translating </a:t>
            </a:r>
            <a:r>
              <a:rPr lang="en-US" dirty="0" err="1" smtClean="0">
                <a:solidFill>
                  <a:srgbClr val="0070C0"/>
                </a:solidFill>
              </a:rPr>
              <a:t>subcultural</a:t>
            </a:r>
            <a:r>
              <a:rPr lang="en-US" dirty="0" smtClean="0">
                <a:solidFill>
                  <a:srgbClr val="0070C0"/>
                </a:solidFill>
              </a:rPr>
              <a:t> variety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060848"/>
            <a:ext cx="6480720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[t]he point is that we need to look beyond questions of ethnicity and social class, at </a:t>
            </a:r>
            <a:r>
              <a:rPr lang="en-US" dirty="0" err="1" smtClean="0"/>
              <a:t>subcultural</a:t>
            </a:r>
            <a:r>
              <a:rPr lang="en-US" dirty="0" smtClean="0"/>
              <a:t> variety in the broader context of the social system 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dirty="0" err="1" smtClean="0"/>
              <a:t>Halliday</a:t>
            </a:r>
            <a:r>
              <a:rPr lang="en-US" dirty="0" smtClean="0"/>
              <a:t> 1978: 98)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72808" cy="778098"/>
          </a:xfrm>
          <a:noFill/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LANGUAGE VARIETIES IN SYSTEMIC LINGUISTICS 1/2</a:t>
            </a:r>
            <a:endParaRPr lang="el-GR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 title="LANGUAGE VARIETIES IN SYSTEMIC LINGUISTICS 1/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378594"/>
              </p:ext>
            </p:extLst>
          </p:nvPr>
        </p:nvGraphicFramePr>
        <p:xfrm>
          <a:off x="611560" y="1700808"/>
          <a:ext cx="7344816" cy="4104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888432"/>
              </a:tblGrid>
              <a:tr h="925155"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Dialect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(=variety ‘according to the user’)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Register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(=variety ‘according to the use’)</a:t>
                      </a:r>
                      <a:endParaRPr lang="el-GR" dirty="0"/>
                    </a:p>
                  </a:txBody>
                  <a:tcPr/>
                </a:tc>
              </a:tr>
              <a:tr h="536002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what you speak (habitually)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what you are speaking (at a time)</a:t>
                      </a:r>
                      <a:endParaRPr lang="el-GR" sz="2000" dirty="0"/>
                    </a:p>
                  </a:txBody>
                  <a:tcPr/>
                </a:tc>
              </a:tr>
              <a:tr h="132165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determined by who you are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(socio-region of origin and/or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adoption)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determined by what you are doing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(nature of social activity being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engaged in)</a:t>
                      </a:r>
                      <a:endParaRPr lang="el-GR" sz="2000" dirty="0"/>
                    </a:p>
                  </a:txBody>
                  <a:tcPr/>
                </a:tc>
              </a:tr>
              <a:tr h="132165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expressing diversity of social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(patterns of social hierarchy)</a:t>
                      </a:r>
                      <a:endParaRPr lang="el-GR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expressing diversity of social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(social division of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72808" cy="778098"/>
          </a:xfrm>
          <a:noFill/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LANGUAGE VARIETIES IN SYSTEMIC LINGUISTICS 2/2</a:t>
            </a:r>
            <a:endParaRPr lang="el-GR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 title="LANGUAGE VARIETIES IN SYSTEMIC LINGUISTICS 2/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310423"/>
              </p:ext>
            </p:extLst>
          </p:nvPr>
        </p:nvGraphicFramePr>
        <p:xfrm>
          <a:off x="611560" y="1484784"/>
          <a:ext cx="7344816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3672408"/>
              </a:tblGrid>
              <a:tr h="977563"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Dialect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(=variety ‘according to the user’)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Register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(=variety ‘according to the use’)</a:t>
                      </a:r>
                      <a:endParaRPr lang="el-GR" dirty="0"/>
                    </a:p>
                  </a:txBody>
                  <a:tcPr/>
                </a:tc>
              </a:tr>
              <a:tr h="1396519"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 in principle </a:t>
                      </a:r>
                      <a:r>
                        <a:rPr lang="en-US" sz="24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dialects are: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different ways of saying the same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 in principle </a:t>
                      </a:r>
                      <a:r>
                        <a:rPr lang="en-US" sz="24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registers are: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ways of saying different things</a:t>
                      </a:r>
                      <a:endParaRPr lang="el-GR" sz="2400" dirty="0"/>
                    </a:p>
                  </a:txBody>
                  <a:tcPr/>
                </a:tc>
              </a:tr>
              <a:tr h="2234430"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tend to differ in: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phonetics, phonology,</a:t>
                      </a:r>
                    </a:p>
                    <a:p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lexicogrammar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(but not in semantics)…</a:t>
                      </a:r>
                      <a:endParaRPr lang="el-GR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tend to differ in: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semantics (and hence in </a:t>
                      </a:r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lexicogrammar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and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sometimes phonology, as realization of this) 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72808" cy="106613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LANGUAGE VARIATION </a:t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err="1" smtClean="0">
                <a:solidFill>
                  <a:srgbClr val="0070C0"/>
                </a:solidFill>
              </a:rPr>
              <a:t>Hatim</a:t>
            </a:r>
            <a:r>
              <a:rPr lang="en-US" sz="3200" dirty="0" smtClean="0">
                <a:solidFill>
                  <a:srgbClr val="0070C0"/>
                </a:solidFill>
              </a:rPr>
              <a:t> and Mason (1990)</a:t>
            </a:r>
            <a:endParaRPr lang="el-GR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 title="LANGUAGE VARIATION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632282"/>
              </p:ext>
            </p:extLst>
          </p:nvPr>
        </p:nvGraphicFramePr>
        <p:xfrm>
          <a:off x="683568" y="1700808"/>
          <a:ext cx="727280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888432"/>
              </a:tblGrid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USER-related</a:t>
                      </a:r>
                    </a:p>
                    <a:p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USE-related</a:t>
                      </a:r>
                      <a:endParaRPr lang="el-GR" sz="2800" dirty="0"/>
                    </a:p>
                  </a:txBody>
                  <a:tcPr/>
                </a:tc>
              </a:tr>
              <a:tr h="2565285">
                <a:tc>
                  <a:txBody>
                    <a:bodyPr/>
                    <a:lstStyle/>
                    <a:p>
                      <a:r>
                        <a:rPr lang="en-US" sz="2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Dialects, etc.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geographical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temporal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social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(non-) standard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Idiolectal</a:t>
                      </a:r>
                      <a:endParaRPr lang="en-US" sz="2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Registers, etc.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field of discourse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mode of discourse</a:t>
                      </a:r>
                    </a:p>
                    <a:p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tenor of discourse</a:t>
                      </a:r>
                      <a:endParaRPr lang="el-GR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</TotalTime>
  <Words>3290</Words>
  <Application>Microsoft Office PowerPoint</Application>
  <PresentationFormat>On-screen Show (4:3)</PresentationFormat>
  <Paragraphs>477</Paragraphs>
  <Slides>53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1_Office Theme</vt:lpstr>
      <vt:lpstr>PowerPoint Presentation</vt:lpstr>
      <vt:lpstr>Source:</vt:lpstr>
      <vt:lpstr>Unit 6:</vt:lpstr>
      <vt:lpstr>Aims of unit 6</vt:lpstr>
      <vt:lpstr>Contents of unit 6</vt:lpstr>
      <vt:lpstr>Translating subcultural variety</vt:lpstr>
      <vt:lpstr>LANGUAGE VARIETIES IN SYSTEMIC LINGUISTICS 1/2</vt:lpstr>
      <vt:lpstr>LANGUAGE VARIETIES IN SYSTEMIC LINGUISTICS 2/2</vt:lpstr>
      <vt:lpstr>LANGUAGE VARIATION  Hatim and Mason (1990)</vt:lpstr>
      <vt:lpstr>The translation questions</vt:lpstr>
      <vt:lpstr>Pygmalion: the theme</vt:lpstr>
      <vt:lpstr>Pygmalion ‘texts’</vt:lpstr>
      <vt:lpstr>types of shifts in Eliza’s discourse</vt:lpstr>
      <vt:lpstr>The stage version by Marios Ploritis</vt:lpstr>
      <vt:lpstr>Example 1/10</vt:lpstr>
      <vt:lpstr>Example 2/10</vt:lpstr>
      <vt:lpstr>Example 3/10</vt:lpstr>
      <vt:lpstr>Example 4/10</vt:lpstr>
      <vt:lpstr>Example 5/10</vt:lpstr>
      <vt:lpstr>Example 6/10</vt:lpstr>
      <vt:lpstr>Example 7/10</vt:lpstr>
      <vt:lpstr>Example 8/10</vt:lpstr>
      <vt:lpstr>Example 9/10</vt:lpstr>
      <vt:lpstr>Example 10/10</vt:lpstr>
      <vt:lpstr>Class-sensitive discourse features</vt:lpstr>
      <vt:lpstr>Cukor’s screen version</vt:lpstr>
      <vt:lpstr>Subtitling vs. translated drama</vt:lpstr>
      <vt:lpstr>Cockney  and subtitling options</vt:lpstr>
      <vt:lpstr>Subtitles 1/8</vt:lpstr>
      <vt:lpstr>Subtitles 2/8</vt:lpstr>
      <vt:lpstr>Subtitles 3/8</vt:lpstr>
      <vt:lpstr>Subtitles 4/8</vt:lpstr>
      <vt:lpstr>Subtitles 5/8</vt:lpstr>
      <vt:lpstr>Subtitles 6/8</vt:lpstr>
      <vt:lpstr>Subtitles 7/8</vt:lpstr>
      <vt:lpstr>Sample questionnaire options testing student preference for more/less expressive subtitles</vt:lpstr>
      <vt:lpstr>Shaw’s social satire</vt:lpstr>
      <vt:lpstr>Subtitles 8/8</vt:lpstr>
      <vt:lpstr>Audience design  and a ‘model’ of potential receivers</vt:lpstr>
      <vt:lpstr>construction of subjectivity on stage/screen</vt:lpstr>
      <vt:lpstr>In Conclusion</vt:lpstr>
      <vt:lpstr>Please view 1/2</vt:lpstr>
      <vt:lpstr>Please view 2/2</vt:lpstr>
      <vt:lpstr>Unit 6 has …</vt:lpstr>
      <vt:lpstr>Texts and film</vt:lpstr>
      <vt:lpstr>Unit 6: Video spot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Teo</cp:lastModifiedBy>
  <cp:revision>603</cp:revision>
  <dcterms:created xsi:type="dcterms:W3CDTF">2012-09-06T09:03:05Z</dcterms:created>
  <dcterms:modified xsi:type="dcterms:W3CDTF">2015-02-04T15:34:28Z</dcterms:modified>
</cp:coreProperties>
</file>