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1" r:id="rId2"/>
    <p:sldMasterId id="2147483702" r:id="rId3"/>
  </p:sldMasterIdLst>
  <p:notesMasterIdLst>
    <p:notesMasterId r:id="rId43"/>
  </p:notesMasterIdLst>
  <p:sldIdLst>
    <p:sldId id="292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88" r:id="rId13"/>
    <p:sldId id="257" r:id="rId14"/>
    <p:sldId id="258" r:id="rId15"/>
    <p:sldId id="259" r:id="rId16"/>
    <p:sldId id="289" r:id="rId17"/>
    <p:sldId id="286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300" r:id="rId36"/>
    <p:sldId id="301" r:id="rId37"/>
    <p:sldId id="302" r:id="rId38"/>
    <p:sldId id="303" r:id="rId39"/>
    <p:sldId id="304" r:id="rId40"/>
    <p:sldId id="305" r:id="rId41"/>
    <p:sldId id="30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6F2"/>
    <a:srgbClr val="FF75D4"/>
    <a:srgbClr val="292929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00" autoAdjust="0"/>
    <p:restoredTop sz="90929"/>
  </p:normalViewPr>
  <p:slideViewPr>
    <p:cSldViewPr>
      <p:cViewPr varScale="1">
        <p:scale>
          <a:sx n="106" d="100"/>
          <a:sy n="106" d="100"/>
        </p:scale>
        <p:origin x="13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CC374-D2D4-4E7C-875A-6F80992BB641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435F6-D1A8-4D97-BE72-F3377491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998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0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6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6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9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9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8704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8704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704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8704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4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τίτλο</a:t>
            </a:r>
          </a:p>
        </p:txBody>
      </p:sp>
      <p:sp>
        <p:nvSpPr>
          <p:cNvPr id="870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l-GR" altLang="en-US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l-GR" altLang="en-US"/>
          </a:p>
        </p:txBody>
      </p:sp>
      <p:sp>
        <p:nvSpPr>
          <p:cNvPr id="8705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899260A-D85E-45BF-B85D-3FB7DB516E14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  <p:transition spd="slow" advTm="3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A5989-E6DF-4A47-9660-BBD11B28C3F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99595299"/>
      </p:ext>
    </p:extLst>
  </p:cSld>
  <p:clrMapOvr>
    <a:masterClrMapping/>
  </p:clrMapOvr>
  <p:transition spd="slow" advTm="3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96E13-BFB6-4D85-8B39-4835390E44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23684531"/>
      </p:ext>
    </p:extLst>
  </p:cSld>
  <p:clrMapOvr>
    <a:masterClrMapping/>
  </p:clrMapOvr>
  <p:transition spd="slow" advTm="3000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57B0AA-AC8E-4463-ADAC-E87D09B82E4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8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1201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l-G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190D9BD3-E57B-4194-A545-2804EB95D9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9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7102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6836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l-GR" dirty="0" smtClean="0"/>
              <a:t>Click to edit Master title style</a:t>
            </a:r>
            <a:endParaRPr dirty="0"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92182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43910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6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107B4-30C7-45E4-BCCF-28B9B757DE3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40703069"/>
      </p:ext>
    </p:extLst>
  </p:cSld>
  <p:clrMapOvr>
    <a:masterClrMapping/>
  </p:clrMapOvr>
  <p:transition spd="slow" advTm="3000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220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356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86735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7728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48467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5964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45094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6558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022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7D3A8-9D34-455A-A285-9DC5E5D119A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3561152"/>
      </p:ext>
    </p:extLst>
  </p:cSld>
  <p:clrMapOvr>
    <a:masterClrMapping/>
  </p:clrMapOvr>
  <p:transition spd="slow" advTm="3000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3021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18913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57B0AA-AC8E-4463-ADAC-E87D09B82E4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79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5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l-G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190D9BD3-E57B-4194-A545-2804EB95D9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7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91112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7744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l-GR" dirty="0" smtClean="0"/>
              <a:t>Click to edit Master title style</a:t>
            </a:r>
            <a:endParaRPr dirty="0"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4978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1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95A74-D681-488F-A0A7-D1E0D4CAFD5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17132481"/>
      </p:ext>
    </p:extLst>
  </p:cSld>
  <p:clrMapOvr>
    <a:masterClrMapping/>
  </p:clrMapOvr>
  <p:transition spd="slow" advTm="3000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990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038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7989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7779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59781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0673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5317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3847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2944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l-GR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l-G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6466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2F1A5-9809-4D36-9BFE-91BD32A05AF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96487033"/>
      </p:ext>
    </p:extLst>
  </p:cSld>
  <p:clrMapOvr>
    <a:masterClrMapping/>
  </p:clrMapOvr>
  <p:transition spd="slow" advTm="3000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01572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/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9581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7587A-8DFE-452B-8AE2-65AEBB50655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6418501"/>
      </p:ext>
    </p:extLst>
  </p:cSld>
  <p:clrMapOvr>
    <a:masterClrMapping/>
  </p:clrMapOvr>
  <p:transition spd="slow" advTm="3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2FE03-B32B-43A9-A81A-C7C673FD64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52281152"/>
      </p:ext>
    </p:extLst>
  </p:cSld>
  <p:clrMapOvr>
    <a:masterClrMapping/>
  </p:clrMapOvr>
  <p:transition spd="slow" advTm="3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74016-2631-4688-9564-D0D29216CA0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80299381"/>
      </p:ext>
    </p:extLst>
  </p:cSld>
  <p:clrMapOvr>
    <a:masterClrMapping/>
  </p:clrMapOvr>
  <p:transition spd="slow" advTm="3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B8F85-AE9B-4759-8135-9D5D68287ED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6110420"/>
      </p:ext>
    </p:extLst>
  </p:cSld>
  <p:clrMapOvr>
    <a:masterClrMapping/>
  </p:clrMapOvr>
  <p:transition spd="slow" advTm="3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l-GR" altLang="en-US"/>
          </a:p>
        </p:txBody>
      </p:sp>
      <p:sp>
        <p:nvSpPr>
          <p:cNvPr id="860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τον τίτλο</a:t>
            </a:r>
          </a:p>
        </p:txBody>
      </p:sp>
      <p:sp>
        <p:nvSpPr>
          <p:cNvPr id="86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smtClean="0"/>
              <a:t>Δεύτερου επιπέδου</a:t>
            </a:r>
          </a:p>
          <a:p>
            <a:pPr lvl="2"/>
            <a:r>
              <a:rPr lang="el-GR" altLang="en-US" smtClean="0"/>
              <a:t>Τρίτου επιπέδου</a:t>
            </a:r>
          </a:p>
          <a:p>
            <a:pPr lvl="3"/>
            <a:r>
              <a:rPr lang="el-GR" altLang="en-US" smtClean="0"/>
              <a:t>Τέταρτου επιπέδου</a:t>
            </a:r>
          </a:p>
          <a:p>
            <a:pPr lvl="4"/>
            <a:r>
              <a:rPr lang="el-GR" altLang="en-US" smtClean="0"/>
              <a:t>Πέμπτου επιπέδου</a:t>
            </a:r>
          </a:p>
        </p:txBody>
      </p:sp>
      <p:sp>
        <p:nvSpPr>
          <p:cNvPr id="860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 altLang="en-US"/>
          </a:p>
        </p:txBody>
      </p:sp>
      <p:sp>
        <p:nvSpPr>
          <p:cNvPr id="860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 altLang="en-US"/>
          </a:p>
        </p:txBody>
      </p:sp>
      <p:sp>
        <p:nvSpPr>
          <p:cNvPr id="860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2521D5-257B-493B-9ECE-7152F86FA8D8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slow" advTm="3000">
    <p:zoom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5107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78F24D-EB19-4AE0-B015-2BEA6D5224F2}" type="datetimeFigureOut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0D9BD3-E57B-4194-A545-2804EB95D970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7176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6476"/>
            <a:ext cx="4602088" cy="115052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656997"/>
            <a:ext cx="7772400" cy="895703"/>
          </a:xfrm>
        </p:spPr>
        <p:txBody>
          <a:bodyPr/>
          <a:lstStyle/>
          <a:p>
            <a:r>
              <a:rPr lang="el-GR" dirty="0" smtClean="0">
                <a:latin typeface="Calibri" panose="020F0502020204030204" pitchFamily="34" charset="0"/>
              </a:rPr>
              <a:t>Εισαγωγή στο Κουκλοθέατρο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51112" y="3064942"/>
            <a:ext cx="7704856" cy="3043758"/>
          </a:xfrm>
        </p:spPr>
        <p:txBody>
          <a:bodyPr>
            <a:normAutofit/>
          </a:bodyPr>
          <a:lstStyle/>
          <a:p>
            <a:pPr lvl="0" algn="ctr"/>
            <a:r>
              <a:rPr lang="el-GR" sz="2800" b="1" dirty="0">
                <a:latin typeface="Calibri" panose="020F0502020204030204" pitchFamily="34" charset="0"/>
              </a:rPr>
              <a:t>Ενότητα 2</a:t>
            </a:r>
            <a:r>
              <a:rPr lang="el-GR" sz="2800" b="1" dirty="0" smtClean="0">
                <a:latin typeface="Calibri" panose="020F0502020204030204" pitchFamily="34" charset="0"/>
              </a:rPr>
              <a:t>: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l-GR" sz="2800" u="sng" dirty="0" smtClean="0">
                <a:latin typeface="Calibri" panose="020F0502020204030204" pitchFamily="34" charset="0"/>
              </a:rPr>
              <a:t>Τεχνικές κίνησης της κούκλας – Παρουσίαση εικόνες και στιγμιότυπα</a:t>
            </a:r>
          </a:p>
          <a:p>
            <a:pPr lvl="0" algn="ctr"/>
            <a:endParaRPr lang="el-GR" sz="2800" dirty="0" smtClean="0">
              <a:latin typeface="Calibri" panose="020F0502020204030204" pitchFamily="34" charset="0"/>
            </a:endParaRPr>
          </a:p>
          <a:p>
            <a:pPr algn="ctr"/>
            <a:r>
              <a:rPr lang="el-GR" sz="2800" dirty="0" smtClean="0">
                <a:latin typeface="Calibri" panose="020F0502020204030204" pitchFamily="34" charset="0"/>
              </a:rPr>
              <a:t>Αντιγόνη Παρούση</a:t>
            </a:r>
          </a:p>
          <a:p>
            <a:pPr algn="ctr"/>
            <a:r>
              <a:rPr lang="el-GR" sz="2800" dirty="0" smtClean="0">
                <a:latin typeface="Calibri" panose="020F0502020204030204" pitchFamily="34" charset="0"/>
              </a:rPr>
              <a:t>Τμήμα Εκπαίδευσης και Αγωγής στην Προσχολική Ηλικία</a:t>
            </a:r>
          </a:p>
        </p:txBody>
      </p:sp>
    </p:spTree>
    <p:extLst>
      <p:ext uri="{BB962C8B-B14F-4D97-AF65-F5344CB8AC3E}">
        <p14:creationId xmlns:p14="http://schemas.microsoft.com/office/powerpoint/2010/main" val="10582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Antigoni\Τα έγγραφά μου\Οι εικόνες μου\φοτό κοτόπουλα-παραμυθάς\DSCI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ntigoni\Τα έγγραφά μου\Αντίγραφο από teapi foto 2004\γατε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74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ntigoni\Τα έγγραφά μου\Αντίγραφο από teapi foto 2004\γάτες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4213"/>
            <a:ext cx="716280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ntigoni\Τα έγγραφά μου\Αντίγραφο από teapi foto 2004\γλάστρ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Antigoni\Τα έγγραφά μου\Αντίγραφο από teapi foto 2004\αθρέφτης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585152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Antigoni\Τα έγγραφά μου\Οι εικόνες μου\φοτό κοτόπουλα-παραμυθάς\DSCI0029 κοτακι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ntigoni\Τα έγγραφά μου\Αντίγραφο από teapi foto 2004\θηρίο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585152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</p:spTree>
  </p:cSld>
  <p:clrMapOvr>
    <a:masterClrMapping/>
  </p:clrMapOvr>
  <p:transition spd="slow" advTm="3000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ntigoni\Τα έγγραφά μου\Αντίγραφο από teapi foto 2004\καθρέφτη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Documents and Settings\Antigoni\Τα έγγραφά μου\Αντίγραφο από teapi foto 2004\καθρέφτης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ntigoni\Τα έγγραφά μου\Αντίγραφο από teapi foto 2004\καθρέφτης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ntigoni\Τα έγγραφά μου\Αντίγραφο από teapi foto 2004\κεφάλι πίσ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Antigoni\Τα έγγραφά μου\Οι εικόνες μου\φοτό κοτόπουλα-παραμυθάς\DSCI0015 ΑΦΙΣΑ ΣΚΙΑΧΤΡ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Antigoni\Τα έγγραφά μου\Αντίγραφο από teapi foto 2004\στίρκ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ntigoni\Τα έγγραφά μου\Αντίγραφο από teapi foto 2004\τσίρκο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ntigoni\Τα έγγραφά μου\Αντίγραφο από teapi foto 2004\φάρο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ntigoni\Τα έγγραφά μου\Αντίγραφο από teapi foto 2004\φάρος πίσω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Antigoni\Τα έγγραφά μου\Αντίγραφο από teapi foto 2004\φάρος πίσω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ntigoni\Τα έγγραφά μου\Οι εικόνες μου\DSCI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ntigoni\Τα έγγραφά μου\Οι εικόνες μου\dentro poulia\dentro poulia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ntigoni\Τα έγγραφά μου\Οι εικόνες μου\dentro poulia\dentro poulia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Antigoni\Τα έγγραφά μου\Οι εικόνες μου\dentro poulia\dentro poulia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ntigoni\Τα έγγραφά μου\Οι εικόνες μου\dentro poulia\dentro poulia 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6" descr="C:\Documents and Settings\Antigoni\Τα έγγραφά μου\Οι εικόνες μου\φοτό κοτόπουλα-παραμυθάς\DSCI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Antigoni\Τα έγγραφά μου\Οι εικόνες μου\dentro poulia\dentro poulia 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Antigoni\Τα έγγραφά μου\Οι εικόνες μου\dentro poulia\dentro poulia 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</p:spTree>
  </p:cSld>
  <p:clrMapOvr>
    <a:masterClrMapping/>
  </p:clrMapOvr>
  <p:transition spd="slow" advTm="3000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Antigoni\Τα έγγραφά μου\Οι εικόνες μου\dentro poulia\dentro poulia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772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</p:spTree>
  </p:cSld>
  <p:clrMapOvr>
    <a:masterClrMapping/>
  </p:clrMapOvr>
  <p:transition spd="slow" advTm="3000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alibri" panose="020F0502020204030204" pitchFamily="34" charset="0"/>
              </a:rPr>
              <a:t>Τέλος</a:t>
            </a:r>
            <a:endParaRPr lang="el-G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alibri" panose="020F0502020204030204" pitchFamily="34" charset="0"/>
              </a:rPr>
              <a:t>Χρηματοδότηση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Calibri" panose="020F0502020204030204" pitchFamily="34" charset="0"/>
              </a:rPr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l-GR" sz="2000" dirty="0" smtClean="0">
                <a:latin typeface="Calibri" panose="020F0502020204030204" pitchFamily="34" charset="0"/>
              </a:rPr>
              <a:t>Το έργο «</a:t>
            </a:r>
            <a:r>
              <a:rPr lang="el-GR" sz="2000" b="1" dirty="0" smtClean="0">
                <a:latin typeface="Calibri" panose="020F0502020204030204" pitchFamily="34" charset="0"/>
              </a:rPr>
              <a:t>Ανοικτά Ακαδημαϊκά Μαθήματα στο Πανεπιστήμιο Αθηνών</a:t>
            </a:r>
            <a:r>
              <a:rPr lang="el-GR" sz="2000" dirty="0" smtClean="0">
                <a:latin typeface="Calibri" panose="020F0502020204030204" pitchFamily="34" charset="0"/>
              </a:rPr>
              <a:t>» έχει χρηματοδοτήσει μόνο την αναδιαμόρφωση του εκπαιδευτικού υλικού. 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l-GR" sz="2000" dirty="0" smtClean="0">
                <a:latin typeface="Calibri" panose="020F0502020204030204" pitchFamily="34" charset="0"/>
              </a:rPr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latin typeface="Calibri" panose="020F0502020204030204" pitchFamily="34" charset="0"/>
              </a:rPr>
              <a:t>Σημειώματα</a:t>
            </a:r>
            <a:endParaRPr lang="el-GR" sz="4400" dirty="0">
              <a:latin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Σημείωμα Ιστορικού </a:t>
            </a:r>
            <a:r>
              <a:rPr lang="el-GR" dirty="0" smtClean="0">
                <a:latin typeface="Calibri" panose="020F0502020204030204" pitchFamily="34" charset="0"/>
              </a:rPr>
              <a:t>Εκδόσεων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l-GR" dirty="0" smtClean="0">
                <a:latin typeface="Calibri" panose="020F0502020204030204" pitchFamily="34" charset="0"/>
              </a:rPr>
              <a:t>Έργου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>
                <a:latin typeface="Calibri" panose="020F0502020204030204" pitchFamily="34" charset="0"/>
              </a:rPr>
              <a:t>Το </a:t>
            </a:r>
            <a:r>
              <a:rPr lang="el-GR" sz="2000" dirty="0">
                <a:latin typeface="Calibri" panose="020F0502020204030204" pitchFamily="34" charset="0"/>
              </a:rPr>
              <a:t>παρόν έργο αποτελεί την έκδοση </a:t>
            </a:r>
            <a:r>
              <a:rPr lang="el-GR" sz="2000" dirty="0" smtClean="0">
                <a:latin typeface="Calibri" panose="020F0502020204030204" pitchFamily="34" charset="0"/>
              </a:rPr>
              <a:t>1.0.  </a:t>
            </a:r>
            <a:endParaRPr lang="el-G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Σημείωμα </a:t>
            </a:r>
            <a:r>
              <a:rPr lang="el-GR" dirty="0" smtClean="0">
                <a:latin typeface="Calibri" panose="020F0502020204030204" pitchFamily="34" charset="0"/>
              </a:rPr>
              <a:t>Αναφοράς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l-GR" sz="2000" dirty="0" smtClean="0">
                <a:latin typeface="Calibri" panose="020F0502020204030204" pitchFamily="34" charset="0"/>
              </a:rPr>
              <a:t>Copyright </a:t>
            </a:r>
            <a:r>
              <a:rPr lang="el-GR" sz="2000" dirty="0" err="1" smtClean="0">
                <a:latin typeface="Calibri" panose="020F0502020204030204" pitchFamily="34" charset="0"/>
              </a:rPr>
              <a:t>Εθνικόν</a:t>
            </a:r>
            <a:r>
              <a:rPr lang="el-GR" sz="2000" dirty="0" smtClean="0">
                <a:latin typeface="Calibri" panose="020F0502020204030204" pitchFamily="34" charset="0"/>
              </a:rPr>
              <a:t> και </a:t>
            </a:r>
            <a:r>
              <a:rPr lang="el-GR" sz="2000" dirty="0" err="1" smtClean="0">
                <a:latin typeface="Calibri" panose="020F0502020204030204" pitchFamily="34" charset="0"/>
              </a:rPr>
              <a:t>Καποδιστριακόν</a:t>
            </a:r>
            <a:r>
              <a:rPr lang="el-GR" sz="2000" dirty="0" smtClean="0">
                <a:latin typeface="Calibri" panose="020F0502020204030204" pitchFamily="34" charset="0"/>
              </a:rPr>
              <a:t> </a:t>
            </a:r>
            <a:r>
              <a:rPr lang="el-GR" sz="2000" dirty="0" err="1" smtClean="0">
                <a:latin typeface="Calibri" panose="020F0502020204030204" pitchFamily="34" charset="0"/>
              </a:rPr>
              <a:t>Πανεπιστήμιον</a:t>
            </a:r>
            <a:r>
              <a:rPr lang="el-GR" sz="2000" dirty="0" smtClean="0">
                <a:latin typeface="Calibri" panose="020F0502020204030204" pitchFamily="34" charset="0"/>
              </a:rPr>
              <a:t> Αθηνών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l-GR" sz="2000" dirty="0" smtClean="0">
                <a:latin typeface="Calibri" panose="020F0502020204030204" pitchFamily="34" charset="0"/>
              </a:rPr>
              <a:t>Αντιγόνη Παρούση. «Εισαγωγή στο Κουκλοθέατρο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r>
              <a:rPr lang="el-GR" sz="2000" dirty="0" smtClean="0">
                <a:latin typeface="Calibri" panose="020F0502020204030204" pitchFamily="34" charset="0"/>
              </a:rPr>
              <a:t>Ενότητα 2: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l-GR" sz="2000" dirty="0" smtClean="0">
                <a:latin typeface="Calibri" panose="020F0502020204030204" pitchFamily="34" charset="0"/>
              </a:rPr>
              <a:t>Τεχνικές κίνησης της κούκλας Παρουσίαση εικόνες και στιγμιότυπα» Έκδοση</a:t>
            </a:r>
            <a:r>
              <a:rPr lang="el-GR" sz="2000" dirty="0">
                <a:latin typeface="Calibri" panose="020F0502020204030204" pitchFamily="34" charset="0"/>
              </a:rPr>
              <a:t>: 1.0. Αθήνα 2015. Διαθέσιμο από τη δικτυακή διεύθυνση: </a:t>
            </a:r>
          </a:p>
        </p:txBody>
      </p:sp>
    </p:spTree>
    <p:extLst>
      <p:ext uri="{BB962C8B-B14F-4D97-AF65-F5344CB8AC3E}">
        <p14:creationId xmlns:p14="http://schemas.microsoft.com/office/powerpoint/2010/main" val="24297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Σημείωμα </a:t>
            </a:r>
            <a:r>
              <a:rPr lang="el-GR" dirty="0" smtClean="0">
                <a:latin typeface="Calibri" panose="020F0502020204030204" pitchFamily="34" charset="0"/>
              </a:rPr>
              <a:t>Αδειοδότησης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>
                <a:latin typeface="Calibri" panose="020F0502020204030204" pitchFamily="34" charset="0"/>
              </a:rPr>
              <a:t>Το </a:t>
            </a:r>
            <a:r>
              <a:rPr lang="el-GR" sz="2000" dirty="0">
                <a:latin typeface="Calibri" panose="020F0502020204030204" pitchFamily="34" charset="0"/>
              </a:rPr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>
                <a:latin typeface="Calibri" panose="020F0502020204030204" pitchFamily="34" charset="0"/>
              </a:rPr>
              <a:t>κ.λ.π</a:t>
            </a:r>
            <a:r>
              <a:rPr lang="el-GR" sz="2000" dirty="0">
                <a:latin typeface="Calibri" panose="020F0502020204030204" pitchFamily="34" charset="0"/>
              </a:rPr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>
                <a:latin typeface="Calibri" panose="020F0502020204030204" pitchFamily="34" charset="0"/>
              </a:rPr>
              <a:t>».                     </a:t>
            </a:r>
          </a:p>
          <a:p>
            <a:pPr marL="0" indent="0">
              <a:buNone/>
            </a:pPr>
            <a:endParaRPr lang="el-GR" sz="2000" dirty="0">
              <a:latin typeface="Calibri" panose="020F0502020204030204" pitchFamily="34" charset="0"/>
            </a:endParaRP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[1] http://creativecommons.org/licenses/by-nc-sa/4.0/ </a:t>
            </a:r>
            <a:endParaRPr 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Ως </a:t>
            </a:r>
            <a:r>
              <a:rPr lang="el-GR" sz="1800" b="1" dirty="0">
                <a:solidFill>
                  <a:prstClr val="black"/>
                </a:solidFill>
                <a:latin typeface="Calibri" panose="020F0502020204030204" pitchFamily="34" charset="0"/>
              </a:rPr>
              <a:t>Μη Εμπορική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 ορίζεται η χρήση: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αδειοδόχο</a:t>
            </a:r>
            <a:endParaRPr lang="el-GR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που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που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δεν προσπορίζει στο διανομέα του έργου και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  <a:r>
              <a:rPr lang="el-GR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αδειοδόχο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έμμεσο οικονομικό όφελος (π.χ. διαφημίσεις) από την προβολή του έργου σε διαδικτυακό 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τόπο</a:t>
            </a:r>
            <a:endParaRPr 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l-GR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Ο 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δικαιούχος μπορεί να παρέχει στον </a:t>
            </a:r>
            <a:r>
              <a:rPr lang="el-GR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αδειοδόχο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 ξεχωριστή άδεια να χρησιμοποιεί το έργο για εμπορική χρήση, εφόσον αυτό του ζητηθεί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el-GR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Διατήρηση </a:t>
            </a:r>
            <a:r>
              <a:rPr lang="el-GR" dirty="0" smtClean="0">
                <a:latin typeface="Calibri" panose="020F0502020204030204" pitchFamily="34" charset="0"/>
              </a:rPr>
              <a:t>Σημειωμάτων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>
                <a:latin typeface="Calibri" panose="020F0502020204030204" pitchFamily="34" charset="0"/>
              </a:rPr>
              <a:t>Οποιαδήποτε </a:t>
            </a:r>
            <a:r>
              <a:rPr lang="el-GR" sz="2400" dirty="0">
                <a:latin typeface="Calibri" panose="020F0502020204030204" pitchFamily="34" charset="0"/>
              </a:rPr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>
                <a:latin typeface="Calibri" panose="020F0502020204030204" pitchFamily="34" charset="0"/>
              </a:rPr>
              <a:t>τ</a:t>
            </a:r>
            <a:r>
              <a:rPr lang="en-US" sz="2000" dirty="0" smtClean="0">
                <a:latin typeface="Calibri" panose="020F0502020204030204" pitchFamily="34" charset="0"/>
              </a:rPr>
              <a:t>ο </a:t>
            </a:r>
            <a:r>
              <a:rPr lang="en-US" sz="2000" dirty="0" err="1">
                <a:latin typeface="Calibri" panose="020F0502020204030204" pitchFamily="34" charset="0"/>
              </a:rPr>
              <a:t>Σημείωμ</a:t>
            </a:r>
            <a:r>
              <a:rPr lang="en-US" sz="2000" dirty="0">
                <a:latin typeface="Calibri" panose="020F0502020204030204" pitchFamily="34" charset="0"/>
              </a:rPr>
              <a:t>α Αναφοράς</a:t>
            </a:r>
            <a:endParaRPr lang="el-GR" sz="2000" dirty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>
                <a:latin typeface="Calibri" panose="020F0502020204030204" pitchFamily="34" charset="0"/>
              </a:rPr>
              <a:t>τ</a:t>
            </a:r>
            <a:r>
              <a:rPr lang="en-US" sz="2000" dirty="0" smtClean="0">
                <a:latin typeface="Calibri" panose="020F0502020204030204" pitchFamily="34" charset="0"/>
              </a:rPr>
              <a:t>ο </a:t>
            </a:r>
            <a:r>
              <a:rPr lang="en-US" sz="2000" dirty="0" err="1">
                <a:latin typeface="Calibri" panose="020F0502020204030204" pitchFamily="34" charset="0"/>
              </a:rPr>
              <a:t>Σημείωμ</a:t>
            </a:r>
            <a:r>
              <a:rPr lang="en-US" sz="2000" dirty="0">
                <a:latin typeface="Calibri" panose="020F0502020204030204" pitchFamily="34" charset="0"/>
              </a:rPr>
              <a:t>α Αδειοδότησης</a:t>
            </a:r>
            <a:endParaRPr lang="el-GR" sz="2000" dirty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>
                <a:latin typeface="Calibri" panose="020F0502020204030204" pitchFamily="34" charset="0"/>
              </a:rPr>
              <a:t>τ</a:t>
            </a:r>
            <a:r>
              <a:rPr lang="en-US" sz="2000" dirty="0" smtClean="0">
                <a:latin typeface="Calibri" panose="020F0502020204030204" pitchFamily="34" charset="0"/>
              </a:rPr>
              <a:t>η </a:t>
            </a:r>
            <a:r>
              <a:rPr lang="en-US" sz="2000" dirty="0" err="1">
                <a:latin typeface="Calibri" panose="020F0502020204030204" pitchFamily="34" charset="0"/>
              </a:rPr>
              <a:t>δήλωση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l-GR" sz="2000" dirty="0" err="1">
                <a:latin typeface="Calibri" panose="020F0502020204030204" pitchFamily="34" charset="0"/>
              </a:rPr>
              <a:t>Δ</a:t>
            </a:r>
            <a:r>
              <a:rPr lang="en-US" sz="2000" dirty="0" smtClean="0">
                <a:latin typeface="Calibri" panose="020F0502020204030204" pitchFamily="34" charset="0"/>
              </a:rPr>
              <a:t>ια</a:t>
            </a:r>
            <a:r>
              <a:rPr lang="en-US" sz="2000" dirty="0" err="1" smtClean="0">
                <a:latin typeface="Calibri" panose="020F0502020204030204" pitchFamily="34" charset="0"/>
              </a:rPr>
              <a:t>τήρησης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Σημειωμάτων</a:t>
            </a:r>
            <a:endParaRPr lang="el-GR" sz="2000" dirty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anose="020F0502020204030204" pitchFamily="34" charset="0"/>
              </a:rPr>
              <a:t>τ</a:t>
            </a:r>
            <a:r>
              <a:rPr lang="el-GR" sz="2000" dirty="0" smtClean="0">
                <a:latin typeface="Calibri" panose="020F0502020204030204" pitchFamily="34" charset="0"/>
              </a:rPr>
              <a:t>ο Σημείωμα Χρήσης Έργων Τρίτων </a:t>
            </a:r>
            <a:r>
              <a:rPr lang="el-GR" sz="2000" dirty="0">
                <a:latin typeface="Calibri" panose="020F0502020204030204" pitchFamily="34" charset="0"/>
              </a:rPr>
              <a:t>(εφόσον υπάρχει)</a:t>
            </a:r>
          </a:p>
          <a:p>
            <a:pPr marL="0" indent="0">
              <a:buNone/>
            </a:pPr>
            <a:r>
              <a:rPr lang="el-GR" sz="2400" dirty="0">
                <a:latin typeface="Calibri" panose="020F0502020204030204" pitchFamily="34" charset="0"/>
              </a:rPr>
              <a:t>μαζί με τους συνοδευόμενους </a:t>
            </a:r>
            <a:r>
              <a:rPr lang="el-GR" sz="2400" dirty="0" err="1">
                <a:latin typeface="Calibri" panose="020F0502020204030204" pitchFamily="34" charset="0"/>
              </a:rPr>
              <a:t>υπερσυνδέσμους</a:t>
            </a:r>
            <a:r>
              <a:rPr lang="el-GR" sz="2400" dirty="0">
                <a:latin typeface="Calibri" panose="020F0502020204030204" pitchFamily="34" charset="0"/>
              </a:rPr>
              <a:t>.</a:t>
            </a:r>
          </a:p>
          <a:p>
            <a:endParaRPr lang="el-G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Antigoni\Τα έγγραφά μου\Οι εικόνες μου\φοτό κοτόπουλα-παραμυθάς\DSCI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Antigoni\Τα έγγραφά μου\Οι εικόνες μου\φοτό κοτόπουλα-παραμυθάς\DSCI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25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Antigoni\Τα έγγραφά μου\Οι εικόνες μου\φοτό κοτόπουλα-παραμυθάς\DSCI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Antigoni\Τα έγγραφά μου\Οι εικόνες μου\φοτό κοτόπουλα-παραμυθάς\DSCI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ntigoni\Τα έγγραφά μου\Οι εικόνες μου\φοτό κοτόπουλα-παραμυθάς\DSCI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431482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Antigoni\Τα έγγραφά μου\Οι εικόνες μου\φοτό κοτόπουλα-παραμυθάς\DSCI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zoom/>
  </p:transition>
</p:sld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Δίχρωμος συνδυασμός">
  <a:themeElements>
    <a:clrScheme name="Δίχρωμος συνδυασμός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Δίχρωμος συνδυασμός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Δίχρωμος συνδυασμός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ίχρωμος συνδυασμός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Δίχρωμος συνδυασμός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Δίχρωμος συνδυασμός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ίχρωμος συνδυασμός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Δίχρωμος συνδυασμός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Δίχρωμος συνδυασμός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Designs\Δίχρωμος συνδυασμός.pot</Template>
  <TotalTime>76</TotalTime>
  <Words>296</Words>
  <Application>Microsoft Office PowerPoint</Application>
  <PresentationFormat>On-screen Show (4:3)</PresentationFormat>
  <Paragraphs>40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Times New Roman</vt:lpstr>
      <vt:lpstr>Tahoma</vt:lpstr>
      <vt:lpstr>Wingdings</vt:lpstr>
      <vt:lpstr>Δίχρωμος συνδυασμός</vt:lpstr>
      <vt:lpstr>Inkwell</vt:lpstr>
      <vt:lpstr>1_Inkwell</vt:lpstr>
      <vt:lpstr>Εισαγωγή στο Κουκλοθέατρο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Antigoni</dc:creator>
  <cp:lastModifiedBy>Viklo</cp:lastModifiedBy>
  <cp:revision>3</cp:revision>
  <cp:lastPrinted>1601-01-01T00:00:00Z</cp:lastPrinted>
  <dcterms:created xsi:type="dcterms:W3CDTF">2004-06-20T18:22:52Z</dcterms:created>
  <dcterms:modified xsi:type="dcterms:W3CDTF">2015-10-07T09:24:40Z</dcterms:modified>
</cp:coreProperties>
</file>