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sldIdLst>
    <p:sldId id="359" r:id="rId3"/>
    <p:sldId id="366" r:id="rId4"/>
    <p:sldId id="367" r:id="rId5"/>
    <p:sldId id="368" r:id="rId6"/>
    <p:sldId id="371" r:id="rId7"/>
    <p:sldId id="372" r:id="rId8"/>
    <p:sldId id="373" r:id="rId9"/>
    <p:sldId id="360" r:id="rId10"/>
    <p:sldId id="361" r:id="rId11"/>
    <p:sldId id="362" r:id="rId12"/>
    <p:sldId id="363" r:id="rId13"/>
    <p:sldId id="374" r:id="rId14"/>
    <p:sldId id="364" r:id="rId15"/>
  </p:sldIdLst>
  <p:sldSz cx="9144000" cy="6858000" type="screen4x3"/>
  <p:notesSz cx="6858000" cy="9144000"/>
  <p:custDataLst>
    <p:tags r:id="rId1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68"/>
            <p14:sldId id="371"/>
            <p14:sldId id="372"/>
            <p14:sldId id="373"/>
            <p14:sldId id="360"/>
            <p14:sldId id="361"/>
            <p14:sldId id="362"/>
            <p14:sldId id="363"/>
            <p14:sldId id="374"/>
            <p14:sldId id="36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11</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6" name="Picture 5"/>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6" name="Picture 5"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7" name="Picture 6"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9" name="Picture 8"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5" name="Picture 4"/>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8" name="Picture 7"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7" name="Picture 6"/>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opencourses.uoa.gr/courses/ECD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9.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4.5: </a:t>
            </a:r>
            <a:r>
              <a:rPr lang="el-GR" sz="2800" dirty="0" smtClean="0">
                <a:latin typeface="+mj-lt"/>
                <a:ea typeface="+mj-ea"/>
                <a:cs typeface="+mj-cs"/>
              </a:rPr>
              <a:t>Φωτογραφία και Εικονογραφημένο </a:t>
            </a:r>
            <a:r>
              <a:rPr lang="el-GR" sz="2800" dirty="0">
                <a:latin typeface="+mj-lt"/>
                <a:ea typeface="+mj-ea"/>
                <a:cs typeface="+mj-cs"/>
              </a:rPr>
              <a:t>Β</a:t>
            </a:r>
            <a:r>
              <a:rPr lang="el-GR" sz="2800" dirty="0" smtClean="0">
                <a:latin typeface="+mj-lt"/>
                <a:ea typeface="+mj-ea"/>
                <a:cs typeface="+mj-cs"/>
              </a:rPr>
              <a:t>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err="1"/>
              <a:t>Σταματίνα</a:t>
            </a:r>
            <a:r>
              <a:rPr lang="el-GR" sz="2000" dirty="0"/>
              <a:t> Σπύρου</a:t>
            </a:r>
            <a:r>
              <a:rPr lang="en-US" sz="2000" dirty="0" smtClean="0"/>
              <a:t>,</a:t>
            </a:r>
            <a:r>
              <a:rPr lang="el-GR" sz="2000" dirty="0" smtClean="0"/>
              <a:t> Τρισεύγενη-Χριστίνα </a:t>
            </a:r>
            <a:r>
              <a:rPr lang="el-GR" sz="2000" dirty="0" err="1" smtClean="0"/>
              <a:t>Φίκα</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Φωτογραφία </a:t>
            </a:r>
            <a:r>
              <a:rPr lang="el-GR" sz="2000" dirty="0"/>
              <a:t>και </a:t>
            </a:r>
            <a:r>
              <a:rPr lang="el-GR" sz="2000" dirty="0" smtClean="0"/>
              <a:t>Εικονογραφημένο Βιβλίο. Σελιδοδείκτες.».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3241839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rm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err="1"/>
              <a:t>Σταματίνα</a:t>
            </a:r>
            <a:r>
              <a:rPr lang="el-GR" sz="2400" dirty="0"/>
              <a:t> </a:t>
            </a:r>
            <a:r>
              <a:rPr lang="el-GR" sz="2400" dirty="0" smtClean="0"/>
              <a:t>Σπύρου</a:t>
            </a:r>
            <a:r>
              <a:rPr lang="en-US" sz="2400" dirty="0" smtClean="0"/>
              <a:t>,</a:t>
            </a:r>
            <a:endParaRPr lang="el-GR" sz="2400" dirty="0"/>
          </a:p>
          <a:p>
            <a:pPr marL="0" indent="0">
              <a:spcBef>
                <a:spcPts val="0"/>
              </a:spcBef>
              <a:buNone/>
            </a:pPr>
            <a:r>
              <a:rPr lang="el-GR" sz="2400" dirty="0"/>
              <a:t>Τρισεύγενη-Χριστίνα </a:t>
            </a:r>
            <a:r>
              <a:rPr lang="el-GR" sz="2400" dirty="0" err="1" smtClean="0"/>
              <a:t>Φίκα</a:t>
            </a:r>
            <a:r>
              <a:rPr lang="el-GR" sz="2400" dirty="0" smtClean="0"/>
              <a:t>.</a:t>
            </a:r>
            <a:endParaRPr lang="en-US" sz="2400" dirty="0" smtClean="0"/>
          </a:p>
          <a:p>
            <a:pPr marL="0" indent="0">
              <a:spcBef>
                <a:spcPts val="1800"/>
              </a:spcBef>
              <a:spcAft>
                <a:spcPts val="600"/>
              </a:spcAft>
              <a:buNone/>
            </a:pPr>
            <a:r>
              <a:rPr lang="el-GR" sz="2400" b="1" dirty="0" smtClean="0"/>
              <a:t>Θέμα: </a:t>
            </a:r>
            <a:r>
              <a:rPr lang="el-GR" sz="2400" dirty="0" smtClean="0"/>
              <a:t>Σελιδοδείκτες</a:t>
            </a:r>
            <a:r>
              <a:rPr lang="en-US" sz="2400" dirty="0" smtClean="0"/>
              <a:t>.</a:t>
            </a:r>
          </a:p>
        </p:txBody>
      </p:sp>
      <p:pic>
        <p:nvPicPr>
          <p:cNvPr id="2050" name="Picture 2" descr="Σελιδοδείκτη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6056" y="1628800"/>
            <a:ext cx="2922172" cy="419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Εισαγωγή</a:t>
            </a:r>
            <a:endParaRPr lang="en-GB" dirty="0"/>
          </a:p>
        </p:txBody>
      </p:sp>
      <p:sp>
        <p:nvSpPr>
          <p:cNvPr id="3" name="Θέση περιεχομένου 2"/>
          <p:cNvSpPr>
            <a:spLocks noGrp="1"/>
          </p:cNvSpPr>
          <p:nvPr>
            <p:ph idx="1"/>
          </p:nvPr>
        </p:nvSpPr>
        <p:spPr/>
        <p:txBody>
          <a:bodyPr>
            <a:normAutofit/>
          </a:bodyPr>
          <a:lstStyle/>
          <a:p>
            <a:pPr marL="0" indent="0">
              <a:buNone/>
            </a:pPr>
            <a:r>
              <a:rPr lang="el-GR" dirty="0"/>
              <a:t>Ανακαλύψαμε στο διαδίκτυο σελιδοδείκτες που έχουν γίνει με φωτογραφίες. Αποφασίσαμε να κάνουμε τους δικούς μας για να τους χαρίσουμε στη γιορτή της μητέρας στη μαμά μας μέσα σε ένα βιβλίο της δανειστικής βιβλιοθήκης. Με αυτόν τον τρόπο εμπλέκουμε την οικογένεια στο </a:t>
            </a:r>
            <a:r>
              <a:rPr lang="el-GR" dirty="0" err="1"/>
              <a:t>φιλαναγνωστικό</a:t>
            </a:r>
            <a:r>
              <a:rPr lang="el-GR" dirty="0"/>
              <a:t> πρόγραμμα του σχολείου. </a:t>
            </a:r>
            <a:endParaRPr lang="en-GB" dirty="0"/>
          </a:p>
        </p:txBody>
      </p:sp>
    </p:spTree>
    <p:custDataLst>
      <p:tags r:id="rId1"/>
    </p:custDataLst>
    <p:extLst>
      <p:ext uri="{BB962C8B-B14F-4D97-AF65-F5344CB8AC3E}">
        <p14:creationId xmlns:p14="http://schemas.microsoft.com/office/powerpoint/2010/main" val="300162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Κατασκευή σελιδοδεικτών</a:t>
            </a:r>
            <a:endParaRPr lang="en-GB" dirty="0"/>
          </a:p>
        </p:txBody>
      </p:sp>
      <p:sp>
        <p:nvSpPr>
          <p:cNvPr id="5" name="Θέση περιεχομένου 4"/>
          <p:cNvSpPr>
            <a:spLocks noGrp="1"/>
          </p:cNvSpPr>
          <p:nvPr>
            <p:ph sz="half" idx="1"/>
          </p:nvPr>
        </p:nvSpPr>
        <p:spPr>
          <a:xfrm>
            <a:off x="457200" y="1600200"/>
            <a:ext cx="3538736" cy="4525963"/>
          </a:xfrm>
        </p:spPr>
        <p:txBody>
          <a:bodyPr/>
          <a:lstStyle/>
          <a:p>
            <a:pPr marL="0" indent="0">
              <a:buNone/>
            </a:pPr>
            <a:r>
              <a:rPr lang="el-GR" altLang="en-US" dirty="0"/>
              <a:t>Βγάλαμε φωτογραφίες στη στάση που ήθελε ο καθένας μας. </a:t>
            </a:r>
            <a:endParaRPr lang="en-GB" dirty="0"/>
          </a:p>
        </p:txBody>
      </p:sp>
      <p:pic>
        <p:nvPicPr>
          <p:cNvPr id="10" name="Θέση περιεχομένου 9" descr="βγάζοντας φωτογραφίες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52577" y="1772816"/>
            <a:ext cx="4430032" cy="4248472"/>
          </a:xfrm>
        </p:spPr>
      </p:pic>
    </p:spTree>
    <p:custDataLst>
      <p:tags r:id="rId1"/>
    </p:custDataLst>
    <p:extLst>
      <p:ext uri="{BB962C8B-B14F-4D97-AF65-F5344CB8AC3E}">
        <p14:creationId xmlns:p14="http://schemas.microsoft.com/office/powerpoint/2010/main" val="221367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Κατασκευή </a:t>
            </a:r>
            <a:r>
              <a:rPr lang="el-GR" dirty="0" smtClean="0"/>
              <a:t>σελιδοδεικτών (1/3)</a:t>
            </a:r>
            <a:endParaRPr lang="en-GB" dirty="0"/>
          </a:p>
        </p:txBody>
      </p:sp>
      <p:sp>
        <p:nvSpPr>
          <p:cNvPr id="4" name="Θέση περιεχομένου 3"/>
          <p:cNvSpPr>
            <a:spLocks noGrp="1"/>
          </p:cNvSpPr>
          <p:nvPr>
            <p:ph sz="half" idx="2"/>
          </p:nvPr>
        </p:nvSpPr>
        <p:spPr>
          <a:xfrm>
            <a:off x="4648200" y="1772816"/>
            <a:ext cx="4038600" cy="4353347"/>
          </a:xfrm>
        </p:spPr>
        <p:txBody>
          <a:bodyPr/>
          <a:lstStyle/>
          <a:p>
            <a:pPr marL="0" indent="0">
              <a:buNone/>
            </a:pPr>
            <a:r>
              <a:rPr lang="el-GR" altLang="en-US" dirty="0"/>
              <a:t>Εκτυπώσαμε τις φωτογραφίες. </a:t>
            </a:r>
            <a:endParaRPr lang="en-US" altLang="en-US" dirty="0"/>
          </a:p>
          <a:p>
            <a:endParaRPr lang="en-GB" dirty="0"/>
          </a:p>
        </p:txBody>
      </p:sp>
      <p:pic>
        <p:nvPicPr>
          <p:cNvPr id="5" name="Content Placeholder 4" descr="Εκτυπωμένες φωτογραφίες"/>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3815542" cy="38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23404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Κατασκευή σελιδοδεικτών </a:t>
            </a:r>
            <a:r>
              <a:rPr lang="el-GR" dirty="0" smtClean="0"/>
              <a:t>(2/3</a:t>
            </a:r>
            <a:r>
              <a:rPr lang="el-GR" dirty="0"/>
              <a:t>)</a:t>
            </a:r>
            <a:endParaRPr lang="en-GB" dirty="0"/>
          </a:p>
        </p:txBody>
      </p:sp>
      <p:sp>
        <p:nvSpPr>
          <p:cNvPr id="4" name="Θέση περιεχομένου 3"/>
          <p:cNvSpPr>
            <a:spLocks noGrp="1"/>
          </p:cNvSpPr>
          <p:nvPr>
            <p:ph sz="half" idx="2"/>
          </p:nvPr>
        </p:nvSpPr>
        <p:spPr>
          <a:xfrm>
            <a:off x="4427984" y="1700808"/>
            <a:ext cx="4258816" cy="4425355"/>
          </a:xfrm>
        </p:spPr>
        <p:txBody>
          <a:bodyPr/>
          <a:lstStyle/>
          <a:p>
            <a:pPr marL="0" indent="0">
              <a:buNone/>
            </a:pPr>
            <a:r>
              <a:rPr lang="el-GR" altLang="en-US" dirty="0"/>
              <a:t>Τις πλαστικοποιήσαμε.</a:t>
            </a:r>
            <a:endParaRPr lang="en-GB" dirty="0"/>
          </a:p>
        </p:txBody>
      </p:sp>
      <p:pic>
        <p:nvPicPr>
          <p:cNvPr id="8" name="Θέση περιεχομένου 7" descr="Πλαστικοποιημένες φωτογραφίες"/>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8284" y="1738725"/>
            <a:ext cx="3456432" cy="4248912"/>
          </a:xfrm>
        </p:spPr>
      </p:pic>
    </p:spTree>
    <p:custDataLst>
      <p:tags r:id="rId1"/>
    </p:custDataLst>
    <p:extLst>
      <p:ext uri="{BB962C8B-B14F-4D97-AF65-F5344CB8AC3E}">
        <p14:creationId xmlns:p14="http://schemas.microsoft.com/office/powerpoint/2010/main" val="116848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Κατασκευή σελιδοδεικτών </a:t>
            </a:r>
            <a:r>
              <a:rPr lang="el-GR" dirty="0" smtClean="0"/>
              <a:t>(3/3</a:t>
            </a:r>
            <a:r>
              <a:rPr lang="el-GR" dirty="0"/>
              <a:t>)</a:t>
            </a:r>
            <a:endParaRPr lang="en-GB" dirty="0"/>
          </a:p>
        </p:txBody>
      </p:sp>
      <p:sp>
        <p:nvSpPr>
          <p:cNvPr id="3" name="Θέση περιεχομένου 2"/>
          <p:cNvSpPr>
            <a:spLocks noGrp="1"/>
          </p:cNvSpPr>
          <p:nvPr>
            <p:ph sz="half" idx="1"/>
          </p:nvPr>
        </p:nvSpPr>
        <p:spPr>
          <a:xfrm>
            <a:off x="457200" y="1600200"/>
            <a:ext cx="3106688" cy="3268960"/>
          </a:xfrm>
        </p:spPr>
        <p:txBody>
          <a:bodyPr>
            <a:noAutofit/>
          </a:bodyPr>
          <a:lstStyle/>
          <a:p>
            <a:pPr marL="0" indent="0">
              <a:buNone/>
            </a:pPr>
            <a:r>
              <a:rPr lang="el-GR" altLang="en-US" dirty="0"/>
              <a:t>Ανοίξαμε μια τρύπα. Περάσαμε μια κορδέλα και τη στολίσαμε με χάντρες και κορδονάκια. </a:t>
            </a:r>
            <a:endParaRPr lang="en-GB" dirty="0"/>
          </a:p>
        </p:txBody>
      </p:sp>
      <p:pic>
        <p:nvPicPr>
          <p:cNvPr id="1026" name="Picture 2" descr="Σελιδοδείκτε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06947" y="1628800"/>
            <a:ext cx="497566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5438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 name="ZHAW.ACCESSIBILITYADDIN.CHECKTIMEDATE" val="10/29/2015 1:21:43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B631E24-85CD-43DD-AAAE-4A2082B7CB5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2523</TotalTime>
  <Words>423</Words>
  <Application>Microsoft Office PowerPoint</Application>
  <PresentationFormat>On-screen Show (4:3)</PresentationFormat>
  <Paragraphs>53</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Θέμα του Office</vt:lpstr>
      <vt:lpstr>Το Εικονογραφημένο Βιβλίο στην Προσχολική Εκπαίδευση</vt:lpstr>
      <vt:lpstr>Διδακτική Πρακτική</vt:lpstr>
      <vt:lpstr>Εισαγωγή</vt:lpstr>
      <vt:lpstr>Κατασκευή σελιδοδεικτών</vt:lpstr>
      <vt:lpstr>Κατασκευή σελιδοδεικτών (1/3)</vt:lpstr>
      <vt:lpstr>Κατασκευή σελιδοδεικτών (2/3)</vt:lpstr>
      <vt:lpstr>Κατασκευή σελιδοδεικτών (3/3)</vt:lpstr>
      <vt:lpstr>Χρηματοδότηση</vt:lpstr>
      <vt:lpstr>Σημειώματα</vt:lpstr>
      <vt:lpstr>Σημείωμα Ιστορικού Εκδόσεων Έργου</vt:lpstr>
      <vt:lpstr>Σημείωμα Αναφοράς</vt:lpstr>
      <vt:lpstr>Διατήρηση Σημειωμάτων</vt:lpstr>
      <vt:lpstr>Σημείωμα Αδειοδότησης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Σελιδοδείκτες.</dc:title>
  <dc:subject>Το Εικονογραφημένο Βιβλίο στην Προσχολική Εκπαίδευση</dc:subject>
  <dc:creator> Αγγελική Γιαννικοπούλου</dc:creator>
  <cp:lastModifiedBy>Smaragda Papadopoulou</cp:lastModifiedBy>
  <cp:revision>288</cp:revision>
  <dcterms:created xsi:type="dcterms:W3CDTF">2012-09-06T09:03:05Z</dcterms:created>
  <dcterms:modified xsi:type="dcterms:W3CDTF">2015-10-28T23:29:17Z</dcterms:modified>
  <cp:category> Φωτογραφία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