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5"/>
  </p:notesMasterIdLst>
  <p:sldIdLst>
    <p:sldId id="331" r:id="rId3"/>
    <p:sldId id="308" r:id="rId4"/>
    <p:sldId id="335" r:id="rId5"/>
    <p:sldId id="336" r:id="rId6"/>
    <p:sldId id="338" r:id="rId7"/>
    <p:sldId id="290" r:id="rId8"/>
    <p:sldId id="295" r:id="rId9"/>
    <p:sldId id="299" r:id="rId10"/>
    <p:sldId id="332" r:id="rId11"/>
    <p:sldId id="333" r:id="rId12"/>
    <p:sldId id="334" r:id="rId13"/>
    <p:sldId id="293" r:id="rId14"/>
  </p:sldIdLst>
  <p:sldSz cx="9144000" cy="6858000" type="screen4x3"/>
  <p:notesSz cx="6858000" cy="9144000"/>
  <p:custDataLst>
    <p:tags r:id="rId1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08"/>
            <p14:sldId id="335"/>
            <p14:sldId id="336"/>
            <p14:sldId id="338"/>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9</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10</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11</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Η Υλικότητα του Βιβλίου</a:t>
            </a:r>
          </a:p>
        </p:txBody>
      </p:sp>
      <p:pic>
        <p:nvPicPr>
          <p:cNvPr id="9" name="Picture 8"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Υλικότητα του Βιβλίου</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Η Υλικότητα του Βιβλίου</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8.png"/><Relationship Id="rId4" Type="http://schemas.openxmlformats.org/officeDocument/2006/relationships/hyperlink" Target="%5b1%5d%20http:/creativecommons.org/licenses/by-nc-sa/4.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e.phaidon.com/store/childrens-books/the-game-of-finger-worms-978071486071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reativecommons.org/licenses/by-nc-sa/2.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3.2:</a:t>
            </a:r>
            <a:r>
              <a:rPr lang="en-US" sz="2800" dirty="0">
                <a:solidFill>
                  <a:srgbClr val="5075BC"/>
                </a:solidFill>
                <a:latin typeface="+mj-lt"/>
                <a:ea typeface="+mj-ea"/>
                <a:cs typeface="+mj-cs"/>
              </a:rPr>
              <a:t> </a:t>
            </a:r>
            <a:r>
              <a:rPr lang="el-GR" sz="2800" dirty="0" smtClean="0"/>
              <a:t>Υλικότητα Βιβλίου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pPr marL="0" indent="0">
              <a:buNone/>
            </a:pPr>
            <a:r>
              <a:rPr lang="el-GR" sz="2000" dirty="0"/>
              <a:t>Εικόνα 1, </a:t>
            </a:r>
            <a:r>
              <a:rPr lang="el-GR" sz="2000" dirty="0" smtClean="0"/>
              <a:t>2: </a:t>
            </a:r>
            <a:r>
              <a:rPr lang="el-GR" sz="2000" dirty="0"/>
              <a:t>Εξώφυλλο και ενδεικτικές σελίδες του </a:t>
            </a:r>
            <a:r>
              <a:rPr lang="el-GR" sz="2000" dirty="0" smtClean="0"/>
              <a:t>βιβλίου</a:t>
            </a:r>
            <a:r>
              <a:rPr lang="en-US" sz="2000" dirty="0" smtClean="0"/>
              <a:t> “</a:t>
            </a:r>
            <a:r>
              <a:rPr lang="en-US" sz="2000" dirty="0" smtClean="0">
                <a:hlinkClick r:id="rId3"/>
              </a:rPr>
              <a:t>The </a:t>
            </a:r>
            <a:r>
              <a:rPr lang="en-US" sz="2000" dirty="0">
                <a:hlinkClick r:id="rId3"/>
              </a:rPr>
              <a:t>Game of Finger </a:t>
            </a:r>
            <a:r>
              <a:rPr lang="en-US" sz="2000" dirty="0" smtClean="0">
                <a:hlinkClick r:id="rId3"/>
              </a:rPr>
              <a:t>Worms</a:t>
            </a:r>
            <a:r>
              <a:rPr lang="en-US" sz="2000" dirty="0" smtClean="0"/>
              <a:t>”, </a:t>
            </a:r>
            <a:r>
              <a:rPr lang="en-US" sz="2000" dirty="0" err="1"/>
              <a:t>Phaidon</a:t>
            </a:r>
            <a:r>
              <a:rPr lang="en-US" sz="2000" dirty="0"/>
              <a:t> Editions</a:t>
            </a:r>
            <a:r>
              <a:rPr lang="el-GR" sz="2000" dirty="0"/>
              <a:t>, </a:t>
            </a:r>
            <a:r>
              <a:rPr lang="en-GB" sz="2000" dirty="0"/>
              <a:t>2011</a:t>
            </a:r>
            <a:r>
              <a:rPr lang="el-GR" sz="2000" dirty="0" smtClean="0"/>
              <a:t>.</a:t>
            </a:r>
            <a:endParaRPr lang="en-US" sz="2000" dirty="0" smtClean="0"/>
          </a:p>
          <a:p>
            <a:pPr marL="0" indent="0">
              <a:buNone/>
            </a:pPr>
            <a:r>
              <a:rPr lang="el-GR" altLang="en-US" sz="2000" dirty="0" smtClean="0"/>
              <a:t>Εικόνα 3: </a:t>
            </a:r>
            <a:r>
              <a:rPr lang="el-GR" altLang="en-US" sz="2000" dirty="0" err="1" smtClean="0"/>
              <a:t>Δακτυλο</a:t>
            </a:r>
            <a:r>
              <a:rPr lang="el-GR" altLang="en-US" sz="2000" dirty="0" smtClean="0"/>
              <a:t>-ήρωες, </a:t>
            </a:r>
            <a:r>
              <a:rPr lang="en-GB" altLang="en-US" sz="2000" dirty="0"/>
              <a:t>Copyright Gary </a:t>
            </a:r>
            <a:r>
              <a:rPr lang="en-GB" altLang="en-US" sz="2000" dirty="0" err="1"/>
              <a:t>Leeming</a:t>
            </a:r>
            <a:r>
              <a:rPr lang="en-GB" altLang="en-US" sz="2000" dirty="0"/>
              <a:t>, </a:t>
            </a:r>
            <a:r>
              <a:rPr lang="en-GB" altLang="en-US" sz="2000" dirty="0" smtClean="0">
                <a:hlinkClick r:id="rId4"/>
              </a:rPr>
              <a:t>Creative Commons Attribution-</a:t>
            </a:r>
            <a:r>
              <a:rPr lang="en-GB" altLang="en-US" sz="2000" dirty="0" err="1" smtClean="0">
                <a:hlinkClick r:id="rId4"/>
              </a:rPr>
              <a:t>NonCommercial</a:t>
            </a:r>
            <a:r>
              <a:rPr lang="en-GB" altLang="en-US" sz="2000" dirty="0" smtClean="0">
                <a:hlinkClick r:id="rId4"/>
              </a:rPr>
              <a:t>-</a:t>
            </a:r>
            <a:r>
              <a:rPr lang="en-GB" altLang="en-US" sz="2000" dirty="0" err="1" smtClean="0">
                <a:hlinkClick r:id="rId4"/>
              </a:rPr>
              <a:t>ShareAlike</a:t>
            </a:r>
            <a:r>
              <a:rPr lang="en-GB" altLang="en-US" sz="2000" dirty="0" smtClean="0">
                <a:hlinkClick r:id="rId4"/>
              </a:rPr>
              <a:t> </a:t>
            </a:r>
            <a:r>
              <a:rPr lang="en-GB" altLang="en-US" sz="2000" dirty="0">
                <a:hlinkClick r:id="rId4"/>
              </a:rPr>
              <a:t>2.0 </a:t>
            </a:r>
            <a:r>
              <a:rPr lang="en-GB" altLang="en-US" sz="2000" dirty="0" smtClean="0">
                <a:hlinkClick r:id="rId4"/>
              </a:rPr>
              <a:t>Generic</a:t>
            </a:r>
            <a:r>
              <a:rPr lang="en-GB" altLang="en-US" sz="2000" dirty="0" smtClean="0"/>
              <a:t>, Flickr.</a:t>
            </a:r>
            <a:endParaRPr lang="el-GR" sz="2000" dirty="0" smtClean="0"/>
          </a:p>
          <a:p>
            <a:pPr marL="0" indent="0">
              <a:buNone/>
            </a:pPr>
            <a:endParaRPr lang="el-GR" sz="2000" b="1"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546848" cy="4525963"/>
          </a:xfrm>
        </p:spPr>
        <p:txBody>
          <a:bodyPr>
            <a:noAutofit/>
          </a:bodyPr>
          <a:lstStyle/>
          <a:p>
            <a:pPr marL="0" indent="0">
              <a:buNone/>
            </a:pPr>
            <a:r>
              <a:rPr lang="el-GR" sz="2400" b="1" dirty="0" smtClean="0"/>
              <a:t>Διδακτική πρακτική</a:t>
            </a:r>
            <a:r>
              <a:rPr lang="en-GB" sz="2400" dirty="0" smtClean="0"/>
              <a:t>:</a:t>
            </a:r>
            <a:r>
              <a:rPr lang="el-GR" sz="2400" dirty="0"/>
              <a:t/>
            </a:r>
            <a:br>
              <a:rPr lang="el-GR" sz="2400" dirty="0"/>
            </a:br>
            <a:r>
              <a:rPr lang="el-GR" sz="2400" dirty="0" err="1"/>
              <a:t>Σταματίνα</a:t>
            </a:r>
            <a:r>
              <a:rPr lang="el-GR" sz="2400" dirty="0"/>
              <a:t> </a:t>
            </a:r>
            <a:r>
              <a:rPr lang="el-GR" sz="2400" dirty="0" smtClean="0"/>
              <a:t>Σπύρου, </a:t>
            </a:r>
          </a:p>
          <a:p>
            <a:pPr marL="0" indent="0">
              <a:spcBef>
                <a:spcPts val="0"/>
              </a:spcBef>
              <a:buNone/>
            </a:pPr>
            <a:r>
              <a:rPr lang="el-GR" sz="2400" dirty="0" smtClean="0"/>
              <a:t>Τρισεύγενη-Χριστίνα </a:t>
            </a:r>
            <a:r>
              <a:rPr lang="el-GR" sz="2400" dirty="0" err="1" smtClean="0"/>
              <a:t>Φίκα</a:t>
            </a:r>
            <a:r>
              <a:rPr lang="en-GB" sz="2400" dirty="0" smtClean="0"/>
              <a:t>.</a:t>
            </a:r>
            <a:endParaRPr lang="el-GR" sz="2400" dirty="0"/>
          </a:p>
          <a:p>
            <a:pPr marL="0" indent="0">
              <a:spcBef>
                <a:spcPts val="1200"/>
              </a:spcBef>
              <a:buNone/>
            </a:pPr>
            <a:r>
              <a:rPr lang="el-GR" sz="2400" b="1" dirty="0" smtClean="0"/>
              <a:t>Βιβλίο</a:t>
            </a:r>
            <a:r>
              <a:rPr lang="el-GR" sz="2400" dirty="0" smtClean="0"/>
              <a:t>:</a:t>
            </a:r>
            <a:r>
              <a:rPr lang="en-GB" sz="2400" dirty="0" smtClean="0"/>
              <a:t> </a:t>
            </a:r>
            <a:r>
              <a:rPr lang="en-US" sz="2400" dirty="0" err="1"/>
              <a:t>Hervé</a:t>
            </a:r>
            <a:r>
              <a:rPr lang="en-US" sz="2400" dirty="0"/>
              <a:t> </a:t>
            </a:r>
            <a:r>
              <a:rPr lang="en-US" sz="2400" dirty="0" err="1"/>
              <a:t>Tullet</a:t>
            </a:r>
            <a:r>
              <a:rPr lang="el-GR" sz="2400" dirty="0" smtClean="0"/>
              <a:t>. </a:t>
            </a:r>
            <a:r>
              <a:rPr lang="en-US" sz="2400" b="1" dirty="0"/>
              <a:t>The Game of Finger </a:t>
            </a:r>
            <a:r>
              <a:rPr lang="en-US" sz="2400" b="1" dirty="0" smtClean="0"/>
              <a:t>Worms</a:t>
            </a:r>
            <a:r>
              <a:rPr lang="en-US" sz="2400" dirty="0" smtClean="0"/>
              <a:t>, </a:t>
            </a:r>
            <a:r>
              <a:rPr lang="en-US" sz="2400" dirty="0" err="1" smtClean="0"/>
              <a:t>Phaidon</a:t>
            </a:r>
            <a:r>
              <a:rPr lang="en-US" sz="2400" dirty="0" smtClean="0"/>
              <a:t> Editions</a:t>
            </a:r>
            <a:r>
              <a:rPr lang="el-GR" sz="2400" dirty="0" smtClean="0"/>
              <a:t>, </a:t>
            </a:r>
            <a:r>
              <a:rPr lang="en-GB" sz="2400" dirty="0" smtClean="0"/>
              <a:t>2011</a:t>
            </a:r>
            <a:r>
              <a:rPr lang="el-GR" sz="2400" dirty="0" smtClean="0"/>
              <a:t>.</a:t>
            </a:r>
            <a:endParaRPr lang="el-GR" sz="2400" dirty="0"/>
          </a:p>
        </p:txBody>
      </p:sp>
      <p:pic>
        <p:nvPicPr>
          <p:cNvPr id="8" name="Picture 2" descr="Εξώφυλλο του βιβλίου."/>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51085" y="1600200"/>
            <a:ext cx="323283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0" y="580526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a:xfrm>
            <a:off x="457200" y="1600200"/>
            <a:ext cx="3034680" cy="4525963"/>
          </a:xfrm>
        </p:spPr>
        <p:txBody>
          <a:bodyPr/>
          <a:lstStyle/>
          <a:p>
            <a:pPr marL="0" indent="0">
              <a:buNone/>
            </a:pPr>
            <a:r>
              <a:rPr lang="el-GR" dirty="0"/>
              <a:t>Διαβάσαμε το </a:t>
            </a:r>
            <a:r>
              <a:rPr lang="el-GR" dirty="0" smtClean="0"/>
              <a:t>βιβλίο «</a:t>
            </a:r>
            <a:r>
              <a:rPr lang="el-GR" dirty="0" err="1" smtClean="0"/>
              <a:t>The</a:t>
            </a:r>
            <a:r>
              <a:rPr lang="el-GR" dirty="0" smtClean="0"/>
              <a:t> </a:t>
            </a:r>
            <a:r>
              <a:rPr lang="el-GR" dirty="0" err="1"/>
              <a:t>game</a:t>
            </a:r>
            <a:r>
              <a:rPr lang="el-GR" dirty="0"/>
              <a:t> </a:t>
            </a:r>
            <a:r>
              <a:rPr lang="el-GR" dirty="0" err="1"/>
              <a:t>of</a:t>
            </a:r>
            <a:r>
              <a:rPr lang="el-GR" dirty="0"/>
              <a:t> </a:t>
            </a:r>
            <a:r>
              <a:rPr lang="el-GR" dirty="0" err="1"/>
              <a:t>finger</a:t>
            </a:r>
            <a:r>
              <a:rPr lang="el-GR" dirty="0"/>
              <a:t> </a:t>
            </a:r>
            <a:r>
              <a:rPr lang="el-GR" dirty="0" err="1" smtClean="0"/>
              <a:t>worms</a:t>
            </a:r>
            <a:r>
              <a:rPr lang="el-GR" dirty="0" smtClean="0"/>
              <a:t>». </a:t>
            </a:r>
            <a:r>
              <a:rPr lang="el-GR" dirty="0"/>
              <a:t>Πρωταγωνίστησαν τα δάχτυλά μας ‘μεταμφιεσμένα’ σε σκουλήκια. </a:t>
            </a:r>
          </a:p>
        </p:txBody>
      </p:sp>
      <p:pic>
        <p:nvPicPr>
          <p:cNvPr id="5" name="Content Placeholder 4" descr="Σελίδες του βιβλίου."/>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779912" y="1700808"/>
            <a:ext cx="490269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44408" y="5625244"/>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smtClean="0">
                <a:latin typeface="+mj-lt"/>
              </a:rPr>
              <a:t>2</a:t>
            </a:r>
            <a:r>
              <a:rPr lang="el-GR" b="1" dirty="0" smtClean="0">
                <a:latin typeface="+mj-lt"/>
              </a:rPr>
              <a:t>]</a:t>
            </a:r>
          </a:p>
        </p:txBody>
      </p:sp>
    </p:spTree>
    <p:custDataLst>
      <p:tags r:id="rId1"/>
    </p:custDataLst>
    <p:extLst>
      <p:ext uri="{BB962C8B-B14F-4D97-AF65-F5344CB8AC3E}">
        <p14:creationId xmlns:p14="http://schemas.microsoft.com/office/powerpoint/2010/main" val="1643074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dirty="0" err="1" smtClean="0"/>
              <a:t>Δακτυλο</a:t>
            </a:r>
            <a:r>
              <a:rPr lang="el-GR" altLang="en-US" dirty="0" smtClean="0"/>
              <a:t>-ήρωες (1/2)</a:t>
            </a:r>
            <a:endParaRPr lang="el-GR" dirty="0"/>
          </a:p>
        </p:txBody>
      </p:sp>
      <p:sp>
        <p:nvSpPr>
          <p:cNvPr id="3" name="Content Placeholder 2"/>
          <p:cNvSpPr>
            <a:spLocks noGrp="1"/>
          </p:cNvSpPr>
          <p:nvPr>
            <p:ph sz="half" idx="1"/>
          </p:nvPr>
        </p:nvSpPr>
        <p:spPr/>
        <p:txBody>
          <a:bodyPr/>
          <a:lstStyle/>
          <a:p>
            <a:pPr marL="0" indent="0">
              <a:buNone/>
            </a:pPr>
            <a:r>
              <a:rPr lang="el-GR" altLang="en-US" dirty="0"/>
              <a:t>Είδαμε </a:t>
            </a:r>
            <a:r>
              <a:rPr lang="el-GR" altLang="en-US" dirty="0" err="1"/>
              <a:t>δακτυλο</a:t>
            </a:r>
            <a:r>
              <a:rPr lang="el-GR" altLang="en-US" dirty="0"/>
              <a:t>-ήρωες που έχουν δημιουργήσει </a:t>
            </a:r>
            <a:r>
              <a:rPr lang="el-GR" altLang="en-US" dirty="0" smtClean="0"/>
              <a:t>άλλοι.</a:t>
            </a:r>
            <a:endParaRPr lang="el-GR" dirty="0"/>
          </a:p>
        </p:txBody>
      </p:sp>
      <p:pic>
        <p:nvPicPr>
          <p:cNvPr id="1029" name="Picture 5" descr="δακτυλο-ήρωες"/>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4008" y="1805595"/>
            <a:ext cx="4038600" cy="27035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42365" y="4509120"/>
            <a:ext cx="472173" cy="360040"/>
          </a:xfrm>
          <a:prstGeom prst="rect">
            <a:avLst/>
          </a:prstGeom>
        </p:spPr>
        <p:txBody>
          <a:bodyPr vert="horz" wrap="square" lIns="91440" tIns="45720" rIns="91440" bIns="45720" rtlCol="0" anchor="ctr">
            <a:noAutofit/>
          </a:bodyPr>
          <a:lstStyle/>
          <a:p>
            <a:r>
              <a:rPr lang="el-GR" b="1" dirty="0" smtClean="0">
                <a:latin typeface="+mj-lt"/>
              </a:rPr>
              <a:t>[</a:t>
            </a:r>
            <a:r>
              <a:rPr lang="en-US" b="1" dirty="0" smtClean="0">
                <a:latin typeface="+mj-lt"/>
              </a:rPr>
              <a:t>3</a:t>
            </a:r>
            <a:r>
              <a:rPr lang="el-GR" b="1" dirty="0" smtClean="0">
                <a:latin typeface="+mj-lt"/>
              </a:rPr>
              <a:t>]</a:t>
            </a:r>
          </a:p>
        </p:txBody>
      </p:sp>
    </p:spTree>
    <p:custDataLst>
      <p:tags r:id="rId1"/>
    </p:custDataLst>
    <p:extLst>
      <p:ext uri="{BB962C8B-B14F-4D97-AF65-F5344CB8AC3E}">
        <p14:creationId xmlns:p14="http://schemas.microsoft.com/office/powerpoint/2010/main" val="80150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Δακτυλοήρωες που έφτιαξαν τα παιδιά."/>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982" b="4982"/>
          <a:stretch>
            <a:fillRect/>
          </a:stretch>
        </p:blipFill>
        <p:spPr/>
      </p:pic>
      <p:sp>
        <p:nvSpPr>
          <p:cNvPr id="3" name="Content Placeholder 2"/>
          <p:cNvSpPr>
            <a:spLocks noGrp="1"/>
          </p:cNvSpPr>
          <p:nvPr>
            <p:ph type="body" sz="half" idx="2"/>
          </p:nvPr>
        </p:nvSpPr>
        <p:spPr/>
        <p:txBody>
          <a:bodyPr>
            <a:normAutofit/>
          </a:bodyPr>
          <a:lstStyle/>
          <a:p>
            <a:pPr marL="0" indent="0">
              <a:buNone/>
            </a:pPr>
            <a:r>
              <a:rPr lang="el-GR" altLang="en-US" sz="2400" dirty="0"/>
              <a:t>Φτιάξαμε και τους δικούς μας. </a:t>
            </a:r>
            <a:endParaRPr lang="el-GR" sz="2400" dirty="0"/>
          </a:p>
        </p:txBody>
      </p:sp>
      <p:sp>
        <p:nvSpPr>
          <p:cNvPr id="2" name="Title 1"/>
          <p:cNvSpPr>
            <a:spLocks noGrp="1"/>
          </p:cNvSpPr>
          <p:nvPr>
            <p:ph type="title"/>
          </p:nvPr>
        </p:nvSpPr>
        <p:spPr/>
        <p:txBody>
          <a:bodyPr/>
          <a:lstStyle/>
          <a:p>
            <a:r>
              <a:rPr lang="el-GR" altLang="en-US" dirty="0" err="1"/>
              <a:t>Δακτυλο</a:t>
            </a:r>
            <a:r>
              <a:rPr lang="el-GR" altLang="en-US" dirty="0"/>
              <a:t>-ήρωες </a:t>
            </a:r>
            <a:r>
              <a:rPr lang="el-GR" altLang="en-US" dirty="0" smtClean="0"/>
              <a:t>(2/2</a:t>
            </a:r>
            <a:r>
              <a:rPr lang="el-GR" altLang="en-US" dirty="0"/>
              <a:t>)</a:t>
            </a:r>
            <a:endParaRPr lang="el-GR" dirty="0"/>
          </a:p>
        </p:txBody>
      </p:sp>
    </p:spTree>
    <p:extLst>
      <p:ext uri="{BB962C8B-B14F-4D97-AF65-F5344CB8AC3E}">
        <p14:creationId xmlns:p14="http://schemas.microsoft.com/office/powerpoint/2010/main" val="277679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err="1"/>
              <a:t>Σταματίνα</a:t>
            </a:r>
            <a:r>
              <a:rPr lang="el-GR" sz="2000" dirty="0"/>
              <a:t> Σπύρου, </a:t>
            </a:r>
            <a:r>
              <a:rPr lang="el-GR" sz="2000" dirty="0" smtClean="0"/>
              <a:t>Τρισεύγενη-Χριστίνα </a:t>
            </a:r>
            <a:r>
              <a:rPr lang="el-GR" sz="2000" dirty="0" err="1" smtClean="0"/>
              <a:t>Φίκα</a:t>
            </a:r>
            <a:r>
              <a:rPr lang="el-GR" sz="2000" dirty="0" smtClean="0"/>
              <a:t>,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Υλικότητα Βιβλίου</a:t>
            </a:r>
            <a:r>
              <a:rPr lang="en-US" sz="2000" dirty="0" smtClean="0"/>
              <a:t>.</a:t>
            </a:r>
            <a:r>
              <a:rPr lang="en-GB" sz="2000" dirty="0"/>
              <a:t> The Game of Finger Worms</a:t>
            </a:r>
            <a:r>
              <a:rPr lang="el-GR" sz="2000" dirty="0" smtClean="0"/>
              <a:t>».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9/2015 12:51:41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8,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1029,8,"/>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7388F782-2958-4FB5-AF6A-DD0F9780683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2384</TotalTime>
  <Words>422</Words>
  <Application>Microsoft Office PowerPoint</Application>
  <PresentationFormat>On-screen Show (4:3)</PresentationFormat>
  <Paragraphs>56</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Θέμα του Office</vt:lpstr>
      <vt:lpstr>Το Εικονογραφημένο Βιβλίο στην Προσχολική Εκπαίδευση</vt:lpstr>
      <vt:lpstr>Διδακτική Πρακτική</vt:lpstr>
      <vt:lpstr>Ανάγνωση του βιβλίου</vt:lpstr>
      <vt:lpstr>Δακτυλο-ήρωες (1/2)</vt:lpstr>
      <vt:lpstr>Δακτυλο-ήρωες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Game of Finger Worms</dc:title>
  <dc:subject>Το Εικονογραφημένο Βιβλίο στην Προσχολική Εκπαίδευση</dc:subject>
  <dc:creator> Αγγελική Γιαννικοπούλου</dc:creator>
  <cp:lastModifiedBy>Smaragda Papadopoulou</cp:lastModifiedBy>
  <cp:revision>248</cp:revision>
  <dcterms:created xsi:type="dcterms:W3CDTF">2012-09-06T09:03:05Z</dcterms:created>
  <dcterms:modified xsi:type="dcterms:W3CDTF">2015-10-28T22:51:58Z</dcterms:modified>
  <cp:category>Υλικότητα Βιβλίου</cp:category>
</cp:coreProperties>
</file>