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31" r:id="rId3"/>
    <p:sldId id="308" r:id="rId4"/>
    <p:sldId id="335" r:id="rId5"/>
    <p:sldId id="336" r:id="rId6"/>
    <p:sldId id="337" r:id="rId7"/>
    <p:sldId id="339" r:id="rId8"/>
    <p:sldId id="338" r:id="rId9"/>
    <p:sldId id="340" r:id="rId10"/>
    <p:sldId id="290" r:id="rId11"/>
    <p:sldId id="295" r:id="rId12"/>
    <p:sldId id="299" r:id="rId13"/>
    <p:sldId id="332" r:id="rId14"/>
    <p:sldId id="333" r:id="rId15"/>
    <p:sldId id="334"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35"/>
            <p14:sldId id="336"/>
            <p14:sldId id="337"/>
            <p14:sldId id="339"/>
            <p14:sldId id="338"/>
            <p14:sldId id="340"/>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op.tate.org.uk/childrens-books/madame-sonia-delaunay/invt/1646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2016. </a:t>
            </a:r>
            <a:r>
              <a:rPr lang="el-GR" sz="2000" dirty="0"/>
              <a:t>Πηνελόπη </a:t>
            </a:r>
            <a:r>
              <a:rPr lang="el-GR" sz="2000" dirty="0" err="1"/>
              <a:t>Μαλλά</a:t>
            </a:r>
            <a:r>
              <a:rPr lang="el-GR" sz="2000" dirty="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Υλικότητα Βιβλίου. </a:t>
            </a:r>
            <a:r>
              <a:rPr lang="en-US" sz="2000" dirty="0" smtClean="0"/>
              <a:t>Madame </a:t>
            </a:r>
            <a:r>
              <a:rPr lang="en-US" sz="2000" dirty="0"/>
              <a:t>Sonia Delaunay: A Pop-Up Book</a:t>
            </a:r>
            <a:r>
              <a:rPr lang="el-GR" sz="2000" dirty="0" smtClean="0"/>
              <a:t>». </a:t>
            </a:r>
            <a:r>
              <a:rPr lang="el-GR" sz="2000" dirty="0"/>
              <a:t>Έκδοση: </a:t>
            </a:r>
            <a:r>
              <a:rPr lang="el-GR" sz="2000" dirty="0" smtClean="0"/>
              <a:t>1.0</a:t>
            </a:r>
            <a:r>
              <a:rPr lang="el-GR" sz="2000" dirty="0"/>
              <a:t>. </a:t>
            </a:r>
            <a:r>
              <a:rPr lang="el-GR" sz="2000"/>
              <a:t>Αθήνα </a:t>
            </a:r>
            <a:r>
              <a:rPr lang="el-GR" sz="2000" smtClean="0"/>
              <a:t>2016.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4: Εξώφυλλο και ενδεικτικές σελίδες του βιβλίου</a:t>
            </a:r>
            <a:r>
              <a:rPr lang="en-US" sz="2000" dirty="0"/>
              <a:t> </a:t>
            </a:r>
            <a:r>
              <a:rPr lang="en-US" sz="2000" dirty="0" smtClean="0"/>
              <a:t>“</a:t>
            </a:r>
            <a:r>
              <a:rPr lang="en-US" sz="2000" dirty="0" smtClean="0">
                <a:hlinkClick r:id="rId3"/>
              </a:rPr>
              <a:t>Madame </a:t>
            </a:r>
            <a:r>
              <a:rPr lang="en-US" sz="2000" dirty="0">
                <a:hlinkClick r:id="rId3"/>
              </a:rPr>
              <a:t>Sonia Delaunay: A Pop-Up </a:t>
            </a:r>
            <a:r>
              <a:rPr lang="en-US" sz="2000" dirty="0" smtClean="0">
                <a:hlinkClick r:id="rId3"/>
              </a:rPr>
              <a:t>Book</a:t>
            </a:r>
            <a:r>
              <a:rPr lang="en-US" sz="2000" dirty="0" smtClean="0"/>
              <a:t>”, </a:t>
            </a:r>
            <a:r>
              <a:rPr lang="en-US" sz="2000" dirty="0"/>
              <a:t>Tate, 2015</a:t>
            </a:r>
            <a:r>
              <a:rPr lang="en-US" sz="2000" dirty="0" smtClean="0"/>
              <a:t>.</a:t>
            </a: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a:t>
            </a:r>
            <a:r>
              <a:rPr lang="el-GR" altLang="en-US" dirty="0" smtClean="0"/>
              <a:t>Πρακτική</a:t>
            </a:r>
            <a:endParaRPr lang="en-GB" dirty="0"/>
          </a:p>
        </p:txBody>
      </p:sp>
      <p:pic>
        <p:nvPicPr>
          <p:cNvPr id="1028" name="Picture 4" descr="Εξώφυλλο"/>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5004048" y="1700808"/>
            <a:ext cx="3519862" cy="4284476"/>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περιεχομένου 6"/>
          <p:cNvSpPr>
            <a:spLocks noGrp="1"/>
          </p:cNvSpPr>
          <p:nvPr>
            <p:ph sz="half" idx="1"/>
          </p:nvPr>
        </p:nvSpPr>
        <p:spPr>
          <a:xfrm>
            <a:off x="457200" y="1600200"/>
            <a:ext cx="4546848"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l-GR" sz="2400" dirty="0"/>
              <a:t>Πηνελόπη </a:t>
            </a:r>
            <a:r>
              <a:rPr lang="el-GR" sz="2400" dirty="0" err="1"/>
              <a:t>Μαλλά</a:t>
            </a:r>
            <a:r>
              <a:rPr lang="en-GB" sz="2400" dirty="0" smtClean="0"/>
              <a:t>.</a:t>
            </a:r>
            <a:endParaRPr lang="el-GR" sz="2400" dirty="0"/>
          </a:p>
          <a:p>
            <a:pPr marL="0" indent="0">
              <a:spcBef>
                <a:spcPts val="1200"/>
              </a:spcBef>
              <a:buNone/>
            </a:pPr>
            <a:r>
              <a:rPr lang="el-GR" sz="2400" b="1" dirty="0" smtClean="0"/>
              <a:t>Βιβλίο</a:t>
            </a:r>
            <a:r>
              <a:rPr lang="el-GR" sz="2400" dirty="0" smtClean="0"/>
              <a:t>:</a:t>
            </a:r>
            <a:r>
              <a:rPr lang="en-GB" sz="2400" dirty="0" smtClean="0"/>
              <a:t> </a:t>
            </a:r>
            <a:r>
              <a:rPr lang="en-US" sz="2400" dirty="0"/>
              <a:t>Gérard Lo </a:t>
            </a:r>
            <a:r>
              <a:rPr lang="en-US" sz="2400" dirty="0" smtClean="0"/>
              <a:t>Monaco</a:t>
            </a:r>
            <a:r>
              <a:rPr lang="en-GB" sz="2400" dirty="0" smtClean="0"/>
              <a:t>, </a:t>
            </a:r>
            <a:r>
              <a:rPr lang="en-US" sz="2400" b="1" dirty="0" smtClean="0"/>
              <a:t>Madame </a:t>
            </a:r>
            <a:r>
              <a:rPr lang="en-US" sz="2400" b="1" dirty="0"/>
              <a:t>Sonia Delaunay: A Pop-Up </a:t>
            </a:r>
            <a:r>
              <a:rPr lang="en-US" sz="2400" b="1" dirty="0" smtClean="0"/>
              <a:t>Book, </a:t>
            </a:r>
            <a:r>
              <a:rPr lang="en-US" sz="2400" dirty="0" smtClean="0"/>
              <a:t>Tate, 2015.</a:t>
            </a:r>
            <a:endParaRPr lang="en-GB" sz="2400" dirty="0" smtClean="0"/>
          </a:p>
          <a:p>
            <a:pPr marL="0" indent="0">
              <a:spcBef>
                <a:spcPts val="1200"/>
              </a:spcBef>
              <a:buNone/>
            </a:pPr>
            <a:r>
              <a:rPr lang="el-GR" sz="2400" b="1" dirty="0" smtClean="0"/>
              <a:t>Θέμα</a:t>
            </a:r>
            <a:r>
              <a:rPr lang="el-GR" sz="2400" b="1" dirty="0"/>
              <a:t>:</a:t>
            </a:r>
            <a:r>
              <a:rPr lang="el-GR" sz="2400" dirty="0"/>
              <a:t> </a:t>
            </a:r>
            <a:r>
              <a:rPr lang="en-US" sz="2400" dirty="0" smtClean="0"/>
              <a:t>Pop </a:t>
            </a:r>
            <a:r>
              <a:rPr lang="en-US" sz="2400" dirty="0"/>
              <a:t>ups (</a:t>
            </a:r>
            <a:r>
              <a:rPr lang="el-GR" sz="2400" dirty="0"/>
              <a:t>τρισδιάστατες </a:t>
            </a:r>
            <a:r>
              <a:rPr lang="el-GR" sz="2400" dirty="0" smtClean="0"/>
              <a:t>εικόνες</a:t>
            </a:r>
            <a:r>
              <a:rPr lang="en-GB" sz="2400" dirty="0" smtClean="0"/>
              <a:t>)</a:t>
            </a:r>
            <a:r>
              <a:rPr lang="el-GR" sz="2400" dirty="0" smtClean="0"/>
              <a:t>.</a:t>
            </a:r>
            <a:endParaRPr lang="el-GR" sz="2400" dirty="0"/>
          </a:p>
        </p:txBody>
      </p:sp>
      <p:sp>
        <p:nvSpPr>
          <p:cNvPr id="5" name="TextBox 4"/>
          <p:cNvSpPr txBox="1"/>
          <p:nvPr/>
        </p:nvSpPr>
        <p:spPr>
          <a:xfrm>
            <a:off x="4698358"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βιβλίο (1/2</a:t>
            </a:r>
            <a:r>
              <a:rPr lang="el-GR" dirty="0" smtClean="0"/>
              <a:t>)</a:t>
            </a:r>
            <a:endParaRPr lang="el-GR" dirty="0"/>
          </a:p>
        </p:txBody>
      </p:sp>
      <p:pic>
        <p:nvPicPr>
          <p:cNvPr id="7" name="Picture 2" descr="Σελίδες του βιβλίου με pop-ups"/>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936"/>
          <a:stretch/>
        </p:blipFill>
        <p:spPr bwMode="auto">
          <a:xfrm>
            <a:off x="566928" y="1556792"/>
            <a:ext cx="78638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half" idx="2"/>
          </p:nvPr>
        </p:nvSpPr>
        <p:spPr>
          <a:xfrm>
            <a:off x="1115616" y="5157192"/>
            <a:ext cx="6768752" cy="1015008"/>
          </a:xfrm>
        </p:spPr>
        <p:txBody>
          <a:bodyPr/>
          <a:lstStyle/>
          <a:p>
            <a:pPr algn="ctr"/>
            <a:r>
              <a:rPr lang="el-GR" sz="2800" dirty="0"/>
              <a:t>Στο βιβλίο χαρήκαμε τα όμορφα </a:t>
            </a:r>
            <a:r>
              <a:rPr lang="el-GR" sz="2800" dirty="0" err="1"/>
              <a:t>pop</a:t>
            </a:r>
            <a:r>
              <a:rPr lang="el-GR" sz="2800" dirty="0"/>
              <a:t> </a:t>
            </a:r>
            <a:r>
              <a:rPr lang="el-GR" sz="2800" dirty="0" err="1"/>
              <a:t>ups</a:t>
            </a:r>
            <a:r>
              <a:rPr lang="el-GR" sz="2800" dirty="0"/>
              <a:t>.</a:t>
            </a:r>
          </a:p>
          <a:p>
            <a:pPr algn="ctr"/>
            <a:endParaRPr lang="el-GR" dirty="0"/>
          </a:p>
        </p:txBody>
      </p:sp>
      <p:sp>
        <p:nvSpPr>
          <p:cNvPr id="9" name="TextBox 8"/>
          <p:cNvSpPr txBox="1"/>
          <p:nvPr/>
        </p:nvSpPr>
        <p:spPr>
          <a:xfrm>
            <a:off x="8172400" y="525774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67594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Το βιβλίο (2/2</a:t>
            </a:r>
            <a:r>
              <a:rPr lang="el-GR" dirty="0" smtClean="0"/>
              <a:t>)</a:t>
            </a:r>
            <a:endParaRPr lang="el-GR" dirty="0"/>
          </a:p>
        </p:txBody>
      </p:sp>
      <p:pic>
        <p:nvPicPr>
          <p:cNvPr id="7" name="Εικόνα 5" descr="Σελίδα του βιβλίου με pop-up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1700808"/>
            <a:ext cx="4038600" cy="4176464"/>
          </a:xfrm>
          <a:prstGeom prst="rect">
            <a:avLst/>
          </a:prstGeom>
        </p:spPr>
      </p:pic>
      <p:sp>
        <p:nvSpPr>
          <p:cNvPr id="9" name="TextBox 8"/>
          <p:cNvSpPr txBox="1"/>
          <p:nvPr/>
        </p:nvSpPr>
        <p:spPr>
          <a:xfrm>
            <a:off x="4139952" y="594928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pic>
        <p:nvPicPr>
          <p:cNvPr id="8" name="Εικόνα 6" descr="Σελίδα του βιβλίου με pop-ups"/>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62054" y="1700808"/>
            <a:ext cx="4010891" cy="4167819"/>
          </a:xfrm>
          <a:prstGeom prst="rect">
            <a:avLst/>
          </a:prstGeom>
        </p:spPr>
      </p:pic>
      <p:sp>
        <p:nvSpPr>
          <p:cNvPr id="10" name="TextBox 9"/>
          <p:cNvSpPr txBox="1"/>
          <p:nvPr/>
        </p:nvSpPr>
        <p:spPr>
          <a:xfrm>
            <a:off x="4572000" y="5949280"/>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205182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δικά μας βιβλία με </a:t>
            </a:r>
            <a:r>
              <a:rPr lang="el-GR" dirty="0" err="1"/>
              <a:t>pop</a:t>
            </a:r>
            <a:r>
              <a:rPr lang="el-GR" dirty="0"/>
              <a:t> </a:t>
            </a:r>
            <a:r>
              <a:rPr lang="el-GR" dirty="0" err="1"/>
              <a:t>ups</a:t>
            </a:r>
            <a:r>
              <a:rPr lang="el-GR" dirty="0"/>
              <a:t> (1/4</a:t>
            </a:r>
            <a:r>
              <a:rPr lang="el-GR" dirty="0" smtClean="0"/>
              <a:t>)</a:t>
            </a:r>
            <a:endParaRPr lang="el-GR" dirty="0"/>
          </a:p>
        </p:txBody>
      </p:sp>
      <p:pic>
        <p:nvPicPr>
          <p:cNvPr id="5" name="Θέση περιεχομένου 5" descr="Σελίδες με pop-ups των παιδιών"/>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09"/>
          <a:stretch/>
        </p:blipFill>
        <p:spPr>
          <a:xfrm>
            <a:off x="736636" y="1556792"/>
            <a:ext cx="7670728" cy="2891768"/>
          </a:xfrm>
        </p:spPr>
      </p:pic>
      <p:sp>
        <p:nvSpPr>
          <p:cNvPr id="3" name="Content Placeholder 2"/>
          <p:cNvSpPr>
            <a:spLocks noGrp="1"/>
          </p:cNvSpPr>
          <p:nvPr>
            <p:ph type="body" sz="half" idx="2"/>
          </p:nvPr>
        </p:nvSpPr>
        <p:spPr>
          <a:xfrm>
            <a:off x="683568" y="4581128"/>
            <a:ext cx="7848872" cy="1512168"/>
          </a:xfrm>
        </p:spPr>
        <p:txBody>
          <a:bodyPr>
            <a:noAutofit/>
          </a:bodyPr>
          <a:lstStyle/>
          <a:p>
            <a:pPr marL="0" indent="0">
              <a:buNone/>
            </a:pPr>
            <a:r>
              <a:rPr lang="el-GR" sz="2600" dirty="0"/>
              <a:t>Ο πιο απλώς τρόπος για να δημιουργήσουμε </a:t>
            </a:r>
            <a:r>
              <a:rPr lang="el-GR" sz="2600" dirty="0" err="1"/>
              <a:t>pop</a:t>
            </a:r>
            <a:r>
              <a:rPr lang="el-GR" sz="2600" dirty="0"/>
              <a:t> </a:t>
            </a:r>
            <a:r>
              <a:rPr lang="el-GR" sz="2600" dirty="0" err="1"/>
              <a:t>ups</a:t>
            </a:r>
            <a:r>
              <a:rPr lang="el-GR" sz="2600" dirty="0"/>
              <a:t> είναι να </a:t>
            </a:r>
            <a:r>
              <a:rPr lang="el-GR" sz="2600" dirty="0" smtClean="0"/>
              <a:t>ζωγραφίσουμε </a:t>
            </a:r>
            <a:r>
              <a:rPr lang="el-GR" sz="2600" dirty="0"/>
              <a:t>μια εικόνα και μετά να κόψουμε με κοπίδι περίπου το περίγραμμα ενός θέματος. </a:t>
            </a:r>
          </a:p>
          <a:p>
            <a:endParaRPr lang="el-GR" sz="2600" dirty="0"/>
          </a:p>
        </p:txBody>
      </p:sp>
    </p:spTree>
    <p:extLst>
      <p:ext uri="{BB962C8B-B14F-4D97-AF65-F5344CB8AC3E}">
        <p14:creationId xmlns:p14="http://schemas.microsoft.com/office/powerpoint/2010/main" val="333433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δικά μας βιβλία με </a:t>
            </a:r>
            <a:r>
              <a:rPr lang="el-GR" dirty="0" err="1"/>
              <a:t>pop</a:t>
            </a:r>
            <a:r>
              <a:rPr lang="el-GR" dirty="0"/>
              <a:t> </a:t>
            </a:r>
            <a:r>
              <a:rPr lang="el-GR" dirty="0" err="1"/>
              <a:t>ups</a:t>
            </a:r>
            <a:r>
              <a:rPr lang="el-GR" dirty="0"/>
              <a:t> </a:t>
            </a:r>
            <a:r>
              <a:rPr lang="el-GR" dirty="0" smtClean="0"/>
              <a:t>(2/4)</a:t>
            </a:r>
            <a:endParaRPr lang="el-GR" dirty="0"/>
          </a:p>
        </p:txBody>
      </p:sp>
      <p:sp>
        <p:nvSpPr>
          <p:cNvPr id="3" name="Content Placeholder 2"/>
          <p:cNvSpPr>
            <a:spLocks noGrp="1"/>
          </p:cNvSpPr>
          <p:nvPr>
            <p:ph type="body" sz="half" idx="2"/>
          </p:nvPr>
        </p:nvSpPr>
        <p:spPr/>
        <p:txBody>
          <a:bodyPr>
            <a:noAutofit/>
          </a:bodyPr>
          <a:lstStyle/>
          <a:p>
            <a:r>
              <a:rPr lang="el-GR" sz="2600" dirty="0"/>
              <a:t>Τα παιδιά προτίμησαν να το εφαρμόσουν για να δώσουν έμφαση σε κάποιον ήρωα (π.χ. το λύκο). </a:t>
            </a:r>
          </a:p>
        </p:txBody>
      </p:sp>
      <p:pic>
        <p:nvPicPr>
          <p:cNvPr id="6" name="Εικόνα 9" descr="Σελίδες με pop-ups των παιδιών"/>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3564706" y="1556792"/>
            <a:ext cx="5111750" cy="2875154"/>
          </a:xfrm>
          <a:prstGeom prst="rect">
            <a:avLst/>
          </a:prstGeom>
        </p:spPr>
      </p:pic>
    </p:spTree>
    <p:extLst>
      <p:ext uri="{BB962C8B-B14F-4D97-AF65-F5344CB8AC3E}">
        <p14:creationId xmlns:p14="http://schemas.microsoft.com/office/powerpoint/2010/main" val="328919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Τα δικά μας βιβλία με </a:t>
            </a:r>
            <a:r>
              <a:rPr lang="el-GR" dirty="0" err="1"/>
              <a:t>pop</a:t>
            </a:r>
            <a:r>
              <a:rPr lang="el-GR" dirty="0"/>
              <a:t> </a:t>
            </a:r>
            <a:r>
              <a:rPr lang="el-GR" dirty="0" err="1"/>
              <a:t>ups</a:t>
            </a:r>
            <a:r>
              <a:rPr lang="el-GR" dirty="0"/>
              <a:t> (3/4</a:t>
            </a:r>
            <a:r>
              <a:rPr lang="el-GR" dirty="0" smtClean="0"/>
              <a:t>)</a:t>
            </a:r>
            <a:endParaRPr lang="el-GR" dirty="0"/>
          </a:p>
        </p:txBody>
      </p:sp>
      <p:sp>
        <p:nvSpPr>
          <p:cNvPr id="3" name="Text Placeholder 2"/>
          <p:cNvSpPr>
            <a:spLocks noGrp="1"/>
          </p:cNvSpPr>
          <p:nvPr>
            <p:ph type="body" sz="half" idx="2"/>
          </p:nvPr>
        </p:nvSpPr>
        <p:spPr/>
        <p:txBody>
          <a:bodyPr>
            <a:noAutofit/>
          </a:bodyPr>
          <a:lstStyle/>
          <a:p>
            <a:r>
              <a:rPr lang="el-GR" sz="2600" dirty="0" smtClean="0"/>
              <a:t>2η δυνατότητα: Τα </a:t>
            </a:r>
            <a:r>
              <a:rPr lang="el-GR" sz="2600" dirty="0"/>
              <a:t>παιδιά ζωγραφίζουν ένα θέμα, ακριβώς στην ένωση δύο σελίδων. Μετά κόβουν περίπου το περίγραμμά του με κοπίδι. Με αυτόν τον τρόπο εκείνο προβάλλεται προς τα μπροστά.</a:t>
            </a:r>
          </a:p>
          <a:p>
            <a:endParaRPr lang="el-GR" sz="2600" dirty="0"/>
          </a:p>
        </p:txBody>
      </p:sp>
      <p:pic>
        <p:nvPicPr>
          <p:cNvPr id="7" name="Θέση περιεχομένου 3" descr="Σελίδες με pop-ups των παιδιών"/>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3491880" y="1628800"/>
            <a:ext cx="5111750" cy="3364405"/>
          </a:xfrm>
        </p:spPr>
      </p:pic>
    </p:spTree>
    <p:extLst>
      <p:ext uri="{BB962C8B-B14F-4D97-AF65-F5344CB8AC3E}">
        <p14:creationId xmlns:p14="http://schemas.microsoft.com/office/powerpoint/2010/main" val="18113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Τα δικά μας βιβλία με </a:t>
            </a:r>
            <a:r>
              <a:rPr lang="el-GR" dirty="0" err="1"/>
              <a:t>pop</a:t>
            </a:r>
            <a:r>
              <a:rPr lang="el-GR" dirty="0"/>
              <a:t> </a:t>
            </a:r>
            <a:r>
              <a:rPr lang="el-GR" dirty="0" err="1"/>
              <a:t>ups</a:t>
            </a:r>
            <a:r>
              <a:rPr lang="el-GR" dirty="0"/>
              <a:t> (4/4</a:t>
            </a:r>
            <a:r>
              <a:rPr lang="el-GR" dirty="0" smtClean="0"/>
              <a:t>)</a:t>
            </a:r>
            <a:endParaRPr lang="el-GR" dirty="0"/>
          </a:p>
        </p:txBody>
      </p:sp>
      <p:pic>
        <p:nvPicPr>
          <p:cNvPr id="5" name="Θέση περιεχομένου 3" descr="Σελίδες με pop-ups των παιδιών"/>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411"/>
          <a:stretch/>
        </p:blipFill>
        <p:spPr>
          <a:xfrm>
            <a:off x="621792" y="1556792"/>
            <a:ext cx="7735824" cy="3456384"/>
          </a:xfrm>
        </p:spPr>
      </p:pic>
      <p:sp>
        <p:nvSpPr>
          <p:cNvPr id="3" name="Text Placeholder 2"/>
          <p:cNvSpPr>
            <a:spLocks noGrp="1"/>
          </p:cNvSpPr>
          <p:nvPr>
            <p:ph type="body" sz="half" idx="2"/>
          </p:nvPr>
        </p:nvSpPr>
        <p:spPr>
          <a:xfrm>
            <a:off x="683568" y="5157192"/>
            <a:ext cx="7704856" cy="1015008"/>
          </a:xfrm>
        </p:spPr>
        <p:txBody>
          <a:bodyPr>
            <a:normAutofit/>
          </a:bodyPr>
          <a:lstStyle/>
          <a:p>
            <a:pPr algn="ctr"/>
            <a:r>
              <a:rPr lang="el-GR" sz="2800" dirty="0"/>
              <a:t>Και εδώ τα παιδιά χρησιμοποίησαν το </a:t>
            </a:r>
            <a:r>
              <a:rPr lang="el-GR" sz="2800" dirty="0" err="1"/>
              <a:t>pop</a:t>
            </a:r>
            <a:r>
              <a:rPr lang="el-GR" sz="2800" dirty="0"/>
              <a:t> </a:t>
            </a:r>
            <a:r>
              <a:rPr lang="el-GR" sz="2800" dirty="0" err="1"/>
              <a:t>up</a:t>
            </a:r>
            <a:r>
              <a:rPr lang="el-GR" sz="2800" dirty="0"/>
              <a:t> εμφαντικά. </a:t>
            </a:r>
          </a:p>
        </p:txBody>
      </p:sp>
    </p:spTree>
    <p:extLst>
      <p:ext uri="{BB962C8B-B14F-4D97-AF65-F5344CB8AC3E}">
        <p14:creationId xmlns:p14="http://schemas.microsoft.com/office/powerpoint/2010/main" val="202275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2:25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1028,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7,8,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7,9,8,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8848362-5FF9-4018-B0B9-638D5DAB00E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2424</TotalTime>
  <Words>515</Words>
  <Application>Microsoft Office PowerPoint</Application>
  <PresentationFormat>On-screen Show (4:3)</PresentationFormat>
  <Paragraphs>61</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Το βιβλίο (1/2)</vt:lpstr>
      <vt:lpstr>Το βιβλίο (2/2)</vt:lpstr>
      <vt:lpstr>Τα δικά μας βιβλία με pop ups (1/4)</vt:lpstr>
      <vt:lpstr>Τα δικά μας βιβλία με pop ups (2/4)</vt:lpstr>
      <vt:lpstr>Τα δικά μας βιβλία με pop ups (3/4)</vt:lpstr>
      <vt:lpstr>Τα δικά μας βιβλία με pop ups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Madame Sonia Delaunay: A Pop-Up Book</dc:title>
  <dc:subject>Το Εικονογραφημένο Βιβλίο στην Προσχολική Εκπαίδευση</dc:subject>
  <dc:creator> Αγγελική Γιαννικοπούλου</dc:creator>
  <cp:lastModifiedBy>takis81 mark</cp:lastModifiedBy>
  <cp:revision>258</cp:revision>
  <dcterms:created xsi:type="dcterms:W3CDTF">2012-09-06T09:03:05Z</dcterms:created>
  <dcterms:modified xsi:type="dcterms:W3CDTF">2016-12-12T23:02:40Z</dcterms:modified>
  <cp:category>Υλικότητα Βιβλίου</cp:category>
</cp:coreProperties>
</file>