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2"/>
  </p:notesMasterIdLst>
  <p:sldIdLst>
    <p:sldId id="328" r:id="rId3"/>
    <p:sldId id="308" r:id="rId4"/>
    <p:sldId id="318" r:id="rId5"/>
    <p:sldId id="319" r:id="rId6"/>
    <p:sldId id="320" r:id="rId7"/>
    <p:sldId id="321" r:id="rId8"/>
    <p:sldId id="322" r:id="rId9"/>
    <p:sldId id="323" r:id="rId10"/>
    <p:sldId id="324" r:id="rId11"/>
    <p:sldId id="325" r:id="rId12"/>
    <p:sldId id="326" r:id="rId13"/>
    <p:sldId id="327" r:id="rId14"/>
    <p:sldId id="290" r:id="rId15"/>
    <p:sldId id="295" r:id="rId16"/>
    <p:sldId id="329" r:id="rId17"/>
    <p:sldId id="330" r:id="rId18"/>
    <p:sldId id="331" r:id="rId19"/>
    <p:sldId id="332" r:id="rId20"/>
    <p:sldId id="293" r:id="rId21"/>
  </p:sldIdLst>
  <p:sldSz cx="9144000" cy="6858000" type="screen4x3"/>
  <p:notesSz cx="6858000" cy="9144000"/>
  <p:custDataLst>
    <p:tags r:id="rId2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28"/>
            <p14:sldId id="308"/>
            <p14:sldId id="318"/>
            <p14:sldId id="319"/>
            <p14:sldId id="320"/>
            <p14:sldId id="321"/>
            <p14:sldId id="322"/>
            <p14:sldId id="323"/>
            <p14:sldId id="324"/>
            <p14:sldId id="325"/>
            <p14:sldId id="326"/>
            <p14:sldId id="327"/>
            <p14:sldId id="290"/>
            <p14:sldId id="295"/>
            <p14:sldId id="329"/>
            <p14:sldId id="330"/>
            <p14:sldId id="331"/>
            <p14:sldId id="332"/>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16</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7.png"/><Relationship Id="rId4" Type="http://schemas.openxmlformats.org/officeDocument/2006/relationships/hyperlink" Target="%5b1%5d%20http:/creativecommons.org/licenses/by-nc-sa/4.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iblionet.gr/book/159672/A%CF%81%CF%87%CE%B1%CE%AF%CE%B1_%CE%BC%CF%85%CE%B8%CE%B9%CE%BA%CE%AC_%CF%84%CE%AD%CF%81%CE%B1%CF%84%CE%B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2.1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Μυθολογία</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4294357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Τα έργα των παιδιών (1/2)</a:t>
            </a:r>
            <a:endParaRPr lang="el-GR" dirty="0"/>
          </a:p>
        </p:txBody>
      </p:sp>
      <p:pic>
        <p:nvPicPr>
          <p:cNvPr id="5" name="Picture 2" descr="Μάσκα Μίνιον"/>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bwMode="auto">
          <a:xfrm>
            <a:off x="1547663" y="1628800"/>
            <a:ext cx="2923655" cy="441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Μάσκα Μίνιον"/>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4008" y="1628800"/>
            <a:ext cx="2879614" cy="441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03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Τα έργα των </a:t>
            </a:r>
            <a:r>
              <a:rPr lang="el-GR" dirty="0" smtClean="0"/>
              <a:t>παιδιών (2/2)</a:t>
            </a:r>
            <a:endParaRPr lang="el-GR" dirty="0"/>
          </a:p>
        </p:txBody>
      </p:sp>
      <p:pic>
        <p:nvPicPr>
          <p:cNvPr id="7" name="Picture 3" descr="Μάσκα Μίνιον"/>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bwMode="auto">
          <a:xfrm>
            <a:off x="1547664" y="1772816"/>
            <a:ext cx="2818656" cy="425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Μάσκα Μίνιον"/>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644008" y="1772816"/>
            <a:ext cx="2744828" cy="425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823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Το τελικό αποτέλεσμα</a:t>
            </a:r>
            <a:endParaRPr lang="el-GR" dirty="0"/>
          </a:p>
        </p:txBody>
      </p:sp>
      <p:pic>
        <p:nvPicPr>
          <p:cNvPr id="7" name="Picture 2" descr="Τα παιδιά με τις μάσκες τους."/>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509285" y="1557338"/>
            <a:ext cx="6138129"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348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4055233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a:t>Μαρία </a:t>
            </a:r>
            <a:r>
              <a:rPr lang="el-GR" sz="2000" dirty="0" smtClean="0"/>
              <a:t>Λεμπέση,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Μυθολογία. Κύκλωπας ΙΙ».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p:txBody>
      </p:sp>
    </p:spTree>
    <p:extLst>
      <p:ext uri="{BB962C8B-B14F-4D97-AF65-F5344CB8AC3E}">
        <p14:creationId xmlns:p14="http://schemas.microsoft.com/office/powerpoint/2010/main" val="3215841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2872682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28980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a:t>
            </a:r>
            <a:r>
              <a:rPr lang="el-GR" sz="2000" dirty="0" smtClean="0"/>
              <a:t>1: </a:t>
            </a:r>
            <a:r>
              <a:rPr lang="el-GR" sz="2000" dirty="0"/>
              <a:t>Εξώφυλλο </a:t>
            </a:r>
            <a:r>
              <a:rPr lang="el-GR" sz="2000" dirty="0" smtClean="0"/>
              <a:t>του </a:t>
            </a:r>
            <a:r>
              <a:rPr lang="el-GR" sz="2000" dirty="0"/>
              <a:t>βιβλίου </a:t>
            </a:r>
            <a:r>
              <a:rPr lang="el-GR" sz="2000" dirty="0">
                <a:hlinkClick r:id="rId3"/>
              </a:rPr>
              <a:t>«</a:t>
            </a:r>
            <a:r>
              <a:rPr lang="el-GR" sz="2000" dirty="0" err="1">
                <a:hlinkClick r:id="rId3"/>
              </a:rPr>
              <a:t>Aρχαία</a:t>
            </a:r>
            <a:r>
              <a:rPr lang="el-GR" sz="2000" dirty="0">
                <a:hlinkClick r:id="rId3"/>
              </a:rPr>
              <a:t> μυθικά τέρατα : Η ελληνική μυθολογία... Αλλιώς» </a:t>
            </a:r>
            <a:r>
              <a:rPr lang="el-GR" sz="2000" dirty="0"/>
              <a:t>/ Παναγιώτα </a:t>
            </a:r>
            <a:r>
              <a:rPr lang="el-GR" sz="2000" dirty="0" err="1"/>
              <a:t>Ταμπαλίδη</a:t>
            </a:r>
            <a:r>
              <a:rPr lang="el-GR" sz="2000" dirty="0"/>
              <a:t> · εικονογράφηση Αλέξια Οθωναίου. - 1η </a:t>
            </a:r>
            <a:r>
              <a:rPr lang="el-GR" sz="2000" dirty="0" err="1"/>
              <a:t>έκδ</a:t>
            </a:r>
            <a:r>
              <a:rPr lang="el-GR" sz="2000" dirty="0"/>
              <a:t>. - Αθήνα : Τετράγωνο, 2010.</a:t>
            </a:r>
            <a:r>
              <a:rPr lang="el-GR" altLang="en-US" sz="2000" dirty="0"/>
              <a:t> </a:t>
            </a:r>
            <a:r>
              <a:rPr lang="en-GB" altLang="en-US" sz="2000" dirty="0" err="1"/>
              <a:t>Biblionet</a:t>
            </a:r>
            <a:r>
              <a:rPr lang="en-GB" altLang="en-US" sz="2000" dirty="0"/>
              <a:t>.</a:t>
            </a:r>
            <a:r>
              <a:rPr lang="el-GR" altLang="en-US" sz="2000" dirty="0"/>
              <a:t> </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a:xfrm>
            <a:off x="457200" y="1600200"/>
            <a:ext cx="4191000" cy="4525963"/>
          </a:xfrm>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a:t>
            </a:r>
          </a:p>
          <a:p>
            <a:pPr marL="0" indent="0">
              <a:spcBef>
                <a:spcPts val="0"/>
              </a:spcBef>
              <a:buNone/>
            </a:pPr>
            <a:r>
              <a:rPr lang="el-GR" sz="2400" dirty="0"/>
              <a:t>Μαρία </a:t>
            </a:r>
            <a:r>
              <a:rPr lang="el-GR" sz="2400" dirty="0" smtClean="0"/>
              <a:t>Λεμπέση.</a:t>
            </a:r>
            <a:endParaRPr lang="el-GR" sz="2400" dirty="0"/>
          </a:p>
          <a:p>
            <a:pPr marL="0" indent="0">
              <a:spcBef>
                <a:spcPts val="1200"/>
              </a:spcBef>
              <a:buNone/>
            </a:pPr>
            <a:r>
              <a:rPr lang="el-GR" sz="2400" b="1" dirty="0" smtClean="0"/>
              <a:t>Μυθολογικό θέμα</a:t>
            </a:r>
            <a:r>
              <a:rPr lang="el-GR" sz="2400" dirty="0" smtClean="0"/>
              <a:t>: </a:t>
            </a:r>
          </a:p>
          <a:p>
            <a:pPr marL="0" indent="0">
              <a:spcBef>
                <a:spcPts val="0"/>
              </a:spcBef>
              <a:buNone/>
            </a:pPr>
            <a:r>
              <a:rPr lang="el-GR" altLang="en-US" sz="2400" dirty="0" smtClean="0"/>
              <a:t>Κύκλωπας.</a:t>
            </a:r>
            <a:endParaRPr lang="el-GR" altLang="en-US" sz="2400" dirty="0"/>
          </a:p>
          <a:p>
            <a:pPr marL="0" indent="0">
              <a:spcBef>
                <a:spcPts val="1000"/>
              </a:spcBef>
              <a:buNone/>
            </a:pPr>
            <a:r>
              <a:rPr lang="el-GR" altLang="en-US" sz="2400" b="1" dirty="0" smtClean="0"/>
              <a:t>Βιβλίο</a:t>
            </a:r>
            <a:r>
              <a:rPr lang="el-GR" altLang="en-US" sz="2400" dirty="0" smtClean="0"/>
              <a:t>: </a:t>
            </a:r>
            <a:r>
              <a:rPr lang="el-GR" altLang="en-US" sz="2400" dirty="0" err="1" smtClean="0"/>
              <a:t>Τ</a:t>
            </a:r>
            <a:r>
              <a:rPr lang="el-GR" sz="2400" dirty="0" err="1" smtClean="0"/>
              <a:t>αμπαλίδη</a:t>
            </a:r>
            <a:r>
              <a:rPr lang="el-GR" sz="2400" dirty="0"/>
              <a:t>, Παναγιώτα. </a:t>
            </a:r>
            <a:r>
              <a:rPr lang="el-GR" sz="2400" b="1" dirty="0" err="1"/>
              <a:t>Aρχαία</a:t>
            </a:r>
            <a:r>
              <a:rPr lang="el-GR" sz="2400" b="1" dirty="0"/>
              <a:t> μυθικά τέρατα : Η ελληνική μυθολογία... αλλιώς </a:t>
            </a:r>
            <a:r>
              <a:rPr lang="el-GR" sz="2400" dirty="0"/>
              <a:t>/ Παναγιώτα </a:t>
            </a:r>
            <a:r>
              <a:rPr lang="el-GR" sz="2400" dirty="0" err="1"/>
              <a:t>Ταμπαλίδη</a:t>
            </a:r>
            <a:r>
              <a:rPr lang="el-GR" sz="2400" dirty="0"/>
              <a:t> · εικονογράφηση </a:t>
            </a:r>
            <a:r>
              <a:rPr lang="el-GR" sz="2400" dirty="0" err="1"/>
              <a:t>Αλέξια</a:t>
            </a:r>
            <a:r>
              <a:rPr lang="el-GR" sz="2400" dirty="0"/>
              <a:t> Οθωναίου. - 1η </a:t>
            </a:r>
            <a:r>
              <a:rPr lang="el-GR" sz="2400" dirty="0" err="1"/>
              <a:t>έκδ</a:t>
            </a:r>
            <a:r>
              <a:rPr lang="el-GR" sz="2400" dirty="0"/>
              <a:t>. - Αθήνα : Τετράγωνο, 2010.</a:t>
            </a:r>
            <a:endParaRPr lang="en-GB" sz="2400" dirty="0"/>
          </a:p>
        </p:txBody>
      </p:sp>
      <p:pic>
        <p:nvPicPr>
          <p:cNvPr id="8" name="Picture 2" descr="Εξώφυλλο του βιβλίου Aρχαία μυθικά τέρατα : Η ελληνική μυθολογία... αλλιώς ."/>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5292080" y="2204864"/>
            <a:ext cx="2875788" cy="287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244408" y="472514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Ανάγνωση </a:t>
            </a:r>
            <a:r>
              <a:rPr lang="el-GR" dirty="0"/>
              <a:t>β</a:t>
            </a:r>
            <a:r>
              <a:rPr lang="el-GR" dirty="0" smtClean="0"/>
              <a:t>ιβλίου</a:t>
            </a:r>
            <a:endParaRPr lang="el-GR" dirty="0"/>
          </a:p>
        </p:txBody>
      </p:sp>
      <p:pic>
        <p:nvPicPr>
          <p:cNvPr id="9" name="Picture 2" descr="Η νηπιαγωγός διαβάζει το βιβλίο."/>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717829" y="1557338"/>
            <a:ext cx="572104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91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Προβολή βίντεο με την ιστορία του Κύκλωπα</a:t>
            </a:r>
          </a:p>
        </p:txBody>
      </p:sp>
      <p:pic>
        <p:nvPicPr>
          <p:cNvPr id="4" name="Picture 2" descr="Τα παιδιά παρακολουθούν το βίντεο."/>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582397" y="1557338"/>
            <a:ext cx="5991906"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6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p:cNvSpPr>
            <a:spLocks noGrp="1"/>
          </p:cNvSpPr>
          <p:nvPr>
            <p:ph type="title"/>
          </p:nvPr>
        </p:nvSpPr>
        <p:spPr/>
        <p:txBody>
          <a:bodyPr/>
          <a:lstStyle/>
          <a:p>
            <a:r>
              <a:rPr lang="el-GR" dirty="0" smtClean="0"/>
              <a:t>Μονόφθαλμες κούκλες</a:t>
            </a:r>
            <a:endParaRPr lang="el-GR" dirty="0"/>
          </a:p>
        </p:txBody>
      </p:sp>
      <p:sp>
        <p:nvSpPr>
          <p:cNvPr id="5" name="Θέση περιεχομένου 4"/>
          <p:cNvSpPr>
            <a:spLocks noGrp="1"/>
          </p:cNvSpPr>
          <p:nvPr>
            <p:ph sz="half" idx="1"/>
          </p:nvPr>
        </p:nvSpPr>
        <p:spPr/>
        <p:txBody>
          <a:bodyPr/>
          <a:lstStyle/>
          <a:p>
            <a:pPr marL="0" indent="0">
              <a:buNone/>
            </a:pPr>
            <a:r>
              <a:rPr lang="el-GR" dirty="0"/>
              <a:t>Συγκεντρώνουμε τις μονόφθαλμες κούκλες που έχουμε στην τάξη. </a:t>
            </a:r>
            <a:endParaRPr lang="en-US" dirty="0" smtClean="0"/>
          </a:p>
          <a:p>
            <a:pPr marL="0" indent="0">
              <a:buNone/>
            </a:pPr>
            <a:r>
              <a:rPr lang="el-GR" dirty="0" smtClean="0"/>
              <a:t>Και </a:t>
            </a:r>
            <a:r>
              <a:rPr lang="el-GR" dirty="0"/>
              <a:t>τυχαίνει να έχουμε δύο, μια παλιά κατασκευή και ένα δώρο έτοιμου φαγητού. </a:t>
            </a:r>
          </a:p>
          <a:p>
            <a:endParaRPr lang="el-GR" dirty="0"/>
          </a:p>
        </p:txBody>
      </p:sp>
      <p:pic>
        <p:nvPicPr>
          <p:cNvPr id="13" name="Θέση περιεχομένου 12" descr="μονόφθαλμες κούκλες "/>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5378084" y="1732445"/>
            <a:ext cx="2578832" cy="4261473"/>
          </a:xfrm>
        </p:spPr>
      </p:pic>
    </p:spTree>
    <p:extLst>
      <p:ext uri="{BB962C8B-B14F-4D97-AF65-F5344CB8AC3E}">
        <p14:creationId xmlns:p14="http://schemas.microsoft.com/office/powerpoint/2010/main" val="228803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Μονόφθαλμοι ήρωες (1/3)</a:t>
            </a:r>
            <a:endParaRPr lang="el-GR" dirty="0"/>
          </a:p>
        </p:txBody>
      </p:sp>
      <p:sp>
        <p:nvSpPr>
          <p:cNvPr id="3" name="Θέση περιεχομένου 2"/>
          <p:cNvSpPr>
            <a:spLocks noGrp="1"/>
          </p:cNvSpPr>
          <p:nvPr>
            <p:ph sz="half" idx="1"/>
          </p:nvPr>
        </p:nvSpPr>
        <p:spPr>
          <a:xfrm>
            <a:off x="457200" y="1600200"/>
            <a:ext cx="3754760" cy="4525963"/>
          </a:xfrm>
        </p:spPr>
        <p:txBody>
          <a:bodyPr/>
          <a:lstStyle/>
          <a:p>
            <a:pPr marL="0" indent="0">
              <a:buNone/>
            </a:pPr>
            <a:r>
              <a:rPr lang="el-GR" dirty="0"/>
              <a:t>Σκεφτόμαστε μαζί με τα παιδιά ποιοι σύγχρονοι ήρωες έχουν ένα </a:t>
            </a:r>
            <a:r>
              <a:rPr lang="el-GR" dirty="0" smtClean="0"/>
              <a:t>μάτι: </a:t>
            </a:r>
          </a:p>
          <a:p>
            <a:r>
              <a:rPr lang="el-GR" dirty="0" smtClean="0"/>
              <a:t>Ο </a:t>
            </a:r>
            <a:r>
              <a:rPr lang="el-GR" dirty="0" err="1" smtClean="0"/>
              <a:t>Πλαγκτόν</a:t>
            </a:r>
            <a:r>
              <a:rPr lang="el-GR" dirty="0" smtClean="0"/>
              <a:t>!</a:t>
            </a:r>
            <a:endParaRPr lang="el-GR" dirty="0"/>
          </a:p>
          <a:p>
            <a:pPr marL="0" indent="0">
              <a:buNone/>
            </a:pPr>
            <a:endParaRPr lang="el-GR" dirty="0" smtClean="0"/>
          </a:p>
          <a:p>
            <a:pPr marL="0" indent="0">
              <a:buNone/>
            </a:pPr>
            <a:endParaRPr lang="el-GR" dirty="0" smtClean="0"/>
          </a:p>
          <a:p>
            <a:endParaRPr lang="el-GR" dirty="0"/>
          </a:p>
        </p:txBody>
      </p:sp>
      <p:pic>
        <p:nvPicPr>
          <p:cNvPr id="5" name="Picture 2" descr="Η νηπιαγωγός δείχνει τον Πλαγκτόν!"/>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495800" y="1772816"/>
            <a:ext cx="4118992" cy="372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758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Η νηπιαγωγός δείχνει τον Μάικ!"/>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type="body" sz="half" idx="2"/>
          </p:nvPr>
        </p:nvSpPr>
        <p:spPr/>
        <p:txBody>
          <a:bodyPr>
            <a:normAutofit/>
          </a:bodyPr>
          <a:lstStyle/>
          <a:p>
            <a:pPr marL="0" indent="0">
              <a:buNone/>
            </a:pPr>
            <a:r>
              <a:rPr lang="el-GR" sz="2800" dirty="0" smtClean="0"/>
              <a:t>Ο Μάικ!</a:t>
            </a:r>
            <a:endParaRPr lang="el-GR" sz="2800" dirty="0"/>
          </a:p>
        </p:txBody>
      </p:sp>
      <p:sp>
        <p:nvSpPr>
          <p:cNvPr id="8" name="Τίτλος 7"/>
          <p:cNvSpPr>
            <a:spLocks noGrp="1"/>
          </p:cNvSpPr>
          <p:nvPr>
            <p:ph type="title"/>
          </p:nvPr>
        </p:nvSpPr>
        <p:spPr/>
        <p:txBody>
          <a:bodyPr/>
          <a:lstStyle/>
          <a:p>
            <a:r>
              <a:rPr lang="el-GR" dirty="0"/>
              <a:t>Μονόφθαλμοι ήρωες </a:t>
            </a:r>
            <a:r>
              <a:rPr lang="el-GR" dirty="0" smtClean="0"/>
              <a:t>(2/3</a:t>
            </a:r>
            <a:r>
              <a:rPr lang="el-GR" dirty="0"/>
              <a:t>)</a:t>
            </a:r>
          </a:p>
        </p:txBody>
      </p:sp>
    </p:spTree>
    <p:extLst>
      <p:ext uri="{BB962C8B-B14F-4D97-AF65-F5344CB8AC3E}">
        <p14:creationId xmlns:p14="http://schemas.microsoft.com/office/powerpoint/2010/main" val="4039510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Η νηπιαγωγός δείχνει το Μίνιον!"/>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tretch>
            <a:fillRect/>
          </a:stretch>
        </p:blipFill>
        <p:spPr bwMode="auto">
          <a:xfrm>
            <a:off x="3826669" y="1557338"/>
            <a:ext cx="460851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Θέση κειμένου 6"/>
          <p:cNvSpPr>
            <a:spLocks noGrp="1"/>
          </p:cNvSpPr>
          <p:nvPr>
            <p:ph type="body" sz="half" idx="2"/>
          </p:nvPr>
        </p:nvSpPr>
        <p:spPr/>
        <p:txBody>
          <a:bodyPr>
            <a:normAutofit/>
          </a:bodyPr>
          <a:lstStyle/>
          <a:p>
            <a:r>
              <a:rPr lang="el-GR" sz="2400" dirty="0" smtClean="0"/>
              <a:t>Το </a:t>
            </a:r>
            <a:r>
              <a:rPr lang="el-GR" sz="2400" dirty="0" err="1" smtClean="0"/>
              <a:t>Μίνιον</a:t>
            </a:r>
            <a:r>
              <a:rPr lang="el-GR" sz="2400" dirty="0" smtClean="0"/>
              <a:t>!</a:t>
            </a:r>
            <a:endParaRPr lang="el-GR" sz="2400" dirty="0"/>
          </a:p>
        </p:txBody>
      </p:sp>
      <p:sp>
        <p:nvSpPr>
          <p:cNvPr id="6" name="Τίτλος 5"/>
          <p:cNvSpPr>
            <a:spLocks noGrp="1"/>
          </p:cNvSpPr>
          <p:nvPr>
            <p:ph type="title"/>
          </p:nvPr>
        </p:nvSpPr>
        <p:spPr/>
        <p:txBody>
          <a:bodyPr/>
          <a:lstStyle/>
          <a:p>
            <a:r>
              <a:rPr lang="el-GR" dirty="0"/>
              <a:t>Μονόφθαλμοι ήρωες </a:t>
            </a:r>
            <a:r>
              <a:rPr lang="el-GR" dirty="0" smtClean="0"/>
              <a:t>(3/3</a:t>
            </a:r>
            <a:r>
              <a:rPr lang="el-GR" dirty="0"/>
              <a:t>)</a:t>
            </a:r>
          </a:p>
        </p:txBody>
      </p:sp>
    </p:spTree>
    <p:extLst>
      <p:ext uri="{BB962C8B-B14F-4D97-AF65-F5344CB8AC3E}">
        <p14:creationId xmlns:p14="http://schemas.microsoft.com/office/powerpoint/2010/main" val="1182846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smtClean="0"/>
              <a:t>Οι μάσκες των καλών μονόφθαλμων</a:t>
            </a:r>
            <a:endParaRPr lang="el-GR" dirty="0"/>
          </a:p>
        </p:txBody>
      </p:sp>
      <p:sp>
        <p:nvSpPr>
          <p:cNvPr id="6" name="Θέση περιεχομένου 5"/>
          <p:cNvSpPr>
            <a:spLocks noGrp="1"/>
          </p:cNvSpPr>
          <p:nvPr>
            <p:ph sz="half" idx="1"/>
          </p:nvPr>
        </p:nvSpPr>
        <p:spPr>
          <a:xfrm>
            <a:off x="457200" y="1600200"/>
            <a:ext cx="5122912" cy="4525963"/>
          </a:xfrm>
        </p:spPr>
        <p:txBody>
          <a:bodyPr/>
          <a:lstStyle/>
          <a:p>
            <a:r>
              <a:rPr lang="el-GR" dirty="0"/>
              <a:t>Τα παιδιά παρατηρούν πως δεν είναι όλοι οι μονόφθαλμοι ήρωες κακοί. </a:t>
            </a:r>
          </a:p>
          <a:p>
            <a:r>
              <a:rPr lang="el-GR" dirty="0"/>
              <a:t>Φτιάχνουν λοιπόν μάσκες </a:t>
            </a:r>
            <a:r>
              <a:rPr lang="el-GR" dirty="0" err="1"/>
              <a:t>minions</a:t>
            </a:r>
            <a:r>
              <a:rPr lang="el-GR" dirty="0"/>
              <a:t>, τους καλούς μονόφθαλμους.</a:t>
            </a:r>
          </a:p>
          <a:p>
            <a:endParaRPr lang="el-GR" dirty="0"/>
          </a:p>
        </p:txBody>
      </p:sp>
      <p:pic>
        <p:nvPicPr>
          <p:cNvPr id="10" name="Picture 4" descr="Μάσκα Μίνιον"/>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5897911" y="1622267"/>
            <a:ext cx="2788889"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617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ZHAW.ACCESSIBILITYADDIN.CHECKTIMEDATE" val="10/29/2015 12:48:15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8,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3EAEDC6-999A-4024-B58F-299AB1C71CB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2115</TotalTime>
  <Words>520</Words>
  <Application>Microsoft Office PowerPoint</Application>
  <PresentationFormat>On-screen Show (4:3)</PresentationFormat>
  <Paragraphs>68</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Θέμα του Office</vt:lpstr>
      <vt:lpstr>Το Εικονογραφημένο Βιβλίο στην Προσχολική Εκπαίδευση</vt:lpstr>
      <vt:lpstr>Διδακτική Πρακτική</vt:lpstr>
      <vt:lpstr>Ανάγνωση βιβλίου</vt:lpstr>
      <vt:lpstr>Προβολή βίντεο με την ιστορία του Κύκλωπα</vt:lpstr>
      <vt:lpstr>Μονόφθαλμες κούκλες</vt:lpstr>
      <vt:lpstr>Μονόφθαλμοι ήρωες (1/3)</vt:lpstr>
      <vt:lpstr>Μονόφθαλμοι ήρωες (2/3)</vt:lpstr>
      <vt:lpstr>Μονόφθαλμοι ήρωες (3/3)</vt:lpstr>
      <vt:lpstr>Οι μάσκες των καλών μονόφθαλμων</vt:lpstr>
      <vt:lpstr>Τα έργα των παιδιών (1/2)</vt:lpstr>
      <vt:lpstr>Τα έργα των παιδιών (2/2)</vt:lpstr>
      <vt:lpstr>Το τελικό αποτέλεσμα</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Manager>Τμήμα Εκπαίδευσης και Αγωγής στην Προσχολική Ηλικία (ΤΕΑΠΗ)</Manager>
  <Company>ΕΚΠΑ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Μυθολογία - Κύκλωπας</dc:title>
  <dc:subject>Το Εικονογραφημένο Βιβλίο στην Προσχολική Εκπαίδευση</dc:subject>
  <dc:creator> Αγγελική Γιαννικοπούλου</dc:creator>
  <cp:lastModifiedBy>Smaragda Papadopoulou</cp:lastModifiedBy>
  <cp:revision>228</cp:revision>
  <dcterms:created xsi:type="dcterms:W3CDTF">2012-09-06T09:03:05Z</dcterms:created>
  <dcterms:modified xsi:type="dcterms:W3CDTF">2015-10-28T22:48:28Z</dcterms:modified>
  <cp:category>Λογοτεχνικά Είδη</cp:category>
</cp:coreProperties>
</file>