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280"/>
            <p14:sldId id="290"/>
            <p14:sldId id="335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64" d="100"/>
          <a:sy n="64" d="100"/>
        </p:scale>
        <p:origin x="-9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Εννοιολογική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&amp; Νοητική Χαρτογράφηση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Διδασκαλία του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piration.com/" TargetMode="External"/><Relationship Id="rId2" Type="http://schemas.openxmlformats.org/officeDocument/2006/relationships/hyperlink" Target="http://cmap.ihmc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icynodes.org/" TargetMode="External"/><Relationship Id="rId4" Type="http://schemas.openxmlformats.org/officeDocument/2006/relationships/hyperlink" Target="http://www.mindomo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mc.us/users/acanas/Publications/" TargetMode="External"/><Relationship Id="rId2" Type="http://schemas.openxmlformats.org/officeDocument/2006/relationships/hyperlink" Target="http://cmc.ihmc.us/CM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cmap.ihmc.us/Publication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Διδακτική της Πληροφορικής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7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Εννοιολογική και Νοητική Χαρτογράφηση στη Διδακτική της Πληροφορικής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Μ. </a:t>
            </a:r>
            <a:r>
              <a:rPr lang="el-GR" sz="2800" dirty="0" err="1" smtClean="0"/>
              <a:t>Γρηγοριάδου</a:t>
            </a:r>
            <a:r>
              <a:rPr lang="el-GR" sz="2800" dirty="0" smtClean="0"/>
              <a:t>, Α. </a:t>
            </a:r>
            <a:r>
              <a:rPr lang="el-GR" sz="2800" dirty="0" err="1" smtClean="0"/>
              <a:t>Γόγουλου</a:t>
            </a:r>
            <a:r>
              <a:rPr lang="el-GR" sz="2800" dirty="0" smtClean="0"/>
              <a:t>, Ε. </a:t>
            </a:r>
            <a:r>
              <a:rPr lang="el-GR" sz="2800" dirty="0" err="1" smtClean="0"/>
              <a:t>Γουλή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7772400" cy="804450"/>
          </a:xfrm>
          <a:prstGeom prst="rect">
            <a:avLst/>
          </a:prstGeom>
        </p:spPr>
        <p:txBody>
          <a:bodyPr vert="horz" wrap="square" lIns="0" tIns="187070" rIns="0" bIns="0" rtlCol="0">
            <a:spAutoFit/>
          </a:bodyPr>
          <a:lstStyle/>
          <a:p>
            <a:pPr marL="227965">
              <a:lnSpc>
                <a:spcPct val="100000"/>
              </a:lnSpc>
            </a:pPr>
            <a:r>
              <a:rPr sz="4000" spc="-45" dirty="0" smtClean="0"/>
              <a:t>Ε</a:t>
            </a:r>
            <a:r>
              <a:rPr sz="4000" spc="50" dirty="0" smtClean="0"/>
              <a:t>Χ</a:t>
            </a:r>
            <a:r>
              <a:rPr sz="4000" spc="-15" dirty="0"/>
              <a:t>:</a:t>
            </a:r>
            <a:r>
              <a:rPr sz="4000" spc="-20" dirty="0"/>
              <a:t> </a:t>
            </a:r>
            <a:r>
              <a:rPr sz="4000" spc="-25" dirty="0"/>
              <a:t>Συ</a:t>
            </a:r>
            <a:r>
              <a:rPr sz="4000" spc="-45" dirty="0"/>
              <a:t>σ</a:t>
            </a:r>
            <a:r>
              <a:rPr sz="4000" spc="-20" dirty="0"/>
              <a:t>τατικά</a:t>
            </a:r>
            <a:r>
              <a:rPr sz="4000" spc="45" dirty="0"/>
              <a:t> </a:t>
            </a:r>
            <a:r>
              <a:rPr sz="4000" spc="-190" dirty="0"/>
              <a:t>Σ</a:t>
            </a:r>
            <a:r>
              <a:rPr sz="4000" spc="-20" dirty="0"/>
              <a:t>τοι</a:t>
            </a:r>
            <a:r>
              <a:rPr sz="4000" spc="-55" dirty="0"/>
              <a:t>χ</a:t>
            </a:r>
            <a:r>
              <a:rPr sz="4000" spc="-20" dirty="0"/>
              <a:t>εία</a:t>
            </a:r>
            <a:r>
              <a:rPr sz="4000" spc="-5" dirty="0"/>
              <a:t> </a:t>
            </a:r>
            <a:r>
              <a:rPr sz="4000" spc="-15" dirty="0"/>
              <a:t>(ΙΙ)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474065" y="1655064"/>
            <a:ext cx="8178800" cy="364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400" b="1" dirty="0">
                <a:latin typeface="Calibri"/>
                <a:cs typeface="Calibri"/>
              </a:rPr>
              <a:t>Πρό</a:t>
            </a:r>
            <a:r>
              <a:rPr sz="2400" b="1" spc="-20" dirty="0">
                <a:latin typeface="Calibri"/>
                <a:cs typeface="Calibri"/>
              </a:rPr>
              <a:t>τ</a:t>
            </a:r>
            <a:r>
              <a:rPr sz="2400" b="1" spc="-15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σ</a:t>
            </a:r>
            <a:r>
              <a:rPr sz="2400" b="1" spc="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ρι</a:t>
            </a:r>
            <a:r>
              <a:rPr sz="2400" spc="-40" dirty="0">
                <a:latin typeface="Calibri"/>
                <a:cs typeface="Calibri"/>
              </a:rPr>
              <a:t>ά</a:t>
            </a:r>
            <a:r>
              <a:rPr sz="2400" dirty="0">
                <a:latin typeface="Calibri"/>
                <a:cs typeface="Calibri"/>
              </a:rPr>
              <a:t>δα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Έ</a:t>
            </a:r>
            <a:r>
              <a:rPr sz="2400" b="1" spc="10" dirty="0">
                <a:latin typeface="Calibri"/>
                <a:cs typeface="Calibri"/>
              </a:rPr>
              <a:t>ν</a:t>
            </a:r>
            <a:r>
              <a:rPr sz="2400" b="1" dirty="0">
                <a:latin typeface="Calibri"/>
                <a:cs typeface="Calibri"/>
              </a:rPr>
              <a:t>νοια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i="1" dirty="0">
                <a:latin typeface="Calibri"/>
                <a:cs typeface="Calibri"/>
              </a:rPr>
              <a:t>Σύνδ</a:t>
            </a:r>
            <a:r>
              <a:rPr sz="2400" i="1" spc="-35" dirty="0">
                <a:latin typeface="Calibri"/>
                <a:cs typeface="Calibri"/>
              </a:rPr>
              <a:t>ε</a:t>
            </a:r>
            <a:r>
              <a:rPr sz="2400" i="1" dirty="0">
                <a:latin typeface="Calibri"/>
                <a:cs typeface="Calibri"/>
              </a:rPr>
              <a:t>σ</a:t>
            </a:r>
            <a:r>
              <a:rPr sz="2400" i="1" spc="-15" dirty="0">
                <a:latin typeface="Calibri"/>
                <a:cs typeface="Calibri"/>
              </a:rPr>
              <a:t>μ</a:t>
            </a:r>
            <a:r>
              <a:rPr sz="2400" i="1" dirty="0">
                <a:latin typeface="Calibri"/>
                <a:cs typeface="Calibri"/>
              </a:rPr>
              <a:t>ος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b="1" dirty="0">
                <a:latin typeface="Calibri"/>
                <a:cs typeface="Calibri"/>
              </a:rPr>
              <a:t>Έ</a:t>
            </a:r>
            <a:r>
              <a:rPr sz="2400" b="1" spc="10" dirty="0">
                <a:latin typeface="Calibri"/>
                <a:cs typeface="Calibri"/>
              </a:rPr>
              <a:t>ν</a:t>
            </a:r>
            <a:r>
              <a:rPr sz="2400" b="1" dirty="0">
                <a:latin typeface="Calibri"/>
                <a:cs typeface="Calibri"/>
              </a:rPr>
              <a:t>νοια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86"/>
              </a:spcBef>
              <a:buClr>
                <a:srgbClr val="717BA2"/>
              </a:buClr>
              <a:buFont typeface="Wingdings 2"/>
              <a:buChar char="·"/>
            </a:pPr>
            <a:endParaRPr sz="1300" dirty="0"/>
          </a:p>
          <a:p>
            <a:pPr marL="561340" lvl="1" indent="-274955">
              <a:lnSpc>
                <a:spcPct val="100000"/>
              </a:lnSpc>
              <a:buClr>
                <a:srgbClr val="9FB8CD"/>
              </a:buClr>
              <a:buSzPct val="76086"/>
              <a:buFont typeface="Wingdings"/>
              <a:buChar char=""/>
              <a:tabLst>
                <a:tab pos="561340" algn="l"/>
              </a:tabLst>
            </a:pPr>
            <a:r>
              <a:rPr sz="2300" dirty="0">
                <a:solidFill>
                  <a:srgbClr val="464652"/>
                </a:solidFill>
                <a:latin typeface="Calibri"/>
                <a:cs typeface="Calibri"/>
              </a:rPr>
              <a:t>π</a:t>
            </a:r>
            <a:r>
              <a:rPr sz="2300" spc="-10" dirty="0">
                <a:solidFill>
                  <a:srgbClr val="464652"/>
                </a:solidFill>
                <a:latin typeface="Calibri"/>
                <a:cs typeface="Calibri"/>
              </a:rPr>
              <a:t>.</a:t>
            </a:r>
            <a:r>
              <a:rPr sz="2300" dirty="0">
                <a:solidFill>
                  <a:srgbClr val="464652"/>
                </a:solidFill>
                <a:latin typeface="Calibri"/>
                <a:cs typeface="Calibri"/>
              </a:rPr>
              <a:t>χ.</a:t>
            </a:r>
            <a:r>
              <a:rPr sz="2300" spc="-25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u="heavy" dirty="0" err="1" smtClean="0">
                <a:solidFill>
                  <a:srgbClr val="464652"/>
                </a:solidFill>
                <a:latin typeface="Calibri"/>
                <a:cs typeface="Calibri"/>
              </a:rPr>
              <a:t>Χωρ</a:t>
            </a:r>
            <a:r>
              <a:rPr sz="2300" u="heavy" spc="-40" dirty="0" err="1" smtClean="0">
                <a:solidFill>
                  <a:srgbClr val="464652"/>
                </a:solidFill>
                <a:latin typeface="Calibri"/>
                <a:cs typeface="Calibri"/>
              </a:rPr>
              <a:t>η</a:t>
            </a:r>
            <a:r>
              <a:rPr sz="2300" u="heavy" dirty="0" err="1" smtClean="0">
                <a:solidFill>
                  <a:srgbClr val="464652"/>
                </a:solidFill>
                <a:latin typeface="Calibri"/>
                <a:cs typeface="Calibri"/>
              </a:rPr>
              <a:t>τι</a:t>
            </a:r>
            <a:r>
              <a:rPr sz="2300" u="heavy" spc="-80" dirty="0" err="1" smtClean="0">
                <a:solidFill>
                  <a:srgbClr val="464652"/>
                </a:solidFill>
                <a:latin typeface="Calibri"/>
                <a:cs typeface="Calibri"/>
              </a:rPr>
              <a:t>κ</a:t>
            </a:r>
            <a:r>
              <a:rPr sz="2300" u="heavy" dirty="0" err="1" smtClean="0">
                <a:solidFill>
                  <a:srgbClr val="464652"/>
                </a:solidFill>
                <a:latin typeface="Calibri"/>
                <a:cs typeface="Calibri"/>
              </a:rPr>
              <a:t>ό</a:t>
            </a:r>
            <a:r>
              <a:rPr sz="2300" u="heavy" spc="-10" dirty="0" err="1" smtClean="0">
                <a:solidFill>
                  <a:srgbClr val="464652"/>
                </a:solidFill>
                <a:latin typeface="Calibri"/>
                <a:cs typeface="Calibri"/>
              </a:rPr>
              <a:t>τ</a:t>
            </a:r>
            <a:r>
              <a:rPr sz="2300" u="heavy" spc="-40" dirty="0" err="1" smtClean="0">
                <a:solidFill>
                  <a:srgbClr val="464652"/>
                </a:solidFill>
                <a:latin typeface="Calibri"/>
                <a:cs typeface="Calibri"/>
              </a:rPr>
              <a:t>η</a:t>
            </a:r>
            <a:r>
              <a:rPr sz="2300" u="heavy" spc="-20" dirty="0" err="1" smtClean="0">
                <a:solidFill>
                  <a:srgbClr val="464652"/>
                </a:solidFill>
                <a:latin typeface="Calibri"/>
                <a:cs typeface="Calibri"/>
              </a:rPr>
              <a:t>τ</a:t>
            </a:r>
            <a:r>
              <a:rPr sz="2300" u="heavy" dirty="0" err="1" smtClean="0">
                <a:solidFill>
                  <a:srgbClr val="464652"/>
                </a:solidFill>
                <a:latin typeface="Calibri"/>
                <a:cs typeface="Calibri"/>
              </a:rPr>
              <a:t>α</a:t>
            </a:r>
            <a:r>
              <a:rPr sz="2300" u="heavy" dirty="0" smtClean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spc="-15" dirty="0" smtClean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64652"/>
                </a:solidFill>
                <a:latin typeface="Calibri"/>
                <a:cs typeface="Calibri"/>
              </a:rPr>
              <a:t>-</a:t>
            </a:r>
            <a:r>
              <a:rPr sz="2300" spc="-5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464652"/>
                </a:solidFill>
                <a:latin typeface="Calibri"/>
                <a:cs typeface="Calibri"/>
              </a:rPr>
              <a:t>έ</a:t>
            </a:r>
            <a:r>
              <a:rPr sz="2300" i="1" spc="-15" dirty="0">
                <a:solidFill>
                  <a:srgbClr val="464652"/>
                </a:solidFill>
                <a:latin typeface="Calibri"/>
                <a:cs typeface="Calibri"/>
              </a:rPr>
              <a:t>χ</a:t>
            </a:r>
            <a:r>
              <a:rPr sz="2300" i="1" spc="-10" dirty="0">
                <a:solidFill>
                  <a:srgbClr val="464652"/>
                </a:solidFill>
                <a:latin typeface="Calibri"/>
                <a:cs typeface="Calibri"/>
              </a:rPr>
              <a:t>ε</a:t>
            </a:r>
            <a:r>
              <a:rPr sz="2300" i="1" dirty="0">
                <a:solidFill>
                  <a:srgbClr val="464652"/>
                </a:solidFill>
                <a:latin typeface="Calibri"/>
                <a:cs typeface="Calibri"/>
              </a:rPr>
              <a:t>ι</a:t>
            </a:r>
            <a:r>
              <a:rPr sz="2300" i="1" spc="10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rgbClr val="464652"/>
                </a:solidFill>
                <a:latin typeface="Calibri"/>
                <a:cs typeface="Calibri"/>
              </a:rPr>
              <a:t>β</a:t>
            </a:r>
            <a:r>
              <a:rPr sz="2300" i="1" spc="-15" dirty="0">
                <a:solidFill>
                  <a:srgbClr val="464652"/>
                </a:solidFill>
                <a:latin typeface="Calibri"/>
                <a:cs typeface="Calibri"/>
              </a:rPr>
              <a:t>α</a:t>
            </a:r>
            <a:r>
              <a:rPr sz="2300" i="1" dirty="0">
                <a:solidFill>
                  <a:srgbClr val="464652"/>
                </a:solidFill>
                <a:latin typeface="Calibri"/>
                <a:cs typeface="Calibri"/>
              </a:rPr>
              <a:t>σική</a:t>
            </a:r>
            <a:r>
              <a:rPr sz="2300" i="1" spc="-10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i="1" spc="-20" dirty="0">
                <a:solidFill>
                  <a:srgbClr val="464652"/>
                </a:solidFill>
                <a:latin typeface="Calibri"/>
                <a:cs typeface="Calibri"/>
              </a:rPr>
              <a:t>μ</a:t>
            </a:r>
            <a:r>
              <a:rPr sz="2300" i="1" dirty="0">
                <a:solidFill>
                  <a:srgbClr val="464652"/>
                </a:solidFill>
                <a:latin typeface="Calibri"/>
                <a:cs typeface="Calibri"/>
              </a:rPr>
              <a:t>ονάδα</a:t>
            </a:r>
            <a:r>
              <a:rPr sz="2300" i="1" spc="-10" dirty="0">
                <a:solidFill>
                  <a:srgbClr val="464652"/>
                </a:solidFill>
                <a:latin typeface="Calibri"/>
                <a:cs typeface="Calibri"/>
              </a:rPr>
              <a:t> μέ</a:t>
            </a:r>
            <a:r>
              <a:rPr sz="2300" i="1" dirty="0">
                <a:solidFill>
                  <a:srgbClr val="464652"/>
                </a:solidFill>
                <a:latin typeface="Calibri"/>
                <a:cs typeface="Calibri"/>
              </a:rPr>
              <a:t>τρησης</a:t>
            </a:r>
            <a:r>
              <a:rPr sz="2300" dirty="0">
                <a:solidFill>
                  <a:srgbClr val="464652"/>
                </a:solidFill>
                <a:latin typeface="Calibri"/>
                <a:cs typeface="Calibri"/>
              </a:rPr>
              <a:t>-</a:t>
            </a:r>
            <a:r>
              <a:rPr sz="2300" spc="10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u="heavy" spc="-30" dirty="0">
                <a:solidFill>
                  <a:srgbClr val="464652"/>
                </a:solidFill>
                <a:latin typeface="Calibri"/>
                <a:cs typeface="Calibri"/>
              </a:rPr>
              <a:t>B</a:t>
            </a:r>
            <a:r>
              <a:rPr sz="2300" u="heavy" spc="10" dirty="0">
                <a:solidFill>
                  <a:srgbClr val="464652"/>
                </a:solidFill>
                <a:latin typeface="Calibri"/>
                <a:cs typeface="Calibri"/>
              </a:rPr>
              <a:t>y</a:t>
            </a:r>
            <a:r>
              <a:rPr sz="2300" u="heavy" spc="-30" dirty="0">
                <a:solidFill>
                  <a:srgbClr val="464652"/>
                </a:solidFill>
                <a:latin typeface="Calibri"/>
                <a:cs typeface="Calibri"/>
              </a:rPr>
              <a:t>t</a:t>
            </a:r>
            <a:r>
              <a:rPr sz="2300" u="heavy" dirty="0">
                <a:solidFill>
                  <a:srgbClr val="464652"/>
                </a:solidFill>
                <a:latin typeface="Calibri"/>
                <a:cs typeface="Calibri"/>
              </a:rPr>
              <a:t>e</a:t>
            </a:r>
            <a:endParaRPr sz="2300" dirty="0">
              <a:latin typeface="Calibri"/>
              <a:cs typeface="Calibri"/>
            </a:endParaRPr>
          </a:p>
          <a:p>
            <a:pPr lvl="1">
              <a:lnSpc>
                <a:spcPts val="1300"/>
              </a:lnSpc>
              <a:spcBef>
                <a:spcPts val="79"/>
              </a:spcBef>
              <a:buClr>
                <a:srgbClr val="9FB8CD"/>
              </a:buClr>
              <a:buFont typeface="Wingdings"/>
              <a:buChar char=""/>
            </a:pPr>
            <a:endParaRPr sz="1300" dirty="0"/>
          </a:p>
          <a:p>
            <a:pPr marL="561340" lvl="1" indent="-274955">
              <a:lnSpc>
                <a:spcPct val="100000"/>
              </a:lnSpc>
              <a:buClr>
                <a:srgbClr val="9FB8CD"/>
              </a:buClr>
              <a:buSzPct val="76086"/>
              <a:buFont typeface="Wingdings"/>
              <a:buChar char=""/>
              <a:tabLst>
                <a:tab pos="561340" algn="l"/>
              </a:tabLst>
            </a:pPr>
            <a:r>
              <a:rPr sz="2300" dirty="0">
                <a:solidFill>
                  <a:srgbClr val="464652"/>
                </a:solidFill>
                <a:latin typeface="Calibri"/>
                <a:cs typeface="Calibri"/>
              </a:rPr>
              <a:t>π.χ.</a:t>
            </a:r>
            <a:r>
              <a:rPr sz="2300" spc="-30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u="heavy" dirty="0" err="1">
                <a:solidFill>
                  <a:srgbClr val="464652"/>
                </a:solidFill>
                <a:latin typeface="Calibri"/>
                <a:cs typeface="Calibri"/>
              </a:rPr>
              <a:t>Ισ</a:t>
            </a:r>
            <a:r>
              <a:rPr sz="2300" u="heavy" spc="-10" dirty="0" err="1">
                <a:solidFill>
                  <a:srgbClr val="464652"/>
                </a:solidFill>
                <a:latin typeface="Calibri"/>
                <a:cs typeface="Calibri"/>
              </a:rPr>
              <a:t>ο</a:t>
            </a:r>
            <a:r>
              <a:rPr sz="2300" u="heavy" dirty="0" err="1">
                <a:solidFill>
                  <a:srgbClr val="464652"/>
                </a:solidFill>
                <a:latin typeface="Calibri"/>
                <a:cs typeface="Calibri"/>
              </a:rPr>
              <a:t>σ</a:t>
            </a:r>
            <a:r>
              <a:rPr sz="2300" u="heavy" spc="-45" dirty="0" err="1">
                <a:solidFill>
                  <a:srgbClr val="464652"/>
                </a:solidFill>
                <a:latin typeface="Calibri"/>
                <a:cs typeface="Calibri"/>
              </a:rPr>
              <a:t>κ</a:t>
            </a:r>
            <a:r>
              <a:rPr sz="2300" u="heavy" dirty="0" err="1">
                <a:solidFill>
                  <a:srgbClr val="464652"/>
                </a:solidFill>
                <a:latin typeface="Calibri"/>
                <a:cs typeface="Calibri"/>
              </a:rPr>
              <a:t>ελ</a:t>
            </a:r>
            <a:r>
              <a:rPr sz="2300" u="heavy" spc="-15" dirty="0" err="1">
                <a:solidFill>
                  <a:srgbClr val="464652"/>
                </a:solidFill>
                <a:latin typeface="Calibri"/>
                <a:cs typeface="Calibri"/>
              </a:rPr>
              <a:t>έ</a:t>
            </a:r>
            <a:r>
              <a:rPr sz="2300" u="heavy" dirty="0" err="1">
                <a:solidFill>
                  <a:srgbClr val="464652"/>
                </a:solidFill>
                <a:latin typeface="Calibri"/>
                <a:cs typeface="Calibri"/>
              </a:rPr>
              <a:t>ς</a:t>
            </a:r>
            <a:r>
              <a:rPr sz="2300" u="heavy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u="heavy" spc="15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u="heavy" dirty="0" err="1" smtClean="0">
                <a:solidFill>
                  <a:srgbClr val="464652"/>
                </a:solidFill>
                <a:latin typeface="Calibri"/>
                <a:cs typeface="Calibri"/>
              </a:rPr>
              <a:t>Τρ</a:t>
            </a:r>
            <a:r>
              <a:rPr sz="2300" u="heavy" spc="-35" dirty="0" err="1" smtClean="0">
                <a:solidFill>
                  <a:srgbClr val="464652"/>
                </a:solidFill>
                <a:latin typeface="Calibri"/>
                <a:cs typeface="Calibri"/>
              </a:rPr>
              <a:t>ί</a:t>
            </a:r>
            <a:r>
              <a:rPr sz="2300" u="heavy" dirty="0" err="1" smtClean="0">
                <a:solidFill>
                  <a:srgbClr val="464652"/>
                </a:solidFill>
                <a:latin typeface="Calibri"/>
                <a:cs typeface="Calibri"/>
              </a:rPr>
              <a:t>γων</a:t>
            </a:r>
            <a:r>
              <a:rPr sz="2300" u="heavy" spc="-5" dirty="0" err="1" smtClean="0">
                <a:solidFill>
                  <a:srgbClr val="464652"/>
                </a:solidFill>
                <a:latin typeface="Calibri"/>
                <a:cs typeface="Calibri"/>
              </a:rPr>
              <a:t>ο</a:t>
            </a:r>
            <a:r>
              <a:rPr sz="2300" u="heavy" dirty="0" smtClean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spc="-20" dirty="0" smtClean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64652"/>
                </a:solidFill>
                <a:latin typeface="Calibri"/>
                <a:cs typeface="Calibri"/>
              </a:rPr>
              <a:t>–</a:t>
            </a:r>
            <a:r>
              <a:rPr sz="2300" spc="10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rgbClr val="464652"/>
                </a:solidFill>
                <a:latin typeface="Calibri"/>
                <a:cs typeface="Calibri"/>
              </a:rPr>
              <a:t>έ</a:t>
            </a:r>
            <a:r>
              <a:rPr sz="2300" i="1" spc="-20" dirty="0">
                <a:solidFill>
                  <a:srgbClr val="464652"/>
                </a:solidFill>
                <a:latin typeface="Calibri"/>
                <a:cs typeface="Calibri"/>
              </a:rPr>
              <a:t>χ</a:t>
            </a:r>
            <a:r>
              <a:rPr sz="2300" i="1" dirty="0">
                <a:solidFill>
                  <a:srgbClr val="464652"/>
                </a:solidFill>
                <a:latin typeface="Calibri"/>
                <a:cs typeface="Calibri"/>
              </a:rPr>
              <a:t>ει δύο</a:t>
            </a:r>
            <a:r>
              <a:rPr sz="2300" i="1" spc="-15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rgbClr val="464652"/>
                </a:solidFill>
                <a:latin typeface="Calibri"/>
                <a:cs typeface="Calibri"/>
              </a:rPr>
              <a:t>ίσες</a:t>
            </a:r>
            <a:r>
              <a:rPr sz="2300" i="1" spc="-5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64652"/>
                </a:solidFill>
                <a:latin typeface="Calibri"/>
                <a:cs typeface="Calibri"/>
              </a:rPr>
              <a:t>- </a:t>
            </a:r>
            <a:r>
              <a:rPr sz="2300" u="heavy" spc="5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464652"/>
                </a:solidFill>
                <a:latin typeface="Calibri"/>
                <a:cs typeface="Calibri"/>
              </a:rPr>
              <a:t>Πλευρές</a:t>
            </a:r>
            <a:endParaRPr sz="2300" dirty="0">
              <a:latin typeface="Calibri"/>
              <a:cs typeface="Calibri"/>
            </a:endParaRPr>
          </a:p>
          <a:p>
            <a:pPr lvl="1">
              <a:lnSpc>
                <a:spcPts val="750"/>
              </a:lnSpc>
              <a:spcBef>
                <a:spcPts val="9"/>
              </a:spcBef>
              <a:buClr>
                <a:srgbClr val="9FB8CD"/>
              </a:buClr>
              <a:buFont typeface="Wingdings"/>
              <a:buChar char=""/>
            </a:pPr>
            <a:endParaRPr sz="750" dirty="0"/>
          </a:p>
          <a:p>
            <a:pPr lvl="1">
              <a:lnSpc>
                <a:spcPts val="1000"/>
              </a:lnSpc>
              <a:buClr>
                <a:srgbClr val="9FB8CD"/>
              </a:buClr>
              <a:buFont typeface="Wingdings"/>
              <a:buChar char=""/>
            </a:pPr>
            <a:endParaRPr sz="1000" dirty="0"/>
          </a:p>
          <a:p>
            <a:pPr lvl="1">
              <a:lnSpc>
                <a:spcPts val="1000"/>
              </a:lnSpc>
              <a:buClr>
                <a:srgbClr val="9FB8CD"/>
              </a:buClr>
              <a:buFont typeface="Wingdings"/>
              <a:buChar char=""/>
            </a:pPr>
            <a:endParaRPr sz="1000" dirty="0"/>
          </a:p>
          <a:p>
            <a:pPr lvl="1">
              <a:lnSpc>
                <a:spcPts val="1000"/>
              </a:lnSpc>
              <a:buClr>
                <a:srgbClr val="9FB8CD"/>
              </a:buClr>
              <a:buFont typeface="Wingdings"/>
              <a:buChar char=""/>
            </a:pPr>
            <a:endParaRPr sz="1000" dirty="0"/>
          </a:p>
          <a:p>
            <a:pPr lvl="1">
              <a:lnSpc>
                <a:spcPts val="1000"/>
              </a:lnSpc>
              <a:buClr>
                <a:srgbClr val="9FB8CD"/>
              </a:buClr>
              <a:buFont typeface="Wingdings"/>
              <a:buChar char=""/>
            </a:pPr>
            <a:endParaRPr sz="1000" dirty="0"/>
          </a:p>
          <a:p>
            <a:pPr lvl="1">
              <a:lnSpc>
                <a:spcPts val="1000"/>
              </a:lnSpc>
              <a:buClr>
                <a:srgbClr val="9FB8CD"/>
              </a:buClr>
              <a:buFont typeface="Wingdings"/>
              <a:buChar char=""/>
            </a:pPr>
            <a:endParaRPr sz="1000" dirty="0"/>
          </a:p>
          <a:p>
            <a:pPr marL="285115" marR="6350" indent="-273050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400" dirty="0">
                <a:latin typeface="Calibri"/>
                <a:cs typeface="Calibri"/>
              </a:rPr>
              <a:t>Ένας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ΕΧ απο</a:t>
            </a:r>
            <a:r>
              <a:rPr sz="2400" spc="-1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ελεί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μια δι</a:t>
            </a:r>
            <a:r>
              <a:rPr sz="2400" b="1" spc="-15" dirty="0">
                <a:latin typeface="Calibri"/>
                <a:cs typeface="Calibri"/>
              </a:rPr>
              <a:t>α</a:t>
            </a:r>
            <a:r>
              <a:rPr sz="2400" b="1" spc="-30" dirty="0">
                <a:latin typeface="Calibri"/>
                <a:cs typeface="Calibri"/>
              </a:rPr>
              <a:t>γ</a:t>
            </a:r>
            <a:r>
              <a:rPr sz="2400" b="1" dirty="0">
                <a:latin typeface="Calibri"/>
                <a:cs typeface="Calibri"/>
              </a:rPr>
              <a:t>ραμμ</a:t>
            </a:r>
            <a:r>
              <a:rPr sz="2400" b="1" spc="-10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τική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αν</a:t>
            </a:r>
            <a:r>
              <a:rPr sz="2400" b="1" spc="-10" dirty="0">
                <a:latin typeface="Calibri"/>
                <a:cs typeface="Calibri"/>
              </a:rPr>
              <a:t>α</a:t>
            </a:r>
            <a:r>
              <a:rPr sz="2400" b="1" spc="-25" dirty="0">
                <a:latin typeface="Calibri"/>
                <a:cs typeface="Calibri"/>
              </a:rPr>
              <a:t>π</a:t>
            </a:r>
            <a:r>
              <a:rPr sz="2400" b="1" dirty="0">
                <a:latin typeface="Calibri"/>
                <a:cs typeface="Calibri"/>
              </a:rPr>
              <a:t>αρ</a:t>
            </a:r>
            <a:r>
              <a:rPr sz="2400" b="1" spc="-20" dirty="0">
                <a:latin typeface="Calibri"/>
                <a:cs typeface="Calibri"/>
              </a:rPr>
              <a:t>ά</a:t>
            </a:r>
            <a:r>
              <a:rPr sz="2400" b="1" spc="20" dirty="0">
                <a:latin typeface="Calibri"/>
                <a:cs typeface="Calibri"/>
              </a:rPr>
              <a:t>σ</a:t>
            </a:r>
            <a:r>
              <a:rPr sz="2400" b="1" spc="-20" dirty="0">
                <a:latin typeface="Calibri"/>
                <a:cs typeface="Calibri"/>
              </a:rPr>
              <a:t>τ</a:t>
            </a:r>
            <a:r>
              <a:rPr sz="2400" b="1" spc="-15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ση συνδ</a:t>
            </a:r>
            <a:r>
              <a:rPr sz="2400" b="1" spc="-20" dirty="0">
                <a:latin typeface="Calibri"/>
                <a:cs typeface="Calibri"/>
              </a:rPr>
              <a:t>έ</a:t>
            </a:r>
            <a:r>
              <a:rPr sz="2400" b="1" dirty="0">
                <a:latin typeface="Calibri"/>
                <a:cs typeface="Calibri"/>
              </a:rPr>
              <a:t>σεων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μ</a:t>
            </a:r>
            <a:r>
              <a:rPr sz="2400" b="1" spc="5" dirty="0">
                <a:latin typeface="Calibri"/>
                <a:cs typeface="Calibri"/>
              </a:rPr>
              <a:t>ε</a:t>
            </a:r>
            <a:r>
              <a:rPr sz="2400" b="1" spc="-20" dirty="0">
                <a:latin typeface="Calibri"/>
                <a:cs typeface="Calibri"/>
              </a:rPr>
              <a:t>τ</a:t>
            </a: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40" dirty="0">
                <a:latin typeface="Calibri"/>
                <a:cs typeface="Calibri"/>
              </a:rPr>
              <a:t>ξ</a:t>
            </a:r>
            <a:r>
              <a:rPr sz="2400" b="1" dirty="0">
                <a:latin typeface="Calibri"/>
                <a:cs typeface="Calibri"/>
              </a:rPr>
              <a:t>ύ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δ</a:t>
            </a:r>
            <a:r>
              <a:rPr sz="2400" b="1" spc="5" dirty="0">
                <a:latin typeface="Calibri"/>
                <a:cs typeface="Calibri"/>
              </a:rPr>
              <a:t>ύ</a:t>
            </a:r>
            <a:r>
              <a:rPr sz="2400" b="1" dirty="0">
                <a:latin typeface="Calibri"/>
                <a:cs typeface="Calibri"/>
              </a:rPr>
              <a:t>ο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ή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περισσοτ</a:t>
            </a:r>
            <a:r>
              <a:rPr sz="2400" b="1" spc="5" dirty="0">
                <a:latin typeface="Calibri"/>
                <a:cs typeface="Calibri"/>
              </a:rPr>
              <a:t>έ</a:t>
            </a:r>
            <a:r>
              <a:rPr sz="2400" b="1" dirty="0">
                <a:latin typeface="Calibri"/>
                <a:cs typeface="Calibri"/>
              </a:rPr>
              <a:t>ρων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ε</a:t>
            </a:r>
            <a:r>
              <a:rPr sz="2400" b="1" spc="10" dirty="0">
                <a:latin typeface="Calibri"/>
                <a:cs typeface="Calibri"/>
              </a:rPr>
              <a:t>ν</a:t>
            </a:r>
            <a:r>
              <a:rPr sz="2400" b="1" dirty="0">
                <a:latin typeface="Calibri"/>
                <a:cs typeface="Calibri"/>
              </a:rPr>
              <a:t>νοι</a:t>
            </a:r>
            <a:r>
              <a:rPr sz="2400" b="1" spc="-10" dirty="0">
                <a:latin typeface="Calibri"/>
                <a:cs typeface="Calibri"/>
              </a:rPr>
              <a:t>ώ</a:t>
            </a:r>
            <a:r>
              <a:rPr sz="2400" b="1" dirty="0">
                <a:latin typeface="Calibri"/>
                <a:cs typeface="Calibri"/>
              </a:rPr>
              <a:t>ν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με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τη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μ</a:t>
            </a:r>
            <a:r>
              <a:rPr sz="2400" b="1" dirty="0">
                <a:latin typeface="Calibri"/>
                <a:cs typeface="Calibri"/>
              </a:rPr>
              <a:t>ορφή προ</a:t>
            </a:r>
            <a:r>
              <a:rPr sz="2400" b="1" spc="-20" dirty="0">
                <a:latin typeface="Calibri"/>
                <a:cs typeface="Calibri"/>
              </a:rPr>
              <a:t>τά</a:t>
            </a:r>
            <a:r>
              <a:rPr sz="2400" b="1" dirty="0">
                <a:latin typeface="Calibri"/>
                <a:cs typeface="Calibri"/>
              </a:rPr>
              <a:t>σεων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προβ</a:t>
            </a:r>
            <a:r>
              <a:rPr sz="2400" spc="-15" dirty="0">
                <a:latin typeface="Calibri"/>
                <a:cs typeface="Calibri"/>
              </a:rPr>
              <a:t>ά</a:t>
            </a:r>
            <a:r>
              <a:rPr sz="2400" spc="10" dirty="0">
                <a:latin typeface="Calibri"/>
                <a:cs typeface="Calibri"/>
              </a:rPr>
              <a:t>λ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ον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αν</a:t>
            </a:r>
            <a:r>
              <a:rPr sz="2400" spc="-5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δεικνύ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τις</a:t>
            </a:r>
            <a:r>
              <a:rPr sz="2400" spc="-10" dirty="0">
                <a:latin typeface="Calibri"/>
                <a:cs typeface="Calibri"/>
              </a:rPr>
              <a:t> σ</a:t>
            </a:r>
            <a:r>
              <a:rPr sz="2400" dirty="0">
                <a:latin typeface="Calibri"/>
                <a:cs typeface="Calibri"/>
              </a:rPr>
              <a:t>υνδ</a:t>
            </a:r>
            <a:r>
              <a:rPr sz="2400" spc="-45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ις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τις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χ</a:t>
            </a:r>
            <a:r>
              <a:rPr sz="2400" spc="-40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ις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35" dirty="0">
                <a:latin typeface="Calibri"/>
                <a:cs typeface="Calibri"/>
              </a:rPr>
              <a:t>ξ</a:t>
            </a:r>
            <a:r>
              <a:rPr sz="2400" dirty="0">
                <a:latin typeface="Calibri"/>
                <a:cs typeface="Calibri"/>
              </a:rPr>
              <a:t>ύ 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gon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65" y="116632"/>
            <a:ext cx="8135391" cy="660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15108" y="2214554"/>
            <a:ext cx="2428892" cy="461665"/>
          </a:xfrm>
          <a:prstGeom prst="rect">
            <a:avLst/>
          </a:prstGeom>
          <a:solidFill>
            <a:srgbClr val="B4DE8E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 dirty="0" smtClean="0"/>
              <a:t>Κόμβοι</a:t>
            </a:r>
            <a:r>
              <a:rPr lang="el-GR" dirty="0" smtClean="0"/>
              <a:t>: </a:t>
            </a:r>
            <a:r>
              <a:rPr lang="el-GR" b="1" dirty="0" smtClean="0">
                <a:solidFill>
                  <a:srgbClr val="C00000"/>
                </a:solidFill>
              </a:rPr>
              <a:t>έννοιες</a:t>
            </a:r>
            <a:endParaRPr lang="el-GR" b="1" dirty="0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228184" y="2786058"/>
            <a:ext cx="1915716" cy="2108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940152" y="476672"/>
            <a:ext cx="2428892" cy="461665"/>
          </a:xfrm>
          <a:prstGeom prst="rect">
            <a:avLst/>
          </a:prstGeom>
          <a:solidFill>
            <a:srgbClr val="B4DE8E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 dirty="0" smtClean="0">
                <a:solidFill>
                  <a:srgbClr val="C00000"/>
                </a:solidFill>
              </a:rPr>
              <a:t>Κεντρική έννοια</a:t>
            </a:r>
            <a:endParaRPr lang="el-GR" b="1" dirty="0" smtClean="0"/>
          </a:p>
        </p:txBody>
      </p:sp>
      <p:cxnSp>
        <p:nvCxnSpPr>
          <p:cNvPr id="15" name="Straight Arrow Connector 14"/>
          <p:cNvCxnSpPr>
            <a:stCxn id="10" idx="1"/>
          </p:cNvCxnSpPr>
          <p:nvPr/>
        </p:nvCxnSpPr>
        <p:spPr bwMode="auto">
          <a:xfrm flipH="1" flipV="1">
            <a:off x="4499992" y="476672"/>
            <a:ext cx="1440160" cy="23083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57224" y="6027003"/>
            <a:ext cx="3214678" cy="830997"/>
          </a:xfrm>
          <a:prstGeom prst="rect">
            <a:avLst/>
          </a:prstGeom>
          <a:solidFill>
            <a:srgbClr val="B4DE8E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 dirty="0" smtClean="0"/>
              <a:t>Σύνδεσμοι</a:t>
            </a:r>
            <a:r>
              <a:rPr lang="el-GR" dirty="0" smtClean="0"/>
              <a:t>: </a:t>
            </a:r>
            <a:r>
              <a:rPr lang="el-GR" b="1" dirty="0" smtClean="0">
                <a:solidFill>
                  <a:srgbClr val="C00000"/>
                </a:solidFill>
              </a:rPr>
              <a:t>σχέσεις</a:t>
            </a:r>
            <a:r>
              <a:rPr lang="el-GR" dirty="0" smtClean="0"/>
              <a:t> μεταξύ των εννοιών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2771800" y="4437112"/>
            <a:ext cx="14250" cy="15636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500958" y="5786454"/>
            <a:ext cx="1643042" cy="461665"/>
          </a:xfrm>
          <a:prstGeom prst="rect">
            <a:avLst/>
          </a:prstGeom>
          <a:solidFill>
            <a:srgbClr val="B4DE8E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Cross-link</a:t>
            </a:r>
            <a:endParaRPr lang="el-GR" b="1" dirty="0" smtClean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 flipV="1">
            <a:off x="6516216" y="6021288"/>
            <a:ext cx="1071570" cy="197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38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0413" y="1279905"/>
            <a:ext cx="110489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520" y="229177"/>
            <a:ext cx="7772400" cy="823559"/>
          </a:xfrm>
          <a:prstGeom prst="rect">
            <a:avLst/>
          </a:prstGeom>
        </p:spPr>
        <p:txBody>
          <a:bodyPr vert="horz" wrap="square" lIns="0" tIns="205994" rIns="0" bIns="0" rtlCol="0">
            <a:spAutoFit/>
          </a:bodyPr>
          <a:lstStyle/>
          <a:p>
            <a:pPr marL="156845">
              <a:lnSpc>
                <a:spcPct val="100000"/>
              </a:lnSpc>
            </a:pPr>
            <a:r>
              <a:rPr sz="4000" spc="-45" dirty="0" smtClean="0"/>
              <a:t>Ε</a:t>
            </a:r>
            <a:r>
              <a:rPr sz="4000" spc="55" dirty="0" smtClean="0"/>
              <a:t>Χ</a:t>
            </a:r>
            <a:r>
              <a:rPr sz="4000" spc="-15" dirty="0"/>
              <a:t>:</a:t>
            </a:r>
            <a:r>
              <a:rPr sz="4000" spc="-20" dirty="0"/>
              <a:t> </a:t>
            </a:r>
            <a:r>
              <a:rPr sz="4000" spc="-25" dirty="0"/>
              <a:t>Χαρα</a:t>
            </a:r>
            <a:r>
              <a:rPr sz="4000" spc="-40" dirty="0"/>
              <a:t>κ</a:t>
            </a:r>
            <a:r>
              <a:rPr sz="4000" spc="-20" dirty="0"/>
              <a:t>τηριστ</a:t>
            </a:r>
            <a:r>
              <a:rPr sz="4000" spc="-10" dirty="0"/>
              <a:t>ι</a:t>
            </a:r>
            <a:r>
              <a:rPr sz="4000" dirty="0"/>
              <a:t>κ</a:t>
            </a:r>
            <a:r>
              <a:rPr sz="4000" spc="-25" dirty="0"/>
              <a:t>ά</a:t>
            </a:r>
            <a:r>
              <a:rPr sz="4000" spc="35" dirty="0"/>
              <a:t> </a:t>
            </a:r>
            <a:r>
              <a:rPr sz="4000" spc="-15" dirty="0"/>
              <a:t>(Ι)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23215" y="1196752"/>
            <a:ext cx="8812530" cy="5044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286385" algn="l"/>
              </a:tabLst>
            </a:pP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Έ</a:t>
            </a:r>
            <a:r>
              <a:rPr sz="2400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νο</a:t>
            </a:r>
            <a:r>
              <a:rPr sz="2400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ι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ες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μπορεί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 αφορούν</a:t>
            </a:r>
          </a:p>
          <a:p>
            <a:pPr>
              <a:lnSpc>
                <a:spcPts val="700"/>
              </a:lnSpc>
              <a:spcBef>
                <a:spcPts val="22"/>
              </a:spcBef>
              <a:buClr>
                <a:srgbClr val="717BA2"/>
              </a:buClr>
              <a:buFont typeface="Wingdings 2"/>
              <a:buChar char="·"/>
            </a:pPr>
            <a:endParaRPr sz="700" dirty="0"/>
          </a:p>
          <a:p>
            <a:pPr marL="561340" lvl="1" indent="-274320">
              <a:lnSpc>
                <a:spcPct val="100000"/>
              </a:lnSpc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000" b="1" dirty="0">
                <a:latin typeface="Calibri"/>
                <a:cs typeface="Calibri"/>
              </a:rPr>
              <a:t>Α</a:t>
            </a:r>
            <a:r>
              <a:rPr sz="2000" b="1" spc="10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τι</a:t>
            </a:r>
            <a:r>
              <a:rPr sz="2000" b="1" spc="-25" dirty="0">
                <a:latin typeface="Calibri"/>
                <a:cs typeface="Calibri"/>
              </a:rPr>
              <a:t>κ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dirty="0">
                <a:latin typeface="Calibri"/>
                <a:cs typeface="Calibri"/>
              </a:rPr>
              <a:t>ίμ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dirty="0">
                <a:latin typeface="Calibri"/>
                <a:cs typeface="Calibri"/>
              </a:rPr>
              <a:t>να,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ρ</a:t>
            </a:r>
            <a:r>
              <a:rPr sz="2000" spc="-25" dirty="0">
                <a:latin typeface="Calibri"/>
                <a:cs typeface="Calibri"/>
              </a:rPr>
              <a:t>ι</a:t>
            </a:r>
            <a:r>
              <a:rPr sz="2000" spc="-20" dirty="0">
                <a:latin typeface="Calibri"/>
                <a:cs typeface="Calibri"/>
              </a:rPr>
              <a:t>γ</a:t>
            </a:r>
            <a:r>
              <a:rPr sz="2000" dirty="0">
                <a:latin typeface="Calibri"/>
                <a:cs typeface="Calibri"/>
              </a:rPr>
              <a:t>ράφο</a:t>
            </a:r>
            <a:r>
              <a:rPr sz="2000" spc="10" dirty="0">
                <a:latin typeface="Calibri"/>
                <a:cs typeface="Calibri"/>
              </a:rPr>
              <a:t>ν</a:t>
            </a:r>
            <a:r>
              <a:rPr sz="2000" spc="-2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νήθως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σι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τι</a:t>
            </a:r>
            <a:r>
              <a:rPr sz="2000" spc="-5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ά 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Πε</a:t>
            </a:r>
            <a:r>
              <a:rPr sz="2000" b="1" dirty="0">
                <a:latin typeface="Calibri"/>
                <a:cs typeface="Calibri"/>
              </a:rPr>
              <a:t>ρ</a:t>
            </a:r>
            <a:r>
              <a:rPr sz="2000" b="1" spc="-30" dirty="0">
                <a:latin typeface="Calibri"/>
                <a:cs typeface="Calibri"/>
              </a:rPr>
              <a:t>ι</a:t>
            </a:r>
            <a:r>
              <a:rPr sz="2000" b="1" spc="-25" dirty="0">
                <a:latin typeface="Calibri"/>
                <a:cs typeface="Calibri"/>
              </a:rPr>
              <a:t>γ</a:t>
            </a:r>
            <a:r>
              <a:rPr sz="2000" b="1" dirty="0">
                <a:latin typeface="Calibri"/>
                <a:cs typeface="Calibri"/>
              </a:rPr>
              <a:t>ραφι</a:t>
            </a:r>
            <a:r>
              <a:rPr sz="2000" b="1" spc="-50" dirty="0">
                <a:latin typeface="Calibri"/>
                <a:cs typeface="Calibri"/>
              </a:rPr>
              <a:t>κ</a:t>
            </a:r>
            <a:r>
              <a:rPr sz="2000" b="1" dirty="0">
                <a:latin typeface="Calibri"/>
                <a:cs typeface="Calibri"/>
              </a:rPr>
              <a:t>οί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dirty="0">
                <a:latin typeface="Calibri"/>
                <a:cs typeface="Calibri"/>
              </a:rPr>
              <a:t>Χ</a:t>
            </a:r>
            <a:endParaRPr sz="2000" dirty="0">
              <a:latin typeface="Calibri"/>
              <a:cs typeface="Calibri"/>
            </a:endParaRPr>
          </a:p>
          <a:p>
            <a:pPr lvl="1">
              <a:lnSpc>
                <a:spcPts val="700"/>
              </a:lnSpc>
              <a:spcBef>
                <a:spcPts val="20"/>
              </a:spcBef>
              <a:buClr>
                <a:srgbClr val="9FB8CD"/>
              </a:buClr>
              <a:buFont typeface="Wingdings"/>
              <a:buChar char=""/>
            </a:pPr>
            <a:endParaRPr sz="700" dirty="0"/>
          </a:p>
          <a:p>
            <a:pPr marL="561340" lvl="1" indent="-274320">
              <a:lnSpc>
                <a:spcPct val="100000"/>
              </a:lnSpc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000" b="1" dirty="0">
                <a:latin typeface="Calibri"/>
                <a:cs typeface="Calibri"/>
              </a:rPr>
              <a:t>Συμβά</a:t>
            </a:r>
            <a:r>
              <a:rPr sz="2000" b="1" spc="15" dirty="0">
                <a:latin typeface="Calibri"/>
                <a:cs typeface="Calibri"/>
              </a:rPr>
              <a:t>ν</a:t>
            </a:r>
            <a:r>
              <a:rPr sz="2000" b="1" spc="-10" dirty="0">
                <a:latin typeface="Calibri"/>
                <a:cs typeface="Calibri"/>
              </a:rPr>
              <a:t>τ</a:t>
            </a:r>
            <a:r>
              <a:rPr sz="2000" b="1" dirty="0">
                <a:latin typeface="Calibri"/>
                <a:cs typeface="Calibri"/>
              </a:rPr>
              <a:t>α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/</a:t>
            </a:r>
            <a:r>
              <a:rPr sz="2000" b="1" spc="-10" dirty="0">
                <a:latin typeface="Calibri"/>
                <a:cs typeface="Calibri"/>
              </a:rPr>
              <a:t>γ</a:t>
            </a:r>
            <a:r>
              <a:rPr sz="2000" b="1" dirty="0">
                <a:latin typeface="Calibri"/>
                <a:cs typeface="Calibri"/>
              </a:rPr>
              <a:t>εγονότα,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ρ</a:t>
            </a:r>
            <a:r>
              <a:rPr sz="2000" spc="-25" dirty="0">
                <a:latin typeface="Calibri"/>
                <a:cs typeface="Calibri"/>
              </a:rPr>
              <a:t>ι</a:t>
            </a:r>
            <a:r>
              <a:rPr sz="2000" spc="-20" dirty="0">
                <a:latin typeface="Calibri"/>
                <a:cs typeface="Calibri"/>
              </a:rPr>
              <a:t>γ</a:t>
            </a:r>
            <a:r>
              <a:rPr sz="2000" dirty="0">
                <a:latin typeface="Calibri"/>
                <a:cs typeface="Calibri"/>
              </a:rPr>
              <a:t>ρά</a:t>
            </a:r>
            <a:r>
              <a:rPr sz="2000" spc="5" dirty="0">
                <a:latin typeface="Calibri"/>
                <a:cs typeface="Calibri"/>
              </a:rPr>
              <a:t>φ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1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τα</a:t>
            </a:r>
            <a:r>
              <a:rPr sz="2000" dirty="0">
                <a:latin typeface="Calibri"/>
                <a:cs typeface="Calibri"/>
              </a:rPr>
              <a:t>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συνήθως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ρή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dirty="0">
                <a:latin typeface="Calibri"/>
                <a:cs typeface="Calibri"/>
              </a:rPr>
              <a:t>ατα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Επ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dirty="0">
                <a:latin typeface="Calibri"/>
                <a:cs typeface="Calibri"/>
              </a:rPr>
              <a:t>ξ</a:t>
            </a:r>
            <a:r>
              <a:rPr sz="2000" b="1" spc="-40" dirty="0">
                <a:latin typeface="Calibri"/>
                <a:cs typeface="Calibri"/>
              </a:rPr>
              <a:t>η</a:t>
            </a:r>
            <a:r>
              <a:rPr sz="2000" b="1" dirty="0">
                <a:latin typeface="Calibri"/>
                <a:cs typeface="Calibri"/>
              </a:rPr>
              <a:t>γη</a:t>
            </a:r>
            <a:r>
              <a:rPr sz="2000" b="1" spc="-10" dirty="0">
                <a:latin typeface="Calibri"/>
                <a:cs typeface="Calibri"/>
              </a:rPr>
              <a:t>μ</a:t>
            </a:r>
            <a:r>
              <a:rPr sz="2000" b="1" dirty="0">
                <a:latin typeface="Calibri"/>
                <a:cs typeface="Calibri"/>
              </a:rPr>
              <a:t>α</a:t>
            </a:r>
            <a:r>
              <a:rPr sz="2000" b="1" spc="5" dirty="0">
                <a:latin typeface="Calibri"/>
                <a:cs typeface="Calibri"/>
              </a:rPr>
              <a:t>τ</a:t>
            </a:r>
            <a:r>
              <a:rPr sz="2000" b="1" dirty="0">
                <a:latin typeface="Calibri"/>
                <a:cs typeface="Calibri"/>
              </a:rPr>
              <a:t>ι</a:t>
            </a:r>
            <a:r>
              <a:rPr sz="2000" b="1" spc="-50" dirty="0">
                <a:latin typeface="Calibri"/>
                <a:cs typeface="Calibri"/>
              </a:rPr>
              <a:t>κ</a:t>
            </a:r>
            <a:r>
              <a:rPr sz="2000" b="1" dirty="0">
                <a:latin typeface="Calibri"/>
                <a:cs typeface="Calibri"/>
              </a:rPr>
              <a:t>οί 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dirty="0">
                <a:latin typeface="Calibri"/>
                <a:cs typeface="Calibri"/>
              </a:rPr>
              <a:t>Χ</a:t>
            </a:r>
            <a:endParaRPr sz="2000" dirty="0">
              <a:latin typeface="Calibri"/>
              <a:cs typeface="Calibri"/>
            </a:endParaRPr>
          </a:p>
          <a:p>
            <a:pPr lvl="1">
              <a:lnSpc>
                <a:spcPts val="700"/>
              </a:lnSpc>
              <a:spcBef>
                <a:spcPts val="19"/>
              </a:spcBef>
              <a:buClr>
                <a:srgbClr val="9FB8CD"/>
              </a:buClr>
              <a:buFont typeface="Wingdings"/>
              <a:buChar char=""/>
            </a:pPr>
            <a:endParaRPr sz="700" dirty="0"/>
          </a:p>
          <a:p>
            <a:pPr marL="287020" indent="-274320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286385" algn="l"/>
              </a:tabLst>
            </a:pPr>
            <a:endParaRPr lang="el-GR" sz="2000" b="1" dirty="0" smtClean="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286385" algn="l"/>
              </a:tabLst>
            </a:pPr>
            <a:r>
              <a:rPr sz="2400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Σ</a:t>
            </a:r>
            <a:r>
              <a:rPr sz="2400" b="1" spc="-15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2400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</a:t>
            </a:r>
            <a:r>
              <a:rPr sz="2400" b="1" spc="5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2400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ι</a:t>
            </a:r>
            <a:r>
              <a:rPr sz="2400" b="1" spc="-50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κ</a:t>
            </a:r>
            <a:r>
              <a:rPr sz="2400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οί</a:t>
            </a:r>
            <a:r>
              <a:rPr sz="2400" b="1" spc="-3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&amp; </a:t>
            </a:r>
            <a:r>
              <a:rPr sz="2400" b="1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Δ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υ</a:t>
            </a:r>
            <a:r>
              <a:rPr sz="2400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αμι</a:t>
            </a:r>
            <a:r>
              <a:rPr sz="2400" b="1" spc="-5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οί</a:t>
            </a:r>
            <a:r>
              <a:rPr sz="2400" b="1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Σύνδ</a:t>
            </a:r>
            <a:r>
              <a:rPr sz="2400" b="1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σ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μ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οι</a:t>
            </a:r>
            <a:r>
              <a:rPr sz="2000" b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ξ</a:t>
            </a:r>
            <a:r>
              <a:rPr sz="2000" dirty="0">
                <a:latin typeface="Calibri"/>
                <a:cs typeface="Calibri"/>
              </a:rPr>
              <a:t>ύ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spc="-15" dirty="0">
                <a:latin typeface="Calibri"/>
                <a:cs typeface="Calibri"/>
              </a:rPr>
              <a:t>ω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5" dirty="0">
                <a:latin typeface="Calibri"/>
                <a:cs typeface="Calibri"/>
              </a:rPr>
              <a:t>ν</a:t>
            </a:r>
            <a:r>
              <a:rPr sz="2000" dirty="0">
                <a:latin typeface="Calibri"/>
                <a:cs typeface="Calibri"/>
              </a:rPr>
              <a:t>νοι</a:t>
            </a:r>
            <a:r>
              <a:rPr sz="2000" spc="-15" dirty="0">
                <a:latin typeface="Calibri"/>
                <a:cs typeface="Calibri"/>
              </a:rPr>
              <a:t>ώ</a:t>
            </a:r>
            <a:r>
              <a:rPr sz="2000" dirty="0">
                <a:latin typeface="Calibri"/>
                <a:cs typeface="Calibri"/>
              </a:rPr>
              <a:t>ν</a:t>
            </a:r>
          </a:p>
          <a:p>
            <a:pPr>
              <a:lnSpc>
                <a:spcPts val="700"/>
              </a:lnSpc>
              <a:spcBef>
                <a:spcPts val="23"/>
              </a:spcBef>
              <a:buClr>
                <a:srgbClr val="717BA2"/>
              </a:buClr>
              <a:buFont typeface="Wingdings 2"/>
              <a:buChar char="·"/>
            </a:pPr>
            <a:endParaRPr sz="700" dirty="0"/>
          </a:p>
          <a:p>
            <a:pPr marL="561340" lvl="1" indent="-274320">
              <a:lnSpc>
                <a:spcPct val="100000"/>
              </a:lnSpc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000" b="1" spc="-10" dirty="0">
                <a:latin typeface="Calibri"/>
                <a:cs typeface="Calibri"/>
              </a:rPr>
              <a:t>Στ</a:t>
            </a:r>
            <a:r>
              <a:rPr sz="2000" b="1" dirty="0">
                <a:latin typeface="Calibri"/>
                <a:cs typeface="Calibri"/>
              </a:rPr>
              <a:t>ατ</a:t>
            </a:r>
            <a:r>
              <a:rPr sz="2000" b="1" spc="5" dirty="0">
                <a:latin typeface="Calibri"/>
                <a:cs typeface="Calibri"/>
              </a:rPr>
              <a:t>ι</a:t>
            </a:r>
            <a:r>
              <a:rPr sz="2000" b="1" spc="-55" dirty="0">
                <a:latin typeface="Calibri"/>
                <a:cs typeface="Calibri"/>
              </a:rPr>
              <a:t>κ</a:t>
            </a:r>
            <a:r>
              <a:rPr sz="2000" b="1" dirty="0">
                <a:latin typeface="Calibri"/>
                <a:cs typeface="Calibri"/>
              </a:rPr>
              <a:t>οί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σύ</a:t>
            </a:r>
            <a:r>
              <a:rPr sz="2000" b="1" spc="5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δ</a:t>
            </a:r>
            <a:r>
              <a:rPr sz="2000" b="1" spc="-35" dirty="0">
                <a:latin typeface="Calibri"/>
                <a:cs typeface="Calibri"/>
              </a:rPr>
              <a:t>ε</a:t>
            </a:r>
            <a:r>
              <a:rPr sz="2000" b="1" dirty="0">
                <a:latin typeface="Calibri"/>
                <a:cs typeface="Calibri"/>
              </a:rPr>
              <a:t>σ</a:t>
            </a:r>
            <a:r>
              <a:rPr sz="2000" b="1" spc="-15" dirty="0">
                <a:latin typeface="Calibri"/>
                <a:cs typeface="Calibri"/>
              </a:rPr>
              <a:t>μ</a:t>
            </a:r>
            <a:r>
              <a:rPr sz="2000" b="1" dirty="0">
                <a:latin typeface="Calibri"/>
                <a:cs typeface="Calibri"/>
              </a:rPr>
              <a:t>ο</a:t>
            </a:r>
            <a:r>
              <a:rPr sz="2000" b="1" spc="5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ρ</a:t>
            </a:r>
            <a:r>
              <a:rPr sz="2000" spc="-25" dirty="0">
                <a:latin typeface="Calibri"/>
                <a:cs typeface="Calibri"/>
              </a:rPr>
              <a:t>ι</a:t>
            </a:r>
            <a:r>
              <a:rPr sz="2000" spc="-20" dirty="0">
                <a:latin typeface="Calibri"/>
                <a:cs typeface="Calibri"/>
              </a:rPr>
              <a:t>γ</a:t>
            </a:r>
            <a:r>
              <a:rPr sz="2000" dirty="0">
                <a:latin typeface="Calibri"/>
                <a:cs typeface="Calibri"/>
              </a:rPr>
              <a:t>ράφ</a:t>
            </a:r>
            <a:r>
              <a:rPr sz="2000" spc="-10" dirty="0">
                <a:latin typeface="Calibri"/>
                <a:cs typeface="Calibri"/>
              </a:rPr>
              <a:t>ου</a:t>
            </a:r>
            <a:r>
              <a:rPr sz="2000" dirty="0">
                <a:latin typeface="Calibri"/>
                <a:cs typeface="Calibri"/>
              </a:rPr>
              <a:t>ν,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ορίζο</a:t>
            </a:r>
            <a:r>
              <a:rPr sz="2000" spc="-15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ν,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ατ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γοριοπο</a:t>
            </a:r>
            <a:r>
              <a:rPr sz="2000" spc="-15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ύ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αι 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ρ</a:t>
            </a:r>
            <a:r>
              <a:rPr sz="2000" dirty="0">
                <a:latin typeface="Calibri"/>
                <a:cs typeface="Calibri"/>
              </a:rPr>
              <a:t>γ</a:t>
            </a:r>
            <a:r>
              <a:rPr sz="2000" spc="5" dirty="0">
                <a:latin typeface="Calibri"/>
                <a:cs typeface="Calibri"/>
              </a:rPr>
              <a:t>α</a:t>
            </a:r>
            <a:r>
              <a:rPr sz="2000" spc="-15" dirty="0">
                <a:latin typeface="Calibri"/>
                <a:cs typeface="Calibri"/>
              </a:rPr>
              <a:t>ν</a:t>
            </a:r>
            <a:r>
              <a:rPr sz="2000" spc="-20" dirty="0">
                <a:latin typeface="Calibri"/>
                <a:cs typeface="Calibri"/>
              </a:rPr>
              <a:t>ώ</a:t>
            </a:r>
            <a:r>
              <a:rPr sz="2000" dirty="0">
                <a:latin typeface="Calibri"/>
                <a:cs typeface="Calibri"/>
              </a:rPr>
              <a:t>νο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ν</a:t>
            </a:r>
          </a:p>
          <a:p>
            <a:pPr marL="5613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</a:t>
            </a:r>
            <a:r>
              <a:rPr sz="2000" spc="5" dirty="0">
                <a:latin typeface="Calibri"/>
                <a:cs typeface="Calibri"/>
              </a:rPr>
              <a:t>ν</a:t>
            </a:r>
            <a:r>
              <a:rPr sz="2000" dirty="0">
                <a:latin typeface="Calibri"/>
                <a:cs typeface="Calibri"/>
              </a:rPr>
              <a:t>νοιες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ένα π</a:t>
            </a:r>
            <a:r>
              <a:rPr sz="2000" spc="-25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δίο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γ</a:t>
            </a:r>
            <a:r>
              <a:rPr sz="2000" spc="-15" dirty="0">
                <a:latin typeface="Calibri"/>
                <a:cs typeface="Calibri"/>
              </a:rPr>
              <a:t>ν</a:t>
            </a:r>
            <a:r>
              <a:rPr sz="2000" dirty="0">
                <a:latin typeface="Calibri"/>
                <a:cs typeface="Calibri"/>
              </a:rPr>
              <a:t>ώση</a:t>
            </a:r>
            <a:r>
              <a:rPr sz="2000" spc="5" dirty="0">
                <a:latin typeface="Calibri"/>
                <a:cs typeface="Calibri"/>
              </a:rPr>
              <a:t>ς</a:t>
            </a:r>
            <a:r>
              <a:rPr sz="2000" dirty="0">
                <a:latin typeface="Calibri"/>
                <a:cs typeface="Calibri"/>
              </a:rPr>
              <a:t>,</a:t>
            </a:r>
          </a:p>
          <a:p>
            <a:pPr>
              <a:lnSpc>
                <a:spcPts val="650"/>
              </a:lnSpc>
              <a:spcBef>
                <a:spcPts val="5"/>
              </a:spcBef>
            </a:pPr>
            <a:endParaRPr sz="650" dirty="0"/>
          </a:p>
          <a:p>
            <a:pPr marL="60706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π.χ.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</a:t>
            </a:r>
            <a:r>
              <a:rPr sz="1800" u="heavy" dirty="0">
                <a:latin typeface="Calibri"/>
                <a:cs typeface="Calibri"/>
              </a:rPr>
              <a:t> </a:t>
            </a:r>
            <a:r>
              <a:rPr sz="1800" u="heavy" dirty="0" err="1">
                <a:latin typeface="Calibri"/>
                <a:cs typeface="Calibri"/>
              </a:rPr>
              <a:t>Ανά</a:t>
            </a:r>
            <a:r>
              <a:rPr sz="1800" u="heavy" spc="-35" dirty="0" err="1">
                <a:latin typeface="Calibri"/>
                <a:cs typeface="Calibri"/>
              </a:rPr>
              <a:t>λ</a:t>
            </a:r>
            <a:r>
              <a:rPr sz="1800" u="heavy" dirty="0" err="1">
                <a:latin typeface="Calibri"/>
                <a:cs typeface="Calibri"/>
              </a:rPr>
              <a:t>υση</a:t>
            </a:r>
            <a:r>
              <a:rPr sz="1800" u="heavy" dirty="0">
                <a:latin typeface="Calibri"/>
                <a:cs typeface="Calibri"/>
              </a:rPr>
              <a:t> </a:t>
            </a:r>
            <a:r>
              <a:rPr sz="1800" u="heavy" spc="25" dirty="0">
                <a:latin typeface="Calibri"/>
                <a:cs typeface="Calibri"/>
              </a:rPr>
              <a:t> </a:t>
            </a:r>
            <a:r>
              <a:rPr sz="1800" u="heavy" dirty="0" err="1" smtClean="0">
                <a:latin typeface="Calibri"/>
                <a:cs typeface="Calibri"/>
              </a:rPr>
              <a:t>Ψηφιο</a:t>
            </a:r>
            <a:r>
              <a:rPr sz="1800" u="heavy" spc="-20" dirty="0" err="1" smtClean="0">
                <a:latin typeface="Calibri"/>
                <a:cs typeface="Calibri"/>
              </a:rPr>
              <a:t>γ</a:t>
            </a:r>
            <a:r>
              <a:rPr sz="1800" u="heavy" dirty="0" err="1" smtClean="0">
                <a:latin typeface="Calibri"/>
                <a:cs typeface="Calibri"/>
              </a:rPr>
              <a:t>ραφι</a:t>
            </a:r>
            <a:r>
              <a:rPr sz="1800" u="heavy" spc="-65" dirty="0" err="1" smtClean="0">
                <a:latin typeface="Calibri"/>
                <a:cs typeface="Calibri"/>
              </a:rPr>
              <a:t>κ</a:t>
            </a:r>
            <a:r>
              <a:rPr sz="1800" u="heavy" dirty="0" err="1" smtClean="0">
                <a:latin typeface="Calibri"/>
                <a:cs typeface="Calibri"/>
              </a:rPr>
              <a:t>ού</a:t>
            </a:r>
            <a:r>
              <a:rPr sz="1800" u="heavy" dirty="0" smtClean="0">
                <a:latin typeface="Calibri"/>
                <a:cs typeface="Calibri"/>
              </a:rPr>
              <a:t> </a:t>
            </a:r>
            <a:r>
              <a:rPr sz="1800" u="heavy" spc="10" dirty="0" smtClean="0">
                <a:latin typeface="Calibri"/>
                <a:cs typeface="Calibri"/>
              </a:rPr>
              <a:t> </a:t>
            </a:r>
            <a:r>
              <a:rPr sz="1800" u="heavy" dirty="0">
                <a:latin typeface="Calibri"/>
                <a:cs typeface="Calibri"/>
              </a:rPr>
              <a:t>Γ</a:t>
            </a:r>
            <a:r>
              <a:rPr sz="1800" u="heavy" spc="-10" dirty="0">
                <a:latin typeface="Calibri"/>
                <a:cs typeface="Calibri"/>
              </a:rPr>
              <a:t>ρ</a:t>
            </a:r>
            <a:r>
              <a:rPr sz="1800" u="heavy" dirty="0">
                <a:latin typeface="Calibri"/>
                <a:cs typeface="Calibri"/>
              </a:rPr>
              <a:t>αφι</a:t>
            </a:r>
            <a:r>
              <a:rPr sz="1800" u="heavy" spc="-65" dirty="0">
                <a:latin typeface="Calibri"/>
                <a:cs typeface="Calibri"/>
              </a:rPr>
              <a:t>κ</a:t>
            </a:r>
            <a:r>
              <a:rPr sz="1800" u="heavy" dirty="0">
                <a:latin typeface="Calibri"/>
                <a:cs typeface="Calibri"/>
              </a:rPr>
              <a:t>ο</a:t>
            </a:r>
            <a:r>
              <a:rPr sz="1800" u="heavy" spc="-10" dirty="0">
                <a:latin typeface="Calibri"/>
                <a:cs typeface="Calibri"/>
              </a:rPr>
              <a:t>ύ</a:t>
            </a:r>
            <a:r>
              <a:rPr sz="1800" u="heavy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i="1" dirty="0">
                <a:latin typeface="Calibri"/>
                <a:cs typeface="Calibri"/>
              </a:rPr>
              <a:t>ε</a:t>
            </a:r>
            <a:r>
              <a:rPr sz="1800" i="1" spc="-35" dirty="0">
                <a:latin typeface="Calibri"/>
                <a:cs typeface="Calibri"/>
              </a:rPr>
              <a:t>ί</a:t>
            </a:r>
            <a:r>
              <a:rPr sz="1800" i="1" dirty="0">
                <a:latin typeface="Calibri"/>
                <a:cs typeface="Calibri"/>
              </a:rPr>
              <a:t>ναι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ο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αρ</a:t>
            </a:r>
            <a:r>
              <a:rPr sz="1800" i="1" spc="-15" dirty="0">
                <a:latin typeface="Calibri"/>
                <a:cs typeface="Calibri"/>
              </a:rPr>
              <a:t>ι</a:t>
            </a:r>
            <a:r>
              <a:rPr sz="1800" i="1" dirty="0">
                <a:latin typeface="Calibri"/>
                <a:cs typeface="Calibri"/>
              </a:rPr>
              <a:t>θ</a:t>
            </a:r>
            <a:r>
              <a:rPr sz="1800" i="1" spc="-10" dirty="0">
                <a:latin typeface="Calibri"/>
                <a:cs typeface="Calibri"/>
              </a:rPr>
              <a:t>μ</a:t>
            </a:r>
            <a:r>
              <a:rPr sz="1800" i="1" dirty="0">
                <a:latin typeface="Calibri"/>
                <a:cs typeface="Calibri"/>
              </a:rPr>
              <a:t>ός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-20" dirty="0">
                <a:latin typeface="Calibri"/>
                <a:cs typeface="Calibri"/>
              </a:rPr>
              <a:t>ω</a:t>
            </a:r>
            <a:r>
              <a:rPr sz="1800" i="1" dirty="0">
                <a:latin typeface="Calibri"/>
                <a:cs typeface="Calibri"/>
              </a:rPr>
              <a:t>ν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heavy" spc="5" dirty="0">
                <a:latin typeface="Calibri"/>
                <a:cs typeface="Calibri"/>
              </a:rPr>
              <a:t> </a:t>
            </a:r>
            <a:r>
              <a:rPr sz="1800" u="heavy" dirty="0" err="1" smtClean="0">
                <a:latin typeface="Calibri"/>
                <a:cs typeface="Calibri"/>
              </a:rPr>
              <a:t>Ει</a:t>
            </a:r>
            <a:r>
              <a:rPr sz="1800" u="heavy" spc="-70" dirty="0" err="1" smtClean="0">
                <a:latin typeface="Calibri"/>
                <a:cs typeface="Calibri"/>
              </a:rPr>
              <a:t>κ</a:t>
            </a:r>
            <a:r>
              <a:rPr sz="1800" u="heavy" dirty="0" err="1" smtClean="0">
                <a:latin typeface="Calibri"/>
                <a:cs typeface="Calibri"/>
              </a:rPr>
              <a:t>ον</a:t>
            </a:r>
            <a:r>
              <a:rPr sz="1800" u="heavy" spc="-10" dirty="0" err="1" smtClean="0">
                <a:latin typeface="Calibri"/>
                <a:cs typeface="Calibri"/>
              </a:rPr>
              <a:t>ο</a:t>
            </a:r>
            <a:r>
              <a:rPr sz="1800" u="heavy" dirty="0" err="1" smtClean="0">
                <a:latin typeface="Calibri"/>
                <a:cs typeface="Calibri"/>
              </a:rPr>
              <a:t>σ</a:t>
            </a:r>
            <a:r>
              <a:rPr sz="1800" u="heavy" spc="-15" dirty="0" err="1" smtClean="0">
                <a:latin typeface="Calibri"/>
                <a:cs typeface="Calibri"/>
              </a:rPr>
              <a:t>τ</a:t>
            </a:r>
            <a:r>
              <a:rPr sz="1800" u="heavy" dirty="0" err="1" smtClean="0">
                <a:latin typeface="Calibri"/>
                <a:cs typeface="Calibri"/>
              </a:rPr>
              <a:t>ο</a:t>
            </a:r>
            <a:r>
              <a:rPr sz="1800" u="heavy" spc="-15" dirty="0" err="1" smtClean="0">
                <a:latin typeface="Calibri"/>
                <a:cs typeface="Calibri"/>
              </a:rPr>
              <a:t>ιχ</a:t>
            </a:r>
            <a:r>
              <a:rPr sz="1800" u="heavy" dirty="0" err="1" smtClean="0">
                <a:latin typeface="Calibri"/>
                <a:cs typeface="Calibri"/>
              </a:rPr>
              <a:t>ε</a:t>
            </a:r>
            <a:r>
              <a:rPr sz="1800" u="heavy" spc="-10" dirty="0" err="1" smtClean="0">
                <a:latin typeface="Calibri"/>
                <a:cs typeface="Calibri"/>
              </a:rPr>
              <a:t>ία</a:t>
            </a:r>
            <a:r>
              <a:rPr sz="1800" u="heavy" spc="-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»</a:t>
            </a:r>
          </a:p>
          <a:p>
            <a:pPr>
              <a:lnSpc>
                <a:spcPts val="700"/>
              </a:lnSpc>
              <a:spcBef>
                <a:spcPts val="12"/>
              </a:spcBef>
            </a:pPr>
            <a:endParaRPr sz="700" dirty="0"/>
          </a:p>
          <a:p>
            <a:pPr marL="561340" marR="349250" lvl="1" indent="-274320">
              <a:lnSpc>
                <a:spcPct val="100000"/>
              </a:lnSpc>
              <a:spcBef>
                <a:spcPts val="600"/>
              </a:spcBef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000" b="1" spc="-10" dirty="0">
                <a:latin typeface="Calibri"/>
                <a:cs typeface="Calibri"/>
              </a:rPr>
              <a:t>Δ</a:t>
            </a:r>
            <a:r>
              <a:rPr sz="2000" b="1" dirty="0">
                <a:latin typeface="Calibri"/>
                <a:cs typeface="Calibri"/>
              </a:rPr>
              <a:t>υ</a:t>
            </a:r>
            <a:r>
              <a:rPr sz="2000" b="1" spc="5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αμι</a:t>
            </a:r>
            <a:r>
              <a:rPr sz="2000" b="1" spc="-55" dirty="0">
                <a:latin typeface="Calibri"/>
                <a:cs typeface="Calibri"/>
              </a:rPr>
              <a:t>κ</a:t>
            </a:r>
            <a:r>
              <a:rPr sz="2000" b="1" dirty="0">
                <a:latin typeface="Calibri"/>
                <a:cs typeface="Calibri"/>
              </a:rPr>
              <a:t>οί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</a:t>
            </a:r>
            <a:r>
              <a:rPr sz="2000" b="1" spc="5" dirty="0">
                <a:latin typeface="Calibri"/>
                <a:cs typeface="Calibri"/>
              </a:rPr>
              <a:t>ύ</a:t>
            </a:r>
            <a:r>
              <a:rPr sz="2000" b="1" dirty="0">
                <a:latin typeface="Calibri"/>
                <a:cs typeface="Calibri"/>
              </a:rPr>
              <a:t>νδ</a:t>
            </a:r>
            <a:r>
              <a:rPr sz="2000" b="1" spc="-30" dirty="0">
                <a:latin typeface="Calibri"/>
                <a:cs typeface="Calibri"/>
              </a:rPr>
              <a:t>ε</a:t>
            </a:r>
            <a:r>
              <a:rPr sz="2000" b="1" dirty="0">
                <a:latin typeface="Calibri"/>
                <a:cs typeface="Calibri"/>
              </a:rPr>
              <a:t>σ</a:t>
            </a:r>
            <a:r>
              <a:rPr sz="2000" b="1" spc="-10" dirty="0">
                <a:latin typeface="Calibri"/>
                <a:cs typeface="Calibri"/>
              </a:rPr>
              <a:t>μ</a:t>
            </a:r>
            <a:r>
              <a:rPr sz="2000" b="1" dirty="0">
                <a:latin typeface="Calibri"/>
                <a:cs typeface="Calibri"/>
              </a:rPr>
              <a:t>οι: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-50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φρ</a:t>
            </a:r>
            <a:r>
              <a:rPr sz="2000" spc="5" dirty="0">
                <a:latin typeface="Calibri"/>
                <a:cs typeface="Calibri"/>
              </a:rPr>
              <a:t>ά</a:t>
            </a:r>
            <a:r>
              <a:rPr sz="2000" dirty="0">
                <a:latin typeface="Calibri"/>
                <a:cs typeface="Calibri"/>
              </a:rPr>
              <a:t>ζο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-40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10" dirty="0">
                <a:latin typeface="Calibri"/>
                <a:cs typeface="Calibri"/>
              </a:rPr>
              <a:t>λ</a:t>
            </a:r>
            <a:r>
              <a:rPr sz="2000" spc="-30" dirty="0">
                <a:latin typeface="Calibri"/>
                <a:cs typeface="Calibri"/>
              </a:rPr>
              <a:t>λ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γή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</a:t>
            </a:r>
            <a:r>
              <a:rPr sz="2000" spc="5" dirty="0">
                <a:latin typeface="Calibri"/>
                <a:cs typeface="Calibri"/>
              </a:rPr>
              <a:t>ν</a:t>
            </a:r>
            <a:r>
              <a:rPr sz="2000" dirty="0">
                <a:latin typeface="Calibri"/>
                <a:cs typeface="Calibri"/>
              </a:rPr>
              <a:t>νοιες,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δη</a:t>
            </a:r>
            <a:r>
              <a:rPr sz="2000" spc="-30" dirty="0">
                <a:latin typeface="Calibri"/>
                <a:cs typeface="Calibri"/>
              </a:rPr>
              <a:t>λ</a:t>
            </a:r>
            <a:r>
              <a:rPr sz="2000" spc="-20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δή ανα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αρι</a:t>
            </a:r>
            <a:r>
              <a:rPr sz="2000" spc="25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ύ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ως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η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τυ</a:t>
            </a:r>
            <a:r>
              <a:rPr sz="2000" spc="-3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όν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5" dirty="0">
                <a:latin typeface="Calibri"/>
                <a:cs typeface="Calibri"/>
              </a:rPr>
              <a:t>λ</a:t>
            </a:r>
            <a:r>
              <a:rPr sz="2000" spc="-30" dirty="0">
                <a:latin typeface="Calibri"/>
                <a:cs typeface="Calibri"/>
              </a:rPr>
              <a:t>λ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γή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-45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dirty="0">
                <a:latin typeface="Calibri"/>
                <a:cs typeface="Calibri"/>
              </a:rPr>
              <a:t>ιότ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dirty="0">
                <a:latin typeface="Calibri"/>
                <a:cs typeface="Calibri"/>
              </a:rPr>
              <a:t>σότ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ή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-10" dirty="0">
                <a:latin typeface="Calibri"/>
                <a:cs typeface="Calibri"/>
              </a:rPr>
              <a:t>τά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τα</a:t>
            </a:r>
            <a:r>
              <a:rPr sz="2000" dirty="0">
                <a:latin typeface="Calibri"/>
                <a:cs typeface="Calibri"/>
              </a:rPr>
              <a:t>ση μι</a:t>
            </a:r>
            <a:r>
              <a:rPr sz="2000" spc="5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</a:t>
            </a:r>
            <a:r>
              <a:rPr sz="2000" spc="5" dirty="0">
                <a:latin typeface="Calibri"/>
                <a:cs typeface="Calibri"/>
              </a:rPr>
              <a:t>ν</a:t>
            </a:r>
            <a:r>
              <a:rPr sz="2000" dirty="0">
                <a:latin typeface="Calibri"/>
                <a:cs typeface="Calibri"/>
              </a:rPr>
              <a:t>νοιας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μπορεί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πηρ</a:t>
            </a:r>
            <a:r>
              <a:rPr sz="2000" spc="-15" dirty="0">
                <a:latin typeface="Calibri"/>
                <a:cs typeface="Calibri"/>
              </a:rPr>
              <a:t>ε</a:t>
            </a:r>
            <a:r>
              <a:rPr sz="2000" spc="-10" dirty="0">
                <a:latin typeface="Calibri"/>
                <a:cs typeface="Calibri"/>
              </a:rPr>
              <a:t>ά</a:t>
            </a:r>
            <a:r>
              <a:rPr sz="2000" dirty="0">
                <a:latin typeface="Calibri"/>
                <a:cs typeface="Calibri"/>
              </a:rPr>
              <a:t>σει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-40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ποιότ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ποσότ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ή 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ατ</a:t>
            </a:r>
            <a:r>
              <a:rPr sz="2000" spc="-15" dirty="0">
                <a:latin typeface="Calibri"/>
                <a:cs typeface="Calibri"/>
              </a:rPr>
              <a:t>ά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τα</a:t>
            </a:r>
            <a:r>
              <a:rPr sz="2000" dirty="0">
                <a:latin typeface="Calibri"/>
                <a:cs typeface="Calibri"/>
              </a:rPr>
              <a:t>ση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ς ά</a:t>
            </a:r>
            <a:r>
              <a:rPr sz="2000" spc="10" dirty="0">
                <a:latin typeface="Calibri"/>
                <a:cs typeface="Calibri"/>
              </a:rPr>
              <a:t>λ</a:t>
            </a:r>
            <a:r>
              <a:rPr sz="2000" dirty="0">
                <a:latin typeface="Calibri"/>
                <a:cs typeface="Calibri"/>
              </a:rPr>
              <a:t>λης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</a:t>
            </a:r>
            <a:r>
              <a:rPr sz="2000" spc="5" dirty="0">
                <a:latin typeface="Calibri"/>
                <a:cs typeface="Calibri"/>
              </a:rPr>
              <a:t>ν</a:t>
            </a:r>
            <a:r>
              <a:rPr sz="2000" dirty="0">
                <a:latin typeface="Calibri"/>
                <a:cs typeface="Calibri"/>
              </a:rPr>
              <a:t>νοιας,</a:t>
            </a:r>
          </a:p>
          <a:p>
            <a:pPr>
              <a:lnSpc>
                <a:spcPts val="650"/>
              </a:lnSpc>
              <a:spcBef>
                <a:spcPts val="6"/>
              </a:spcBef>
            </a:pPr>
            <a:endParaRPr sz="650" dirty="0"/>
          </a:p>
          <a:p>
            <a:pPr marL="65722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π.χ.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</a:t>
            </a:r>
            <a:r>
              <a:rPr sz="1800" u="heavy" dirty="0">
                <a:latin typeface="Calibri"/>
                <a:cs typeface="Calibri"/>
              </a:rPr>
              <a:t> Ανά</a:t>
            </a:r>
            <a:r>
              <a:rPr sz="1800" u="heavy" spc="-35" dirty="0">
                <a:latin typeface="Calibri"/>
                <a:cs typeface="Calibri"/>
              </a:rPr>
              <a:t>λ</a:t>
            </a:r>
            <a:r>
              <a:rPr sz="1800" u="heavy" dirty="0">
                <a:latin typeface="Calibri"/>
                <a:cs typeface="Calibri"/>
              </a:rPr>
              <a:t>υση </a:t>
            </a:r>
            <a:r>
              <a:rPr sz="1800" u="heavy" spc="25" dirty="0">
                <a:latin typeface="Calibri"/>
                <a:cs typeface="Calibri"/>
              </a:rPr>
              <a:t> </a:t>
            </a:r>
            <a:r>
              <a:rPr sz="1800" u="heavy" dirty="0">
                <a:latin typeface="Calibri"/>
                <a:cs typeface="Calibri"/>
              </a:rPr>
              <a:t>Γ</a:t>
            </a:r>
            <a:r>
              <a:rPr sz="1800" u="heavy" spc="-10" dirty="0">
                <a:latin typeface="Calibri"/>
                <a:cs typeface="Calibri"/>
              </a:rPr>
              <a:t>ρ</a:t>
            </a:r>
            <a:r>
              <a:rPr sz="1800" u="heavy" dirty="0">
                <a:latin typeface="Calibri"/>
                <a:cs typeface="Calibri"/>
              </a:rPr>
              <a:t>αφι</a:t>
            </a:r>
            <a:r>
              <a:rPr sz="1800" u="heavy" spc="-65" dirty="0">
                <a:latin typeface="Calibri"/>
                <a:cs typeface="Calibri"/>
              </a:rPr>
              <a:t>κ</a:t>
            </a:r>
            <a:r>
              <a:rPr sz="1800" u="heavy" dirty="0">
                <a:latin typeface="Calibri"/>
                <a:cs typeface="Calibri"/>
              </a:rPr>
              <a:t>ο</a:t>
            </a:r>
            <a:r>
              <a:rPr sz="1800" u="heavy" spc="-5" dirty="0">
                <a:latin typeface="Calibri"/>
                <a:cs typeface="Calibri"/>
              </a:rPr>
              <a:t>ύ</a:t>
            </a:r>
            <a:r>
              <a:rPr sz="1800" u="heavy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lang="el-GR" sz="1800" i="1" dirty="0" smtClean="0">
                <a:latin typeface="Calibri"/>
                <a:cs typeface="Calibri"/>
              </a:rPr>
              <a:t>αυξάνεται ανάλογα με τον αριθμό </a:t>
            </a:r>
            <a:r>
              <a:rPr sz="1800" dirty="0" smtClean="0">
                <a:latin typeface="Calibri"/>
                <a:cs typeface="Calibri"/>
              </a:rPr>
              <a:t>-</a:t>
            </a:r>
            <a:endParaRPr sz="1800" dirty="0">
              <a:latin typeface="Calibri"/>
              <a:cs typeface="Calibri"/>
            </a:endParaRPr>
          </a:p>
          <a:p>
            <a:pPr marR="5619115" algn="ctr">
              <a:lnSpc>
                <a:spcPct val="100000"/>
              </a:lnSpc>
            </a:pPr>
            <a:r>
              <a:rPr sz="1800" u="heavy" dirty="0">
                <a:latin typeface="Calibri"/>
                <a:cs typeface="Calibri"/>
              </a:rPr>
              <a:t> </a:t>
            </a:r>
            <a:r>
              <a:rPr sz="1800" u="heavy" dirty="0" err="1" smtClean="0">
                <a:latin typeface="Calibri"/>
                <a:cs typeface="Calibri"/>
              </a:rPr>
              <a:t>Ε</a:t>
            </a:r>
            <a:r>
              <a:rPr sz="1800" u="heavy" spc="-10" dirty="0" err="1" smtClean="0">
                <a:latin typeface="Calibri"/>
                <a:cs typeface="Calibri"/>
              </a:rPr>
              <a:t>ι</a:t>
            </a:r>
            <a:r>
              <a:rPr sz="1800" u="heavy" spc="-65" dirty="0" err="1" smtClean="0">
                <a:latin typeface="Calibri"/>
                <a:cs typeface="Calibri"/>
              </a:rPr>
              <a:t>κ</a:t>
            </a:r>
            <a:r>
              <a:rPr sz="1800" u="heavy" dirty="0" err="1" smtClean="0">
                <a:latin typeface="Calibri"/>
                <a:cs typeface="Calibri"/>
              </a:rPr>
              <a:t>ο</a:t>
            </a:r>
            <a:r>
              <a:rPr sz="1800" u="heavy" spc="-10" dirty="0" err="1" smtClean="0">
                <a:latin typeface="Calibri"/>
                <a:cs typeface="Calibri"/>
              </a:rPr>
              <a:t>ν</a:t>
            </a:r>
            <a:r>
              <a:rPr sz="1800" u="heavy" dirty="0" err="1" smtClean="0">
                <a:latin typeface="Calibri"/>
                <a:cs typeface="Calibri"/>
              </a:rPr>
              <a:t>οσ</a:t>
            </a:r>
            <a:r>
              <a:rPr sz="1800" u="heavy" spc="-15" dirty="0" err="1" smtClean="0">
                <a:latin typeface="Calibri"/>
                <a:cs typeface="Calibri"/>
              </a:rPr>
              <a:t>τ</a:t>
            </a:r>
            <a:r>
              <a:rPr sz="1800" u="heavy" dirty="0" err="1" smtClean="0">
                <a:latin typeface="Calibri"/>
                <a:cs typeface="Calibri"/>
              </a:rPr>
              <a:t>ο</a:t>
            </a:r>
            <a:r>
              <a:rPr sz="1800" u="heavy" spc="-20" dirty="0" err="1" smtClean="0">
                <a:latin typeface="Calibri"/>
                <a:cs typeface="Calibri"/>
              </a:rPr>
              <a:t>ι</a:t>
            </a:r>
            <a:r>
              <a:rPr sz="1800" u="heavy" spc="-15" dirty="0" err="1" smtClean="0">
                <a:latin typeface="Calibri"/>
                <a:cs typeface="Calibri"/>
              </a:rPr>
              <a:t>χ</a:t>
            </a:r>
            <a:r>
              <a:rPr sz="1800" u="heavy" spc="-10" dirty="0" err="1" smtClean="0">
                <a:latin typeface="Calibri"/>
                <a:cs typeface="Calibri"/>
              </a:rPr>
              <a:t>ε</a:t>
            </a:r>
            <a:r>
              <a:rPr sz="1800" u="heavy" dirty="0" err="1" smtClean="0">
                <a:latin typeface="Calibri"/>
                <a:cs typeface="Calibri"/>
              </a:rPr>
              <a:t>ί</a:t>
            </a:r>
            <a:r>
              <a:rPr sz="1800" u="heavy" spc="-5" dirty="0" err="1" smtClean="0">
                <a:latin typeface="Calibri"/>
                <a:cs typeface="Calibri"/>
              </a:rPr>
              <a:t>α</a:t>
            </a:r>
            <a:r>
              <a:rPr sz="1800" u="heavy" spc="-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7772400" cy="858952"/>
          </a:xfrm>
          <a:prstGeom prst="rect">
            <a:avLst/>
          </a:prstGeom>
        </p:spPr>
        <p:txBody>
          <a:bodyPr vert="horz" wrap="square" lIns="0" tIns="241045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4000" spc="-45" dirty="0" smtClean="0"/>
              <a:t>Ε</a:t>
            </a:r>
            <a:r>
              <a:rPr sz="4000" spc="50" dirty="0" smtClean="0"/>
              <a:t>Χ</a:t>
            </a:r>
            <a:r>
              <a:rPr sz="4000" spc="-15" dirty="0"/>
              <a:t>:</a:t>
            </a:r>
            <a:r>
              <a:rPr sz="4000" spc="-20" dirty="0"/>
              <a:t> </a:t>
            </a:r>
            <a:r>
              <a:rPr sz="4000" spc="-25" dirty="0"/>
              <a:t>Χαρ</a:t>
            </a:r>
            <a:r>
              <a:rPr sz="4000" spc="-40" dirty="0"/>
              <a:t>α</a:t>
            </a:r>
            <a:r>
              <a:rPr sz="4000" spc="-25" dirty="0"/>
              <a:t>κτη</a:t>
            </a:r>
            <a:r>
              <a:rPr sz="4000" spc="-40" dirty="0"/>
              <a:t>ρ</a:t>
            </a:r>
            <a:r>
              <a:rPr sz="4000" spc="-20" dirty="0"/>
              <a:t>ιστι</a:t>
            </a:r>
            <a:r>
              <a:rPr sz="4000" spc="10" dirty="0"/>
              <a:t>κ</a:t>
            </a:r>
            <a:r>
              <a:rPr sz="4000" spc="-25" dirty="0"/>
              <a:t>ά</a:t>
            </a:r>
            <a:r>
              <a:rPr sz="4000" spc="35" dirty="0"/>
              <a:t> </a:t>
            </a:r>
            <a:r>
              <a:rPr sz="4000" spc="-15" dirty="0"/>
              <a:t>(ΙΙ)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58267" y="1124744"/>
            <a:ext cx="308959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717BA2"/>
              </a:buClr>
              <a:buSzPct val="76315"/>
              <a:tabLst>
                <a:tab pos="286385" algn="l"/>
              </a:tabLst>
            </a:pPr>
            <a:r>
              <a:rPr sz="2400" b="1" spc="-15" dirty="0">
                <a:latin typeface="Calibri"/>
                <a:cs typeface="Calibri"/>
              </a:rPr>
              <a:t>Δομή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ου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χ</a:t>
            </a:r>
            <a:r>
              <a:rPr sz="2400" spc="-15" dirty="0">
                <a:latin typeface="Calibri"/>
                <a:cs typeface="Calibri"/>
              </a:rPr>
              <a:t>ά</a:t>
            </a:r>
            <a:r>
              <a:rPr sz="2400" spc="-25" dirty="0">
                <a:latin typeface="Calibri"/>
                <a:cs typeface="Calibri"/>
              </a:rPr>
              <a:t>ρ</a:t>
            </a:r>
            <a:r>
              <a:rPr sz="2400" spc="-10" dirty="0">
                <a:latin typeface="Calibri"/>
                <a:cs typeface="Calibri"/>
              </a:rPr>
              <a:t>τη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528" y="1556792"/>
            <a:ext cx="5040560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350" indent="-274320">
              <a:buClr>
                <a:srgbClr val="9FB8CD"/>
              </a:buClr>
              <a:buSzPct val="75000"/>
              <a:buFont typeface="Wingdings"/>
              <a:buChar char=""/>
              <a:tabLst>
                <a:tab pos="287020" algn="l"/>
              </a:tabLst>
            </a:pPr>
            <a:r>
              <a:rPr sz="2400" b="1" dirty="0">
                <a:solidFill>
                  <a:srgbClr val="464652"/>
                </a:solidFill>
                <a:latin typeface="Calibri"/>
                <a:cs typeface="Calibri"/>
              </a:rPr>
              <a:t>Ιεραρχικ</a:t>
            </a:r>
            <a:r>
              <a:rPr sz="2400" b="1" spc="-15" dirty="0">
                <a:solidFill>
                  <a:srgbClr val="464652"/>
                </a:solidFill>
                <a:latin typeface="Calibri"/>
                <a:cs typeface="Calibri"/>
              </a:rPr>
              <a:t>ή</a:t>
            </a:r>
            <a:r>
              <a:rPr sz="1800" b="1" dirty="0">
                <a:solidFill>
                  <a:srgbClr val="464652"/>
                </a:solidFill>
                <a:latin typeface="Calibri"/>
                <a:cs typeface="Calibri"/>
              </a:rPr>
              <a:t>:</a:t>
            </a:r>
            <a:r>
              <a:rPr sz="1800" b="1" spc="-40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οι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πιο</a:t>
            </a:r>
            <a:r>
              <a:rPr sz="18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γ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ι</a:t>
            </a:r>
            <a:r>
              <a:rPr sz="1800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κ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έ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ς</a:t>
            </a:r>
            <a:r>
              <a:rPr sz="1800" spc="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κ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αι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ση</a:t>
            </a:r>
            <a:r>
              <a:rPr sz="18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αντι</a:t>
            </a:r>
            <a:r>
              <a:rPr sz="1800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κ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έ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ς έννοι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ς</a:t>
            </a:r>
            <a:r>
              <a:rPr sz="1800" spc="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βρίσ</a:t>
            </a:r>
            <a:r>
              <a:rPr sz="1800" spc="-6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κ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18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αι</a:t>
            </a:r>
            <a:r>
              <a:rPr sz="1800" spc="4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σ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spc="-3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 </a:t>
            </a:r>
            <a:r>
              <a:rPr sz="1800" spc="-7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κ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ορ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υ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φή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ου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χ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ά</a:t>
            </a:r>
            <a:r>
              <a:rPr sz="180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ρ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τη ε</a:t>
            </a:r>
            <a:r>
              <a:rPr sz="1800" spc="-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ώ οι έννοι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ς</a:t>
            </a:r>
            <a:r>
              <a:rPr sz="1800" spc="5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που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8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τις αναλύου</a:t>
            </a:r>
            <a:r>
              <a:rPr lang="el-GR" sz="18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 τ</a:t>
            </a:r>
            <a:r>
              <a:rPr sz="1800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οποθε</a:t>
            </a:r>
            <a:r>
              <a:rPr sz="1800" spc="-20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ούν</a:t>
            </a:r>
            <a:r>
              <a:rPr sz="1800" spc="-10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spc="5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</a:t>
            </a:r>
            <a:r>
              <a:rPr sz="1800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ι</a:t>
            </a:r>
            <a:r>
              <a:rPr sz="1800" spc="4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σε </a:t>
            </a:r>
            <a:r>
              <a:rPr sz="1800" spc="-6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κ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</a:t>
            </a:r>
            <a:r>
              <a:rPr sz="18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ώτ</a:t>
            </a:r>
            <a:r>
              <a:rPr sz="18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ρα</a:t>
            </a:r>
            <a:r>
              <a:rPr sz="18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επ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ί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π</a:t>
            </a:r>
            <a:r>
              <a:rPr sz="1800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δ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</a:t>
            </a:r>
          </a:p>
          <a:p>
            <a:pPr marL="287020" marR="29845" indent="-274320">
              <a:spcBef>
                <a:spcPts val="434"/>
              </a:spcBef>
              <a:buClr>
                <a:srgbClr val="9FB8CD"/>
              </a:buClr>
              <a:buSzPct val="75000"/>
              <a:buFont typeface="Wingdings"/>
              <a:buChar char=""/>
              <a:tabLst>
                <a:tab pos="287020" algn="l"/>
              </a:tabLst>
            </a:pPr>
            <a:r>
              <a:rPr sz="2400" b="1" dirty="0">
                <a:solidFill>
                  <a:srgbClr val="464652"/>
                </a:solidFill>
                <a:latin typeface="Calibri"/>
                <a:cs typeface="Calibri"/>
              </a:rPr>
              <a:t>Κ</a:t>
            </a:r>
            <a:r>
              <a:rPr sz="2400" b="1" spc="-10" dirty="0">
                <a:solidFill>
                  <a:srgbClr val="464652"/>
                </a:solidFill>
                <a:latin typeface="Calibri"/>
                <a:cs typeface="Calibri"/>
              </a:rPr>
              <a:t>υ</a:t>
            </a:r>
            <a:r>
              <a:rPr sz="2400" b="1" dirty="0">
                <a:solidFill>
                  <a:srgbClr val="464652"/>
                </a:solidFill>
                <a:latin typeface="Calibri"/>
                <a:cs typeface="Calibri"/>
              </a:rPr>
              <a:t>κ</a:t>
            </a:r>
            <a:r>
              <a:rPr sz="2400" b="1" spc="-15" dirty="0">
                <a:solidFill>
                  <a:srgbClr val="464652"/>
                </a:solidFill>
                <a:latin typeface="Calibri"/>
                <a:cs typeface="Calibri"/>
              </a:rPr>
              <a:t>λ</a:t>
            </a:r>
            <a:r>
              <a:rPr sz="2400" b="1" dirty="0">
                <a:solidFill>
                  <a:srgbClr val="464652"/>
                </a:solidFill>
                <a:latin typeface="Calibri"/>
                <a:cs typeface="Calibri"/>
              </a:rPr>
              <a:t>ική</a:t>
            </a:r>
            <a:r>
              <a:rPr sz="1800" spc="-5" dirty="0">
                <a:solidFill>
                  <a:srgbClr val="464652"/>
                </a:solidFill>
                <a:latin typeface="Calibri"/>
                <a:cs typeface="Calibri"/>
              </a:rPr>
              <a:t>:</a:t>
            </a:r>
            <a:r>
              <a:rPr sz="1800" dirty="0">
                <a:solidFill>
                  <a:srgbClr val="4646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οι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έ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ι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ς</a:t>
            </a:r>
            <a:r>
              <a:rPr sz="1800" spc="3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συ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δέον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αι</a:t>
            </a:r>
            <a:r>
              <a:rPr sz="1800" spc="4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με</a:t>
            </a:r>
            <a:r>
              <a:rPr sz="18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</a:t>
            </a:r>
            <a:r>
              <a:rPr sz="1800" spc="-3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ξ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ύ</a:t>
            </a:r>
            <a:r>
              <a:rPr sz="1800" spc="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υ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ς</a:t>
            </a:r>
            <a:r>
              <a:rPr sz="18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 τη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ορφή ε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ός</a:t>
            </a:r>
            <a:r>
              <a:rPr sz="1800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βρό</a:t>
            </a:r>
            <a:r>
              <a:rPr sz="1800" spc="-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χ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ου,</a:t>
            </a:r>
            <a:r>
              <a:rPr sz="1800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όπου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κ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άθε</a:t>
            </a:r>
            <a:r>
              <a:rPr sz="18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έννοια</a:t>
            </a:r>
            <a:r>
              <a:rPr sz="1800" spc="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έ</a:t>
            </a:r>
            <a:r>
              <a:rPr sz="180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χ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ει 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ια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ί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σο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δ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</a:t>
            </a:r>
            <a:r>
              <a:rPr sz="1800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κ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αι</a:t>
            </a:r>
            <a:r>
              <a:rPr sz="1800" spc="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ία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έ</a:t>
            </a:r>
            <a:r>
              <a:rPr sz="1800" spc="-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ξ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οδ</a:t>
            </a:r>
            <a:r>
              <a:rPr sz="1800" spc="-4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δ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η</a:t>
            </a:r>
            <a:r>
              <a:rPr sz="1800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λ</a:t>
            </a:r>
            <a:r>
              <a:rPr sz="180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ώ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νον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ας</a:t>
            </a:r>
            <a:r>
              <a:rPr sz="1800" spc="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spc="-3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 αλ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λ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η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λ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</a:t>
            </a:r>
            <a:r>
              <a:rPr sz="1800" spc="-3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ξ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ά</a:t>
            </a:r>
            <a:r>
              <a:rPr sz="180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ρ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τη</a:t>
            </a:r>
            <a:r>
              <a:rPr sz="18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σ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η</a:t>
            </a:r>
            <a:r>
              <a:rPr sz="1800" spc="3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ω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18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εννοι</a:t>
            </a:r>
            <a:r>
              <a:rPr sz="180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ώ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ν</a:t>
            </a:r>
            <a:r>
              <a:rPr sz="1800" spc="4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ε</a:t>
            </a:r>
            <a:r>
              <a:rPr sz="180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α</a:t>
            </a:r>
            <a:r>
              <a:rPr sz="1800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ξ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ύ</a:t>
            </a:r>
            <a:r>
              <a:rPr sz="1800" spc="4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ους</a:t>
            </a:r>
          </a:p>
          <a:p>
            <a:pPr marL="287020" indent="-274320">
              <a:spcBef>
                <a:spcPts val="495"/>
              </a:spcBef>
              <a:buClr>
                <a:srgbClr val="9FB8CD"/>
              </a:buClr>
              <a:buSzPct val="75000"/>
              <a:buFont typeface="Wingdings"/>
              <a:buChar char=""/>
              <a:tabLst>
                <a:tab pos="287020" algn="l"/>
              </a:tabLst>
            </a:pPr>
            <a:r>
              <a:rPr sz="2400" b="1" dirty="0">
                <a:solidFill>
                  <a:srgbClr val="464652"/>
                </a:solidFill>
                <a:latin typeface="Calibri"/>
                <a:cs typeface="Calibri"/>
              </a:rPr>
              <a:t>Υβρ</a:t>
            </a:r>
            <a:r>
              <a:rPr sz="2400" b="1" spc="-10" dirty="0">
                <a:solidFill>
                  <a:srgbClr val="464652"/>
                </a:solidFill>
                <a:latin typeface="Calibri"/>
                <a:cs typeface="Calibri"/>
              </a:rPr>
              <a:t>ι</a:t>
            </a:r>
            <a:r>
              <a:rPr sz="2400" b="1" dirty="0">
                <a:solidFill>
                  <a:srgbClr val="464652"/>
                </a:solidFill>
                <a:latin typeface="Calibri"/>
                <a:cs typeface="Calibri"/>
              </a:rPr>
              <a:t>δική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9086" y="1340768"/>
            <a:ext cx="3456000" cy="21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22255" y="3471036"/>
            <a:ext cx="307022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ct val="100000"/>
              </a:lnSpc>
            </a:pPr>
            <a:r>
              <a:rPr sz="1400" spc="-5" dirty="0" err="1" smtClean="0">
                <a:solidFill>
                  <a:srgbClr val="4040C0"/>
                </a:solidFill>
                <a:latin typeface="Arial"/>
                <a:cs typeface="Arial"/>
              </a:rPr>
              <a:t>Έ</a:t>
            </a:r>
            <a:r>
              <a:rPr sz="1400" spc="-15" dirty="0" err="1" smtClean="0">
                <a:solidFill>
                  <a:srgbClr val="4040C0"/>
                </a:solidFill>
                <a:latin typeface="Arial"/>
                <a:cs typeface="Arial"/>
              </a:rPr>
              <a:t>ν</a:t>
            </a:r>
            <a:r>
              <a:rPr sz="1400" dirty="0" err="1" smtClean="0">
                <a:solidFill>
                  <a:srgbClr val="4040C0"/>
                </a:solidFill>
                <a:latin typeface="Arial"/>
                <a:cs typeface="Arial"/>
              </a:rPr>
              <a:t>ας</a:t>
            </a:r>
            <a:r>
              <a:rPr sz="1400" spc="10" dirty="0" smtClean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κυκλ</a:t>
            </a:r>
            <a:r>
              <a:rPr sz="1400" spc="5" dirty="0">
                <a:solidFill>
                  <a:srgbClr val="4040C0"/>
                </a:solidFill>
                <a:latin typeface="Arial"/>
                <a:cs typeface="Arial"/>
              </a:rPr>
              <a:t>ι</a:t>
            </a:r>
            <a:r>
              <a:rPr sz="1400" spc="-15" dirty="0">
                <a:solidFill>
                  <a:srgbClr val="4040C0"/>
                </a:solidFill>
                <a:latin typeface="Arial"/>
                <a:cs typeface="Arial"/>
              </a:rPr>
              <a:t>κ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ός</a:t>
            </a:r>
            <a:r>
              <a:rPr sz="1400" spc="-25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040C0"/>
                </a:solidFill>
                <a:latin typeface="Arial"/>
                <a:cs typeface="Arial"/>
              </a:rPr>
              <a:t>χ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ά</a:t>
            </a:r>
            <a:r>
              <a:rPr sz="1400" spc="-10" dirty="0">
                <a:solidFill>
                  <a:srgbClr val="4040C0"/>
                </a:solidFill>
                <a:latin typeface="Arial"/>
                <a:cs typeface="Arial"/>
              </a:rPr>
              <a:t>ρ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της </a:t>
            </a:r>
            <a:r>
              <a:rPr sz="1400" spc="-15" dirty="0">
                <a:solidFill>
                  <a:srgbClr val="4040C0"/>
                </a:solidFill>
                <a:latin typeface="Arial"/>
                <a:cs typeface="Arial"/>
              </a:rPr>
              <a:t>π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ου α</a:t>
            </a:r>
            <a:r>
              <a:rPr sz="1400" spc="-10" dirty="0">
                <a:solidFill>
                  <a:srgbClr val="4040C0"/>
                </a:solidFill>
                <a:latin typeface="Arial"/>
                <a:cs typeface="Arial"/>
              </a:rPr>
              <a:t>ν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α</a:t>
            </a:r>
            <a:r>
              <a:rPr sz="1400" spc="-10" dirty="0">
                <a:solidFill>
                  <a:srgbClr val="4040C0"/>
                </a:solidFill>
                <a:latin typeface="Arial"/>
                <a:cs typeface="Arial"/>
              </a:rPr>
              <a:t>π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αρ</a:t>
            </a:r>
            <a:r>
              <a:rPr sz="1400" spc="10" dirty="0">
                <a:solidFill>
                  <a:srgbClr val="4040C0"/>
                </a:solidFill>
                <a:latin typeface="Arial"/>
                <a:cs typeface="Arial"/>
              </a:rPr>
              <a:t>ι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σ</a:t>
            </a:r>
            <a:r>
              <a:rPr sz="1400" spc="-10" dirty="0">
                <a:solidFill>
                  <a:srgbClr val="4040C0"/>
                </a:solidFill>
                <a:latin typeface="Arial"/>
                <a:cs typeface="Arial"/>
              </a:rPr>
              <a:t>τ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ά</a:t>
            </a:r>
            <a:r>
              <a:rPr sz="1400" spc="-10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τη</a:t>
            </a:r>
            <a:r>
              <a:rPr sz="1400" spc="-20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σ</a:t>
            </a:r>
            <a:r>
              <a:rPr sz="1400" spc="-10" dirty="0">
                <a:solidFill>
                  <a:srgbClr val="4040C0"/>
                </a:solidFill>
                <a:latin typeface="Arial"/>
                <a:cs typeface="Arial"/>
              </a:rPr>
              <a:t>χ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έση</a:t>
            </a:r>
            <a:r>
              <a:rPr sz="1400" spc="-10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της</a:t>
            </a:r>
            <a:r>
              <a:rPr sz="1400" spc="-85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Δύ</a:t>
            </a:r>
            <a:r>
              <a:rPr sz="1400" spc="-15" dirty="0">
                <a:solidFill>
                  <a:srgbClr val="4040C0"/>
                </a:solidFill>
                <a:latin typeface="Arial"/>
                <a:cs typeface="Arial"/>
              </a:rPr>
              <a:t>ν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α</a:t>
            </a:r>
            <a:r>
              <a:rPr sz="1400" spc="5" dirty="0">
                <a:solidFill>
                  <a:srgbClr val="4040C0"/>
                </a:solidFill>
                <a:latin typeface="Arial"/>
                <a:cs typeface="Arial"/>
              </a:rPr>
              <a:t>μ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ης με</a:t>
            </a:r>
            <a:r>
              <a:rPr sz="1400" spc="-10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την Επ</a:t>
            </a:r>
            <a:r>
              <a:rPr sz="1400" spc="5" dirty="0">
                <a:solidFill>
                  <a:srgbClr val="4040C0"/>
                </a:solidFill>
                <a:latin typeface="Arial"/>
                <a:cs typeface="Arial"/>
              </a:rPr>
              <a:t>ι</a:t>
            </a:r>
            <a:r>
              <a:rPr sz="1400" spc="-10" dirty="0">
                <a:solidFill>
                  <a:srgbClr val="4040C0"/>
                </a:solidFill>
                <a:latin typeface="Arial"/>
                <a:cs typeface="Arial"/>
              </a:rPr>
              <a:t>τ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ά</a:t>
            </a:r>
            <a:r>
              <a:rPr sz="1400" spc="-5" dirty="0">
                <a:solidFill>
                  <a:srgbClr val="4040C0"/>
                </a:solidFill>
                <a:latin typeface="Arial"/>
                <a:cs typeface="Arial"/>
              </a:rPr>
              <a:t>χ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υ</a:t>
            </a:r>
            <a:r>
              <a:rPr sz="1400" spc="-15" dirty="0">
                <a:solidFill>
                  <a:srgbClr val="4040C0"/>
                </a:solidFill>
                <a:latin typeface="Arial"/>
                <a:cs typeface="Arial"/>
              </a:rPr>
              <a:t>ν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ση</a:t>
            </a:r>
            <a:r>
              <a:rPr sz="1400" spc="-30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040C0"/>
                </a:solidFill>
                <a:latin typeface="Arial"/>
                <a:cs typeface="Arial"/>
              </a:rPr>
              <a:t>κ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αι </a:t>
            </a:r>
            <a:r>
              <a:rPr sz="1400" dirty="0" err="1">
                <a:solidFill>
                  <a:srgbClr val="4040C0"/>
                </a:solidFill>
                <a:latin typeface="Arial"/>
                <a:cs typeface="Arial"/>
              </a:rPr>
              <a:t>τη</a:t>
            </a:r>
            <a:r>
              <a:rPr sz="1400" spc="-10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spc="-5" dirty="0" err="1" smtClean="0">
                <a:solidFill>
                  <a:srgbClr val="4040C0"/>
                </a:solidFill>
                <a:latin typeface="Arial"/>
                <a:cs typeface="Arial"/>
              </a:rPr>
              <a:t>Μ</a:t>
            </a:r>
            <a:r>
              <a:rPr sz="1400" dirty="0" err="1" smtClean="0">
                <a:solidFill>
                  <a:srgbClr val="4040C0"/>
                </a:solidFill>
                <a:latin typeface="Arial"/>
                <a:cs typeface="Arial"/>
              </a:rPr>
              <a:t>ά</a:t>
            </a:r>
            <a:r>
              <a:rPr sz="1400" spc="-85" dirty="0" err="1" smtClean="0">
                <a:solidFill>
                  <a:srgbClr val="4040C0"/>
                </a:solidFill>
                <a:latin typeface="Arial"/>
                <a:cs typeface="Arial"/>
              </a:rPr>
              <a:t>ζ</a:t>
            </a:r>
            <a:r>
              <a:rPr sz="1400" dirty="0" err="1" smtClean="0">
                <a:solidFill>
                  <a:srgbClr val="4040C0"/>
                </a:solidFill>
                <a:latin typeface="Arial"/>
                <a:cs typeface="Arial"/>
              </a:rPr>
              <a:t>α</a:t>
            </a:r>
            <a:r>
              <a:rPr lang="el-GR" sz="1400" dirty="0" smtClean="0">
                <a:solidFill>
                  <a:srgbClr val="4040C0"/>
                </a:solidFill>
                <a:latin typeface="Arial"/>
                <a:cs typeface="Arial"/>
              </a:rPr>
              <a:t>,</a:t>
            </a:r>
            <a:r>
              <a:rPr sz="1400" spc="15" dirty="0" smtClean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δη</a:t>
            </a:r>
            <a:r>
              <a:rPr sz="1400" spc="-15" dirty="0">
                <a:solidFill>
                  <a:srgbClr val="4040C0"/>
                </a:solidFill>
                <a:latin typeface="Arial"/>
                <a:cs typeface="Arial"/>
              </a:rPr>
              <a:t>λ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αδή</a:t>
            </a:r>
            <a:r>
              <a:rPr sz="1400" spc="-30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την</a:t>
            </a:r>
            <a:r>
              <a:rPr sz="1400" spc="-15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4040C0"/>
                </a:solidFill>
                <a:latin typeface="Arial"/>
                <a:cs typeface="Arial"/>
              </a:rPr>
              <a:t>ε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ξ</a:t>
            </a:r>
            <a:r>
              <a:rPr sz="1400" spc="10" dirty="0">
                <a:solidFill>
                  <a:srgbClr val="4040C0"/>
                </a:solidFill>
                <a:latin typeface="Arial"/>
                <a:cs typeface="Arial"/>
              </a:rPr>
              <a:t>ί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σωση </a:t>
            </a:r>
            <a:r>
              <a:rPr sz="1400" spc="-5" dirty="0">
                <a:solidFill>
                  <a:srgbClr val="4040C0"/>
                </a:solidFill>
                <a:latin typeface="Arial"/>
                <a:cs typeface="Arial"/>
              </a:rPr>
              <a:t>F=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lang="el-GR" sz="1400" dirty="0" smtClean="0">
                <a:solidFill>
                  <a:srgbClr val="4040C0"/>
                </a:solidFill>
                <a:latin typeface="Arial"/>
                <a:cs typeface="Arial"/>
              </a:rPr>
              <a:t>*</a:t>
            </a:r>
            <a:r>
              <a:rPr sz="1400" dirty="0" smtClean="0">
                <a:solidFill>
                  <a:srgbClr val="4040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C0"/>
                </a:solidFill>
                <a:latin typeface="Arial"/>
                <a:cs typeface="Arial"/>
              </a:rPr>
              <a:t>γ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520" y="4941168"/>
            <a:ext cx="8697306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indent="12700">
              <a:buClr>
                <a:srgbClr val="525B7D"/>
              </a:buClr>
            </a:pPr>
            <a:r>
              <a:rPr sz="2000" i="1" spc="-15" dirty="0">
                <a:latin typeface="Calibri" pitchFamily="34" charset="0"/>
                <a:cs typeface="Calibri"/>
              </a:rPr>
              <a:t>Π</a:t>
            </a:r>
            <a:r>
              <a:rPr sz="2000" i="1" spc="-20" dirty="0">
                <a:latin typeface="Calibri" pitchFamily="34" charset="0"/>
                <a:cs typeface="Calibri"/>
              </a:rPr>
              <a:t>ο</a:t>
            </a:r>
            <a:r>
              <a:rPr sz="2000" i="1" spc="-10" dirty="0">
                <a:latin typeface="Calibri" pitchFamily="34" charset="0"/>
                <a:cs typeface="Calibri"/>
              </a:rPr>
              <a:t>ι</a:t>
            </a:r>
            <a:r>
              <a:rPr sz="2000" i="1" spc="-20" dirty="0">
                <a:latin typeface="Calibri" pitchFamily="34" charset="0"/>
                <a:cs typeface="Calibri"/>
              </a:rPr>
              <a:t>ο</a:t>
            </a:r>
            <a:r>
              <a:rPr sz="2000" i="1" spc="-10" dirty="0">
                <a:latin typeface="Calibri" pitchFamily="34" charset="0"/>
                <a:cs typeface="Calibri"/>
              </a:rPr>
              <a:t>τι</a:t>
            </a:r>
            <a:r>
              <a:rPr sz="2000" i="1" spc="-75" dirty="0">
                <a:latin typeface="Calibri" pitchFamily="34" charset="0"/>
                <a:cs typeface="Calibri"/>
              </a:rPr>
              <a:t>κ</a:t>
            </a:r>
            <a:r>
              <a:rPr sz="2000" i="1" spc="-10" dirty="0">
                <a:latin typeface="Calibri" pitchFamily="34" charset="0"/>
                <a:cs typeface="Calibri"/>
              </a:rPr>
              <a:t>ός</a:t>
            </a:r>
            <a:r>
              <a:rPr sz="2000" i="1" spc="20" dirty="0">
                <a:latin typeface="Calibri" pitchFamily="34" charset="0"/>
                <a:cs typeface="Calibri"/>
              </a:rPr>
              <a:t> </a:t>
            </a:r>
            <a:r>
              <a:rPr sz="2000" i="1" spc="-15" dirty="0">
                <a:latin typeface="Calibri" pitchFamily="34" charset="0"/>
                <a:cs typeface="Calibri"/>
              </a:rPr>
              <a:t>ή</a:t>
            </a:r>
            <a:r>
              <a:rPr sz="2000" i="1" spc="-5" dirty="0">
                <a:latin typeface="Calibri" pitchFamily="34" charset="0"/>
                <a:cs typeface="Calibri"/>
              </a:rPr>
              <a:t> </a:t>
            </a:r>
            <a:r>
              <a:rPr sz="2000" i="1" spc="-15" dirty="0">
                <a:latin typeface="Calibri" pitchFamily="34" charset="0"/>
                <a:cs typeface="Calibri"/>
              </a:rPr>
              <a:t>ποσ</a:t>
            </a:r>
            <a:r>
              <a:rPr sz="2000" i="1" spc="-20" dirty="0">
                <a:latin typeface="Calibri" pitchFamily="34" charset="0"/>
                <a:cs typeface="Calibri"/>
              </a:rPr>
              <a:t>ο</a:t>
            </a:r>
            <a:r>
              <a:rPr sz="2000" i="1" spc="-10" dirty="0">
                <a:latin typeface="Calibri" pitchFamily="34" charset="0"/>
                <a:cs typeface="Calibri"/>
              </a:rPr>
              <a:t>τι</a:t>
            </a:r>
            <a:r>
              <a:rPr sz="2000" i="1" spc="-75" dirty="0">
                <a:latin typeface="Calibri" pitchFamily="34" charset="0"/>
                <a:cs typeface="Calibri"/>
              </a:rPr>
              <a:t>κ</a:t>
            </a:r>
            <a:r>
              <a:rPr sz="2000" i="1" spc="-10" dirty="0">
                <a:latin typeface="Calibri" pitchFamily="34" charset="0"/>
                <a:cs typeface="Calibri"/>
              </a:rPr>
              <a:t>ός</a:t>
            </a:r>
            <a:r>
              <a:rPr sz="2000" i="1" spc="10" dirty="0">
                <a:latin typeface="Calibri" pitchFamily="34" charset="0"/>
                <a:cs typeface="Calibri"/>
              </a:rPr>
              <a:t> </a:t>
            </a:r>
            <a:r>
              <a:rPr sz="2000" i="1" spc="-65" dirty="0">
                <a:latin typeface="Calibri" pitchFamily="34" charset="0"/>
                <a:cs typeface="Calibri"/>
              </a:rPr>
              <a:t>χ</a:t>
            </a:r>
            <a:r>
              <a:rPr sz="2000" i="1" spc="-10" dirty="0">
                <a:latin typeface="Calibri" pitchFamily="34" charset="0"/>
                <a:cs typeface="Calibri"/>
              </a:rPr>
              <a:t>αρακτηρ</a:t>
            </a:r>
            <a:r>
              <a:rPr sz="2000" i="1" spc="-20" dirty="0">
                <a:latin typeface="Calibri" pitchFamily="34" charset="0"/>
                <a:cs typeface="Calibri"/>
              </a:rPr>
              <a:t>ι</a:t>
            </a:r>
            <a:r>
              <a:rPr sz="2000" i="1" spc="-15" dirty="0">
                <a:latin typeface="Calibri" pitchFamily="34" charset="0"/>
                <a:cs typeface="Calibri"/>
              </a:rPr>
              <a:t>σ</a:t>
            </a:r>
            <a:r>
              <a:rPr sz="2000" i="1" spc="-30" dirty="0">
                <a:latin typeface="Calibri" pitchFamily="34" charset="0"/>
                <a:cs typeface="Calibri"/>
              </a:rPr>
              <a:t>μ</a:t>
            </a:r>
            <a:r>
              <a:rPr sz="2000" i="1" spc="-10" dirty="0">
                <a:latin typeface="Calibri" pitchFamily="34" charset="0"/>
                <a:cs typeface="Calibri"/>
              </a:rPr>
              <a:t>ός</a:t>
            </a:r>
            <a:r>
              <a:rPr sz="2000" i="1" spc="20" dirty="0">
                <a:latin typeface="Calibri" pitchFamily="34" charset="0"/>
                <a:cs typeface="Calibri"/>
              </a:rPr>
              <a:t> </a:t>
            </a:r>
            <a:r>
              <a:rPr sz="2000" i="1" spc="-10" dirty="0">
                <a:latin typeface="Calibri" pitchFamily="34" charset="0"/>
                <a:cs typeface="Calibri"/>
              </a:rPr>
              <a:t>της</a:t>
            </a:r>
            <a:r>
              <a:rPr sz="2000" i="1" spc="-5" dirty="0">
                <a:latin typeface="Calibri" pitchFamily="34" charset="0"/>
                <a:cs typeface="Calibri"/>
              </a:rPr>
              <a:t> </a:t>
            </a:r>
            <a:r>
              <a:rPr sz="2000" i="1" spc="-30" dirty="0">
                <a:latin typeface="Calibri" pitchFamily="34" charset="0"/>
                <a:cs typeface="Calibri"/>
              </a:rPr>
              <a:t>κ</a:t>
            </a:r>
            <a:r>
              <a:rPr sz="2000" i="1" spc="-10" dirty="0">
                <a:latin typeface="Calibri" pitchFamily="34" charset="0"/>
                <a:cs typeface="Calibri"/>
              </a:rPr>
              <a:t>ε</a:t>
            </a:r>
            <a:r>
              <a:rPr sz="2000" i="1" spc="-5" dirty="0">
                <a:latin typeface="Calibri" pitchFamily="34" charset="0"/>
                <a:cs typeface="Calibri"/>
              </a:rPr>
              <a:t>ν</a:t>
            </a:r>
            <a:r>
              <a:rPr sz="2000" i="1" spc="-25" dirty="0">
                <a:latin typeface="Calibri" pitchFamily="34" charset="0"/>
                <a:cs typeface="Calibri"/>
              </a:rPr>
              <a:t>τ</a:t>
            </a:r>
            <a:r>
              <a:rPr sz="2000" i="1" spc="-10" dirty="0">
                <a:latin typeface="Calibri" pitchFamily="34" charset="0"/>
                <a:cs typeface="Calibri"/>
              </a:rPr>
              <a:t>ρ</a:t>
            </a:r>
            <a:r>
              <a:rPr sz="2000" i="1" spc="-20" dirty="0">
                <a:latin typeface="Calibri" pitchFamily="34" charset="0"/>
                <a:cs typeface="Calibri"/>
              </a:rPr>
              <a:t>ι</a:t>
            </a:r>
            <a:r>
              <a:rPr sz="2000" i="1" spc="-10" dirty="0">
                <a:latin typeface="Calibri" pitchFamily="34" charset="0"/>
                <a:cs typeface="Calibri"/>
              </a:rPr>
              <a:t>κής</a:t>
            </a:r>
            <a:r>
              <a:rPr sz="2000" i="1" dirty="0">
                <a:latin typeface="Calibri" pitchFamily="34" charset="0"/>
                <a:cs typeface="Calibri"/>
              </a:rPr>
              <a:t> </a:t>
            </a:r>
            <a:r>
              <a:rPr sz="2000" i="1" spc="-10" dirty="0">
                <a:latin typeface="Calibri" pitchFamily="34" charset="0"/>
                <a:cs typeface="Calibri"/>
              </a:rPr>
              <a:t>έ</a:t>
            </a:r>
            <a:r>
              <a:rPr sz="2000" i="1" spc="-5" dirty="0">
                <a:latin typeface="Calibri" pitchFamily="34" charset="0"/>
                <a:cs typeface="Calibri"/>
              </a:rPr>
              <a:t>ν</a:t>
            </a:r>
            <a:r>
              <a:rPr sz="2000" i="1" spc="-10" dirty="0">
                <a:latin typeface="Calibri" pitchFamily="34" charset="0"/>
                <a:cs typeface="Calibri"/>
              </a:rPr>
              <a:t>νο</a:t>
            </a:r>
            <a:r>
              <a:rPr sz="2000" i="1" spc="-20" dirty="0">
                <a:latin typeface="Calibri" pitchFamily="34" charset="0"/>
                <a:cs typeface="Calibri"/>
              </a:rPr>
              <a:t>ι</a:t>
            </a:r>
            <a:r>
              <a:rPr sz="2000" i="1" spc="-10" dirty="0">
                <a:latin typeface="Calibri" pitchFamily="34" charset="0"/>
                <a:cs typeface="Calibri"/>
              </a:rPr>
              <a:t>ας</a:t>
            </a:r>
            <a:r>
              <a:rPr sz="2000" i="1" spc="-5" dirty="0">
                <a:latin typeface="Calibri" pitchFamily="34" charset="0"/>
                <a:cs typeface="Calibri"/>
              </a:rPr>
              <a:t> </a:t>
            </a:r>
            <a:r>
              <a:rPr sz="2000" spc="-15" dirty="0">
                <a:latin typeface="Calibri" pitchFamily="34" charset="0"/>
                <a:cs typeface="Calibri"/>
              </a:rPr>
              <a:t>ή</a:t>
            </a:r>
            <a:r>
              <a:rPr sz="2000" spc="-5" dirty="0">
                <a:latin typeface="Calibri" pitchFamily="34" charset="0"/>
                <a:cs typeface="Calibri"/>
              </a:rPr>
              <a:t> </a:t>
            </a:r>
            <a:r>
              <a:rPr sz="2000" spc="-20" dirty="0">
                <a:latin typeface="Calibri" pitchFamily="34" charset="0"/>
                <a:cs typeface="Calibri"/>
              </a:rPr>
              <a:t>τ</a:t>
            </a:r>
            <a:r>
              <a:rPr sz="2000" spc="-30" dirty="0">
                <a:latin typeface="Calibri" pitchFamily="34" charset="0"/>
                <a:cs typeface="Calibri"/>
              </a:rPr>
              <a:t>ω</a:t>
            </a:r>
            <a:r>
              <a:rPr sz="2000" spc="-10" dirty="0">
                <a:latin typeface="Calibri" pitchFamily="34" charset="0"/>
                <a:cs typeface="Calibri"/>
              </a:rPr>
              <a:t>ν</a:t>
            </a:r>
            <a:r>
              <a:rPr sz="2000" spc="10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επ</a:t>
            </a:r>
            <a:r>
              <a:rPr sz="2000" spc="-20" dirty="0">
                <a:latin typeface="Calibri" pitchFamily="34" charset="0"/>
                <a:cs typeface="Calibri"/>
              </a:rPr>
              <a:t>ι</a:t>
            </a:r>
            <a:r>
              <a:rPr sz="2000" spc="-10" dirty="0">
                <a:latin typeface="Calibri" pitchFamily="34" charset="0"/>
                <a:cs typeface="Calibri"/>
              </a:rPr>
              <a:t>μέρ</a:t>
            </a:r>
            <a:r>
              <a:rPr sz="2000" spc="-20" dirty="0">
                <a:latin typeface="Calibri" pitchFamily="34" charset="0"/>
                <a:cs typeface="Calibri"/>
              </a:rPr>
              <a:t>ο</a:t>
            </a:r>
            <a:r>
              <a:rPr sz="2000" spc="-10" dirty="0">
                <a:latin typeface="Calibri" pitchFamily="34" charset="0"/>
                <a:cs typeface="Calibri"/>
              </a:rPr>
              <a:t>υς ε</a:t>
            </a:r>
            <a:r>
              <a:rPr sz="2000" spc="-5" dirty="0">
                <a:latin typeface="Calibri" pitchFamily="34" charset="0"/>
                <a:cs typeface="Calibri"/>
              </a:rPr>
              <a:t>ν</a:t>
            </a:r>
            <a:r>
              <a:rPr sz="2000" spc="-10" dirty="0">
                <a:latin typeface="Calibri" pitchFamily="34" charset="0"/>
                <a:cs typeface="Calibri"/>
              </a:rPr>
              <a:t>νο</a:t>
            </a:r>
            <a:r>
              <a:rPr sz="2000" spc="-20" dirty="0">
                <a:latin typeface="Calibri" pitchFamily="34" charset="0"/>
                <a:cs typeface="Calibri"/>
              </a:rPr>
              <a:t>ι</a:t>
            </a:r>
            <a:r>
              <a:rPr sz="2000" spc="-30" dirty="0">
                <a:latin typeface="Calibri" pitchFamily="34" charset="0"/>
                <a:cs typeface="Calibri"/>
              </a:rPr>
              <a:t>ώ</a:t>
            </a:r>
            <a:r>
              <a:rPr sz="2000" spc="-10" dirty="0">
                <a:latin typeface="Calibri" pitchFamily="34" charset="0"/>
                <a:cs typeface="Calibri"/>
              </a:rPr>
              <a:t>ν:</a:t>
            </a:r>
            <a:r>
              <a:rPr sz="2000" spc="-5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με</a:t>
            </a:r>
            <a:r>
              <a:rPr sz="2000" spc="-20" dirty="0">
                <a:latin typeface="Calibri" pitchFamily="34" charset="0"/>
                <a:cs typeface="Calibri"/>
              </a:rPr>
              <a:t>ι</a:t>
            </a:r>
            <a:r>
              <a:rPr sz="2000" spc="-30" dirty="0">
                <a:latin typeface="Calibri" pitchFamily="34" charset="0"/>
                <a:cs typeface="Calibri"/>
              </a:rPr>
              <a:t>ώ</a:t>
            </a:r>
            <a:r>
              <a:rPr sz="2000" spc="-10" dirty="0">
                <a:latin typeface="Calibri" pitchFamily="34" charset="0"/>
                <a:cs typeface="Calibri"/>
              </a:rPr>
              <a:t>νει</a:t>
            </a:r>
            <a:r>
              <a:rPr sz="2000" spc="15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τ</a:t>
            </a:r>
            <a:r>
              <a:rPr sz="2000" spc="-20" dirty="0">
                <a:latin typeface="Calibri" pitchFamily="34" charset="0"/>
                <a:cs typeface="Calibri"/>
              </a:rPr>
              <a:t>ι</a:t>
            </a:r>
            <a:r>
              <a:rPr sz="2000" spc="-10" dirty="0">
                <a:latin typeface="Calibri" pitchFamily="34" charset="0"/>
                <a:cs typeface="Calibri"/>
              </a:rPr>
              <a:t>ς</a:t>
            </a:r>
            <a:r>
              <a:rPr sz="2000" spc="-5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δυνατές</a:t>
            </a:r>
            <a:r>
              <a:rPr sz="2000" spc="-30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ε</a:t>
            </a:r>
            <a:r>
              <a:rPr sz="2000" spc="-20" dirty="0">
                <a:latin typeface="Calibri" pitchFamily="34" charset="0"/>
                <a:cs typeface="Calibri"/>
              </a:rPr>
              <a:t>ρ</a:t>
            </a:r>
            <a:r>
              <a:rPr sz="2000" spc="-15" dirty="0">
                <a:latin typeface="Calibri" pitchFamily="34" charset="0"/>
                <a:cs typeface="Calibri"/>
              </a:rPr>
              <a:t>μ</a:t>
            </a:r>
            <a:r>
              <a:rPr sz="2000" spc="-55" dirty="0">
                <a:latin typeface="Calibri" pitchFamily="34" charset="0"/>
                <a:cs typeface="Calibri"/>
              </a:rPr>
              <a:t>η</a:t>
            </a:r>
            <a:r>
              <a:rPr sz="2000" spc="-10" dirty="0">
                <a:latin typeface="Calibri" pitchFamily="34" charset="0"/>
                <a:cs typeface="Calibri"/>
              </a:rPr>
              <a:t>νε</a:t>
            </a:r>
            <a:r>
              <a:rPr sz="2000" spc="-20" dirty="0">
                <a:latin typeface="Calibri" pitchFamily="34" charset="0"/>
                <a:cs typeface="Calibri"/>
              </a:rPr>
              <a:t>ί</a:t>
            </a:r>
            <a:r>
              <a:rPr sz="2000" spc="-10" dirty="0">
                <a:latin typeface="Calibri" pitchFamily="34" charset="0"/>
                <a:cs typeface="Calibri"/>
              </a:rPr>
              <a:t>ες</a:t>
            </a:r>
            <a:r>
              <a:rPr sz="2000" spc="-5" dirty="0">
                <a:latin typeface="Calibri" pitchFamily="34" charset="0"/>
                <a:cs typeface="Calibri"/>
              </a:rPr>
              <a:t> </a:t>
            </a:r>
            <a:r>
              <a:rPr sz="2000" spc="-15" dirty="0">
                <a:latin typeface="Calibri" pitchFamily="34" charset="0"/>
                <a:cs typeface="Calibri"/>
              </a:rPr>
              <a:t>π</a:t>
            </a:r>
            <a:r>
              <a:rPr sz="2000" spc="-20" dirty="0">
                <a:latin typeface="Calibri" pitchFamily="34" charset="0"/>
                <a:cs typeface="Calibri"/>
              </a:rPr>
              <a:t>ο</a:t>
            </a:r>
            <a:r>
              <a:rPr sz="2000" spc="-15" dirty="0">
                <a:latin typeface="Calibri" pitchFamily="34" charset="0"/>
                <a:cs typeface="Calibri"/>
              </a:rPr>
              <a:t>υ</a:t>
            </a:r>
            <a:r>
              <a:rPr sz="2000" dirty="0">
                <a:latin typeface="Calibri" pitchFamily="34" charset="0"/>
                <a:cs typeface="Calibri"/>
              </a:rPr>
              <a:t> </a:t>
            </a:r>
            <a:r>
              <a:rPr sz="2000" spc="-15" dirty="0">
                <a:latin typeface="Calibri" pitchFamily="34" charset="0"/>
                <a:cs typeface="Calibri"/>
              </a:rPr>
              <a:t>μ</a:t>
            </a:r>
            <a:r>
              <a:rPr sz="2000" spc="-25" dirty="0">
                <a:latin typeface="Calibri" pitchFamily="34" charset="0"/>
                <a:cs typeface="Calibri"/>
              </a:rPr>
              <a:t>π</a:t>
            </a:r>
            <a:r>
              <a:rPr sz="2000" spc="-10" dirty="0">
                <a:latin typeface="Calibri" pitchFamily="34" charset="0"/>
                <a:cs typeface="Calibri"/>
              </a:rPr>
              <a:t>ο</a:t>
            </a:r>
            <a:r>
              <a:rPr sz="2000" spc="-25" dirty="0">
                <a:latin typeface="Calibri" pitchFamily="34" charset="0"/>
                <a:cs typeface="Calibri"/>
              </a:rPr>
              <a:t>ρ</a:t>
            </a:r>
            <a:r>
              <a:rPr sz="2000" spc="-10" dirty="0">
                <a:latin typeface="Calibri" pitchFamily="34" charset="0"/>
                <a:cs typeface="Calibri"/>
              </a:rPr>
              <a:t>εί</a:t>
            </a:r>
            <a:r>
              <a:rPr sz="2000" spc="5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να </a:t>
            </a:r>
            <a:r>
              <a:rPr sz="2000" spc="-15" dirty="0">
                <a:latin typeface="Calibri" pitchFamily="34" charset="0"/>
                <a:cs typeface="Calibri"/>
              </a:rPr>
              <a:t>απ</a:t>
            </a:r>
            <a:r>
              <a:rPr sz="2000" spc="-20" dirty="0">
                <a:latin typeface="Calibri" pitchFamily="34" charset="0"/>
                <a:cs typeface="Calibri"/>
              </a:rPr>
              <a:t>ο</a:t>
            </a:r>
            <a:r>
              <a:rPr sz="2000" spc="-10" dirty="0">
                <a:latin typeface="Calibri" pitchFamily="34" charset="0"/>
                <a:cs typeface="Calibri"/>
              </a:rPr>
              <a:t>δοθ</a:t>
            </a:r>
            <a:r>
              <a:rPr sz="2000" spc="-20" dirty="0">
                <a:latin typeface="Calibri" pitchFamily="34" charset="0"/>
                <a:cs typeface="Calibri"/>
              </a:rPr>
              <a:t>ο</a:t>
            </a:r>
            <a:r>
              <a:rPr sz="2000" spc="-10" dirty="0">
                <a:latin typeface="Calibri" pitchFamily="34" charset="0"/>
                <a:cs typeface="Calibri"/>
              </a:rPr>
              <a:t>ύν</a:t>
            </a:r>
            <a:r>
              <a:rPr sz="2000" spc="-5" dirty="0">
                <a:latin typeface="Calibri" pitchFamily="34" charset="0"/>
                <a:cs typeface="Calibri"/>
              </a:rPr>
              <a:t> </a:t>
            </a:r>
            <a:r>
              <a:rPr sz="2000" spc="10" dirty="0">
                <a:latin typeface="Calibri" pitchFamily="34" charset="0"/>
                <a:cs typeface="Calibri"/>
              </a:rPr>
              <a:t>σ</a:t>
            </a:r>
            <a:r>
              <a:rPr sz="2000" spc="-10" dirty="0">
                <a:latin typeface="Calibri" pitchFamily="34" charset="0"/>
                <a:cs typeface="Calibri"/>
              </a:rPr>
              <a:t>τ</a:t>
            </a:r>
            <a:r>
              <a:rPr sz="2000" spc="-55" dirty="0">
                <a:latin typeface="Calibri" pitchFamily="34" charset="0"/>
                <a:cs typeface="Calibri"/>
              </a:rPr>
              <a:t>η</a:t>
            </a:r>
            <a:r>
              <a:rPr sz="2000" spc="-10" dirty="0">
                <a:latin typeface="Calibri" pitchFamily="34" charset="0"/>
                <a:cs typeface="Calibri"/>
              </a:rPr>
              <a:t>ν</a:t>
            </a:r>
            <a:r>
              <a:rPr sz="2000" spc="-5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έ</a:t>
            </a:r>
            <a:r>
              <a:rPr sz="2000" dirty="0">
                <a:latin typeface="Calibri" pitchFamily="34" charset="0"/>
                <a:cs typeface="Calibri"/>
              </a:rPr>
              <a:t>ν</a:t>
            </a:r>
            <a:r>
              <a:rPr sz="2000" spc="-10" dirty="0">
                <a:latin typeface="Calibri" pitchFamily="34" charset="0"/>
                <a:cs typeface="Calibri"/>
              </a:rPr>
              <a:t>νο</a:t>
            </a:r>
            <a:r>
              <a:rPr sz="2000" spc="-20" dirty="0">
                <a:latin typeface="Calibri" pitchFamily="34" charset="0"/>
                <a:cs typeface="Calibri"/>
              </a:rPr>
              <a:t>ι</a:t>
            </a:r>
            <a:r>
              <a:rPr sz="2000" spc="-15" dirty="0">
                <a:latin typeface="Calibri" pitchFamily="34" charset="0"/>
                <a:cs typeface="Calibri"/>
              </a:rPr>
              <a:t>α</a:t>
            </a:r>
            <a:r>
              <a:rPr sz="2000" spc="-5" dirty="0">
                <a:latin typeface="Calibri" pitchFamily="34" charset="0"/>
                <a:cs typeface="Calibri"/>
              </a:rPr>
              <a:t> </a:t>
            </a:r>
            <a:r>
              <a:rPr sz="2000" spc="-15" dirty="0">
                <a:latin typeface="Calibri" pitchFamily="34" charset="0"/>
                <a:cs typeface="Calibri"/>
              </a:rPr>
              <a:t>α</a:t>
            </a:r>
            <a:r>
              <a:rPr sz="2000" spc="-25" dirty="0">
                <a:latin typeface="Calibri" pitchFamily="34" charset="0"/>
                <a:cs typeface="Calibri"/>
              </a:rPr>
              <a:t>π</a:t>
            </a:r>
            <a:r>
              <a:rPr sz="2000" spc="-10" dirty="0">
                <a:latin typeface="Calibri" pitchFamily="34" charset="0"/>
                <a:cs typeface="Calibri"/>
              </a:rPr>
              <a:t>ό</a:t>
            </a:r>
            <a:r>
              <a:rPr sz="2000" spc="-5" dirty="0">
                <a:latin typeface="Calibri" pitchFamily="34" charset="0"/>
                <a:cs typeface="Calibri"/>
              </a:rPr>
              <a:t> </a:t>
            </a:r>
            <a:r>
              <a:rPr sz="2000" spc="-25" dirty="0">
                <a:latin typeface="Calibri" pitchFamily="34" charset="0"/>
                <a:cs typeface="Calibri"/>
              </a:rPr>
              <a:t>τ</a:t>
            </a:r>
            <a:r>
              <a:rPr sz="2000" spc="-10" dirty="0">
                <a:latin typeface="Calibri" pitchFamily="34" charset="0"/>
                <a:cs typeface="Calibri"/>
              </a:rPr>
              <a:t>ο</a:t>
            </a:r>
            <a:r>
              <a:rPr sz="2000" spc="-15" dirty="0">
                <a:latin typeface="Calibri" pitchFamily="34" charset="0"/>
                <a:cs typeface="Calibri"/>
              </a:rPr>
              <a:t> </a:t>
            </a:r>
            <a:r>
              <a:rPr sz="2000" spc="-30" dirty="0">
                <a:latin typeface="Calibri" pitchFamily="34" charset="0"/>
                <a:cs typeface="Calibri"/>
              </a:rPr>
              <a:t>μ</a:t>
            </a:r>
            <a:r>
              <a:rPr sz="2000" spc="-15" dirty="0">
                <a:latin typeface="Calibri" pitchFamily="34" charset="0"/>
                <a:cs typeface="Calibri"/>
              </a:rPr>
              <a:t>αθ</a:t>
            </a:r>
            <a:r>
              <a:rPr sz="2000" spc="-35" dirty="0">
                <a:latin typeface="Calibri" pitchFamily="34" charset="0"/>
                <a:cs typeface="Calibri"/>
              </a:rPr>
              <a:t>η</a:t>
            </a:r>
            <a:r>
              <a:rPr sz="2000" spc="-10" dirty="0">
                <a:latin typeface="Calibri" pitchFamily="34" charset="0"/>
                <a:cs typeface="Calibri"/>
              </a:rPr>
              <a:t>τή</a:t>
            </a:r>
            <a:r>
              <a:rPr sz="2000" spc="10" dirty="0">
                <a:latin typeface="Calibri" pitchFamily="34" charset="0"/>
                <a:cs typeface="Calibri"/>
              </a:rPr>
              <a:t> </a:t>
            </a:r>
            <a:r>
              <a:rPr sz="2000" spc="-70" dirty="0">
                <a:latin typeface="Calibri" pitchFamily="34" charset="0"/>
                <a:cs typeface="Calibri"/>
              </a:rPr>
              <a:t>κ</a:t>
            </a:r>
            <a:r>
              <a:rPr sz="2000" spc="-10" dirty="0">
                <a:latin typeface="Calibri" pitchFamily="34" charset="0"/>
                <a:cs typeface="Calibri"/>
              </a:rPr>
              <a:t>αι </a:t>
            </a:r>
            <a:r>
              <a:rPr sz="2000" spc="-35" dirty="0">
                <a:latin typeface="Calibri" pitchFamily="34" charset="0"/>
                <a:cs typeface="Calibri"/>
              </a:rPr>
              <a:t>ε</a:t>
            </a:r>
            <a:r>
              <a:rPr sz="2000" spc="0" dirty="0">
                <a:latin typeface="Calibri" pitchFamily="34" charset="0"/>
                <a:cs typeface="Calibri"/>
              </a:rPr>
              <a:t>σ</a:t>
            </a:r>
            <a:r>
              <a:rPr sz="2000" spc="-10" dirty="0">
                <a:latin typeface="Calibri" pitchFamily="34" charset="0"/>
                <a:cs typeface="Calibri"/>
              </a:rPr>
              <a:t>τιά</a:t>
            </a:r>
            <a:r>
              <a:rPr sz="2000" spc="-25" dirty="0">
                <a:latin typeface="Calibri" pitchFamily="34" charset="0"/>
                <a:cs typeface="Calibri"/>
              </a:rPr>
              <a:t>ζ</a:t>
            </a:r>
            <a:r>
              <a:rPr sz="2000" spc="-10" dirty="0">
                <a:latin typeface="Calibri" pitchFamily="34" charset="0"/>
                <a:cs typeface="Calibri"/>
              </a:rPr>
              <a:t>ει</a:t>
            </a:r>
            <a:r>
              <a:rPr sz="2000" spc="5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τ</a:t>
            </a:r>
            <a:r>
              <a:rPr sz="2000" spc="-55" dirty="0">
                <a:latin typeface="Calibri" pitchFamily="34" charset="0"/>
                <a:cs typeface="Calibri"/>
              </a:rPr>
              <a:t>η</a:t>
            </a:r>
            <a:r>
              <a:rPr sz="2000" spc="-10" dirty="0">
                <a:latin typeface="Calibri" pitchFamily="34" charset="0"/>
                <a:cs typeface="Calibri"/>
              </a:rPr>
              <a:t>ν</a:t>
            </a:r>
            <a:r>
              <a:rPr sz="2000" spc="-5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πρ</a:t>
            </a:r>
            <a:r>
              <a:rPr sz="2000" spc="-20" dirty="0">
                <a:latin typeface="Calibri" pitchFamily="34" charset="0"/>
                <a:cs typeface="Calibri"/>
              </a:rPr>
              <a:t>ο</a:t>
            </a:r>
            <a:r>
              <a:rPr sz="2000" spc="-10" dirty="0">
                <a:latin typeface="Calibri" pitchFamily="34" charset="0"/>
                <a:cs typeface="Calibri"/>
              </a:rPr>
              <a:t>σο</a:t>
            </a:r>
            <a:r>
              <a:rPr sz="2000" spc="-20" dirty="0">
                <a:latin typeface="Calibri" pitchFamily="34" charset="0"/>
                <a:cs typeface="Calibri"/>
              </a:rPr>
              <a:t>χ</a:t>
            </a:r>
            <a:r>
              <a:rPr sz="2000" spc="-15" dirty="0">
                <a:latin typeface="Calibri" pitchFamily="34" charset="0"/>
                <a:cs typeface="Calibri"/>
              </a:rPr>
              <a:t>ή</a:t>
            </a:r>
            <a:r>
              <a:rPr sz="2000" spc="25" dirty="0">
                <a:latin typeface="Calibri" pitchFamily="34" charset="0"/>
                <a:cs typeface="Calibri"/>
              </a:rPr>
              <a:t> </a:t>
            </a:r>
            <a:r>
              <a:rPr sz="2000" spc="-25" dirty="0">
                <a:latin typeface="Calibri" pitchFamily="34" charset="0"/>
                <a:cs typeface="Calibri"/>
              </a:rPr>
              <a:t>τ</a:t>
            </a:r>
            <a:r>
              <a:rPr sz="2000" spc="-15" dirty="0">
                <a:latin typeface="Calibri" pitchFamily="34" charset="0"/>
                <a:cs typeface="Calibri"/>
              </a:rPr>
              <a:t>ου</a:t>
            </a:r>
            <a:r>
              <a:rPr sz="2000" spc="-10" dirty="0">
                <a:latin typeface="Calibri" pitchFamily="34" charset="0"/>
                <a:cs typeface="Calibri"/>
              </a:rPr>
              <a:t> </a:t>
            </a:r>
            <a:r>
              <a:rPr sz="2000" spc="0" dirty="0">
                <a:latin typeface="Calibri" pitchFamily="34" charset="0"/>
                <a:cs typeface="Calibri"/>
              </a:rPr>
              <a:t>σ</a:t>
            </a:r>
            <a:r>
              <a:rPr sz="2000" spc="-10" dirty="0">
                <a:latin typeface="Calibri" pitchFamily="34" charset="0"/>
                <a:cs typeface="Calibri"/>
              </a:rPr>
              <a:t>τη</a:t>
            </a:r>
            <a:r>
              <a:rPr sz="2000" spc="-5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συγ</a:t>
            </a:r>
            <a:r>
              <a:rPr sz="2000" spc="-35" dirty="0">
                <a:latin typeface="Calibri" pitchFamily="34" charset="0"/>
                <a:cs typeface="Calibri"/>
              </a:rPr>
              <a:t>κ</a:t>
            </a:r>
            <a:r>
              <a:rPr sz="2000" spc="-10" dirty="0">
                <a:latin typeface="Calibri" pitchFamily="34" charset="0"/>
                <a:cs typeface="Calibri"/>
              </a:rPr>
              <a:t>ε</a:t>
            </a:r>
            <a:r>
              <a:rPr sz="2000" spc="-25" dirty="0">
                <a:latin typeface="Calibri" pitchFamily="34" charset="0"/>
                <a:cs typeface="Calibri"/>
              </a:rPr>
              <a:t>κ</a:t>
            </a:r>
            <a:r>
              <a:rPr sz="2000" spc="-10" dirty="0">
                <a:latin typeface="Calibri" pitchFamily="34" charset="0"/>
                <a:cs typeface="Calibri"/>
              </a:rPr>
              <a:t>ρ</a:t>
            </a:r>
            <a:r>
              <a:rPr sz="2000" spc="-20" dirty="0">
                <a:latin typeface="Calibri" pitchFamily="34" charset="0"/>
                <a:cs typeface="Calibri"/>
              </a:rPr>
              <a:t>ι</a:t>
            </a:r>
            <a:r>
              <a:rPr sz="2000" spc="-10" dirty="0">
                <a:latin typeface="Calibri" pitchFamily="34" charset="0"/>
                <a:cs typeface="Calibri"/>
              </a:rPr>
              <a:t>μένη</a:t>
            </a:r>
            <a:r>
              <a:rPr sz="2000" spc="15" dirty="0">
                <a:latin typeface="Calibri" pitchFamily="34" charset="0"/>
                <a:cs typeface="Calibri"/>
              </a:rPr>
              <a:t> </a:t>
            </a:r>
            <a:r>
              <a:rPr sz="2000" spc="-30" dirty="0">
                <a:latin typeface="Calibri" pitchFamily="34" charset="0"/>
                <a:cs typeface="Calibri"/>
              </a:rPr>
              <a:t>ι</a:t>
            </a:r>
            <a:r>
              <a:rPr sz="2000" spc="-10" dirty="0">
                <a:latin typeface="Calibri" pitchFamily="34" charset="0"/>
                <a:cs typeface="Calibri"/>
              </a:rPr>
              <a:t>διότ</a:t>
            </a:r>
            <a:r>
              <a:rPr sz="2000" spc="-45" dirty="0">
                <a:latin typeface="Calibri" pitchFamily="34" charset="0"/>
                <a:cs typeface="Calibri"/>
              </a:rPr>
              <a:t>η</a:t>
            </a:r>
            <a:r>
              <a:rPr sz="2000" spc="-25" dirty="0">
                <a:latin typeface="Calibri" pitchFamily="34" charset="0"/>
                <a:cs typeface="Calibri"/>
              </a:rPr>
              <a:t>τ</a:t>
            </a:r>
            <a:r>
              <a:rPr sz="2000" spc="-10" dirty="0">
                <a:latin typeface="Calibri" pitchFamily="34" charset="0"/>
                <a:cs typeface="Calibri"/>
              </a:rPr>
              <a:t>α/</a:t>
            </a:r>
            <a:r>
              <a:rPr sz="2000" spc="40" dirty="0">
                <a:latin typeface="Calibri" pitchFamily="34" charset="0"/>
                <a:cs typeface="Calibri"/>
              </a:rPr>
              <a:t> </a:t>
            </a:r>
            <a:r>
              <a:rPr sz="2000" spc="-65" dirty="0">
                <a:latin typeface="Calibri" pitchFamily="34" charset="0"/>
                <a:cs typeface="Calibri"/>
              </a:rPr>
              <a:t>χ</a:t>
            </a:r>
            <a:r>
              <a:rPr sz="2000" spc="-10" dirty="0">
                <a:latin typeface="Calibri" pitchFamily="34" charset="0"/>
                <a:cs typeface="Calibri"/>
              </a:rPr>
              <a:t>αρακτηρ</a:t>
            </a:r>
            <a:r>
              <a:rPr sz="2000" spc="-20" dirty="0">
                <a:latin typeface="Calibri" pitchFamily="34" charset="0"/>
                <a:cs typeface="Calibri"/>
              </a:rPr>
              <a:t>ι</a:t>
            </a:r>
            <a:r>
              <a:rPr sz="2000" spc="-15" dirty="0">
                <a:latin typeface="Calibri" pitchFamily="34" charset="0"/>
                <a:cs typeface="Calibri"/>
              </a:rPr>
              <a:t>σ</a:t>
            </a:r>
            <a:r>
              <a:rPr sz="2000" spc="-30" dirty="0">
                <a:latin typeface="Calibri" pitchFamily="34" charset="0"/>
                <a:cs typeface="Calibri"/>
              </a:rPr>
              <a:t>μ</a:t>
            </a:r>
            <a:r>
              <a:rPr sz="2000" spc="-10" dirty="0">
                <a:latin typeface="Calibri" pitchFamily="34" charset="0"/>
                <a:cs typeface="Calibri"/>
              </a:rPr>
              <a:t>ό της έ</a:t>
            </a:r>
            <a:r>
              <a:rPr sz="2000" spc="-5" dirty="0">
                <a:latin typeface="Calibri" pitchFamily="34" charset="0"/>
                <a:cs typeface="Calibri"/>
              </a:rPr>
              <a:t>ν</a:t>
            </a:r>
            <a:r>
              <a:rPr sz="2000" spc="-10" dirty="0">
                <a:latin typeface="Calibri" pitchFamily="34" charset="0"/>
                <a:cs typeface="Calibri"/>
              </a:rPr>
              <a:t>νο</a:t>
            </a:r>
            <a:r>
              <a:rPr sz="2000" spc="-20" dirty="0">
                <a:latin typeface="Calibri" pitchFamily="34" charset="0"/>
                <a:cs typeface="Calibri"/>
              </a:rPr>
              <a:t>ι</a:t>
            </a:r>
            <a:r>
              <a:rPr sz="2000" spc="-10" dirty="0">
                <a:latin typeface="Calibri" pitchFamily="34" charset="0"/>
                <a:cs typeface="Calibri"/>
              </a:rPr>
              <a:t>ας</a:t>
            </a:r>
            <a:endParaRPr sz="2000" dirty="0">
              <a:latin typeface="Calibri" pitchFamily="34" charset="0"/>
              <a:cs typeface="Calibri"/>
            </a:endParaRPr>
          </a:p>
          <a:p>
            <a:pPr marL="926465"/>
            <a:r>
              <a:rPr sz="2000" dirty="0" err="1" smtClean="0">
                <a:latin typeface="Calibri" pitchFamily="34" charset="0"/>
                <a:cs typeface="Calibri"/>
              </a:rPr>
              <a:t>π.χ</a:t>
            </a:r>
            <a:r>
              <a:rPr sz="2000" dirty="0">
                <a:latin typeface="Calibri" pitchFamily="34" charset="0"/>
                <a:cs typeface="Calibri"/>
              </a:rPr>
              <a:t>.</a:t>
            </a:r>
            <a:r>
              <a:rPr sz="2000" spc="-20" dirty="0">
                <a:latin typeface="Calibri" pitchFamily="34" charset="0"/>
                <a:cs typeface="Calibri"/>
              </a:rPr>
              <a:t> </a:t>
            </a:r>
            <a:r>
              <a:rPr sz="2000" dirty="0">
                <a:latin typeface="Calibri" pitchFamily="34" charset="0"/>
                <a:cs typeface="Calibri"/>
              </a:rPr>
              <a:t>«Ποιό</a:t>
            </a:r>
            <a:r>
              <a:rPr sz="2000" spc="-10" dirty="0">
                <a:latin typeface="Calibri" pitchFamily="34" charset="0"/>
                <a:cs typeface="Calibri"/>
              </a:rPr>
              <a:t>τ</a:t>
            </a:r>
            <a:r>
              <a:rPr sz="2000" spc="-20" dirty="0">
                <a:latin typeface="Calibri" pitchFamily="34" charset="0"/>
                <a:cs typeface="Calibri"/>
              </a:rPr>
              <a:t>η</a:t>
            </a:r>
            <a:r>
              <a:rPr sz="2000" spc="-15" dirty="0">
                <a:latin typeface="Calibri" pitchFamily="34" charset="0"/>
                <a:cs typeface="Calibri"/>
              </a:rPr>
              <a:t>τ</a:t>
            </a:r>
            <a:r>
              <a:rPr sz="2000" dirty="0">
                <a:latin typeface="Calibri" pitchFamily="34" charset="0"/>
                <a:cs typeface="Calibri"/>
              </a:rPr>
              <a:t>α</a:t>
            </a:r>
            <a:r>
              <a:rPr sz="2000" spc="30" dirty="0">
                <a:latin typeface="Calibri" pitchFamily="34" charset="0"/>
                <a:cs typeface="Calibri"/>
              </a:rPr>
              <a:t> </a:t>
            </a:r>
            <a:r>
              <a:rPr sz="2000" dirty="0">
                <a:latin typeface="Calibri" pitchFamily="34" charset="0"/>
                <a:cs typeface="Calibri"/>
              </a:rPr>
              <a:t>Ανά</a:t>
            </a:r>
            <a:r>
              <a:rPr sz="2000" spc="-35" dirty="0">
                <a:latin typeface="Calibri" pitchFamily="34" charset="0"/>
                <a:cs typeface="Calibri"/>
              </a:rPr>
              <a:t>λ</a:t>
            </a:r>
            <a:r>
              <a:rPr sz="2000" dirty="0">
                <a:latin typeface="Calibri" pitchFamily="34" charset="0"/>
                <a:cs typeface="Calibri"/>
              </a:rPr>
              <a:t>υσης</a:t>
            </a:r>
            <a:r>
              <a:rPr sz="2000" spc="25" dirty="0">
                <a:latin typeface="Calibri" pitchFamily="34" charset="0"/>
                <a:cs typeface="Calibri"/>
              </a:rPr>
              <a:t> </a:t>
            </a:r>
            <a:r>
              <a:rPr sz="2000" dirty="0">
                <a:latin typeface="Calibri" pitchFamily="34" charset="0"/>
                <a:cs typeface="Calibri"/>
              </a:rPr>
              <a:t>Ψηφιο</a:t>
            </a:r>
            <a:r>
              <a:rPr sz="2000" spc="-20" dirty="0">
                <a:latin typeface="Calibri" pitchFamily="34" charset="0"/>
                <a:cs typeface="Calibri"/>
              </a:rPr>
              <a:t>γ</a:t>
            </a:r>
            <a:r>
              <a:rPr sz="2000" dirty="0">
                <a:latin typeface="Calibri" pitchFamily="34" charset="0"/>
                <a:cs typeface="Calibri"/>
              </a:rPr>
              <a:t>ραφι</a:t>
            </a:r>
            <a:r>
              <a:rPr sz="2000" spc="-65" dirty="0">
                <a:latin typeface="Calibri" pitchFamily="34" charset="0"/>
                <a:cs typeface="Calibri"/>
              </a:rPr>
              <a:t>κ</a:t>
            </a:r>
            <a:r>
              <a:rPr sz="2000" dirty="0">
                <a:latin typeface="Calibri" pitchFamily="34" charset="0"/>
                <a:cs typeface="Calibri"/>
              </a:rPr>
              <a:t>ού</a:t>
            </a:r>
            <a:r>
              <a:rPr sz="2000" spc="10" dirty="0">
                <a:latin typeface="Calibri" pitchFamily="34" charset="0"/>
                <a:cs typeface="Calibri"/>
              </a:rPr>
              <a:t> </a:t>
            </a:r>
            <a:r>
              <a:rPr sz="2000" dirty="0">
                <a:latin typeface="Calibri" pitchFamily="34" charset="0"/>
                <a:cs typeface="Calibri"/>
              </a:rPr>
              <a:t>Γ</a:t>
            </a:r>
            <a:r>
              <a:rPr sz="2000" spc="-10" dirty="0">
                <a:latin typeface="Calibri" pitchFamily="34" charset="0"/>
                <a:cs typeface="Calibri"/>
              </a:rPr>
              <a:t>ρ</a:t>
            </a:r>
            <a:r>
              <a:rPr sz="2000" dirty="0">
                <a:latin typeface="Calibri" pitchFamily="34" charset="0"/>
                <a:cs typeface="Calibri"/>
              </a:rPr>
              <a:t>αφι</a:t>
            </a:r>
            <a:r>
              <a:rPr sz="2000" spc="-65" dirty="0">
                <a:latin typeface="Calibri" pitchFamily="34" charset="0"/>
                <a:cs typeface="Calibri"/>
              </a:rPr>
              <a:t>κ</a:t>
            </a:r>
            <a:r>
              <a:rPr sz="2000" dirty="0">
                <a:latin typeface="Calibri" pitchFamily="34" charset="0"/>
                <a:cs typeface="Calibri"/>
              </a:rPr>
              <a:t>ού»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28" y="356375"/>
            <a:ext cx="7772400" cy="786625"/>
          </a:xfrm>
          <a:prstGeom prst="rect">
            <a:avLst/>
          </a:prstGeom>
        </p:spPr>
        <p:txBody>
          <a:bodyPr vert="horz" wrap="square" lIns="0" tIns="169417" rIns="0" bIns="0" rtlCol="0">
            <a:spAutoFit/>
          </a:bodyPr>
          <a:lstStyle/>
          <a:p>
            <a:pPr marL="156845">
              <a:lnSpc>
                <a:spcPct val="100000"/>
              </a:lnSpc>
            </a:pPr>
            <a:r>
              <a:rPr sz="4000" spc="-45" dirty="0" smtClean="0"/>
              <a:t>Ε</a:t>
            </a:r>
            <a:r>
              <a:rPr sz="4000" spc="55" dirty="0" smtClean="0"/>
              <a:t>Χ</a:t>
            </a:r>
            <a:r>
              <a:rPr sz="4000" spc="-15" dirty="0"/>
              <a:t>:</a:t>
            </a:r>
            <a:r>
              <a:rPr sz="4000" spc="-20" dirty="0"/>
              <a:t> </a:t>
            </a:r>
            <a:r>
              <a:rPr sz="4000" spc="-25" dirty="0"/>
              <a:t>Χαρα</a:t>
            </a:r>
            <a:r>
              <a:rPr sz="4000" spc="-40" dirty="0"/>
              <a:t>κ</a:t>
            </a:r>
            <a:r>
              <a:rPr sz="4000" spc="-20" dirty="0"/>
              <a:t>τηριστ</a:t>
            </a:r>
            <a:r>
              <a:rPr sz="4000" spc="-10" dirty="0"/>
              <a:t>ι</a:t>
            </a:r>
            <a:r>
              <a:rPr sz="4000" dirty="0"/>
              <a:t>κ</a:t>
            </a:r>
            <a:r>
              <a:rPr sz="4000" spc="-25" dirty="0"/>
              <a:t>ά</a:t>
            </a:r>
            <a:r>
              <a:rPr sz="4000" spc="35" dirty="0"/>
              <a:t> </a:t>
            </a:r>
            <a:r>
              <a:rPr sz="4000" spc="-15" dirty="0"/>
              <a:t>(ΙΙΙ)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51520" y="1340768"/>
            <a:ext cx="849376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3050">
              <a:buClr>
                <a:srgbClr val="717BA2"/>
              </a:buClr>
              <a:buSzPct val="76190"/>
              <a:buFont typeface="Wingdings 2"/>
              <a:buChar char="·"/>
              <a:tabLst>
                <a:tab pos="285115" algn="l"/>
              </a:tabLst>
            </a:pPr>
            <a:r>
              <a:rPr sz="2100" b="1" dirty="0" err="1">
                <a:latin typeface="Calibri"/>
                <a:cs typeface="Calibri"/>
              </a:rPr>
              <a:t>Σύ</a:t>
            </a:r>
            <a:r>
              <a:rPr sz="2100" b="1" spc="-10" dirty="0" err="1">
                <a:latin typeface="Calibri"/>
                <a:cs typeface="Calibri"/>
              </a:rPr>
              <a:t>ν</a:t>
            </a:r>
            <a:r>
              <a:rPr sz="2100" b="1" dirty="0" err="1">
                <a:latin typeface="Calibri"/>
                <a:cs typeface="Calibri"/>
              </a:rPr>
              <a:t>θ</a:t>
            </a:r>
            <a:r>
              <a:rPr sz="2100" b="1" spc="-10" dirty="0" err="1">
                <a:latin typeface="Calibri"/>
                <a:cs typeface="Calibri"/>
              </a:rPr>
              <a:t>ε</a:t>
            </a:r>
            <a:r>
              <a:rPr sz="2100" b="1" dirty="0" err="1">
                <a:latin typeface="Calibri"/>
                <a:cs typeface="Calibri"/>
              </a:rPr>
              <a:t>τες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dirty="0" err="1" smtClean="0">
                <a:latin typeface="Calibri"/>
                <a:cs typeface="Calibri"/>
              </a:rPr>
              <a:t>συνδ</a:t>
            </a:r>
            <a:r>
              <a:rPr sz="2100" b="1" spc="-35" dirty="0" err="1" smtClean="0">
                <a:latin typeface="Calibri"/>
                <a:cs typeface="Calibri"/>
              </a:rPr>
              <a:t>έ</a:t>
            </a:r>
            <a:r>
              <a:rPr sz="2100" b="1" dirty="0" err="1" smtClean="0">
                <a:latin typeface="Calibri"/>
                <a:cs typeface="Calibri"/>
              </a:rPr>
              <a:t>σει</a:t>
            </a:r>
            <a:r>
              <a:rPr sz="2100" b="1" spc="-10" dirty="0" err="1" smtClean="0">
                <a:latin typeface="Calibri"/>
                <a:cs typeface="Calibri"/>
              </a:rPr>
              <a:t>ς</a:t>
            </a:r>
            <a:r>
              <a:rPr lang="el-GR" sz="2100" b="1" spc="-10" dirty="0" smtClean="0">
                <a:latin typeface="Calibri"/>
                <a:cs typeface="Calibri"/>
              </a:rPr>
              <a:t> (</a:t>
            </a:r>
            <a:r>
              <a:rPr lang="en-US" sz="2100" b="1" spc="-10" dirty="0" smtClean="0">
                <a:latin typeface="Calibri"/>
                <a:cs typeface="Calibri"/>
              </a:rPr>
              <a:t>Cross-links)</a:t>
            </a:r>
            <a:r>
              <a:rPr sz="2100" b="1" dirty="0" smtClean="0">
                <a:latin typeface="Calibri"/>
                <a:cs typeface="Calibri"/>
              </a:rPr>
              <a:t>:</a:t>
            </a:r>
            <a:r>
              <a:rPr sz="2100" b="1" spc="-10" dirty="0" smtClean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ανα</a:t>
            </a:r>
            <a:r>
              <a:rPr sz="2100" spc="-25" dirty="0">
                <a:latin typeface="Calibri"/>
                <a:cs typeface="Calibri"/>
              </a:rPr>
              <a:t>π</a:t>
            </a:r>
            <a:r>
              <a:rPr sz="2100" dirty="0">
                <a:latin typeface="Calibri"/>
                <a:cs typeface="Calibri"/>
              </a:rPr>
              <a:t>αρι</a:t>
            </a:r>
            <a:r>
              <a:rPr sz="2100" spc="15" dirty="0">
                <a:latin typeface="Calibri"/>
                <a:cs typeface="Calibri"/>
              </a:rPr>
              <a:t>σ</a:t>
            </a:r>
            <a:r>
              <a:rPr sz="2100" spc="-10" dirty="0">
                <a:latin typeface="Calibri"/>
                <a:cs typeface="Calibri"/>
              </a:rPr>
              <a:t>τ</a:t>
            </a:r>
            <a:r>
              <a:rPr sz="2100" dirty="0">
                <a:latin typeface="Calibri"/>
                <a:cs typeface="Calibri"/>
              </a:rPr>
              <a:t>ούν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τις </a:t>
            </a:r>
            <a:r>
              <a:rPr sz="2100" spc="5" dirty="0">
                <a:latin typeface="Calibri"/>
                <a:cs typeface="Calibri"/>
              </a:rPr>
              <a:t>σ</a:t>
            </a:r>
            <a:r>
              <a:rPr sz="2100" spc="-20" dirty="0">
                <a:latin typeface="Calibri"/>
                <a:cs typeface="Calibri"/>
              </a:rPr>
              <a:t>χ</a:t>
            </a:r>
            <a:r>
              <a:rPr sz="2100" spc="-25" dirty="0">
                <a:latin typeface="Calibri"/>
                <a:cs typeface="Calibri"/>
              </a:rPr>
              <a:t>έ</a:t>
            </a:r>
            <a:r>
              <a:rPr sz="2100" dirty="0">
                <a:latin typeface="Calibri"/>
                <a:cs typeface="Calibri"/>
              </a:rPr>
              <a:t>σεις </a:t>
            </a:r>
            <a:r>
              <a:rPr sz="2100" spc="-10" dirty="0">
                <a:latin typeface="Calibri"/>
                <a:cs typeface="Calibri"/>
              </a:rPr>
              <a:t>μ</a:t>
            </a:r>
            <a:r>
              <a:rPr sz="2100" dirty="0">
                <a:latin typeface="Calibri"/>
                <a:cs typeface="Calibri"/>
              </a:rPr>
              <a:t>ετ</a:t>
            </a:r>
            <a:r>
              <a:rPr sz="2100" spc="-10" dirty="0">
                <a:latin typeface="Calibri"/>
                <a:cs typeface="Calibri"/>
              </a:rPr>
              <a:t>α</a:t>
            </a:r>
            <a:r>
              <a:rPr sz="2100" spc="-25" dirty="0">
                <a:latin typeface="Calibri"/>
                <a:cs typeface="Calibri"/>
              </a:rPr>
              <a:t>ξ</a:t>
            </a:r>
            <a:r>
              <a:rPr sz="2100" dirty="0">
                <a:latin typeface="Calibri"/>
                <a:cs typeface="Calibri"/>
              </a:rPr>
              <a:t>ύ </a:t>
            </a:r>
            <a:r>
              <a:rPr sz="2100" dirty="0" err="1">
                <a:latin typeface="Calibri"/>
                <a:cs typeface="Calibri"/>
              </a:rPr>
              <a:t>ε</a:t>
            </a:r>
            <a:r>
              <a:rPr sz="2100" spc="10" dirty="0" err="1">
                <a:latin typeface="Calibri"/>
                <a:cs typeface="Calibri"/>
              </a:rPr>
              <a:t>ν</a:t>
            </a:r>
            <a:r>
              <a:rPr sz="2100" dirty="0" err="1">
                <a:latin typeface="Calibri"/>
                <a:cs typeface="Calibri"/>
              </a:rPr>
              <a:t>νοι</a:t>
            </a:r>
            <a:r>
              <a:rPr sz="2100" spc="-10" dirty="0" err="1">
                <a:latin typeface="Calibri"/>
                <a:cs typeface="Calibri"/>
              </a:rPr>
              <a:t>ώ</a:t>
            </a:r>
            <a:r>
              <a:rPr sz="2100" dirty="0" err="1">
                <a:latin typeface="Calibri"/>
                <a:cs typeface="Calibri"/>
              </a:rPr>
              <a:t>ν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 err="1" smtClean="0">
                <a:latin typeface="Calibri"/>
                <a:cs typeface="Calibri"/>
              </a:rPr>
              <a:t>που</a:t>
            </a:r>
            <a:r>
              <a:rPr lang="en-US" sz="2100" dirty="0" smtClean="0">
                <a:latin typeface="Calibri"/>
                <a:cs typeface="Calibri"/>
              </a:rPr>
              <a:t> </a:t>
            </a:r>
            <a:r>
              <a:rPr sz="2100" dirty="0" err="1" smtClean="0">
                <a:latin typeface="Calibri"/>
                <a:cs typeface="Calibri"/>
              </a:rPr>
              <a:t>βρίσ</a:t>
            </a:r>
            <a:r>
              <a:rPr sz="2100" spc="-75" dirty="0" err="1" smtClean="0">
                <a:latin typeface="Calibri"/>
                <a:cs typeface="Calibri"/>
              </a:rPr>
              <a:t>κ</a:t>
            </a:r>
            <a:r>
              <a:rPr sz="2100" dirty="0" err="1" smtClean="0">
                <a:latin typeface="Calibri"/>
                <a:cs typeface="Calibri"/>
              </a:rPr>
              <a:t>ο</a:t>
            </a:r>
            <a:r>
              <a:rPr sz="2100" spc="10" dirty="0" err="1" smtClean="0">
                <a:latin typeface="Calibri"/>
                <a:cs typeface="Calibri"/>
              </a:rPr>
              <a:t>ν</a:t>
            </a:r>
            <a:r>
              <a:rPr sz="2100" spc="-15" dirty="0" err="1" smtClean="0">
                <a:latin typeface="Calibri"/>
                <a:cs typeface="Calibri"/>
              </a:rPr>
              <a:t>τ</a:t>
            </a:r>
            <a:r>
              <a:rPr sz="2100" dirty="0" err="1" smtClean="0">
                <a:latin typeface="Calibri"/>
                <a:cs typeface="Calibri"/>
              </a:rPr>
              <a:t>αι</a:t>
            </a:r>
            <a:r>
              <a:rPr sz="2100" spc="-40" dirty="0" smtClean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σε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διαφο</a:t>
            </a:r>
            <a:r>
              <a:rPr sz="2100" spc="-10" dirty="0">
                <a:latin typeface="Calibri"/>
                <a:cs typeface="Calibri"/>
              </a:rPr>
              <a:t>ρ</a:t>
            </a:r>
            <a:r>
              <a:rPr sz="2100" dirty="0">
                <a:latin typeface="Calibri"/>
                <a:cs typeface="Calibri"/>
              </a:rPr>
              <a:t>ετι</a:t>
            </a:r>
            <a:r>
              <a:rPr sz="2100" spc="-20" dirty="0">
                <a:latin typeface="Calibri"/>
                <a:cs typeface="Calibri"/>
              </a:rPr>
              <a:t>κ</a:t>
            </a:r>
            <a:r>
              <a:rPr sz="2100" dirty="0">
                <a:latin typeface="Calibri"/>
                <a:cs typeface="Calibri"/>
              </a:rPr>
              <a:t>ές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περιο</a:t>
            </a:r>
            <a:r>
              <a:rPr sz="2100" spc="-25" dirty="0">
                <a:latin typeface="Calibri"/>
                <a:cs typeface="Calibri"/>
              </a:rPr>
              <a:t>χ</a:t>
            </a:r>
            <a:r>
              <a:rPr sz="2100" dirty="0">
                <a:latin typeface="Calibri"/>
                <a:cs typeface="Calibri"/>
              </a:rPr>
              <a:t>ές/π</a:t>
            </a:r>
            <a:r>
              <a:rPr sz="2100" spc="-25" dirty="0">
                <a:latin typeface="Calibri"/>
                <a:cs typeface="Calibri"/>
              </a:rPr>
              <a:t>ε</a:t>
            </a:r>
            <a:r>
              <a:rPr sz="2100" dirty="0">
                <a:latin typeface="Calibri"/>
                <a:cs typeface="Calibri"/>
              </a:rPr>
              <a:t>δία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τ</a:t>
            </a:r>
            <a:r>
              <a:rPr sz="2100" dirty="0">
                <a:latin typeface="Calibri"/>
                <a:cs typeface="Calibri"/>
              </a:rPr>
              <a:t>ου </a:t>
            </a:r>
            <a:r>
              <a:rPr sz="2100" spc="-55" dirty="0">
                <a:latin typeface="Calibri"/>
                <a:cs typeface="Calibri"/>
              </a:rPr>
              <a:t>χ</a:t>
            </a:r>
            <a:r>
              <a:rPr sz="2100" dirty="0">
                <a:latin typeface="Calibri"/>
                <a:cs typeface="Calibri"/>
              </a:rPr>
              <a:t>ά</a:t>
            </a:r>
            <a:r>
              <a:rPr sz="2100" spc="-20" dirty="0">
                <a:latin typeface="Calibri"/>
                <a:cs typeface="Calibri"/>
              </a:rPr>
              <a:t>ρ</a:t>
            </a:r>
            <a:r>
              <a:rPr sz="2100" dirty="0">
                <a:latin typeface="Calibri"/>
                <a:cs typeface="Calibri"/>
              </a:rPr>
              <a:t>τη</a:t>
            </a:r>
          </a:p>
          <a:p>
            <a:pPr>
              <a:spcBef>
                <a:spcPts val="0"/>
              </a:spcBef>
            </a:pPr>
            <a:endParaRPr sz="800" dirty="0"/>
          </a:p>
          <a:p>
            <a:endParaRPr sz="1000" dirty="0"/>
          </a:p>
          <a:p>
            <a:pPr marL="285115" marR="120014" indent="-273050">
              <a:buClr>
                <a:srgbClr val="717BA2"/>
              </a:buClr>
              <a:buSzPct val="76190"/>
              <a:buFont typeface="Wingdings 2"/>
              <a:buChar char="·"/>
              <a:tabLst>
                <a:tab pos="285115" algn="l"/>
              </a:tabLst>
            </a:pPr>
            <a:r>
              <a:rPr sz="2100" b="1" dirty="0">
                <a:latin typeface="Calibri"/>
                <a:cs typeface="Calibri"/>
              </a:rPr>
              <a:t>Π</a:t>
            </a:r>
            <a:r>
              <a:rPr sz="2100" b="1" spc="-15" dirty="0">
                <a:latin typeface="Calibri"/>
                <a:cs typeface="Calibri"/>
              </a:rPr>
              <a:t>α</a:t>
            </a:r>
            <a:r>
              <a:rPr sz="2100" b="1" dirty="0">
                <a:latin typeface="Calibri"/>
                <a:cs typeface="Calibri"/>
              </a:rPr>
              <a:t>ρ</a:t>
            </a:r>
            <a:r>
              <a:rPr sz="2100" b="1" spc="-30" dirty="0">
                <a:latin typeface="Calibri"/>
                <a:cs typeface="Calibri"/>
              </a:rPr>
              <a:t>ά</a:t>
            </a:r>
            <a:r>
              <a:rPr sz="2100" b="1" dirty="0">
                <a:latin typeface="Calibri"/>
                <a:cs typeface="Calibri"/>
              </a:rPr>
              <a:t>δε</a:t>
            </a:r>
            <a:r>
              <a:rPr sz="2100" b="1" spc="-45" dirty="0">
                <a:latin typeface="Calibri"/>
                <a:cs typeface="Calibri"/>
              </a:rPr>
              <a:t>ι</a:t>
            </a:r>
            <a:r>
              <a:rPr sz="2100" b="1" dirty="0">
                <a:latin typeface="Calibri"/>
                <a:cs typeface="Calibri"/>
              </a:rPr>
              <a:t>γμ</a:t>
            </a:r>
            <a:r>
              <a:rPr sz="2100" b="1" spc="-10" dirty="0">
                <a:latin typeface="Calibri"/>
                <a:cs typeface="Calibri"/>
              </a:rPr>
              <a:t>α</a:t>
            </a:r>
            <a:r>
              <a:rPr sz="2100" b="1" dirty="0">
                <a:latin typeface="Calibri"/>
                <a:cs typeface="Calibri"/>
              </a:rPr>
              <a:t>: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</a:t>
            </a:r>
            <a:r>
              <a:rPr sz="2100" spc="-15" dirty="0">
                <a:latin typeface="Calibri"/>
                <a:cs typeface="Calibri"/>
              </a:rPr>
              <a:t>υ</a:t>
            </a:r>
            <a:r>
              <a:rPr sz="2100" dirty="0">
                <a:latin typeface="Calibri"/>
                <a:cs typeface="Calibri"/>
              </a:rPr>
              <a:t>γ</a:t>
            </a:r>
            <a:r>
              <a:rPr sz="2100" spc="-25" dirty="0">
                <a:latin typeface="Calibri"/>
                <a:cs typeface="Calibri"/>
              </a:rPr>
              <a:t>κ</a:t>
            </a:r>
            <a:r>
              <a:rPr sz="2100" dirty="0">
                <a:latin typeface="Calibri"/>
                <a:cs typeface="Calibri"/>
              </a:rPr>
              <a:t>εκρι</a:t>
            </a:r>
            <a:r>
              <a:rPr sz="2100" spc="-10" dirty="0">
                <a:latin typeface="Calibri"/>
                <a:cs typeface="Calibri"/>
              </a:rPr>
              <a:t>μ</a:t>
            </a:r>
            <a:r>
              <a:rPr sz="2100" dirty="0">
                <a:latin typeface="Calibri"/>
                <a:cs typeface="Calibri"/>
              </a:rPr>
              <a:t>ε</a:t>
            </a:r>
            <a:r>
              <a:rPr sz="2100" spc="5" dirty="0">
                <a:latin typeface="Calibri"/>
                <a:cs typeface="Calibri"/>
              </a:rPr>
              <a:t>ν</a:t>
            </a:r>
            <a:r>
              <a:rPr sz="2100" dirty="0">
                <a:latin typeface="Calibri"/>
                <a:cs typeface="Calibri"/>
              </a:rPr>
              <a:t>οποιεί/διευκρ</a:t>
            </a:r>
            <a:r>
              <a:rPr sz="2100" spc="-40" dirty="0">
                <a:latin typeface="Calibri"/>
                <a:cs typeface="Calibri"/>
              </a:rPr>
              <a:t>ι</a:t>
            </a:r>
            <a:r>
              <a:rPr sz="2100" dirty="0">
                <a:latin typeface="Calibri"/>
                <a:cs typeface="Calibri"/>
              </a:rPr>
              <a:t>ν</a:t>
            </a:r>
            <a:r>
              <a:rPr sz="2100" spc="-10" dirty="0">
                <a:latin typeface="Calibri"/>
                <a:cs typeface="Calibri"/>
              </a:rPr>
              <a:t>ί</a:t>
            </a:r>
            <a:r>
              <a:rPr sz="2100" spc="-25" dirty="0">
                <a:latin typeface="Calibri"/>
                <a:cs typeface="Calibri"/>
              </a:rPr>
              <a:t>ζ</a:t>
            </a:r>
            <a:r>
              <a:rPr sz="2100" dirty="0">
                <a:latin typeface="Calibri"/>
                <a:cs typeface="Calibri"/>
              </a:rPr>
              <a:t>ει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τ</a:t>
            </a:r>
            <a:r>
              <a:rPr sz="2100" dirty="0">
                <a:latin typeface="Calibri"/>
                <a:cs typeface="Calibri"/>
              </a:rPr>
              <a:t>ο </a:t>
            </a:r>
            <a:r>
              <a:rPr sz="2100" spc="5" dirty="0">
                <a:latin typeface="Calibri"/>
                <a:cs typeface="Calibri"/>
              </a:rPr>
              <a:t>ν</a:t>
            </a:r>
            <a:r>
              <a:rPr sz="2100" dirty="0">
                <a:latin typeface="Calibri"/>
                <a:cs typeface="Calibri"/>
              </a:rPr>
              <a:t>όη</a:t>
            </a:r>
            <a:r>
              <a:rPr sz="2100" spc="-20" dirty="0">
                <a:latin typeface="Calibri"/>
                <a:cs typeface="Calibri"/>
              </a:rPr>
              <a:t>μ</a:t>
            </a:r>
            <a:r>
              <a:rPr sz="2100" dirty="0">
                <a:latin typeface="Calibri"/>
                <a:cs typeface="Calibri"/>
              </a:rPr>
              <a:t>α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της έ</a:t>
            </a:r>
            <a:r>
              <a:rPr sz="2100" spc="10" dirty="0">
                <a:latin typeface="Calibri"/>
                <a:cs typeface="Calibri"/>
              </a:rPr>
              <a:t>ν</a:t>
            </a:r>
            <a:r>
              <a:rPr sz="2100" dirty="0">
                <a:latin typeface="Calibri"/>
                <a:cs typeface="Calibri"/>
              </a:rPr>
              <a:t>νοιας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με </a:t>
            </a:r>
            <a:r>
              <a:rPr sz="2100" spc="5" dirty="0">
                <a:latin typeface="Calibri"/>
                <a:cs typeface="Calibri"/>
              </a:rPr>
              <a:t>τ</a:t>
            </a:r>
            <a:r>
              <a:rPr sz="2100" spc="-50" dirty="0">
                <a:latin typeface="Calibri"/>
                <a:cs typeface="Calibri"/>
              </a:rPr>
              <a:t>η</a:t>
            </a:r>
            <a:r>
              <a:rPr sz="2100" dirty="0">
                <a:latin typeface="Calibri"/>
                <a:cs typeface="Calibri"/>
              </a:rPr>
              <a:t>ν οποία συν</a:t>
            </a:r>
            <a:r>
              <a:rPr sz="2100" spc="10" dirty="0">
                <a:latin typeface="Calibri"/>
                <a:cs typeface="Calibri"/>
              </a:rPr>
              <a:t>δ</a:t>
            </a:r>
            <a:r>
              <a:rPr sz="2100" dirty="0">
                <a:latin typeface="Calibri"/>
                <a:cs typeface="Calibri"/>
              </a:rPr>
              <a:t>έετ</a:t>
            </a:r>
            <a:r>
              <a:rPr sz="2100" spc="-10" dirty="0">
                <a:latin typeface="Calibri"/>
                <a:cs typeface="Calibri"/>
              </a:rPr>
              <a:t>α</a:t>
            </a:r>
            <a:r>
              <a:rPr sz="2100" dirty="0">
                <a:latin typeface="Calibri"/>
                <a:cs typeface="Calibri"/>
              </a:rPr>
              <a:t>ι</a:t>
            </a:r>
          </a:p>
          <a:p>
            <a:pPr>
              <a:spcBef>
                <a:spcPts val="47"/>
              </a:spcBef>
              <a:buClr>
                <a:srgbClr val="717BA2"/>
              </a:buClr>
              <a:buFont typeface="Wingdings 2"/>
              <a:buChar char="·"/>
            </a:pPr>
            <a:endParaRPr sz="1300" dirty="0"/>
          </a:p>
          <a:p>
            <a:pPr marL="285115" indent="-273050">
              <a:buClr>
                <a:srgbClr val="717BA2"/>
              </a:buClr>
              <a:buSzPct val="76190"/>
              <a:buFont typeface="Wingdings 2"/>
              <a:buChar char="·"/>
              <a:tabLst>
                <a:tab pos="285115" algn="l"/>
              </a:tabLst>
            </a:pPr>
            <a:r>
              <a:rPr sz="2100" b="1" dirty="0">
                <a:latin typeface="Calibri"/>
                <a:cs typeface="Calibri"/>
              </a:rPr>
              <a:t>Ερώτη</a:t>
            </a:r>
            <a:r>
              <a:rPr sz="2100" b="1" spc="-10" dirty="0">
                <a:latin typeface="Calibri"/>
                <a:cs typeface="Calibri"/>
              </a:rPr>
              <a:t>σ</a:t>
            </a:r>
            <a:r>
              <a:rPr sz="2100" b="1" dirty="0">
                <a:latin typeface="Calibri"/>
                <a:cs typeface="Calibri"/>
              </a:rPr>
              <a:t>η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30" dirty="0">
                <a:latin typeface="Calibri"/>
                <a:cs typeface="Calibri"/>
              </a:rPr>
              <a:t>ε</a:t>
            </a:r>
            <a:r>
              <a:rPr sz="2100" b="1" spc="15" dirty="0">
                <a:latin typeface="Calibri"/>
                <a:cs typeface="Calibri"/>
              </a:rPr>
              <a:t>σ</a:t>
            </a:r>
            <a:r>
              <a:rPr sz="2100" b="1" dirty="0">
                <a:latin typeface="Calibri"/>
                <a:cs typeface="Calibri"/>
              </a:rPr>
              <a:t>τί</a:t>
            </a:r>
            <a:r>
              <a:rPr sz="2100" b="1" spc="-20" dirty="0">
                <a:latin typeface="Calibri"/>
                <a:cs typeface="Calibri"/>
              </a:rPr>
              <a:t>α</a:t>
            </a:r>
            <a:r>
              <a:rPr sz="2100" b="1" dirty="0">
                <a:latin typeface="Calibri"/>
                <a:cs typeface="Calibri"/>
              </a:rPr>
              <a:t>σ</a:t>
            </a:r>
            <a:r>
              <a:rPr sz="2100" b="1" spc="-10" dirty="0">
                <a:latin typeface="Calibri"/>
                <a:cs typeface="Calibri"/>
              </a:rPr>
              <a:t>η</a:t>
            </a:r>
            <a:r>
              <a:rPr sz="2100" b="1" dirty="0">
                <a:latin typeface="Calibri"/>
                <a:cs typeface="Calibri"/>
              </a:rPr>
              <a:t>ς</a:t>
            </a:r>
            <a:r>
              <a:rPr sz="2100" dirty="0">
                <a:latin typeface="Calibri"/>
                <a:cs typeface="Calibri"/>
              </a:rPr>
              <a:t>: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70" dirty="0">
                <a:latin typeface="Calibri"/>
                <a:cs typeface="Calibri"/>
              </a:rPr>
              <a:t>κ</a:t>
            </a:r>
            <a:r>
              <a:rPr sz="2100" dirty="0">
                <a:latin typeface="Calibri"/>
                <a:cs typeface="Calibri"/>
              </a:rPr>
              <a:t>α</a:t>
            </a:r>
            <a:r>
              <a:rPr sz="2100" spc="-10" dirty="0">
                <a:latin typeface="Calibri"/>
                <a:cs typeface="Calibri"/>
              </a:rPr>
              <a:t>θ</a:t>
            </a:r>
            <a:r>
              <a:rPr sz="2100" dirty="0">
                <a:latin typeface="Calibri"/>
                <a:cs typeface="Calibri"/>
              </a:rPr>
              <a:t>ορί</a:t>
            </a:r>
            <a:r>
              <a:rPr sz="2100" spc="-30" dirty="0">
                <a:latin typeface="Calibri"/>
                <a:cs typeface="Calibri"/>
              </a:rPr>
              <a:t>ζ</a:t>
            </a:r>
            <a:r>
              <a:rPr sz="2100" dirty="0">
                <a:latin typeface="Calibri"/>
                <a:cs typeface="Calibri"/>
              </a:rPr>
              <a:t>ει </a:t>
            </a:r>
            <a:r>
              <a:rPr sz="2100" spc="-15" dirty="0">
                <a:latin typeface="Calibri"/>
                <a:cs typeface="Calibri"/>
              </a:rPr>
              <a:t>τ</a:t>
            </a:r>
            <a:r>
              <a:rPr sz="2100" dirty="0">
                <a:latin typeface="Calibri"/>
                <a:cs typeface="Calibri"/>
              </a:rPr>
              <a:t>ο πρό</a:t>
            </a:r>
            <a:r>
              <a:rPr sz="2100" spc="-20" dirty="0">
                <a:latin typeface="Calibri"/>
                <a:cs typeface="Calibri"/>
              </a:rPr>
              <a:t>β</a:t>
            </a:r>
            <a:r>
              <a:rPr sz="2100" dirty="0">
                <a:latin typeface="Calibri"/>
                <a:cs typeface="Calibri"/>
              </a:rPr>
              <a:t>λη</a:t>
            </a:r>
            <a:r>
              <a:rPr sz="2100" spc="-20" dirty="0">
                <a:latin typeface="Calibri"/>
                <a:cs typeface="Calibri"/>
              </a:rPr>
              <a:t>μ</a:t>
            </a:r>
            <a:r>
              <a:rPr sz="2100" dirty="0">
                <a:latin typeface="Calibri"/>
                <a:cs typeface="Calibri"/>
              </a:rPr>
              <a:t>α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ή το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θέ</a:t>
            </a:r>
            <a:r>
              <a:rPr sz="2100" spc="-20" dirty="0">
                <a:latin typeface="Calibri"/>
                <a:cs typeface="Calibri"/>
              </a:rPr>
              <a:t>μ</a:t>
            </a:r>
            <a:r>
              <a:rPr sz="2100" dirty="0">
                <a:latin typeface="Calibri"/>
                <a:cs typeface="Calibri"/>
              </a:rPr>
              <a:t>α, </a:t>
            </a:r>
            <a:r>
              <a:rPr sz="2100" spc="-10" dirty="0">
                <a:latin typeface="Calibri"/>
                <a:cs typeface="Calibri"/>
              </a:rPr>
              <a:t>τ</a:t>
            </a:r>
            <a:r>
              <a:rPr sz="2100" dirty="0">
                <a:latin typeface="Calibri"/>
                <a:cs typeface="Calibri"/>
              </a:rPr>
              <a:t>ο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οπ</a:t>
            </a:r>
            <a:r>
              <a:rPr sz="2100" spc="-10" dirty="0">
                <a:latin typeface="Calibri"/>
                <a:cs typeface="Calibri"/>
              </a:rPr>
              <a:t>ο</a:t>
            </a:r>
            <a:r>
              <a:rPr sz="2100" dirty="0">
                <a:latin typeface="Calibri"/>
                <a:cs typeface="Calibri"/>
              </a:rPr>
              <a:t>ίο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θα</a:t>
            </a:r>
          </a:p>
          <a:p>
            <a:pPr marL="285115"/>
            <a:r>
              <a:rPr lang="el-GR" sz="2100" dirty="0" smtClean="0">
                <a:latin typeface="Calibri"/>
                <a:cs typeface="Calibri"/>
              </a:rPr>
              <a:t>α</a:t>
            </a:r>
            <a:r>
              <a:rPr sz="2100" dirty="0" err="1" smtClean="0">
                <a:latin typeface="Calibri"/>
                <a:cs typeface="Calibri"/>
              </a:rPr>
              <a:t>να</a:t>
            </a:r>
            <a:r>
              <a:rPr sz="2100" spc="-30" dirty="0" err="1" smtClean="0">
                <a:latin typeface="Calibri"/>
                <a:cs typeface="Calibri"/>
              </a:rPr>
              <a:t>λ</a:t>
            </a:r>
            <a:r>
              <a:rPr sz="2100" dirty="0" err="1" smtClean="0">
                <a:latin typeface="Calibri"/>
                <a:cs typeface="Calibri"/>
              </a:rPr>
              <a:t>υθεί</a:t>
            </a:r>
            <a:r>
              <a:rPr sz="2100" dirty="0" smtClean="0">
                <a:latin typeface="Calibri"/>
                <a:cs typeface="Calibri"/>
              </a:rPr>
              <a:t>/</a:t>
            </a:r>
            <a:r>
              <a:rPr sz="2100" dirty="0" err="1" smtClean="0">
                <a:latin typeface="Calibri"/>
                <a:cs typeface="Calibri"/>
              </a:rPr>
              <a:t>ανα</a:t>
            </a:r>
            <a:r>
              <a:rPr sz="2100" spc="-25" dirty="0" err="1" smtClean="0">
                <a:latin typeface="Calibri"/>
                <a:cs typeface="Calibri"/>
              </a:rPr>
              <a:t>π</a:t>
            </a:r>
            <a:r>
              <a:rPr sz="2100" dirty="0" err="1" smtClean="0">
                <a:latin typeface="Calibri"/>
                <a:cs typeface="Calibri"/>
              </a:rPr>
              <a:t>αρ</a:t>
            </a:r>
            <a:r>
              <a:rPr sz="2100" spc="-30" dirty="0" err="1" smtClean="0">
                <a:latin typeface="Calibri"/>
                <a:cs typeface="Calibri"/>
              </a:rPr>
              <a:t>α</a:t>
            </a:r>
            <a:r>
              <a:rPr sz="2100" spc="20" dirty="0" err="1" smtClean="0">
                <a:latin typeface="Calibri"/>
                <a:cs typeface="Calibri"/>
              </a:rPr>
              <a:t>σ</a:t>
            </a:r>
            <a:r>
              <a:rPr sz="2100" spc="-10" dirty="0" err="1" smtClean="0">
                <a:latin typeface="Calibri"/>
                <a:cs typeface="Calibri"/>
              </a:rPr>
              <a:t>τ</a:t>
            </a:r>
            <a:r>
              <a:rPr sz="2100" dirty="0" err="1" smtClean="0">
                <a:latin typeface="Calibri"/>
                <a:cs typeface="Calibri"/>
              </a:rPr>
              <a:t>αθεί</a:t>
            </a:r>
            <a:r>
              <a:rPr sz="2100" spc="-35" dirty="0" smtClean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μ</a:t>
            </a:r>
            <a:r>
              <a:rPr sz="2100" spc="-30" dirty="0">
                <a:latin typeface="Calibri"/>
                <a:cs typeface="Calibri"/>
              </a:rPr>
              <a:t>έ</a:t>
            </a:r>
            <a:r>
              <a:rPr sz="2100" dirty="0">
                <a:latin typeface="Calibri"/>
                <a:cs typeface="Calibri"/>
              </a:rPr>
              <a:t>σω της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70" dirty="0">
                <a:latin typeface="Calibri"/>
                <a:cs typeface="Calibri"/>
              </a:rPr>
              <a:t>κ</a:t>
            </a:r>
            <a:r>
              <a:rPr sz="2100" dirty="0">
                <a:latin typeface="Calibri"/>
                <a:cs typeface="Calibri"/>
              </a:rPr>
              <a:t>α</a:t>
            </a:r>
            <a:r>
              <a:rPr sz="2100" spc="-15" dirty="0">
                <a:latin typeface="Calibri"/>
                <a:cs typeface="Calibri"/>
              </a:rPr>
              <a:t>τ</a:t>
            </a:r>
            <a:r>
              <a:rPr sz="2100" spc="-30" dirty="0">
                <a:latin typeface="Calibri"/>
                <a:cs typeface="Calibri"/>
              </a:rPr>
              <a:t>α</a:t>
            </a:r>
            <a:r>
              <a:rPr sz="2100" dirty="0">
                <a:latin typeface="Calibri"/>
                <a:cs typeface="Calibri"/>
              </a:rPr>
              <a:t>σ</a:t>
            </a:r>
            <a:r>
              <a:rPr sz="2100" spc="-25" dirty="0">
                <a:latin typeface="Calibri"/>
                <a:cs typeface="Calibri"/>
              </a:rPr>
              <a:t>κ</a:t>
            </a:r>
            <a:r>
              <a:rPr sz="2100" dirty="0">
                <a:latin typeface="Calibri"/>
                <a:cs typeface="Calibri"/>
              </a:rPr>
              <a:t>ευής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τ</a:t>
            </a:r>
            <a:r>
              <a:rPr sz="2100" dirty="0">
                <a:latin typeface="Calibri"/>
                <a:cs typeface="Calibri"/>
              </a:rPr>
              <a:t>ου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ΕΧ, π.χ.</a:t>
            </a:r>
          </a:p>
          <a:p>
            <a:pPr>
              <a:spcBef>
                <a:spcPts val="8"/>
              </a:spcBef>
            </a:pPr>
            <a:endParaRPr sz="500" dirty="0"/>
          </a:p>
          <a:p>
            <a:pPr marL="561340" marR="6350" lvl="1" indent="-274320">
              <a:spcBef>
                <a:spcPts val="600"/>
              </a:spcBef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latin typeface="Calibri"/>
                <a:cs typeface="Calibri"/>
              </a:rPr>
              <a:t>Ερωτή</a:t>
            </a:r>
            <a:r>
              <a:rPr sz="2000" spc="5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εις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dirty="0">
                <a:latin typeface="Calibri"/>
                <a:cs typeface="Calibri"/>
              </a:rPr>
              <a:t>ορφ</a:t>
            </a:r>
            <a:r>
              <a:rPr sz="2000" spc="5" dirty="0">
                <a:latin typeface="Calibri"/>
                <a:cs typeface="Calibri"/>
              </a:rPr>
              <a:t>ή</a:t>
            </a:r>
            <a:r>
              <a:rPr sz="2000" dirty="0">
                <a:latin typeface="Calibri"/>
                <a:cs typeface="Calibri"/>
              </a:rPr>
              <a:t>ς: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«Τι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ε</a:t>
            </a:r>
            <a:r>
              <a:rPr sz="2000" b="1" spc="-30" dirty="0">
                <a:latin typeface="Calibri"/>
                <a:cs typeface="Calibri"/>
              </a:rPr>
              <a:t>ί</a:t>
            </a:r>
            <a:r>
              <a:rPr sz="2000" b="1" dirty="0">
                <a:latin typeface="Calibri"/>
                <a:cs typeface="Calibri"/>
              </a:rPr>
              <a:t>ν</a:t>
            </a:r>
            <a:r>
              <a:rPr sz="2000" b="1" spc="5" dirty="0">
                <a:latin typeface="Calibri"/>
                <a:cs typeface="Calibri"/>
              </a:rPr>
              <a:t>α</a:t>
            </a:r>
            <a:r>
              <a:rPr sz="2000" b="1" dirty="0">
                <a:latin typeface="Calibri"/>
                <a:cs typeface="Calibri"/>
              </a:rPr>
              <a:t>ι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η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έ</a:t>
            </a:r>
            <a:r>
              <a:rPr sz="2000" b="1" spc="5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νο</a:t>
            </a:r>
            <a:r>
              <a:rPr sz="2000" b="1" spc="5" dirty="0">
                <a:latin typeface="Calibri"/>
                <a:cs typeface="Calibri"/>
              </a:rPr>
              <a:t>ι</a:t>
            </a:r>
            <a:r>
              <a:rPr sz="2000" b="1" dirty="0">
                <a:latin typeface="Calibri"/>
                <a:cs typeface="Calibri"/>
              </a:rPr>
              <a:t>α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Χ;»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ή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«Ποια </a:t>
            </a:r>
            <a:r>
              <a:rPr sz="2000" b="1" spc="-15" dirty="0">
                <a:latin typeface="Calibri"/>
                <a:cs typeface="Calibri"/>
              </a:rPr>
              <a:t>τ</a:t>
            </a:r>
            <a:r>
              <a:rPr sz="2000" b="1" dirty="0">
                <a:latin typeface="Calibri"/>
                <a:cs typeface="Calibri"/>
              </a:rPr>
              <a:t>α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χ</a:t>
            </a:r>
            <a:r>
              <a:rPr sz="2000" b="1" dirty="0">
                <a:latin typeface="Calibri"/>
                <a:cs typeface="Calibri"/>
              </a:rPr>
              <a:t>α</a:t>
            </a:r>
            <a:r>
              <a:rPr sz="2000" b="1" spc="5" dirty="0">
                <a:latin typeface="Calibri"/>
                <a:cs typeface="Calibri"/>
              </a:rPr>
              <a:t>ρ</a:t>
            </a:r>
            <a:r>
              <a:rPr sz="2000" b="1" dirty="0">
                <a:latin typeface="Calibri"/>
                <a:cs typeface="Calibri"/>
              </a:rPr>
              <a:t>ακτη</a:t>
            </a:r>
            <a:r>
              <a:rPr sz="2000" b="1" spc="5" dirty="0">
                <a:latin typeface="Calibri"/>
                <a:cs typeface="Calibri"/>
              </a:rPr>
              <a:t>ρ</a:t>
            </a:r>
            <a:r>
              <a:rPr sz="2000" b="1" dirty="0">
                <a:latin typeface="Calibri"/>
                <a:cs typeface="Calibri"/>
              </a:rPr>
              <a:t>ι</a:t>
            </a:r>
            <a:r>
              <a:rPr sz="2000" b="1" spc="25" dirty="0">
                <a:latin typeface="Calibri"/>
                <a:cs typeface="Calibri"/>
              </a:rPr>
              <a:t>σ</a:t>
            </a:r>
            <a:r>
              <a:rPr sz="2000" b="1" dirty="0">
                <a:latin typeface="Calibri"/>
                <a:cs typeface="Calibri"/>
              </a:rPr>
              <a:t>τ</a:t>
            </a:r>
            <a:r>
              <a:rPr sz="2000" b="1" spc="5" dirty="0">
                <a:latin typeface="Calibri"/>
                <a:cs typeface="Calibri"/>
              </a:rPr>
              <a:t>ι</a:t>
            </a:r>
            <a:r>
              <a:rPr sz="2000" b="1" spc="-65" dirty="0">
                <a:latin typeface="Calibri"/>
                <a:cs typeface="Calibri"/>
              </a:rPr>
              <a:t>κ</a:t>
            </a:r>
            <a:r>
              <a:rPr sz="2000" b="1" dirty="0">
                <a:latin typeface="Calibri"/>
                <a:cs typeface="Calibri"/>
              </a:rPr>
              <a:t>ά της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έ</a:t>
            </a:r>
            <a:r>
              <a:rPr sz="2000" b="1" spc="5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νο</a:t>
            </a:r>
            <a:r>
              <a:rPr sz="2000" b="1" spc="5" dirty="0">
                <a:latin typeface="Calibri"/>
                <a:cs typeface="Calibri"/>
              </a:rPr>
              <a:t>ι</a:t>
            </a:r>
            <a:r>
              <a:rPr sz="2000" b="1" dirty="0">
                <a:latin typeface="Calibri"/>
                <a:cs typeface="Calibri"/>
              </a:rPr>
              <a:t>ας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Χ;»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οδ</a:t>
            </a:r>
            <a:r>
              <a:rPr sz="2000" spc="-40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γο</a:t>
            </a:r>
            <a:r>
              <a:rPr sz="2000" spc="-10" dirty="0">
                <a:latin typeface="Calibri"/>
                <a:cs typeface="Calibri"/>
              </a:rPr>
              <a:t>ύ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-40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ρ</a:t>
            </a:r>
            <a:r>
              <a:rPr sz="2000" spc="-25" dirty="0">
                <a:latin typeface="Calibri"/>
                <a:cs typeface="Calibri"/>
              </a:rPr>
              <a:t>ι</a:t>
            </a:r>
            <a:r>
              <a:rPr sz="2000" spc="-20" dirty="0">
                <a:latin typeface="Calibri"/>
                <a:cs typeface="Calibri"/>
              </a:rPr>
              <a:t>γ</a:t>
            </a:r>
            <a:r>
              <a:rPr sz="2000" dirty="0">
                <a:latin typeface="Calibri"/>
                <a:cs typeface="Calibri"/>
              </a:rPr>
              <a:t>ρα</a:t>
            </a:r>
            <a:r>
              <a:rPr sz="2000" spc="5" dirty="0">
                <a:latin typeface="Calibri"/>
                <a:cs typeface="Calibri"/>
              </a:rPr>
              <a:t>φ</a:t>
            </a:r>
            <a:r>
              <a:rPr sz="2000" dirty="0">
                <a:latin typeface="Calibri"/>
                <a:cs typeface="Calibri"/>
              </a:rPr>
              <a:t>ή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</a:t>
            </a:r>
            <a:r>
              <a:rPr sz="2000" spc="5" dirty="0">
                <a:latin typeface="Calibri"/>
                <a:cs typeface="Calibri"/>
              </a:rPr>
              <a:t>ν</a:t>
            </a:r>
            <a:r>
              <a:rPr sz="2000" dirty="0">
                <a:latin typeface="Calibri"/>
                <a:cs typeface="Calibri"/>
              </a:rPr>
              <a:t>νοιας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προσ</a:t>
            </a:r>
            <a:r>
              <a:rPr sz="2000" spc="-10" dirty="0">
                <a:latin typeface="Calibri"/>
                <a:cs typeface="Calibri"/>
              </a:rPr>
              <a:t>δ</a:t>
            </a:r>
            <a:r>
              <a:rPr sz="2000" dirty="0">
                <a:latin typeface="Calibri"/>
                <a:cs typeface="Calibri"/>
              </a:rPr>
              <a:t>ιορίζο</a:t>
            </a:r>
            <a:r>
              <a:rPr sz="2000" spc="1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 βασι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ά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ι</a:t>
            </a:r>
            <a:r>
              <a:rPr sz="2000" spc="-3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εία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ς,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ς 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5" dirty="0">
                <a:latin typeface="Calibri"/>
                <a:cs typeface="Calibri"/>
              </a:rPr>
              <a:t>τ</a:t>
            </a:r>
            <a:r>
              <a:rPr sz="2000" spc="-35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γορίες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οποίες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μπορεί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 ανή</a:t>
            </a:r>
            <a:r>
              <a:rPr sz="2000" spc="-20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ει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αθώς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αι τις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χρήσεις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αι </a:t>
            </a:r>
            <a:r>
              <a:rPr sz="2000" spc="-10" dirty="0">
                <a:latin typeface="Calibri"/>
                <a:cs typeface="Calibri"/>
              </a:rPr>
              <a:t>λ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-25" dirty="0">
                <a:latin typeface="Calibri"/>
                <a:cs typeface="Calibri"/>
              </a:rPr>
              <a:t>ι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spc="-15" dirty="0">
                <a:latin typeface="Calibri"/>
                <a:cs typeface="Calibri"/>
              </a:rPr>
              <a:t>ρ</a:t>
            </a:r>
            <a:r>
              <a:rPr sz="2000" dirty="0">
                <a:latin typeface="Calibri"/>
                <a:cs typeface="Calibri"/>
              </a:rPr>
              <a:t>γ</a:t>
            </a:r>
            <a:r>
              <a:rPr sz="2000" spc="5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ες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</a:t>
            </a:r>
            <a:r>
              <a:rPr sz="2000" spc="5" dirty="0">
                <a:latin typeface="Calibri"/>
                <a:cs typeface="Calibri"/>
              </a:rPr>
              <a:t>ν</a:t>
            </a:r>
            <a:r>
              <a:rPr sz="2000" dirty="0">
                <a:latin typeface="Calibri"/>
                <a:cs typeface="Calibri"/>
              </a:rPr>
              <a:t>νοιας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Χ.</a:t>
            </a:r>
          </a:p>
          <a:p>
            <a:pPr marL="561340" lvl="1" indent="-274320">
              <a:spcBef>
                <a:spcPts val="600"/>
              </a:spcBef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latin typeface="Calibri"/>
                <a:cs typeface="Calibri"/>
              </a:rPr>
              <a:t>Ερωτή</a:t>
            </a:r>
            <a:r>
              <a:rPr sz="2000" spc="5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εις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dirty="0">
                <a:latin typeface="Calibri"/>
                <a:cs typeface="Calibri"/>
              </a:rPr>
              <a:t>ορφ</a:t>
            </a:r>
            <a:r>
              <a:rPr sz="2000" spc="5" dirty="0">
                <a:latin typeface="Calibri"/>
                <a:cs typeface="Calibri"/>
              </a:rPr>
              <a:t>ή</a:t>
            </a:r>
            <a:r>
              <a:rPr sz="2000" dirty="0">
                <a:latin typeface="Calibri"/>
                <a:cs typeface="Calibri"/>
              </a:rPr>
              <a:t>ς: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«Τι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</a:t>
            </a:r>
            <a:r>
              <a:rPr sz="2000" b="1" spc="5" dirty="0">
                <a:latin typeface="Calibri"/>
                <a:cs typeface="Calibri"/>
              </a:rPr>
              <a:t>υ</a:t>
            </a:r>
            <a:r>
              <a:rPr sz="2000" b="1" dirty="0">
                <a:latin typeface="Calibri"/>
                <a:cs typeface="Calibri"/>
              </a:rPr>
              <a:t>μβα</a:t>
            </a:r>
            <a:r>
              <a:rPr sz="2000" b="1" spc="-20" dirty="0">
                <a:latin typeface="Calibri"/>
                <a:cs typeface="Calibri"/>
              </a:rPr>
              <a:t>ί</a:t>
            </a:r>
            <a:r>
              <a:rPr sz="2000" b="1" dirty="0">
                <a:latin typeface="Calibri"/>
                <a:cs typeface="Calibri"/>
              </a:rPr>
              <a:t>νει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όταν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η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έ</a:t>
            </a:r>
            <a:r>
              <a:rPr sz="2000" b="1" spc="5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νο</a:t>
            </a:r>
            <a:r>
              <a:rPr sz="2000" b="1" spc="5" dirty="0">
                <a:latin typeface="Calibri"/>
                <a:cs typeface="Calibri"/>
              </a:rPr>
              <a:t>ι</a:t>
            </a:r>
            <a:r>
              <a:rPr sz="2000" b="1" dirty="0">
                <a:latin typeface="Calibri"/>
                <a:cs typeface="Calibri"/>
              </a:rPr>
              <a:t>α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Χ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μ</a:t>
            </a:r>
            <a:r>
              <a:rPr sz="2000" b="1" spc="-10" dirty="0">
                <a:latin typeface="Calibri"/>
                <a:cs typeface="Calibri"/>
              </a:rPr>
              <a:t>ετ</a:t>
            </a:r>
            <a:r>
              <a:rPr sz="2000" b="1" dirty="0">
                <a:latin typeface="Calibri"/>
                <a:cs typeface="Calibri"/>
              </a:rPr>
              <a:t>αβ</a:t>
            </a:r>
            <a:r>
              <a:rPr sz="2000" b="1" spc="15" dirty="0">
                <a:latin typeface="Calibri"/>
                <a:cs typeface="Calibri"/>
              </a:rPr>
              <a:t>ά</a:t>
            </a:r>
            <a:r>
              <a:rPr sz="2000" b="1" spc="20" dirty="0">
                <a:latin typeface="Calibri"/>
                <a:cs typeface="Calibri"/>
              </a:rPr>
              <a:t>λ</a:t>
            </a:r>
            <a:r>
              <a:rPr sz="2000" b="1" dirty="0">
                <a:latin typeface="Calibri"/>
                <a:cs typeface="Calibri"/>
              </a:rPr>
              <a:t>λ</a:t>
            </a:r>
            <a:r>
              <a:rPr sz="2000" b="1" spc="-10" dirty="0">
                <a:latin typeface="Calibri"/>
                <a:cs typeface="Calibri"/>
              </a:rPr>
              <a:t>ετ</a:t>
            </a:r>
            <a:r>
              <a:rPr sz="2000" b="1" dirty="0">
                <a:latin typeface="Calibri"/>
                <a:cs typeface="Calibri"/>
              </a:rPr>
              <a:t>αι;»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ή</a:t>
            </a:r>
            <a:r>
              <a:rPr lang="el-GR" sz="2000" dirty="0" smtClean="0">
                <a:latin typeface="Calibri"/>
                <a:cs typeface="Calibri"/>
              </a:rPr>
              <a:t> </a:t>
            </a:r>
            <a:r>
              <a:rPr sz="2000" b="1" dirty="0" smtClean="0">
                <a:latin typeface="Calibri"/>
                <a:cs typeface="Calibri"/>
              </a:rPr>
              <a:t>«Π</a:t>
            </a:r>
            <a:r>
              <a:rPr lang="el-GR" sz="2000" b="1" dirty="0" smtClean="0">
                <a:latin typeface="Calibri"/>
                <a:cs typeface="Calibri"/>
              </a:rPr>
              <a:t>ώ</a:t>
            </a:r>
            <a:r>
              <a:rPr sz="2000" b="1" dirty="0" smtClean="0">
                <a:latin typeface="Calibri"/>
                <a:cs typeface="Calibri"/>
              </a:rPr>
              <a:t>ς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δο</a:t>
            </a:r>
            <a:r>
              <a:rPr sz="2000" b="1" spc="-40" dirty="0">
                <a:latin typeface="Calibri"/>
                <a:cs typeface="Calibri"/>
              </a:rPr>
              <a:t>υ</a:t>
            </a:r>
            <a:r>
              <a:rPr sz="2000" b="1" dirty="0">
                <a:latin typeface="Calibri"/>
                <a:cs typeface="Calibri"/>
              </a:rPr>
              <a:t>λ</a:t>
            </a:r>
            <a:r>
              <a:rPr sz="2000" b="1" spc="-10" dirty="0">
                <a:latin typeface="Calibri"/>
                <a:cs typeface="Calibri"/>
              </a:rPr>
              <a:t>εύ</a:t>
            </a:r>
            <a:r>
              <a:rPr sz="2000" b="1" dirty="0">
                <a:latin typeface="Calibri"/>
                <a:cs typeface="Calibri"/>
              </a:rPr>
              <a:t>ει/λ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25" dirty="0">
                <a:latin typeface="Calibri"/>
                <a:cs typeface="Calibri"/>
              </a:rPr>
              <a:t>ι</a:t>
            </a:r>
            <a:r>
              <a:rPr sz="2000" b="1" spc="-10" dirty="0">
                <a:latin typeface="Calibri"/>
                <a:cs typeface="Calibri"/>
              </a:rPr>
              <a:t>τ</a:t>
            </a:r>
            <a:r>
              <a:rPr sz="2000" b="1" dirty="0">
                <a:latin typeface="Calibri"/>
                <a:cs typeface="Calibri"/>
              </a:rPr>
              <a:t>ο</a:t>
            </a:r>
            <a:r>
              <a:rPr sz="2000" b="1" spc="5" dirty="0">
                <a:latin typeface="Calibri"/>
                <a:cs typeface="Calibri"/>
              </a:rPr>
              <a:t>υ</a:t>
            </a:r>
            <a:r>
              <a:rPr sz="2000" b="1" spc="-20" dirty="0">
                <a:latin typeface="Calibri"/>
                <a:cs typeface="Calibri"/>
              </a:rPr>
              <a:t>ρ</a:t>
            </a:r>
            <a:r>
              <a:rPr sz="2000" b="1" spc="-15" dirty="0">
                <a:latin typeface="Calibri"/>
                <a:cs typeface="Calibri"/>
              </a:rPr>
              <a:t>γ</a:t>
            </a:r>
            <a:r>
              <a:rPr sz="2000" b="1" dirty="0">
                <a:latin typeface="Calibri"/>
                <a:cs typeface="Calibri"/>
              </a:rPr>
              <a:t>εί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η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έ</a:t>
            </a:r>
            <a:r>
              <a:rPr sz="2000" b="1" spc="5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νο</a:t>
            </a:r>
            <a:r>
              <a:rPr sz="2000" b="1" spc="5" dirty="0">
                <a:latin typeface="Calibri"/>
                <a:cs typeface="Calibri"/>
              </a:rPr>
              <a:t>ι</a:t>
            </a:r>
            <a:r>
              <a:rPr sz="2000" b="1" dirty="0">
                <a:latin typeface="Calibri"/>
                <a:cs typeface="Calibri"/>
              </a:rPr>
              <a:t>α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Χ;»,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οδ</a:t>
            </a:r>
            <a:r>
              <a:rPr sz="2000" spc="-40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γο</a:t>
            </a:r>
            <a:r>
              <a:rPr sz="2000" spc="-10" dirty="0">
                <a:latin typeface="Calibri"/>
                <a:cs typeface="Calibri"/>
              </a:rPr>
              <a:t>ύ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-40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απει</a:t>
            </a:r>
            <a:r>
              <a:rPr sz="2000" spc="-65" dirty="0" err="1">
                <a:latin typeface="Calibri"/>
                <a:cs typeface="Calibri"/>
              </a:rPr>
              <a:t>κ</a:t>
            </a:r>
            <a:r>
              <a:rPr sz="2000" dirty="0" err="1">
                <a:latin typeface="Calibri"/>
                <a:cs typeface="Calibri"/>
              </a:rPr>
              <a:t>όνιση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τ</a:t>
            </a:r>
            <a:r>
              <a:rPr sz="2000" spc="-15" dirty="0" err="1" smtClean="0">
                <a:latin typeface="Calibri"/>
                <a:cs typeface="Calibri"/>
              </a:rPr>
              <a:t>ω</a:t>
            </a:r>
            <a:r>
              <a:rPr sz="2000" dirty="0" err="1" smtClean="0">
                <a:latin typeface="Calibri"/>
                <a:cs typeface="Calibri"/>
              </a:rPr>
              <a:t>ν</a:t>
            </a:r>
            <a:r>
              <a:rPr lang="el-GR" sz="2000" dirty="0" smtClean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δ</a:t>
            </a:r>
            <a:r>
              <a:rPr sz="2000" spc="-10" dirty="0" err="1" smtClean="0">
                <a:latin typeface="Calibri"/>
                <a:cs typeface="Calibri"/>
              </a:rPr>
              <a:t>υ</a:t>
            </a:r>
            <a:r>
              <a:rPr sz="2000" dirty="0" err="1" smtClean="0">
                <a:latin typeface="Calibri"/>
                <a:cs typeface="Calibri"/>
              </a:rPr>
              <a:t>νατ</a:t>
            </a:r>
            <a:r>
              <a:rPr sz="2000" spc="-20" dirty="0" err="1" smtClean="0">
                <a:latin typeface="Calibri"/>
                <a:cs typeface="Calibri"/>
              </a:rPr>
              <a:t>ώ</a:t>
            </a:r>
            <a:r>
              <a:rPr sz="2000" dirty="0" err="1" smtClean="0">
                <a:latin typeface="Calibri"/>
                <a:cs typeface="Calibri"/>
              </a:rPr>
              <a:t>ν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10" dirty="0">
                <a:latin typeface="Calibri"/>
                <a:cs typeface="Calibri"/>
              </a:rPr>
              <a:t>λ</a:t>
            </a:r>
            <a:r>
              <a:rPr sz="2000" spc="-30" dirty="0">
                <a:latin typeface="Calibri"/>
                <a:cs typeface="Calibri"/>
              </a:rPr>
              <a:t>λ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γ</a:t>
            </a:r>
            <a:r>
              <a:rPr sz="2000" spc="-15" dirty="0">
                <a:latin typeface="Calibri"/>
                <a:cs typeface="Calibri"/>
              </a:rPr>
              <a:t>ώ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</a:t>
            </a:r>
            <a:r>
              <a:rPr sz="2000" spc="5" dirty="0">
                <a:latin typeface="Calibri"/>
                <a:cs typeface="Calibri"/>
              </a:rPr>
              <a:t>ν</a:t>
            </a:r>
            <a:r>
              <a:rPr sz="2000" dirty="0">
                <a:latin typeface="Calibri"/>
                <a:cs typeface="Calibri"/>
              </a:rPr>
              <a:t>νοιας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 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</a:t>
            </a:r>
            <a:r>
              <a:rPr sz="2000" spc="5" dirty="0">
                <a:latin typeface="Calibri"/>
                <a:cs typeface="Calibri"/>
              </a:rPr>
              <a:t>ν</a:t>
            </a:r>
            <a:r>
              <a:rPr sz="2000" dirty="0">
                <a:latin typeface="Calibri"/>
                <a:cs typeface="Calibri"/>
              </a:rPr>
              <a:t>νοιες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 </a:t>
            </a:r>
            <a:r>
              <a:rPr sz="2000" spc="5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ις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οποίες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10" dirty="0">
                <a:latin typeface="Calibri"/>
                <a:cs typeface="Calibri"/>
              </a:rPr>
              <a:t>λ</a:t>
            </a:r>
            <a:r>
              <a:rPr sz="2000" dirty="0">
                <a:latin typeface="Calibri"/>
                <a:cs typeface="Calibri"/>
              </a:rPr>
              <a:t>ληλε</a:t>
            </a:r>
            <a:r>
              <a:rPr sz="2000" spc="-10" dirty="0">
                <a:latin typeface="Calibri"/>
                <a:cs typeface="Calibri"/>
              </a:rPr>
              <a:t>πι</a:t>
            </a:r>
            <a:r>
              <a:rPr sz="2000" dirty="0">
                <a:latin typeface="Calibri"/>
                <a:cs typeface="Calibri"/>
              </a:rPr>
              <a:t>δρά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281179"/>
            <a:ext cx="7772400" cy="699549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Η</a:t>
            </a:r>
            <a:r>
              <a:rPr sz="3200" spc="-15" dirty="0"/>
              <a:t> </a:t>
            </a:r>
            <a:r>
              <a:rPr sz="3200" spc="-30" dirty="0"/>
              <a:t>Δ</a:t>
            </a:r>
            <a:r>
              <a:rPr sz="3200" dirty="0"/>
              <a:t>ομή ε</a:t>
            </a:r>
            <a:r>
              <a:rPr sz="3200" spc="40" dirty="0"/>
              <a:t>ν</a:t>
            </a:r>
            <a:r>
              <a:rPr sz="3200" dirty="0"/>
              <a:t>ός</a:t>
            </a:r>
            <a:r>
              <a:rPr sz="3200" spc="-35" dirty="0"/>
              <a:t> </a:t>
            </a:r>
            <a:r>
              <a:rPr sz="3200" dirty="0"/>
              <a:t>ενδει</a:t>
            </a:r>
            <a:r>
              <a:rPr sz="3200" spc="5" dirty="0"/>
              <a:t>κ</a:t>
            </a:r>
            <a:r>
              <a:rPr sz="3200" dirty="0"/>
              <a:t>τι</a:t>
            </a:r>
            <a:r>
              <a:rPr sz="3200" spc="75" dirty="0"/>
              <a:t>κ</a:t>
            </a:r>
            <a:r>
              <a:rPr sz="3200" dirty="0"/>
              <a:t>ού</a:t>
            </a:r>
            <a:r>
              <a:rPr sz="3200" spc="-50" dirty="0"/>
              <a:t> </a:t>
            </a:r>
            <a:r>
              <a:rPr sz="3200" dirty="0"/>
              <a:t>ιερα</a:t>
            </a:r>
            <a:r>
              <a:rPr sz="3200" spc="-55" dirty="0"/>
              <a:t>ρ</a:t>
            </a:r>
            <a:r>
              <a:rPr sz="3200" dirty="0"/>
              <a:t>χι</a:t>
            </a:r>
            <a:r>
              <a:rPr sz="3200" spc="70" dirty="0"/>
              <a:t>κ</a:t>
            </a:r>
            <a:r>
              <a:rPr sz="3200" dirty="0"/>
              <a:t>ού</a:t>
            </a:r>
            <a:r>
              <a:rPr sz="3200" spc="-25" dirty="0"/>
              <a:t> </a:t>
            </a:r>
            <a:r>
              <a:rPr sz="3200" dirty="0"/>
              <a:t>ΕΧ</a:t>
            </a:r>
          </a:p>
        </p:txBody>
      </p:sp>
      <p:sp>
        <p:nvSpPr>
          <p:cNvPr id="3" name="object 3"/>
          <p:cNvSpPr/>
          <p:nvPr/>
        </p:nvSpPr>
        <p:spPr>
          <a:xfrm>
            <a:off x="395287" y="1484312"/>
            <a:ext cx="8353425" cy="486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2742" y="284510"/>
            <a:ext cx="8296909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5075B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Στόχοι Αξιοποίησης των ΕΧ στην Εκπαιδευτική</a:t>
            </a:r>
          </a:p>
          <a:p>
            <a:pPr marL="12700">
              <a:lnSpc>
                <a:spcPct val="100000"/>
              </a:lnSpc>
              <a:tabLst>
                <a:tab pos="8283575" algn="l"/>
              </a:tabLst>
            </a:pPr>
            <a:r>
              <a:rPr sz="3200" dirty="0" err="1" smtClean="0">
                <a:solidFill>
                  <a:srgbClr val="5075B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Πράξη</a:t>
            </a:r>
            <a:r>
              <a:rPr lang="el-GR" sz="3200" dirty="0" smtClean="0">
                <a:solidFill>
                  <a:srgbClr val="5075B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μπορεί να είναι …</a:t>
            </a:r>
            <a:endParaRPr sz="3200" dirty="0">
              <a:solidFill>
                <a:srgbClr val="5075BC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1799590"/>
            <a:ext cx="8411845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304800" algn="l"/>
                <a:tab pos="2701290" algn="l"/>
                <a:tab pos="3251200" algn="l"/>
                <a:tab pos="4490720" algn="l"/>
                <a:tab pos="5115560" algn="l"/>
                <a:tab pos="6405245" algn="l"/>
                <a:tab pos="7013575" algn="l"/>
              </a:tabLst>
            </a:pPr>
            <a:r>
              <a:rPr sz="2400" b="1" dirty="0">
                <a:latin typeface="Calibri"/>
                <a:cs typeface="Calibri"/>
              </a:rPr>
              <a:t>δρ</a:t>
            </a:r>
            <a:r>
              <a:rPr sz="2400" b="1" spc="-30" dirty="0">
                <a:latin typeface="Calibri"/>
                <a:cs typeface="Calibri"/>
              </a:rPr>
              <a:t>α</a:t>
            </a:r>
            <a:r>
              <a:rPr sz="2400" b="1" spc="15" dirty="0">
                <a:latin typeface="Calibri"/>
                <a:cs typeface="Calibri"/>
              </a:rPr>
              <a:t>σ</a:t>
            </a:r>
            <a:r>
              <a:rPr sz="2400" b="1" dirty="0">
                <a:latin typeface="Calibri"/>
                <a:cs typeface="Calibri"/>
              </a:rPr>
              <a:t>τηριο</a:t>
            </a:r>
            <a:r>
              <a:rPr sz="2400" b="1" spc="15" dirty="0">
                <a:latin typeface="Calibri"/>
                <a:cs typeface="Calibri"/>
              </a:rPr>
              <a:t>π</a:t>
            </a:r>
            <a:r>
              <a:rPr sz="2400" b="1" dirty="0">
                <a:latin typeface="Calibri"/>
                <a:cs typeface="Calibri"/>
              </a:rPr>
              <a:t>οί</a:t>
            </a:r>
            <a:r>
              <a:rPr sz="2400" b="1" spc="-10" dirty="0">
                <a:latin typeface="Calibri"/>
                <a:cs typeface="Calibri"/>
              </a:rPr>
              <a:t>η</a:t>
            </a:r>
            <a:r>
              <a:rPr sz="2400" b="1" dirty="0">
                <a:latin typeface="Calibri"/>
                <a:cs typeface="Calibri"/>
              </a:rPr>
              <a:t>ση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	εμπ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οκή	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	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αθ</a:t>
            </a:r>
            <a:r>
              <a:rPr sz="2400" spc="-4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τών	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τη	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αθη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ιακή</a:t>
            </a:r>
          </a:p>
          <a:p>
            <a:pPr marL="3048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δι</a:t>
            </a:r>
            <a:r>
              <a:rPr sz="2400" spc="-4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δι</a:t>
            </a:r>
            <a:r>
              <a:rPr sz="2400" spc="-70" dirty="0">
                <a:latin typeface="Calibri"/>
                <a:cs typeface="Calibri"/>
              </a:rPr>
              <a:t>κ</a:t>
            </a:r>
            <a:r>
              <a:rPr sz="2400" spc="-3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σία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</a:t>
            </a:r>
            <a:r>
              <a:rPr sz="2400" spc="-45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σω δρ</a:t>
            </a:r>
            <a:r>
              <a:rPr sz="2400" spc="-30" dirty="0">
                <a:latin typeface="Calibri"/>
                <a:cs typeface="Calibri"/>
              </a:rPr>
              <a:t>α</a:t>
            </a:r>
            <a:r>
              <a:rPr sz="2400" spc="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ριο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spc="-45" dirty="0">
                <a:latin typeface="Calibri"/>
                <a:cs typeface="Calibri"/>
              </a:rPr>
              <a:t>ή</a:t>
            </a:r>
            <a:r>
              <a:rPr sz="2400" spc="-20" dirty="0">
                <a:latin typeface="Calibri"/>
                <a:cs typeface="Calibri"/>
              </a:rPr>
              <a:t>τω</a:t>
            </a:r>
            <a:r>
              <a:rPr sz="2400" dirty="0">
                <a:latin typeface="Calibri"/>
                <a:cs typeface="Calibri"/>
              </a:rPr>
              <a:t>ν</a:t>
            </a: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 dirty="0"/>
          </a:p>
          <a:p>
            <a:pPr marL="304800" marR="6350" indent="-292735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304800" algn="l"/>
                <a:tab pos="1910080" algn="l"/>
                <a:tab pos="2524760" algn="l"/>
                <a:tab pos="4803140" algn="l"/>
                <a:tab pos="6130925" algn="l"/>
                <a:tab pos="6828790" algn="l"/>
                <a:tab pos="7958455" algn="l"/>
              </a:tabLst>
            </a:pPr>
            <a:r>
              <a:rPr sz="2400" b="1" dirty="0">
                <a:latin typeface="Calibri"/>
                <a:cs typeface="Calibri"/>
              </a:rPr>
              <a:t>απει</a:t>
            </a:r>
            <a:r>
              <a:rPr sz="2400" b="1" spc="-75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όνιση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" dirty="0">
                <a:latin typeface="Calibri"/>
                <a:cs typeface="Calibri"/>
              </a:rPr>
              <a:t>τη</a:t>
            </a:r>
            <a:r>
              <a:rPr sz="2400" dirty="0">
                <a:latin typeface="Calibri"/>
                <a:cs typeface="Calibri"/>
              </a:rPr>
              <a:t>ς	α</a:t>
            </a:r>
            <a:r>
              <a:rPr sz="2400" spc="5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λ</a:t>
            </a:r>
            <a:r>
              <a:rPr sz="2400" spc="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λε</a:t>
            </a:r>
            <a:r>
              <a:rPr sz="2400" spc="-25" dirty="0">
                <a:latin typeface="Calibri"/>
                <a:cs typeface="Calibri"/>
              </a:rPr>
              <a:t>ξ</a:t>
            </a:r>
            <a:r>
              <a:rPr sz="2400" dirty="0">
                <a:latin typeface="Calibri"/>
                <a:cs typeface="Calibri"/>
              </a:rPr>
              <a:t>ά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	ανάμ</a:t>
            </a:r>
            <a:r>
              <a:rPr sz="2400" spc="-5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σα	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τις	έ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νοιες	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ου </a:t>
            </a:r>
            <a:r>
              <a:rPr sz="2400" spc="5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ω</a:t>
            </a:r>
            <a:r>
              <a:rPr sz="2400" spc="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τι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ού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τι</a:t>
            </a:r>
            <a:r>
              <a:rPr sz="2400" spc="-4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ειμένου</a:t>
            </a: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717BA2"/>
              </a:buClr>
              <a:buFont typeface="Wingdings 2"/>
              <a:buChar char="·"/>
            </a:pPr>
            <a:endParaRPr sz="600" dirty="0"/>
          </a:p>
          <a:p>
            <a:pPr marL="304800" indent="-292735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304800" algn="l"/>
              </a:tabLst>
            </a:pPr>
            <a:r>
              <a:rPr sz="2400" b="1" spc="-25" dirty="0">
                <a:latin typeface="Calibri"/>
                <a:cs typeface="Calibri"/>
              </a:rPr>
              <a:t>π</a:t>
            </a:r>
            <a:r>
              <a:rPr sz="2400" b="1" dirty="0">
                <a:latin typeface="Calibri"/>
                <a:cs typeface="Calibri"/>
              </a:rPr>
              <a:t>αρ</a:t>
            </a:r>
            <a:r>
              <a:rPr sz="2400" b="1" spc="-15" dirty="0">
                <a:latin typeface="Calibri"/>
                <a:cs typeface="Calibri"/>
              </a:rPr>
              <a:t>ο</a:t>
            </a:r>
            <a:r>
              <a:rPr sz="2400" b="1" dirty="0">
                <a:latin typeface="Calibri"/>
                <a:cs typeface="Calibri"/>
              </a:rPr>
              <a:t>υ</a:t>
            </a:r>
            <a:r>
              <a:rPr sz="2400" b="1" spc="-15" dirty="0">
                <a:latin typeface="Calibri"/>
                <a:cs typeface="Calibri"/>
              </a:rPr>
              <a:t>σ</a:t>
            </a:r>
            <a:r>
              <a:rPr sz="2400" b="1" dirty="0">
                <a:latin typeface="Calibri"/>
                <a:cs typeface="Calibri"/>
              </a:rPr>
              <a:t>ί</a:t>
            </a:r>
            <a:r>
              <a:rPr sz="2400" b="1" spc="-30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ση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5" dirty="0">
                <a:latin typeface="Calibri"/>
                <a:cs typeface="Calibri"/>
              </a:rPr>
              <a:t>θ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20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4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ος</a:t>
            </a: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717BA2"/>
              </a:buClr>
              <a:buFont typeface="Wingdings 2"/>
              <a:buChar char="·"/>
            </a:pPr>
            <a:endParaRPr sz="600" dirty="0"/>
          </a:p>
          <a:p>
            <a:pPr marL="304800" marR="287655" indent="-292735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304800" algn="l"/>
              </a:tabLst>
            </a:pPr>
            <a:r>
              <a:rPr sz="2400" b="1" dirty="0">
                <a:latin typeface="Calibri"/>
                <a:cs typeface="Calibri"/>
              </a:rPr>
              <a:t>διερε</a:t>
            </a:r>
            <a:r>
              <a:rPr sz="2400" b="1" spc="-10" dirty="0">
                <a:latin typeface="Calibri"/>
                <a:cs typeface="Calibri"/>
              </a:rPr>
              <a:t>ύ</a:t>
            </a:r>
            <a:r>
              <a:rPr sz="2400" b="1" dirty="0">
                <a:latin typeface="Calibri"/>
                <a:cs typeface="Calibri"/>
              </a:rPr>
              <a:t>νη</a:t>
            </a:r>
            <a:r>
              <a:rPr sz="2400" b="1" spc="-10" dirty="0">
                <a:latin typeface="Calibri"/>
                <a:cs typeface="Calibri"/>
              </a:rPr>
              <a:t>σ</a:t>
            </a:r>
            <a:r>
              <a:rPr sz="2400" b="1" dirty="0">
                <a:latin typeface="Calibri"/>
                <a:cs typeface="Calibri"/>
              </a:rPr>
              <a:t>η</a:t>
            </a:r>
            <a:r>
              <a:rPr sz="2400" spc="-20" dirty="0">
                <a:latin typeface="Calibri"/>
                <a:cs typeface="Calibri"/>
              </a:rPr>
              <a:t> 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 α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χι</a:t>
            </a:r>
            <a:r>
              <a:rPr sz="2400" spc="-50" dirty="0">
                <a:latin typeface="Calibri"/>
                <a:cs typeface="Calibri"/>
              </a:rPr>
              <a:t>κ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ανα</a:t>
            </a:r>
            <a:r>
              <a:rPr sz="2400" spc="-3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αρ</a:t>
            </a:r>
            <a:r>
              <a:rPr sz="2400" spc="-35" dirty="0">
                <a:latin typeface="Calibri"/>
                <a:cs typeface="Calibri"/>
              </a:rPr>
              <a:t>α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30" dirty="0">
                <a:latin typeface="Calibri"/>
                <a:cs typeface="Calibri"/>
              </a:rPr>
              <a:t>ά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ό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ον αφ</a:t>
            </a:r>
            <a:r>
              <a:rPr sz="2400" spc="-1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ρά </a:t>
            </a:r>
            <a:r>
              <a:rPr sz="2400" spc="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τις έ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νοιες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ω</a:t>
            </a:r>
            <a:r>
              <a:rPr sz="2400" spc="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τι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ού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τι</a:t>
            </a:r>
            <a:r>
              <a:rPr sz="2400" spc="-4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ειμένου</a:t>
            </a:r>
          </a:p>
          <a:p>
            <a:pPr>
              <a:lnSpc>
                <a:spcPts val="600"/>
              </a:lnSpc>
              <a:spcBef>
                <a:spcPts val="3"/>
              </a:spcBef>
              <a:buClr>
                <a:srgbClr val="717BA2"/>
              </a:buClr>
              <a:buFont typeface="Wingdings 2"/>
              <a:buChar char="·"/>
            </a:pPr>
            <a:endParaRPr sz="600" dirty="0"/>
          </a:p>
          <a:p>
            <a:pPr marL="304800" indent="-292735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304800" algn="l"/>
              </a:tabLst>
            </a:pP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35" dirty="0">
                <a:latin typeface="Calibri"/>
                <a:cs typeface="Calibri"/>
              </a:rPr>
              <a:t>ξ</a:t>
            </a:r>
            <a:r>
              <a:rPr sz="2400" b="1" dirty="0">
                <a:latin typeface="Calibri"/>
                <a:cs typeface="Calibri"/>
              </a:rPr>
              <a:t>ι</a:t>
            </a:r>
            <a:r>
              <a:rPr sz="2400" b="1" spc="-30" dirty="0">
                <a:latin typeface="Calibri"/>
                <a:cs typeface="Calibri"/>
              </a:rPr>
              <a:t>ο</a:t>
            </a:r>
            <a:r>
              <a:rPr sz="2400" b="1" spc="-20" dirty="0">
                <a:latin typeface="Calibri"/>
                <a:cs typeface="Calibri"/>
              </a:rPr>
              <a:t>λ</a:t>
            </a:r>
            <a:r>
              <a:rPr sz="2400" b="1" dirty="0">
                <a:latin typeface="Calibri"/>
                <a:cs typeface="Calibri"/>
              </a:rPr>
              <a:t>ό</a:t>
            </a:r>
            <a:r>
              <a:rPr sz="2400" b="1" spc="-10" dirty="0">
                <a:latin typeface="Calibri"/>
                <a:cs typeface="Calibri"/>
              </a:rPr>
              <a:t>γ</a:t>
            </a:r>
            <a:r>
              <a:rPr sz="2400" b="1" dirty="0">
                <a:latin typeface="Calibri"/>
                <a:cs typeface="Calibri"/>
              </a:rPr>
              <a:t>η</a:t>
            </a:r>
            <a:r>
              <a:rPr sz="2400" b="1" spc="-15" dirty="0">
                <a:latin typeface="Calibri"/>
                <a:cs typeface="Calibri"/>
              </a:rPr>
              <a:t>σ</a:t>
            </a:r>
            <a:r>
              <a:rPr sz="2400" b="1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ω</a:t>
            </a:r>
            <a:r>
              <a:rPr sz="2400" spc="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τι</a:t>
            </a:r>
            <a:r>
              <a:rPr sz="2400" spc="-8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ού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επιπ</a:t>
            </a:r>
            <a:r>
              <a:rPr sz="2400" spc="-35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δου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τω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5" dirty="0">
                <a:latin typeface="Calibri"/>
                <a:cs typeface="Calibri"/>
              </a:rPr>
              <a:t>θ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spc="-20" dirty="0">
                <a:latin typeface="Calibri"/>
                <a:cs typeface="Calibri"/>
              </a:rPr>
              <a:t>τώ</a:t>
            </a:r>
            <a:r>
              <a:rPr sz="2400" dirty="0">
                <a:latin typeface="Calibri"/>
                <a:cs typeface="Calibri"/>
              </a:rPr>
              <a:t>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7772400" cy="600548"/>
          </a:xfrm>
          <a:prstGeom prst="rect">
            <a:avLst/>
          </a:prstGeom>
        </p:spPr>
        <p:txBody>
          <a:bodyPr vert="horz" wrap="square" lIns="0" tIns="10706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Ο</a:t>
            </a:r>
            <a:r>
              <a:rPr sz="3200" spc="-25" dirty="0"/>
              <a:t> </a:t>
            </a:r>
            <a:r>
              <a:rPr sz="3200" dirty="0"/>
              <a:t>ΕΧ στην Εκπαιδευ</a:t>
            </a:r>
            <a:r>
              <a:rPr sz="3200" spc="-15" dirty="0"/>
              <a:t>τ</a:t>
            </a:r>
            <a:r>
              <a:rPr sz="3200" dirty="0"/>
              <a:t>ική</a:t>
            </a:r>
            <a:r>
              <a:rPr sz="3200" spc="15" dirty="0"/>
              <a:t> </a:t>
            </a:r>
            <a:r>
              <a:rPr sz="3200" dirty="0"/>
              <a:t>Διαδ</a:t>
            </a:r>
            <a:r>
              <a:rPr sz="3200" spc="-15" dirty="0"/>
              <a:t>ι</a:t>
            </a:r>
            <a:r>
              <a:rPr sz="3200" spc="15" dirty="0"/>
              <a:t>κ</a:t>
            </a:r>
            <a:r>
              <a:rPr sz="3200" dirty="0"/>
              <a:t>ασία </a:t>
            </a:r>
            <a:r>
              <a:rPr sz="3200" spc="10" dirty="0"/>
              <a:t>(</a:t>
            </a:r>
            <a:r>
              <a:rPr sz="3200" dirty="0"/>
              <a:t>Ι)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1520" y="1018128"/>
            <a:ext cx="8708390" cy="5291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02870" indent="-274320">
              <a:buClr>
                <a:srgbClr val="717BA2"/>
              </a:buClr>
              <a:buSzPct val="75000"/>
              <a:buFont typeface="Wingdings 2"/>
              <a:buChar char="·"/>
              <a:tabLst>
                <a:tab pos="286385" algn="l"/>
              </a:tabLst>
            </a:pP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spc="-20" dirty="0">
                <a:latin typeface="Calibri" pitchFamily="34" charset="0"/>
                <a:cs typeface="Calibri"/>
              </a:rPr>
              <a:t>κ</a:t>
            </a:r>
            <a:r>
              <a:rPr sz="2200" spc="-45" dirty="0">
                <a:latin typeface="Calibri" pitchFamily="34" charset="0"/>
                <a:cs typeface="Calibri"/>
              </a:rPr>
              <a:t>π</a:t>
            </a:r>
            <a:r>
              <a:rPr sz="2200" spc="-15" dirty="0">
                <a:latin typeface="Calibri" pitchFamily="34" charset="0"/>
                <a:cs typeface="Calibri"/>
              </a:rPr>
              <a:t>α</a:t>
            </a:r>
            <a:r>
              <a:rPr sz="2200" spc="-25" dirty="0">
                <a:latin typeface="Calibri" pitchFamily="34" charset="0"/>
                <a:cs typeface="Calibri"/>
              </a:rPr>
              <a:t>ι</a:t>
            </a:r>
            <a:r>
              <a:rPr sz="2200" spc="-10" dirty="0">
                <a:latin typeface="Calibri" pitchFamily="34" charset="0"/>
                <a:cs typeface="Calibri"/>
              </a:rPr>
              <a:t>δευτι</a:t>
            </a:r>
            <a:r>
              <a:rPr sz="2200" spc="-20" dirty="0">
                <a:latin typeface="Calibri" pitchFamily="34" charset="0"/>
                <a:cs typeface="Calibri"/>
              </a:rPr>
              <a:t>κ</a:t>
            </a:r>
            <a:r>
              <a:rPr sz="2200" spc="-15" dirty="0">
                <a:latin typeface="Calibri" pitchFamily="34" charset="0"/>
                <a:cs typeface="Calibri"/>
              </a:rPr>
              <a:t>ή/δ</a:t>
            </a:r>
            <a:r>
              <a:rPr sz="2200" spc="-20" dirty="0">
                <a:latin typeface="Calibri" pitchFamily="34" charset="0"/>
                <a:cs typeface="Calibri"/>
              </a:rPr>
              <a:t>ι</a:t>
            </a:r>
            <a:r>
              <a:rPr sz="2200" spc="-10" dirty="0">
                <a:latin typeface="Calibri" pitchFamily="34" charset="0"/>
                <a:cs typeface="Calibri"/>
              </a:rPr>
              <a:t>δακτική</a:t>
            </a:r>
            <a:r>
              <a:rPr sz="2200" spc="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ρατ</a:t>
            </a:r>
            <a:r>
              <a:rPr sz="2200" spc="-55" dirty="0">
                <a:latin typeface="Calibri" pitchFamily="34" charset="0"/>
                <a:cs typeface="Calibri"/>
              </a:rPr>
              <a:t>η</a:t>
            </a:r>
            <a:r>
              <a:rPr sz="2200" spc="-10" dirty="0">
                <a:latin typeface="Calibri" pitchFamily="34" charset="0"/>
                <a:cs typeface="Calibri"/>
              </a:rPr>
              <a:t>γι</a:t>
            </a:r>
            <a:r>
              <a:rPr sz="2200" spc="-5" dirty="0">
                <a:latin typeface="Calibri" pitchFamily="34" charset="0"/>
                <a:cs typeface="Calibri"/>
              </a:rPr>
              <a:t>κ</a:t>
            </a:r>
            <a:r>
              <a:rPr sz="2200" spc="-15" dirty="0">
                <a:latin typeface="Calibri" pitchFamily="34" charset="0"/>
                <a:cs typeface="Calibri"/>
              </a:rPr>
              <a:t>ή</a:t>
            </a:r>
            <a:r>
              <a:rPr sz="2200" spc="35" dirty="0">
                <a:latin typeface="Calibri" pitchFamily="34" charset="0"/>
                <a:cs typeface="Calibri"/>
              </a:rPr>
              <a:t> </a:t>
            </a:r>
            <a:r>
              <a:rPr sz="2200" spc="-85" dirty="0">
                <a:latin typeface="Calibri" pitchFamily="34" charset="0"/>
                <a:cs typeface="Calibri"/>
              </a:rPr>
              <a:t>κ</a:t>
            </a:r>
            <a:r>
              <a:rPr sz="2200" spc="-10" dirty="0">
                <a:latin typeface="Calibri" pitchFamily="34" charset="0"/>
                <a:cs typeface="Calibri"/>
              </a:rPr>
              <a:t>αι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ρατ</a:t>
            </a:r>
            <a:r>
              <a:rPr sz="2200" spc="-55" dirty="0">
                <a:latin typeface="Calibri" pitchFamily="34" charset="0"/>
                <a:cs typeface="Calibri"/>
              </a:rPr>
              <a:t>η</a:t>
            </a:r>
            <a:r>
              <a:rPr sz="2200" spc="-10" dirty="0">
                <a:latin typeface="Calibri" pitchFamily="34" charset="0"/>
                <a:cs typeface="Calibri"/>
              </a:rPr>
              <a:t>γι</a:t>
            </a:r>
            <a:r>
              <a:rPr sz="2200" spc="-5" dirty="0">
                <a:latin typeface="Calibri" pitchFamily="34" charset="0"/>
                <a:cs typeface="Calibri"/>
              </a:rPr>
              <a:t>κ</a:t>
            </a:r>
            <a:r>
              <a:rPr sz="2200" spc="-15" dirty="0">
                <a:latin typeface="Calibri" pitchFamily="34" charset="0"/>
                <a:cs typeface="Calibri"/>
              </a:rPr>
              <a:t>ή</a:t>
            </a:r>
            <a:r>
              <a:rPr sz="2200" spc="3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για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b="1" spc="-20" dirty="0">
                <a:latin typeface="Calibri" pitchFamily="34" charset="0"/>
                <a:cs typeface="Calibri"/>
              </a:rPr>
              <a:t>τ</a:t>
            </a:r>
            <a:r>
              <a:rPr sz="2200" b="1" spc="-15" dirty="0">
                <a:latin typeface="Calibri" pitchFamily="34" charset="0"/>
                <a:cs typeface="Calibri"/>
              </a:rPr>
              <a:t>ο</a:t>
            </a:r>
            <a:r>
              <a:rPr sz="2200" b="1" dirty="0">
                <a:latin typeface="Calibri" pitchFamily="34" charset="0"/>
                <a:cs typeface="Calibri"/>
              </a:rPr>
              <a:t> </a:t>
            </a:r>
            <a:r>
              <a:rPr sz="2200" b="1" spc="-15" dirty="0">
                <a:latin typeface="Calibri" pitchFamily="34" charset="0"/>
                <a:cs typeface="Calibri"/>
              </a:rPr>
              <a:t>σ</a:t>
            </a:r>
            <a:r>
              <a:rPr sz="2200" b="1" spc="-30" dirty="0">
                <a:latin typeface="Calibri" pitchFamily="34" charset="0"/>
                <a:cs typeface="Calibri"/>
              </a:rPr>
              <a:t>χ</a:t>
            </a:r>
            <a:r>
              <a:rPr sz="2200" b="1" spc="-55" dirty="0">
                <a:latin typeface="Calibri" pitchFamily="34" charset="0"/>
                <a:cs typeface="Calibri"/>
              </a:rPr>
              <a:t>ε</a:t>
            </a:r>
            <a:r>
              <a:rPr sz="2200" b="1" spc="-10" dirty="0">
                <a:latin typeface="Calibri" pitchFamily="34" charset="0"/>
                <a:cs typeface="Calibri"/>
              </a:rPr>
              <a:t>δι</a:t>
            </a:r>
            <a:r>
              <a:rPr sz="2200" b="1" spc="-35" dirty="0">
                <a:latin typeface="Calibri" pitchFamily="34" charset="0"/>
                <a:cs typeface="Calibri"/>
              </a:rPr>
              <a:t>α</a:t>
            </a:r>
            <a:r>
              <a:rPr sz="2200" b="1" spc="-15" dirty="0">
                <a:latin typeface="Calibri" pitchFamily="34" charset="0"/>
                <a:cs typeface="Calibri"/>
              </a:rPr>
              <a:t>σ</a:t>
            </a:r>
            <a:r>
              <a:rPr sz="2200" b="1" spc="-30" dirty="0">
                <a:latin typeface="Calibri" pitchFamily="34" charset="0"/>
                <a:cs typeface="Calibri"/>
              </a:rPr>
              <a:t>μ</a:t>
            </a:r>
            <a:r>
              <a:rPr sz="2200" b="1" spc="-15" dirty="0">
                <a:latin typeface="Calibri" pitchFamily="34" charset="0"/>
                <a:cs typeface="Calibri"/>
              </a:rPr>
              <a:t>ό</a:t>
            </a:r>
            <a:r>
              <a:rPr sz="2200" b="1" spc="45" dirty="0">
                <a:latin typeface="Calibri" pitchFamily="34" charset="0"/>
                <a:cs typeface="Calibri"/>
              </a:rPr>
              <a:t> </a:t>
            </a:r>
            <a:r>
              <a:rPr sz="2200" spc="-85" dirty="0">
                <a:latin typeface="Calibri" pitchFamily="34" charset="0"/>
                <a:cs typeface="Calibri"/>
              </a:rPr>
              <a:t>κ</a:t>
            </a:r>
            <a:r>
              <a:rPr sz="2200" spc="-10" dirty="0">
                <a:latin typeface="Calibri" pitchFamily="34" charset="0"/>
                <a:cs typeface="Calibri"/>
              </a:rPr>
              <a:t>αι τ</a:t>
            </a:r>
            <a:r>
              <a:rPr sz="2200" spc="-65" dirty="0">
                <a:latin typeface="Calibri" pitchFamily="34" charset="0"/>
                <a:cs typeface="Calibri"/>
              </a:rPr>
              <a:t>η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b="1" spc="-5" dirty="0">
                <a:latin typeface="Calibri" pitchFamily="34" charset="0"/>
                <a:cs typeface="Calibri"/>
              </a:rPr>
              <a:t>ο</a:t>
            </a:r>
            <a:r>
              <a:rPr sz="2200" b="1" spc="-30" dirty="0">
                <a:latin typeface="Calibri" pitchFamily="34" charset="0"/>
                <a:cs typeface="Calibri"/>
              </a:rPr>
              <a:t>ρ</a:t>
            </a:r>
            <a:r>
              <a:rPr sz="2200" b="1" spc="-15" dirty="0">
                <a:latin typeface="Calibri" pitchFamily="34" charset="0"/>
                <a:cs typeface="Calibri"/>
              </a:rPr>
              <a:t>γά</a:t>
            </a:r>
            <a:r>
              <a:rPr sz="2200" b="1" spc="-25" dirty="0">
                <a:latin typeface="Calibri" pitchFamily="34" charset="0"/>
                <a:cs typeface="Calibri"/>
              </a:rPr>
              <a:t>ν</a:t>
            </a:r>
            <a:r>
              <a:rPr sz="2200" b="1" spc="-20" dirty="0">
                <a:latin typeface="Calibri" pitchFamily="34" charset="0"/>
                <a:cs typeface="Calibri"/>
              </a:rPr>
              <a:t>ω</a:t>
            </a:r>
            <a:r>
              <a:rPr sz="2200" b="1" spc="-25" dirty="0">
                <a:latin typeface="Calibri" pitchFamily="34" charset="0"/>
                <a:cs typeface="Calibri"/>
              </a:rPr>
              <a:t>σ</a:t>
            </a:r>
            <a:r>
              <a:rPr sz="2200" b="1" spc="-15" dirty="0">
                <a:latin typeface="Calibri" pitchFamily="34" charset="0"/>
                <a:cs typeface="Calibri"/>
              </a:rPr>
              <a:t>η</a:t>
            </a:r>
            <a:r>
              <a:rPr sz="2200" b="1" spc="45" dirty="0">
                <a:latin typeface="Calibri" pitchFamily="34" charset="0"/>
                <a:cs typeface="Calibri"/>
              </a:rPr>
              <a:t> </a:t>
            </a:r>
            <a:r>
              <a:rPr sz="2200" b="1" spc="-10" dirty="0">
                <a:latin typeface="Calibri" pitchFamily="34" charset="0"/>
                <a:cs typeface="Calibri"/>
              </a:rPr>
              <a:t>της</a:t>
            </a:r>
            <a:r>
              <a:rPr sz="2200" b="1" spc="-5" dirty="0">
                <a:latin typeface="Calibri" pitchFamily="34" charset="0"/>
                <a:cs typeface="Calibri"/>
              </a:rPr>
              <a:t> </a:t>
            </a:r>
            <a:r>
              <a:rPr sz="2200" b="1" spc="-15" dirty="0">
                <a:latin typeface="Calibri" pitchFamily="34" charset="0"/>
                <a:cs typeface="Calibri"/>
              </a:rPr>
              <a:t>δ</a:t>
            </a:r>
            <a:r>
              <a:rPr sz="2200" b="1" spc="-25" dirty="0">
                <a:latin typeface="Calibri" pitchFamily="34" charset="0"/>
                <a:cs typeface="Calibri"/>
              </a:rPr>
              <a:t>ι</a:t>
            </a:r>
            <a:r>
              <a:rPr sz="2200" b="1" spc="-15" dirty="0">
                <a:latin typeface="Calibri" pitchFamily="34" charset="0"/>
                <a:cs typeface="Calibri"/>
              </a:rPr>
              <a:t>δ</a:t>
            </a:r>
            <a:r>
              <a:rPr sz="2200" b="1" spc="-35" dirty="0">
                <a:latin typeface="Calibri" pitchFamily="34" charset="0"/>
                <a:cs typeface="Calibri"/>
              </a:rPr>
              <a:t>α</a:t>
            </a:r>
            <a:r>
              <a:rPr sz="2200" b="1" spc="-15" dirty="0">
                <a:latin typeface="Calibri" pitchFamily="34" charset="0"/>
                <a:cs typeface="Calibri"/>
              </a:rPr>
              <a:t>σ</a:t>
            </a:r>
            <a:r>
              <a:rPr sz="2200" b="1" spc="-90" dirty="0">
                <a:latin typeface="Calibri" pitchFamily="34" charset="0"/>
                <a:cs typeface="Calibri"/>
              </a:rPr>
              <a:t>κ</a:t>
            </a:r>
            <a:r>
              <a:rPr sz="2200" b="1" spc="-15" dirty="0">
                <a:latin typeface="Calibri" pitchFamily="34" charset="0"/>
                <a:cs typeface="Calibri"/>
              </a:rPr>
              <a:t>α</a:t>
            </a:r>
            <a:r>
              <a:rPr sz="2200" b="1" spc="-35" dirty="0">
                <a:latin typeface="Calibri" pitchFamily="34" charset="0"/>
                <a:cs typeface="Calibri"/>
              </a:rPr>
              <a:t>λ</a:t>
            </a:r>
            <a:r>
              <a:rPr sz="2200" b="1" spc="-10" dirty="0">
                <a:latin typeface="Calibri" pitchFamily="34" charset="0"/>
                <a:cs typeface="Calibri"/>
              </a:rPr>
              <a:t>ίας</a:t>
            </a:r>
            <a:r>
              <a:rPr sz="2200" b="1" spc="25" dirty="0">
                <a:latin typeface="Calibri" pitchFamily="34" charset="0"/>
                <a:cs typeface="Calibri"/>
              </a:rPr>
              <a:t> 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ου</a:t>
            </a:r>
            <a:r>
              <a:rPr sz="2200" spc="-5" dirty="0">
                <a:latin typeface="Calibri" pitchFamily="34" charset="0"/>
                <a:cs typeface="Calibri"/>
              </a:rPr>
              <a:t> γ</a:t>
            </a:r>
            <a:r>
              <a:rPr sz="2200" spc="-25" dirty="0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ω</a:t>
            </a:r>
            <a:r>
              <a:rPr sz="2200" spc="-5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τι</a:t>
            </a:r>
            <a:r>
              <a:rPr sz="2200" spc="-85" dirty="0">
                <a:latin typeface="Calibri" pitchFamily="34" charset="0"/>
                <a:cs typeface="Calibri"/>
              </a:rPr>
              <a:t>κ</a:t>
            </a:r>
            <a:r>
              <a:rPr sz="2200" spc="-15" dirty="0">
                <a:latin typeface="Calibri" pitchFamily="34" charset="0"/>
                <a:cs typeface="Calibri"/>
              </a:rPr>
              <a:t>ού</a:t>
            </a:r>
            <a:r>
              <a:rPr sz="2200" spc="25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τι</a:t>
            </a:r>
            <a:r>
              <a:rPr sz="2200" spc="-50" dirty="0">
                <a:latin typeface="Calibri" pitchFamily="34" charset="0"/>
                <a:cs typeface="Calibri"/>
              </a:rPr>
              <a:t>κ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spc="-20" dirty="0">
                <a:latin typeface="Calibri" pitchFamily="34" charset="0"/>
                <a:cs typeface="Calibri"/>
              </a:rPr>
              <a:t>ι</a:t>
            </a:r>
            <a:r>
              <a:rPr sz="2200" spc="-15" dirty="0">
                <a:latin typeface="Calibri" pitchFamily="34" charset="0"/>
                <a:cs typeface="Calibri"/>
              </a:rPr>
              <a:t>μένου</a:t>
            </a:r>
            <a:r>
              <a:rPr sz="2200" spc="25" dirty="0">
                <a:latin typeface="Calibri" pitchFamily="34" charset="0"/>
                <a:cs typeface="Calibri"/>
              </a:rPr>
              <a:t> </a:t>
            </a:r>
            <a:r>
              <a:rPr sz="2200" spc="-85" dirty="0">
                <a:latin typeface="Calibri" pitchFamily="34" charset="0"/>
                <a:cs typeface="Calibri"/>
              </a:rPr>
              <a:t>κ</a:t>
            </a:r>
            <a:r>
              <a:rPr sz="2200" spc="-10" dirty="0">
                <a:latin typeface="Calibri" pitchFamily="34" charset="0"/>
                <a:cs typeface="Calibri"/>
              </a:rPr>
              <a:t>αι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της ε</a:t>
            </a:r>
            <a:r>
              <a:rPr sz="2200" spc="-20" dirty="0">
                <a:latin typeface="Calibri" pitchFamily="34" charset="0"/>
                <a:cs typeface="Calibri"/>
              </a:rPr>
              <a:t>κ</a:t>
            </a:r>
            <a:r>
              <a:rPr sz="2200" spc="-45" dirty="0">
                <a:latin typeface="Calibri" pitchFamily="34" charset="0"/>
                <a:cs typeface="Calibri"/>
              </a:rPr>
              <a:t>π</a:t>
            </a:r>
            <a:r>
              <a:rPr sz="2200" spc="-15" dirty="0">
                <a:latin typeface="Calibri" pitchFamily="34" charset="0"/>
                <a:cs typeface="Calibri"/>
              </a:rPr>
              <a:t>α</a:t>
            </a:r>
            <a:r>
              <a:rPr sz="2200" spc="-25" dirty="0">
                <a:latin typeface="Calibri" pitchFamily="34" charset="0"/>
                <a:cs typeface="Calibri"/>
              </a:rPr>
              <a:t>ι</a:t>
            </a:r>
            <a:r>
              <a:rPr sz="2200" spc="-10" dirty="0">
                <a:latin typeface="Calibri" pitchFamily="34" charset="0"/>
                <a:cs typeface="Calibri"/>
              </a:rPr>
              <a:t>δευτι</a:t>
            </a:r>
            <a:r>
              <a:rPr sz="2200" spc="-20" dirty="0">
                <a:latin typeface="Calibri" pitchFamily="34" charset="0"/>
                <a:cs typeface="Calibri"/>
              </a:rPr>
              <a:t>κ</a:t>
            </a:r>
            <a:r>
              <a:rPr sz="2200" spc="-15" dirty="0">
                <a:latin typeface="Calibri" pitchFamily="34" charset="0"/>
                <a:cs typeface="Calibri"/>
              </a:rPr>
              <a:t>ής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δι</a:t>
            </a:r>
            <a:r>
              <a:rPr sz="2200" spc="-35" dirty="0">
                <a:latin typeface="Calibri" pitchFamily="34" charset="0"/>
                <a:cs typeface="Calibri"/>
              </a:rPr>
              <a:t>α</a:t>
            </a:r>
            <a:r>
              <a:rPr sz="2200" spc="-10" dirty="0">
                <a:latin typeface="Calibri" pitchFamily="34" charset="0"/>
                <a:cs typeface="Calibri"/>
              </a:rPr>
              <a:t>δι</a:t>
            </a:r>
            <a:r>
              <a:rPr sz="2200" spc="-85" dirty="0">
                <a:latin typeface="Calibri" pitchFamily="34" charset="0"/>
                <a:cs typeface="Calibri"/>
              </a:rPr>
              <a:t>κ</a:t>
            </a:r>
            <a:r>
              <a:rPr sz="2200" spc="-40" dirty="0">
                <a:latin typeface="Calibri" pitchFamily="34" charset="0"/>
                <a:cs typeface="Calibri"/>
              </a:rPr>
              <a:t>α</a:t>
            </a:r>
            <a:r>
              <a:rPr sz="2200" spc="-10" dirty="0">
                <a:latin typeface="Calibri" pitchFamily="34" charset="0"/>
                <a:cs typeface="Calibri"/>
              </a:rPr>
              <a:t>σίας</a:t>
            </a:r>
            <a:endParaRPr sz="2200" dirty="0">
              <a:latin typeface="Calibri" pitchFamily="34" charset="0"/>
              <a:cs typeface="Calibri"/>
            </a:endParaRPr>
          </a:p>
          <a:p>
            <a:pPr marL="561340" lvl="1" indent="-274320">
              <a:spcBef>
                <a:spcPts val="1200"/>
              </a:spcBef>
              <a:buClr>
                <a:srgbClr val="9FB8CD"/>
              </a:buClr>
              <a:buSzPct val="76190"/>
              <a:buFont typeface="Wingdings"/>
              <a:buChar char=""/>
              <a:tabLst>
                <a:tab pos="561340" algn="l"/>
              </a:tabLst>
            </a:pPr>
            <a:r>
              <a:rPr sz="2200" u="sng" dirty="0" err="1" smtClean="0">
                <a:latin typeface="Calibri" pitchFamily="34" charset="0"/>
                <a:cs typeface="Calibri"/>
              </a:rPr>
              <a:t>ο</a:t>
            </a:r>
            <a:r>
              <a:rPr sz="2200" u="sng" spc="-15" dirty="0" err="1" smtClean="0">
                <a:latin typeface="Calibri" pitchFamily="34" charset="0"/>
                <a:cs typeface="Calibri"/>
              </a:rPr>
              <a:t>ρ</a:t>
            </a:r>
            <a:r>
              <a:rPr sz="2200" u="sng" dirty="0" err="1" smtClean="0">
                <a:latin typeface="Calibri" pitchFamily="34" charset="0"/>
                <a:cs typeface="Calibri"/>
              </a:rPr>
              <a:t>γανό</a:t>
            </a:r>
            <a:r>
              <a:rPr sz="2200" u="sng" spc="-30" dirty="0" err="1" smtClean="0">
                <a:latin typeface="Calibri" pitchFamily="34" charset="0"/>
                <a:cs typeface="Calibri"/>
              </a:rPr>
              <a:t>γ</a:t>
            </a:r>
            <a:r>
              <a:rPr sz="2200" u="sng" dirty="0" err="1" smtClean="0">
                <a:latin typeface="Calibri" pitchFamily="34" charset="0"/>
                <a:cs typeface="Calibri"/>
              </a:rPr>
              <a:t>ρα</a:t>
            </a:r>
            <a:r>
              <a:rPr sz="2200" u="sng" spc="-10" dirty="0" err="1" smtClean="0">
                <a:latin typeface="Calibri" pitchFamily="34" charset="0"/>
                <a:cs typeface="Calibri"/>
              </a:rPr>
              <a:t>μ</a:t>
            </a:r>
            <a:r>
              <a:rPr sz="2200" u="sng" spc="-15" dirty="0" err="1" smtClean="0">
                <a:latin typeface="Calibri" pitchFamily="34" charset="0"/>
                <a:cs typeface="Calibri"/>
              </a:rPr>
              <a:t>μ</a:t>
            </a:r>
            <a:r>
              <a:rPr sz="2200" u="sng" dirty="0" err="1" smtClean="0">
                <a:latin typeface="Calibri" pitchFamily="34" charset="0"/>
                <a:cs typeface="Calibri"/>
              </a:rPr>
              <a:t>α</a:t>
            </a:r>
            <a:r>
              <a:rPr sz="2200" spc="-25" dirty="0" smtClean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 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αθή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ος</a:t>
            </a:r>
            <a:r>
              <a:rPr sz="2200" spc="5" dirty="0">
                <a:latin typeface="Calibri" pitchFamily="34" charset="0"/>
                <a:cs typeface="Arial"/>
              </a:rPr>
              <a:t>/</a:t>
            </a:r>
            <a:r>
              <a:rPr sz="2200" dirty="0">
                <a:latin typeface="Calibri" pitchFamily="34" charset="0"/>
                <a:cs typeface="Calibri"/>
              </a:rPr>
              <a:t>εκ</a:t>
            </a:r>
            <a:r>
              <a:rPr sz="2200" spc="-2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δ</a:t>
            </a:r>
            <a:r>
              <a:rPr sz="2200" spc="5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υτι</a:t>
            </a:r>
            <a:r>
              <a:rPr sz="2200" spc="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ής</a:t>
            </a:r>
            <a:r>
              <a:rPr sz="2200" spc="-4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</a:t>
            </a:r>
            <a:r>
              <a:rPr sz="2200" spc="-3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δι</a:t>
            </a:r>
            <a:r>
              <a:rPr sz="2200" spc="-70" dirty="0">
                <a:latin typeface="Calibri" pitchFamily="34" charset="0"/>
                <a:cs typeface="Calibri"/>
              </a:rPr>
              <a:t>κ</a:t>
            </a:r>
            <a:r>
              <a:rPr sz="2200" spc="-3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σίας</a:t>
            </a:r>
          </a:p>
          <a:p>
            <a:pPr marL="561340" lvl="1" indent="-274320">
              <a:spcBef>
                <a:spcPts val="250"/>
              </a:spcBef>
              <a:buClr>
                <a:srgbClr val="9FB8CD"/>
              </a:buClr>
              <a:buSzPct val="76190"/>
              <a:buFont typeface="Wingdings"/>
              <a:buChar char=""/>
              <a:tabLst>
                <a:tab pos="561340" algn="l"/>
              </a:tabLst>
            </a:pPr>
            <a:r>
              <a:rPr sz="2200" u="sng" dirty="0">
                <a:latin typeface="Calibri" pitchFamily="34" charset="0"/>
                <a:cs typeface="Calibri"/>
              </a:rPr>
              <a:t>εισ</a:t>
            </a:r>
            <a:r>
              <a:rPr sz="2200" u="sng" spc="-15" dirty="0">
                <a:latin typeface="Calibri" pitchFamily="34" charset="0"/>
                <a:cs typeface="Calibri"/>
              </a:rPr>
              <a:t>α</a:t>
            </a:r>
            <a:r>
              <a:rPr sz="2200" u="sng" dirty="0">
                <a:latin typeface="Calibri" pitchFamily="34" charset="0"/>
                <a:cs typeface="Calibri"/>
              </a:rPr>
              <a:t>γ</a:t>
            </a:r>
            <a:r>
              <a:rPr sz="2200" u="sng" spc="-15" dirty="0">
                <a:latin typeface="Calibri" pitchFamily="34" charset="0"/>
                <a:cs typeface="Calibri"/>
              </a:rPr>
              <a:t>ω</a:t>
            </a:r>
            <a:r>
              <a:rPr sz="2200" u="sng" dirty="0">
                <a:latin typeface="Calibri" pitchFamily="34" charset="0"/>
                <a:cs typeface="Calibri"/>
              </a:rPr>
              <a:t>γι</a:t>
            </a:r>
            <a:r>
              <a:rPr sz="2200" u="sng" spc="-70" dirty="0">
                <a:latin typeface="Calibri" pitchFamily="34" charset="0"/>
                <a:cs typeface="Calibri"/>
              </a:rPr>
              <a:t>κ</a:t>
            </a:r>
            <a:r>
              <a:rPr sz="2200" u="sng" dirty="0">
                <a:latin typeface="Calibri" pitchFamily="34" charset="0"/>
                <a:cs typeface="Calibri"/>
              </a:rPr>
              <a:t>ός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5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5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της μι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ς ενότ</a:t>
            </a:r>
            <a:r>
              <a:rPr sz="2200" spc="-35" dirty="0">
                <a:latin typeface="Calibri" pitchFamily="34" charset="0"/>
                <a:cs typeface="Calibri"/>
              </a:rPr>
              <a:t>η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ή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για τ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spc="-2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αρουσί</a:t>
            </a:r>
            <a:r>
              <a:rPr sz="2200" spc="-3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ση τ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 </a:t>
            </a:r>
            <a:r>
              <a:rPr sz="2200" dirty="0" err="1">
                <a:latin typeface="Calibri" pitchFamily="34" charset="0"/>
                <a:cs typeface="Calibri"/>
              </a:rPr>
              <a:t>ε</a:t>
            </a:r>
            <a:r>
              <a:rPr sz="2200" spc="15" dirty="0" err="1">
                <a:latin typeface="Calibri" pitchFamily="34" charset="0"/>
                <a:cs typeface="Calibri"/>
              </a:rPr>
              <a:t>ν</a:t>
            </a:r>
            <a:r>
              <a:rPr sz="2200" dirty="0" err="1">
                <a:latin typeface="Calibri" pitchFamily="34" charset="0"/>
                <a:cs typeface="Calibri"/>
              </a:rPr>
              <a:t>νοι</a:t>
            </a:r>
            <a:r>
              <a:rPr sz="2200" spc="-10" dirty="0" err="1">
                <a:latin typeface="Calibri" pitchFamily="34" charset="0"/>
                <a:cs typeface="Calibri"/>
              </a:rPr>
              <a:t>ώ</a:t>
            </a:r>
            <a:r>
              <a:rPr sz="2200" dirty="0" err="1">
                <a:latin typeface="Calibri" pitchFamily="34" charset="0"/>
                <a:cs typeface="Calibri"/>
              </a:rPr>
              <a:t>ν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μιας</a:t>
            </a:r>
            <a:r>
              <a:rPr lang="el-GR" sz="2200" dirty="0" smtClean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ενότ</a:t>
            </a:r>
            <a:r>
              <a:rPr sz="2200" spc="-35" dirty="0" err="1" smtClean="0">
                <a:latin typeface="Calibri" pitchFamily="34" charset="0"/>
                <a:cs typeface="Calibri"/>
              </a:rPr>
              <a:t>η</a:t>
            </a:r>
            <a:r>
              <a:rPr sz="2200" spc="-15" dirty="0" err="1" smtClean="0">
                <a:latin typeface="Calibri" pitchFamily="34" charset="0"/>
                <a:cs typeface="Calibri"/>
              </a:rPr>
              <a:t>τ</a:t>
            </a:r>
            <a:r>
              <a:rPr sz="2200" dirty="0" err="1" smtClean="0">
                <a:latin typeface="Calibri" pitchFamily="34" charset="0"/>
                <a:cs typeface="Calibri"/>
              </a:rPr>
              <a:t>ας</a:t>
            </a:r>
            <a:endParaRPr sz="2200" dirty="0">
              <a:latin typeface="Calibri" pitchFamily="34" charset="0"/>
              <a:cs typeface="Calibri"/>
            </a:endParaRPr>
          </a:p>
          <a:p>
            <a:pPr marL="561340" marR="721995" lvl="1" indent="-274320">
              <a:buClr>
                <a:srgbClr val="9FB8CD"/>
              </a:buClr>
              <a:buSzPct val="76190"/>
              <a:buFont typeface="Wingdings"/>
              <a:buChar char=""/>
              <a:tabLst>
                <a:tab pos="561340" algn="l"/>
              </a:tabLst>
            </a:pPr>
            <a:r>
              <a:rPr sz="2200" u="sng" dirty="0" err="1" smtClean="0">
                <a:latin typeface="Calibri" pitchFamily="34" charset="0"/>
                <a:cs typeface="Calibri"/>
              </a:rPr>
              <a:t>ο</a:t>
            </a:r>
            <a:r>
              <a:rPr sz="2200" u="sng" spc="-15" dirty="0" err="1" smtClean="0">
                <a:latin typeface="Calibri" pitchFamily="34" charset="0"/>
                <a:cs typeface="Calibri"/>
              </a:rPr>
              <a:t>ρ</a:t>
            </a:r>
            <a:r>
              <a:rPr sz="2200" u="sng" dirty="0" err="1" smtClean="0">
                <a:latin typeface="Calibri" pitchFamily="34" charset="0"/>
                <a:cs typeface="Calibri"/>
              </a:rPr>
              <a:t>γα</a:t>
            </a:r>
            <a:r>
              <a:rPr sz="2200" u="sng" spc="-15" dirty="0" err="1" smtClean="0">
                <a:latin typeface="Calibri" pitchFamily="34" charset="0"/>
                <a:cs typeface="Calibri"/>
              </a:rPr>
              <a:t>ν</a:t>
            </a:r>
            <a:r>
              <a:rPr sz="2200" u="sng" dirty="0" err="1" smtClean="0">
                <a:latin typeface="Calibri" pitchFamily="34" charset="0"/>
                <a:cs typeface="Calibri"/>
              </a:rPr>
              <a:t>ωτής</a:t>
            </a:r>
            <a:r>
              <a:rPr sz="2200" spc="-15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προώθησης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5" dirty="0">
                <a:latin typeface="Calibri" pitchFamily="34" charset="0"/>
                <a:cs typeface="Calibri"/>
              </a:rPr>
              <a:t>(</a:t>
            </a:r>
            <a:r>
              <a:rPr sz="2200" dirty="0">
                <a:latin typeface="Calibri" pitchFamily="34" charset="0"/>
                <a:cs typeface="Calibri"/>
              </a:rPr>
              <a:t>ad</a:t>
            </a:r>
            <a:r>
              <a:rPr sz="2200" spc="-35" dirty="0">
                <a:latin typeface="Calibri" pitchFamily="34" charset="0"/>
                <a:cs typeface="Calibri"/>
              </a:rPr>
              <a:t>v</a:t>
            </a:r>
            <a:r>
              <a:rPr sz="2200" spc="-15" dirty="0">
                <a:latin typeface="Calibri" pitchFamily="34" charset="0"/>
                <a:cs typeface="Calibri"/>
              </a:rPr>
              <a:t>ance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o</a:t>
            </a:r>
            <a:r>
              <a:rPr sz="2200" spc="-40" dirty="0">
                <a:latin typeface="Calibri" pitchFamily="34" charset="0"/>
                <a:cs typeface="Calibri"/>
              </a:rPr>
              <a:t>r</a:t>
            </a:r>
            <a:r>
              <a:rPr sz="2200" spc="-55" dirty="0">
                <a:latin typeface="Calibri" pitchFamily="34" charset="0"/>
                <a:cs typeface="Calibri"/>
              </a:rPr>
              <a:t>g</a:t>
            </a:r>
            <a:r>
              <a:rPr sz="2200" dirty="0">
                <a:latin typeface="Calibri" pitchFamily="34" charset="0"/>
                <a:cs typeface="Calibri"/>
              </a:rPr>
              <a:t>ani</a:t>
            </a:r>
            <a:r>
              <a:rPr sz="2200" spc="-50" dirty="0">
                <a:latin typeface="Calibri" pitchFamily="34" charset="0"/>
                <a:cs typeface="Calibri"/>
              </a:rPr>
              <a:t>z</a:t>
            </a:r>
            <a:r>
              <a:rPr sz="2200" spc="-15" dirty="0">
                <a:latin typeface="Calibri" pitchFamily="34" charset="0"/>
                <a:cs typeface="Calibri"/>
              </a:rPr>
              <a:t>er</a:t>
            </a:r>
            <a:r>
              <a:rPr sz="2200" dirty="0">
                <a:latin typeface="Calibri" pitchFamily="34" charset="0"/>
                <a:cs typeface="Calibri"/>
              </a:rPr>
              <a:t>)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(ο ε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</a:t>
            </a:r>
            <a:r>
              <a:rPr sz="2200" spc="-15" dirty="0">
                <a:latin typeface="Calibri" pitchFamily="34" charset="0"/>
                <a:cs typeface="Calibri"/>
              </a:rPr>
              <a:t>ο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ογι</a:t>
            </a:r>
            <a:r>
              <a:rPr sz="2200" spc="-7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ός </a:t>
            </a:r>
            <a:r>
              <a:rPr sz="2200" spc="-5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5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της λε</a:t>
            </a:r>
            <a:r>
              <a:rPr sz="2200" spc="-35" dirty="0">
                <a:latin typeface="Calibri" pitchFamily="34" charset="0"/>
                <a:cs typeface="Calibri"/>
              </a:rPr>
              <a:t>ι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</a:t>
            </a:r>
            <a:r>
              <a:rPr sz="2200" spc="-15" dirty="0">
                <a:latin typeface="Calibri" pitchFamily="34" charset="0"/>
                <a:cs typeface="Calibri"/>
              </a:rPr>
              <a:t>ργ</a:t>
            </a:r>
            <a:r>
              <a:rPr sz="2200" dirty="0">
                <a:latin typeface="Calibri" pitchFamily="34" charset="0"/>
                <a:cs typeface="Calibri"/>
              </a:rPr>
              <a:t>εί ως </a:t>
            </a:r>
            <a:r>
              <a:rPr sz="2200" spc="10" dirty="0">
                <a:latin typeface="Calibri" pitchFamily="34" charset="0"/>
                <a:cs typeface="Calibri"/>
              </a:rPr>
              <a:t>γ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ω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τι</a:t>
            </a:r>
            <a:r>
              <a:rPr sz="2200" spc="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ή</a:t>
            </a:r>
            <a:r>
              <a:rPr sz="2200" spc="-45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γέ</a:t>
            </a:r>
            <a:r>
              <a:rPr sz="2200" dirty="0">
                <a:latin typeface="Calibri" pitchFamily="34" charset="0"/>
                <a:cs typeface="Calibri"/>
              </a:rPr>
              <a:t>φυρα, περ</a:t>
            </a:r>
            <a:r>
              <a:rPr sz="2200" spc="10" dirty="0">
                <a:latin typeface="Calibri" pitchFamily="34" charset="0"/>
                <a:cs typeface="Calibri"/>
              </a:rPr>
              <a:t>ι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αμβ</a:t>
            </a:r>
            <a:r>
              <a:rPr sz="2200" spc="-10" dirty="0">
                <a:latin typeface="Calibri" pitchFamily="34" charset="0"/>
                <a:cs typeface="Calibri"/>
              </a:rPr>
              <a:t>ά</a:t>
            </a:r>
            <a:r>
              <a:rPr sz="2200" dirty="0">
                <a:latin typeface="Calibri" pitchFamily="34" charset="0"/>
                <a:cs typeface="Calibri"/>
              </a:rPr>
              <a:t>νο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 ήδη </a:t>
            </a:r>
            <a:r>
              <a:rPr sz="2200" spc="5" dirty="0">
                <a:latin typeface="Calibri" pitchFamily="34" charset="0"/>
                <a:cs typeface="Calibri"/>
              </a:rPr>
              <a:t>γ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ωρίζουν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οι 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-4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τές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spc="-7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20" dirty="0" err="1">
                <a:latin typeface="Calibri" pitchFamily="34" charset="0"/>
                <a:cs typeface="Calibri"/>
              </a:rPr>
              <a:t>σ</a:t>
            </a:r>
            <a:r>
              <a:rPr sz="2200" spc="-10" dirty="0" err="1">
                <a:latin typeface="Calibri" pitchFamily="34" charset="0"/>
                <a:cs typeface="Calibri"/>
              </a:rPr>
              <a:t>τ</a:t>
            </a:r>
            <a:r>
              <a:rPr sz="2200" spc="-30" dirty="0" err="1">
                <a:latin typeface="Calibri" pitchFamily="34" charset="0"/>
                <a:cs typeface="Calibri"/>
              </a:rPr>
              <a:t>α</a:t>
            </a:r>
            <a:r>
              <a:rPr sz="2200" dirty="0" err="1">
                <a:latin typeface="Calibri" pitchFamily="34" charset="0"/>
                <a:cs typeface="Calibri"/>
              </a:rPr>
              <a:t>δια</a:t>
            </a:r>
            <a:r>
              <a:rPr sz="2200" spc="-70" dirty="0" err="1">
                <a:latin typeface="Calibri" pitchFamily="34" charset="0"/>
                <a:cs typeface="Calibri"/>
              </a:rPr>
              <a:t>κ</a:t>
            </a:r>
            <a:r>
              <a:rPr sz="2200" dirty="0" err="1">
                <a:latin typeface="Calibri" pitchFamily="34" charset="0"/>
                <a:cs typeface="Calibri"/>
              </a:rPr>
              <a:t>ά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lang="el-GR" sz="2200" spc="-25" dirty="0" smtClean="0">
                <a:latin typeface="Calibri" pitchFamily="34" charset="0"/>
                <a:cs typeface="Calibri"/>
              </a:rPr>
              <a:t> ε</a:t>
            </a:r>
            <a:r>
              <a:rPr sz="2200" dirty="0" err="1" smtClean="0">
                <a:latin typeface="Calibri" pitchFamily="34" charset="0"/>
                <a:cs typeface="Calibri"/>
              </a:rPr>
              <a:t>μπ</a:t>
            </a:r>
            <a:r>
              <a:rPr sz="2200" spc="-25" dirty="0" err="1" smtClean="0">
                <a:latin typeface="Calibri" pitchFamily="34" charset="0"/>
                <a:cs typeface="Calibri"/>
              </a:rPr>
              <a:t>λ</a:t>
            </a:r>
            <a:r>
              <a:rPr sz="2200" dirty="0" err="1" smtClean="0">
                <a:latin typeface="Calibri" pitchFamily="34" charset="0"/>
                <a:cs typeface="Calibri"/>
              </a:rPr>
              <a:t>ουτί</a:t>
            </a:r>
            <a:r>
              <a:rPr sz="2200" spc="-20" dirty="0" err="1" smtClean="0">
                <a:latin typeface="Calibri" pitchFamily="34" charset="0"/>
                <a:cs typeface="Calibri"/>
              </a:rPr>
              <a:t>ζ</a:t>
            </a:r>
            <a:r>
              <a:rPr sz="2200" dirty="0" err="1" smtClean="0">
                <a:latin typeface="Calibri" pitchFamily="34" charset="0"/>
                <a:cs typeface="Calibri"/>
              </a:rPr>
              <a:t>ετ</a:t>
            </a:r>
            <a:r>
              <a:rPr sz="2200" spc="-10" dirty="0" err="1" smtClean="0">
                <a:latin typeface="Calibri" pitchFamily="34" charset="0"/>
                <a:cs typeface="Calibri"/>
              </a:rPr>
              <a:t>α</a:t>
            </a:r>
            <a:r>
              <a:rPr sz="2200" dirty="0" err="1" smtClean="0">
                <a:latin typeface="Calibri" pitchFamily="34" charset="0"/>
                <a:cs typeface="Calibri"/>
              </a:rPr>
              <a:t>ι</a:t>
            </a:r>
            <a:r>
              <a:rPr sz="220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με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5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ες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 επ</a:t>
            </a:r>
            <a:r>
              <a:rPr sz="2200" spc="-30" dirty="0">
                <a:latin typeface="Calibri" pitchFamily="34" charset="0"/>
                <a:cs typeface="Calibri"/>
              </a:rPr>
              <a:t>ι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ρέπο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 σύν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spc="-25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ση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της ν</a:t>
            </a:r>
            <a:r>
              <a:rPr sz="2200" spc="-2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5" dirty="0">
                <a:latin typeface="Calibri" pitchFamily="34" charset="0"/>
                <a:cs typeface="Calibri"/>
              </a:rPr>
              <a:t>γ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ώσης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με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ν </a:t>
            </a:r>
            <a:r>
              <a:rPr sz="2200" spc="-2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ιά),</a:t>
            </a:r>
          </a:p>
          <a:p>
            <a:pPr marL="561340" lvl="1" indent="-274320">
              <a:spcBef>
                <a:spcPts val="254"/>
              </a:spcBef>
              <a:buClr>
                <a:srgbClr val="9FB8CD"/>
              </a:buClr>
              <a:buSzPct val="76190"/>
              <a:buFont typeface="Wingdings"/>
              <a:buChar char=""/>
              <a:tabLst>
                <a:tab pos="561340" algn="l"/>
              </a:tabLst>
            </a:pPr>
            <a:r>
              <a:rPr sz="2200" spc="-5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u="sng" dirty="0">
                <a:latin typeface="Calibri" pitchFamily="34" charset="0"/>
                <a:cs typeface="Calibri"/>
              </a:rPr>
              <a:t>ε</a:t>
            </a:r>
            <a:r>
              <a:rPr sz="2200" u="sng" spc="-25" dirty="0">
                <a:latin typeface="Calibri" pitchFamily="34" charset="0"/>
                <a:cs typeface="Calibri"/>
              </a:rPr>
              <a:t>π</a:t>
            </a:r>
            <a:r>
              <a:rPr sz="2200" u="sng" dirty="0">
                <a:latin typeface="Calibri" pitchFamily="34" charset="0"/>
                <a:cs typeface="Calibri"/>
              </a:rPr>
              <a:t>ανάλ</a:t>
            </a:r>
            <a:r>
              <a:rPr sz="2200" u="sng" spc="-10" dirty="0">
                <a:latin typeface="Calibri" pitchFamily="34" charset="0"/>
                <a:cs typeface="Calibri"/>
              </a:rPr>
              <a:t>η</a:t>
            </a:r>
            <a:r>
              <a:rPr sz="2200" u="sng" dirty="0">
                <a:latin typeface="Calibri" pitchFamily="34" charset="0"/>
                <a:cs typeface="Calibri"/>
              </a:rPr>
              <a:t>ψης</a:t>
            </a:r>
          </a:p>
          <a:p>
            <a:pPr>
              <a:spcBef>
                <a:spcPts val="78"/>
              </a:spcBef>
            </a:pPr>
            <a:endParaRPr sz="1300" dirty="0"/>
          </a:p>
          <a:p>
            <a:pPr marL="287020" marR="172720" indent="-85725"/>
            <a:r>
              <a:rPr lang="el-GR" sz="1700" i="1" dirty="0" smtClean="0">
                <a:latin typeface="Calibri"/>
                <a:cs typeface="Calibri"/>
              </a:rPr>
              <a:t>   </a:t>
            </a:r>
            <a:r>
              <a:rPr sz="1700" i="1" dirty="0" err="1" smtClean="0">
                <a:latin typeface="Calibri"/>
                <a:cs typeface="Calibri"/>
              </a:rPr>
              <a:t>Στις</a:t>
            </a:r>
            <a:r>
              <a:rPr sz="1700" i="1" spc="-5" dirty="0" smtClean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δύο </a:t>
            </a:r>
            <a:r>
              <a:rPr sz="1700" i="1" spc="-10" dirty="0">
                <a:latin typeface="Calibri"/>
                <a:cs typeface="Calibri"/>
              </a:rPr>
              <a:t>π</a:t>
            </a:r>
            <a:r>
              <a:rPr sz="1700" i="1" dirty="0">
                <a:latin typeface="Calibri"/>
                <a:cs typeface="Calibri"/>
              </a:rPr>
              <a:t>ρώτες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π</a:t>
            </a:r>
            <a:r>
              <a:rPr sz="1700" i="1" dirty="0">
                <a:latin typeface="Calibri"/>
                <a:cs typeface="Calibri"/>
              </a:rPr>
              <a:t>ερι</a:t>
            </a:r>
            <a:r>
              <a:rPr sz="1700" i="1" spc="-10" dirty="0">
                <a:latin typeface="Calibri"/>
                <a:cs typeface="Calibri"/>
              </a:rPr>
              <a:t>π</a:t>
            </a:r>
            <a:r>
              <a:rPr sz="1700" i="1" spc="-15" dirty="0">
                <a:latin typeface="Calibri"/>
                <a:cs typeface="Calibri"/>
              </a:rPr>
              <a:t>τ</a:t>
            </a:r>
            <a:r>
              <a:rPr sz="1700" i="1" dirty="0">
                <a:latin typeface="Calibri"/>
                <a:cs typeface="Calibri"/>
              </a:rPr>
              <a:t>ώ</a:t>
            </a:r>
            <a:r>
              <a:rPr sz="1700" i="1" spc="5" dirty="0">
                <a:latin typeface="Calibri"/>
                <a:cs typeface="Calibri"/>
              </a:rPr>
              <a:t>σ</a:t>
            </a:r>
            <a:r>
              <a:rPr sz="1700" i="1" dirty="0">
                <a:latin typeface="Calibri"/>
                <a:cs typeface="Calibri"/>
              </a:rPr>
              <a:t>εις</a:t>
            </a:r>
            <a:r>
              <a:rPr sz="1700" i="1" spc="-2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συνήθως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ο </a:t>
            </a:r>
            <a:r>
              <a:rPr sz="1700" i="1" spc="-45" dirty="0">
                <a:latin typeface="Calibri"/>
                <a:cs typeface="Calibri"/>
              </a:rPr>
              <a:t>χ</a:t>
            </a:r>
            <a:r>
              <a:rPr sz="1700" i="1" dirty="0">
                <a:latin typeface="Calibri"/>
                <a:cs typeface="Calibri"/>
              </a:rPr>
              <a:t>ά</a:t>
            </a:r>
            <a:r>
              <a:rPr sz="1700" i="1" spc="-20" dirty="0">
                <a:latin typeface="Calibri"/>
                <a:cs typeface="Calibri"/>
              </a:rPr>
              <a:t>ρ</a:t>
            </a:r>
            <a:r>
              <a:rPr sz="1700" i="1" dirty="0">
                <a:latin typeface="Calibri"/>
                <a:cs typeface="Calibri"/>
              </a:rPr>
              <a:t>της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60" dirty="0">
                <a:latin typeface="Calibri"/>
                <a:cs typeface="Calibri"/>
              </a:rPr>
              <a:t>κ</a:t>
            </a:r>
            <a:r>
              <a:rPr sz="1700" i="1" dirty="0">
                <a:latin typeface="Calibri"/>
                <a:cs typeface="Calibri"/>
              </a:rPr>
              <a:t>α</a:t>
            </a:r>
            <a:r>
              <a:rPr sz="1700" i="1" spc="-15" dirty="0">
                <a:latin typeface="Calibri"/>
                <a:cs typeface="Calibri"/>
              </a:rPr>
              <a:t>τ</a:t>
            </a:r>
            <a:r>
              <a:rPr sz="1700" i="1" spc="-10" dirty="0">
                <a:latin typeface="Calibri"/>
                <a:cs typeface="Calibri"/>
              </a:rPr>
              <a:t>α</a:t>
            </a:r>
            <a:r>
              <a:rPr sz="1700" i="1" dirty="0">
                <a:latin typeface="Calibri"/>
                <a:cs typeface="Calibri"/>
              </a:rPr>
              <a:t>σ</a:t>
            </a:r>
            <a:r>
              <a:rPr sz="1700" i="1" spc="-20" dirty="0">
                <a:latin typeface="Calibri"/>
                <a:cs typeface="Calibri"/>
              </a:rPr>
              <a:t>κ</a:t>
            </a:r>
            <a:r>
              <a:rPr sz="1700" i="1" dirty="0">
                <a:latin typeface="Calibri"/>
                <a:cs typeface="Calibri"/>
              </a:rPr>
              <a:t>ευ</a:t>
            </a:r>
            <a:r>
              <a:rPr sz="1700" i="1" spc="5" dirty="0">
                <a:latin typeface="Calibri"/>
                <a:cs typeface="Calibri"/>
              </a:rPr>
              <a:t>ά</a:t>
            </a:r>
            <a:r>
              <a:rPr sz="1700" i="1" spc="-20" dirty="0">
                <a:latin typeface="Calibri"/>
                <a:cs typeface="Calibri"/>
              </a:rPr>
              <a:t>ζ</a:t>
            </a:r>
            <a:r>
              <a:rPr sz="1700" i="1" spc="-10" dirty="0">
                <a:latin typeface="Calibri"/>
                <a:cs typeface="Calibri"/>
              </a:rPr>
              <a:t>ε</a:t>
            </a:r>
            <a:r>
              <a:rPr sz="1700" i="1" spc="-15" dirty="0">
                <a:latin typeface="Calibri"/>
                <a:cs typeface="Calibri"/>
              </a:rPr>
              <a:t>τ</a:t>
            </a:r>
            <a:r>
              <a:rPr sz="1700" i="1" dirty="0">
                <a:latin typeface="Calibri"/>
                <a:cs typeface="Calibri"/>
              </a:rPr>
              <a:t>αι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από</a:t>
            </a:r>
            <a:r>
              <a:rPr sz="1700" i="1" spc="-50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τ</a:t>
            </a:r>
            <a:r>
              <a:rPr sz="1700" i="1" dirty="0">
                <a:latin typeface="Calibri"/>
                <a:cs typeface="Calibri"/>
              </a:rPr>
              <a:t>ον </a:t>
            </a:r>
            <a:r>
              <a:rPr sz="1700" i="1" spc="-10" dirty="0">
                <a:latin typeface="Calibri"/>
                <a:cs typeface="Calibri"/>
              </a:rPr>
              <a:t>ί</a:t>
            </a:r>
            <a:r>
              <a:rPr sz="1700" i="1" dirty="0">
                <a:latin typeface="Calibri"/>
                <a:cs typeface="Calibri"/>
              </a:rPr>
              <a:t>διο </a:t>
            </a:r>
            <a:r>
              <a:rPr sz="1700" i="1" spc="-15" dirty="0">
                <a:latin typeface="Calibri"/>
                <a:cs typeface="Calibri"/>
              </a:rPr>
              <a:t>τ</a:t>
            </a:r>
            <a:r>
              <a:rPr sz="1700" i="1" dirty="0">
                <a:latin typeface="Calibri"/>
                <a:cs typeface="Calibri"/>
              </a:rPr>
              <a:t>ο δ</a:t>
            </a:r>
            <a:r>
              <a:rPr sz="1700" i="1" spc="-15" dirty="0">
                <a:latin typeface="Calibri"/>
                <a:cs typeface="Calibri"/>
              </a:rPr>
              <a:t>ι</a:t>
            </a:r>
            <a:r>
              <a:rPr sz="1700" i="1" dirty="0">
                <a:latin typeface="Calibri"/>
                <a:cs typeface="Calibri"/>
              </a:rPr>
              <a:t>δ</a:t>
            </a:r>
            <a:r>
              <a:rPr sz="1700" i="1" spc="-10" dirty="0">
                <a:latin typeface="Calibri"/>
                <a:cs typeface="Calibri"/>
              </a:rPr>
              <a:t>ά</a:t>
            </a:r>
            <a:r>
              <a:rPr sz="1700" i="1" dirty="0">
                <a:latin typeface="Calibri"/>
                <a:cs typeface="Calibri"/>
              </a:rPr>
              <a:t>σ</a:t>
            </a:r>
            <a:r>
              <a:rPr sz="1700" i="1" spc="-55" dirty="0">
                <a:latin typeface="Calibri"/>
                <a:cs typeface="Calibri"/>
              </a:rPr>
              <a:t>κ</a:t>
            </a:r>
            <a:r>
              <a:rPr sz="1700" i="1" dirty="0">
                <a:latin typeface="Calibri"/>
                <a:cs typeface="Calibri"/>
              </a:rPr>
              <a:t>ο</a:t>
            </a:r>
            <a:r>
              <a:rPr sz="1700" i="1" spc="15" dirty="0">
                <a:latin typeface="Calibri"/>
                <a:cs typeface="Calibri"/>
              </a:rPr>
              <a:t>ν</a:t>
            </a:r>
            <a:r>
              <a:rPr sz="1700" i="1" spc="-15" dirty="0">
                <a:latin typeface="Calibri"/>
                <a:cs typeface="Calibri"/>
              </a:rPr>
              <a:t>τ</a:t>
            </a:r>
            <a:r>
              <a:rPr sz="1700" i="1" dirty="0">
                <a:latin typeface="Calibri"/>
                <a:cs typeface="Calibri"/>
              </a:rPr>
              <a:t>α ε</a:t>
            </a:r>
            <a:r>
              <a:rPr sz="1700" i="1" spc="-10" dirty="0">
                <a:latin typeface="Calibri"/>
                <a:cs typeface="Calibri"/>
              </a:rPr>
              <a:t>ν</a:t>
            </a:r>
            <a:r>
              <a:rPr sz="1700" i="1" dirty="0">
                <a:latin typeface="Calibri"/>
                <a:cs typeface="Calibri"/>
              </a:rPr>
              <a:t>ώ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15" dirty="0">
                <a:latin typeface="Calibri"/>
                <a:cs typeface="Calibri"/>
              </a:rPr>
              <a:t>σ</a:t>
            </a:r>
            <a:r>
              <a:rPr sz="1700" i="1" dirty="0">
                <a:latin typeface="Calibri"/>
                <a:cs typeface="Calibri"/>
              </a:rPr>
              <a:t>τις </a:t>
            </a:r>
            <a:r>
              <a:rPr sz="1700" i="1" spc="-10" dirty="0">
                <a:latin typeface="Calibri"/>
                <a:cs typeface="Calibri"/>
              </a:rPr>
              <a:t>δ</a:t>
            </a:r>
            <a:r>
              <a:rPr sz="1700" i="1" dirty="0">
                <a:latin typeface="Calibri"/>
                <a:cs typeface="Calibri"/>
              </a:rPr>
              <a:t>ύο τε</a:t>
            </a:r>
            <a:r>
              <a:rPr sz="1700" i="1" spc="5" dirty="0">
                <a:latin typeface="Calibri"/>
                <a:cs typeface="Calibri"/>
              </a:rPr>
              <a:t>λ</a:t>
            </a:r>
            <a:r>
              <a:rPr sz="1700" i="1" dirty="0">
                <a:latin typeface="Calibri"/>
                <a:cs typeface="Calibri"/>
              </a:rPr>
              <a:t>ευ</a:t>
            </a:r>
            <a:r>
              <a:rPr sz="1700" i="1" spc="-10" dirty="0">
                <a:latin typeface="Calibri"/>
                <a:cs typeface="Calibri"/>
              </a:rPr>
              <a:t>τ</a:t>
            </a:r>
            <a:r>
              <a:rPr sz="1700" i="1" dirty="0">
                <a:latin typeface="Calibri"/>
                <a:cs typeface="Calibri"/>
              </a:rPr>
              <a:t>αίες</a:t>
            </a:r>
            <a:r>
              <a:rPr sz="1700" i="1" spc="-2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π</a:t>
            </a:r>
            <a:r>
              <a:rPr sz="1700" i="1" dirty="0">
                <a:latin typeface="Calibri"/>
                <a:cs typeface="Calibri"/>
              </a:rPr>
              <a:t>ερι</a:t>
            </a:r>
            <a:r>
              <a:rPr sz="1700" i="1" spc="-10" dirty="0">
                <a:latin typeface="Calibri"/>
                <a:cs typeface="Calibri"/>
              </a:rPr>
              <a:t>π</a:t>
            </a:r>
            <a:r>
              <a:rPr sz="1700" i="1" spc="-15" dirty="0">
                <a:latin typeface="Calibri"/>
                <a:cs typeface="Calibri"/>
              </a:rPr>
              <a:t>τ</a:t>
            </a:r>
            <a:r>
              <a:rPr sz="1700" i="1" dirty="0">
                <a:latin typeface="Calibri"/>
                <a:cs typeface="Calibri"/>
              </a:rPr>
              <a:t>ώ</a:t>
            </a:r>
            <a:r>
              <a:rPr sz="1700" i="1" spc="5" dirty="0">
                <a:latin typeface="Calibri"/>
                <a:cs typeface="Calibri"/>
              </a:rPr>
              <a:t>σ</a:t>
            </a:r>
            <a:r>
              <a:rPr sz="1700" i="1" dirty="0">
                <a:latin typeface="Calibri"/>
                <a:cs typeface="Calibri"/>
              </a:rPr>
              <a:t>εις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μ</a:t>
            </a:r>
            <a:r>
              <a:rPr sz="1700" i="1" spc="-10" dirty="0">
                <a:latin typeface="Calibri"/>
                <a:cs typeface="Calibri"/>
              </a:rPr>
              <a:t>π</a:t>
            </a:r>
            <a:r>
              <a:rPr sz="1700" i="1" dirty="0">
                <a:latin typeface="Calibri"/>
                <a:cs typeface="Calibri"/>
              </a:rPr>
              <a:t>ορεί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να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5" dirty="0">
                <a:latin typeface="Calibri"/>
                <a:cs typeface="Calibri"/>
              </a:rPr>
              <a:t>κ</a:t>
            </a:r>
            <a:r>
              <a:rPr sz="1700" i="1" dirty="0">
                <a:latin typeface="Calibri"/>
                <a:cs typeface="Calibri"/>
              </a:rPr>
              <a:t>α</a:t>
            </a:r>
            <a:r>
              <a:rPr sz="1700" i="1" spc="-15" dirty="0">
                <a:latin typeface="Calibri"/>
                <a:cs typeface="Calibri"/>
              </a:rPr>
              <a:t>τ</a:t>
            </a:r>
            <a:r>
              <a:rPr sz="1700" i="1" spc="-10" dirty="0">
                <a:latin typeface="Calibri"/>
                <a:cs typeface="Calibri"/>
              </a:rPr>
              <a:t>α</a:t>
            </a:r>
            <a:r>
              <a:rPr sz="1700" i="1" dirty="0">
                <a:latin typeface="Calibri"/>
                <a:cs typeface="Calibri"/>
              </a:rPr>
              <a:t>σ</a:t>
            </a:r>
            <a:r>
              <a:rPr sz="1700" i="1" spc="-20" dirty="0">
                <a:latin typeface="Calibri"/>
                <a:cs typeface="Calibri"/>
              </a:rPr>
              <a:t>κ</a:t>
            </a:r>
            <a:r>
              <a:rPr sz="1700" i="1" dirty="0">
                <a:latin typeface="Calibri"/>
                <a:cs typeface="Calibri"/>
              </a:rPr>
              <a:t>ευ</a:t>
            </a:r>
            <a:r>
              <a:rPr sz="1700" i="1" spc="5" dirty="0">
                <a:latin typeface="Calibri"/>
                <a:cs typeface="Calibri"/>
              </a:rPr>
              <a:t>ά</a:t>
            </a:r>
            <a:r>
              <a:rPr sz="1700" i="1" spc="-20" dirty="0">
                <a:latin typeface="Calibri"/>
                <a:cs typeface="Calibri"/>
              </a:rPr>
              <a:t>ζ</a:t>
            </a:r>
            <a:r>
              <a:rPr sz="1700" i="1" dirty="0">
                <a:latin typeface="Calibri"/>
                <a:cs typeface="Calibri"/>
              </a:rPr>
              <a:t>ε</a:t>
            </a:r>
            <a:r>
              <a:rPr sz="1700" i="1" spc="-10" dirty="0">
                <a:latin typeface="Calibri"/>
                <a:cs typeface="Calibri"/>
              </a:rPr>
              <a:t>τ</a:t>
            </a:r>
            <a:r>
              <a:rPr sz="1700" i="1" dirty="0">
                <a:latin typeface="Calibri"/>
                <a:cs typeface="Calibri"/>
              </a:rPr>
              <a:t>αι</a:t>
            </a:r>
            <a:r>
              <a:rPr sz="1700" i="1" spc="-60" dirty="0">
                <a:latin typeface="Calibri"/>
                <a:cs typeface="Calibri"/>
              </a:rPr>
              <a:t> </a:t>
            </a:r>
            <a:r>
              <a:rPr sz="1700" i="1" spc="-55" dirty="0">
                <a:latin typeface="Calibri"/>
                <a:cs typeface="Calibri"/>
              </a:rPr>
              <a:t>κ</a:t>
            </a:r>
            <a:r>
              <a:rPr sz="1700" i="1" dirty="0">
                <a:latin typeface="Calibri"/>
                <a:cs typeface="Calibri"/>
              </a:rPr>
              <a:t>αι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μ</a:t>
            </a:r>
            <a:r>
              <a:rPr sz="1700" i="1" spc="-25" dirty="0">
                <a:latin typeface="Calibri"/>
                <a:cs typeface="Calibri"/>
              </a:rPr>
              <a:t>έ</a:t>
            </a:r>
            <a:r>
              <a:rPr sz="1700" i="1" dirty="0">
                <a:latin typeface="Calibri"/>
                <a:cs typeface="Calibri"/>
              </a:rPr>
              <a:t>σα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α</a:t>
            </a:r>
            <a:r>
              <a:rPr sz="1700" i="1" spc="-10" dirty="0">
                <a:latin typeface="Calibri"/>
                <a:cs typeface="Calibri"/>
              </a:rPr>
              <a:t>π</a:t>
            </a:r>
            <a:r>
              <a:rPr sz="1700" i="1" dirty="0">
                <a:latin typeface="Calibri"/>
                <a:cs typeface="Calibri"/>
              </a:rPr>
              <a:t>ό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τη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συν</a:t>
            </a:r>
            <a:r>
              <a:rPr sz="1700" i="1" spc="5" dirty="0">
                <a:latin typeface="Calibri"/>
                <a:cs typeface="Calibri"/>
              </a:rPr>
              <a:t>ε</a:t>
            </a:r>
            <a:r>
              <a:rPr sz="1700" i="1" spc="-20" dirty="0">
                <a:latin typeface="Calibri"/>
                <a:cs typeface="Calibri"/>
              </a:rPr>
              <a:t>ρ</a:t>
            </a:r>
            <a:r>
              <a:rPr sz="1700" i="1" dirty="0">
                <a:latin typeface="Calibri"/>
                <a:cs typeface="Calibri"/>
              </a:rPr>
              <a:t>γ</a:t>
            </a:r>
            <a:r>
              <a:rPr sz="1700" i="1" spc="-15" dirty="0">
                <a:latin typeface="Calibri"/>
                <a:cs typeface="Calibri"/>
              </a:rPr>
              <a:t>α</a:t>
            </a:r>
            <a:r>
              <a:rPr sz="1700" i="1" dirty="0">
                <a:latin typeface="Calibri"/>
                <a:cs typeface="Calibri"/>
              </a:rPr>
              <a:t>σία δ</a:t>
            </a:r>
            <a:r>
              <a:rPr sz="1700" i="1" spc="-15" dirty="0">
                <a:latin typeface="Calibri"/>
                <a:cs typeface="Calibri"/>
              </a:rPr>
              <a:t>ι</a:t>
            </a:r>
            <a:r>
              <a:rPr sz="1700" i="1" dirty="0">
                <a:latin typeface="Calibri"/>
                <a:cs typeface="Calibri"/>
              </a:rPr>
              <a:t>δ</a:t>
            </a:r>
            <a:r>
              <a:rPr sz="1700" i="1" spc="-10" dirty="0">
                <a:latin typeface="Calibri"/>
                <a:cs typeface="Calibri"/>
              </a:rPr>
              <a:t>ά</a:t>
            </a:r>
            <a:r>
              <a:rPr sz="1700" i="1" dirty="0">
                <a:latin typeface="Calibri"/>
                <a:cs typeface="Calibri"/>
              </a:rPr>
              <a:t>σ</a:t>
            </a:r>
            <a:r>
              <a:rPr sz="1700" i="1" spc="-55" dirty="0">
                <a:latin typeface="Calibri"/>
                <a:cs typeface="Calibri"/>
              </a:rPr>
              <a:t>κ</a:t>
            </a:r>
            <a:r>
              <a:rPr sz="1700" i="1" dirty="0">
                <a:latin typeface="Calibri"/>
                <a:cs typeface="Calibri"/>
              </a:rPr>
              <a:t>ο</a:t>
            </a:r>
            <a:r>
              <a:rPr sz="1700" i="1" spc="15" dirty="0">
                <a:latin typeface="Calibri"/>
                <a:cs typeface="Calibri"/>
              </a:rPr>
              <a:t>ν</a:t>
            </a:r>
            <a:r>
              <a:rPr sz="1700" i="1" spc="-15" dirty="0">
                <a:latin typeface="Calibri"/>
                <a:cs typeface="Calibri"/>
              </a:rPr>
              <a:t>τ</a:t>
            </a:r>
            <a:r>
              <a:rPr sz="1700" i="1" dirty="0">
                <a:latin typeface="Calibri"/>
                <a:cs typeface="Calibri"/>
              </a:rPr>
              <a:t>α</a:t>
            </a:r>
            <a:r>
              <a:rPr sz="1700" i="1" spc="-4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-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μ</a:t>
            </a:r>
            <a:r>
              <a:rPr sz="1700" i="1" dirty="0">
                <a:latin typeface="Calibri"/>
                <a:cs typeface="Calibri"/>
              </a:rPr>
              <a:t>αθ</a:t>
            </a:r>
            <a:r>
              <a:rPr sz="1700" i="1" spc="-30" dirty="0">
                <a:latin typeface="Calibri"/>
                <a:cs typeface="Calibri"/>
              </a:rPr>
              <a:t>η</a:t>
            </a:r>
            <a:r>
              <a:rPr sz="1700" i="1" spc="-15" dirty="0">
                <a:latin typeface="Calibri"/>
                <a:cs typeface="Calibri"/>
              </a:rPr>
              <a:t>τώ</a:t>
            </a:r>
            <a:r>
              <a:rPr sz="1700" i="1" dirty="0">
                <a:latin typeface="Calibri"/>
                <a:cs typeface="Calibri"/>
              </a:rPr>
              <a:t>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9552" y="476672"/>
            <a:ext cx="7772400" cy="653511"/>
          </a:xfrm>
          <a:prstGeom prst="rect">
            <a:avLst/>
          </a:prstGeom>
        </p:spPr>
        <p:txBody>
          <a:bodyPr vert="horz" wrap="square" lIns="0" tIns="15951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Ο</a:t>
            </a:r>
            <a:r>
              <a:rPr sz="3200" spc="-25" dirty="0"/>
              <a:t> </a:t>
            </a:r>
            <a:r>
              <a:rPr sz="3200" dirty="0"/>
              <a:t>ΕΧ</a:t>
            </a:r>
            <a:r>
              <a:rPr sz="3200" spc="-5" dirty="0"/>
              <a:t> </a:t>
            </a:r>
            <a:r>
              <a:rPr sz="3200" dirty="0"/>
              <a:t>στην</a:t>
            </a:r>
            <a:r>
              <a:rPr sz="3200" spc="-15" dirty="0"/>
              <a:t> </a:t>
            </a:r>
            <a:r>
              <a:rPr sz="3200" dirty="0"/>
              <a:t>Εκπαιδ</a:t>
            </a:r>
            <a:r>
              <a:rPr sz="3200" spc="-15" dirty="0"/>
              <a:t>ε</a:t>
            </a:r>
            <a:r>
              <a:rPr sz="3200" dirty="0"/>
              <a:t>υ</a:t>
            </a:r>
            <a:r>
              <a:rPr sz="3200" spc="-15" dirty="0"/>
              <a:t>τ</a:t>
            </a:r>
            <a:r>
              <a:rPr sz="3200" dirty="0"/>
              <a:t>ική</a:t>
            </a:r>
            <a:r>
              <a:rPr sz="3200" spc="15" dirty="0"/>
              <a:t> </a:t>
            </a:r>
            <a:r>
              <a:rPr sz="3200" dirty="0"/>
              <a:t>Δια</a:t>
            </a:r>
            <a:r>
              <a:rPr sz="3200" spc="-15" dirty="0"/>
              <a:t>δ</a:t>
            </a:r>
            <a:r>
              <a:rPr sz="3200" dirty="0"/>
              <a:t>ι</a:t>
            </a:r>
            <a:r>
              <a:rPr sz="3200" spc="10" dirty="0"/>
              <a:t>κ</a:t>
            </a:r>
            <a:r>
              <a:rPr sz="3200" dirty="0"/>
              <a:t>ασία (ΙΙ)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590" y="1582165"/>
            <a:ext cx="8465185" cy="343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400" dirty="0">
                <a:latin typeface="Calibri"/>
                <a:cs typeface="Calibri"/>
              </a:rPr>
              <a:t>ένα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λείο </a:t>
            </a:r>
            <a:r>
              <a:rPr sz="2400" b="1" spc="-10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να</a:t>
            </a:r>
            <a:r>
              <a:rPr sz="2400" b="1" spc="-25" dirty="0">
                <a:latin typeface="Calibri"/>
                <a:cs typeface="Calibri"/>
              </a:rPr>
              <a:t>π</a:t>
            </a:r>
            <a:r>
              <a:rPr sz="2400" b="1" dirty="0">
                <a:latin typeface="Calibri"/>
                <a:cs typeface="Calibri"/>
              </a:rPr>
              <a:t>αρ</a:t>
            </a:r>
            <a:r>
              <a:rPr sz="2400" b="1" spc="-35" dirty="0">
                <a:latin typeface="Calibri"/>
                <a:cs typeface="Calibri"/>
              </a:rPr>
              <a:t>ά</a:t>
            </a:r>
            <a:r>
              <a:rPr sz="2400" b="1" spc="15" dirty="0">
                <a:latin typeface="Calibri"/>
                <a:cs typeface="Calibri"/>
              </a:rPr>
              <a:t>σ</a:t>
            </a:r>
            <a:r>
              <a:rPr sz="2400" b="1" spc="-20" dirty="0">
                <a:latin typeface="Calibri"/>
                <a:cs typeface="Calibri"/>
              </a:rPr>
              <a:t>τ</a:t>
            </a:r>
            <a:r>
              <a:rPr sz="2400" b="1" spc="-30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σ</a:t>
            </a:r>
            <a:r>
              <a:rPr sz="2400" b="1" spc="-10" dirty="0">
                <a:latin typeface="Calibri"/>
                <a:cs typeface="Calibri"/>
              </a:rPr>
              <a:t>η</a:t>
            </a:r>
            <a:r>
              <a:rPr sz="2400" b="1" dirty="0">
                <a:latin typeface="Calibri"/>
                <a:cs typeface="Calibri"/>
              </a:rPr>
              <a:t>ς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35" dirty="0">
                <a:latin typeface="Calibri"/>
                <a:cs typeface="Calibri"/>
              </a:rPr>
              <a:t>ξ</a:t>
            </a:r>
            <a:r>
              <a:rPr sz="2400" b="1" dirty="0">
                <a:latin typeface="Calibri"/>
                <a:cs typeface="Calibri"/>
              </a:rPr>
              <a:t>ι</a:t>
            </a:r>
            <a:r>
              <a:rPr sz="2400" b="1" spc="-30" dirty="0">
                <a:latin typeface="Calibri"/>
                <a:cs typeface="Calibri"/>
              </a:rPr>
              <a:t>ο</a:t>
            </a:r>
            <a:r>
              <a:rPr sz="2400" b="1" spc="-20" dirty="0">
                <a:latin typeface="Calibri"/>
                <a:cs typeface="Calibri"/>
              </a:rPr>
              <a:t>λ</a:t>
            </a:r>
            <a:r>
              <a:rPr sz="2400" b="1" dirty="0">
                <a:latin typeface="Calibri"/>
                <a:cs typeface="Calibri"/>
              </a:rPr>
              <a:t>ό</a:t>
            </a:r>
            <a:r>
              <a:rPr sz="2400" b="1" spc="-10" dirty="0">
                <a:latin typeface="Calibri"/>
                <a:cs typeface="Calibri"/>
              </a:rPr>
              <a:t>γ</a:t>
            </a:r>
            <a:r>
              <a:rPr sz="2400" b="1" dirty="0">
                <a:latin typeface="Calibri"/>
                <a:cs typeface="Calibri"/>
              </a:rPr>
              <a:t>η</a:t>
            </a:r>
            <a:r>
              <a:rPr sz="2400" b="1" spc="-10" dirty="0">
                <a:latin typeface="Calibri"/>
                <a:cs typeface="Calibri"/>
              </a:rPr>
              <a:t>σ</a:t>
            </a:r>
            <a:r>
              <a:rPr sz="2400" b="1" dirty="0">
                <a:latin typeface="Calibri"/>
                <a:cs typeface="Calibri"/>
              </a:rPr>
              <a:t>ης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</a:t>
            </a:r>
            <a:r>
              <a:rPr sz="2400" spc="-10" dirty="0" err="1" smtClean="0">
                <a:latin typeface="Calibri"/>
                <a:cs typeface="Calibri"/>
              </a:rPr>
              <a:t>τ</a:t>
            </a:r>
            <a:r>
              <a:rPr sz="2400" dirty="0" err="1" smtClean="0">
                <a:latin typeface="Calibri"/>
                <a:cs typeface="Calibri"/>
              </a:rPr>
              <a:t>ι</a:t>
            </a:r>
            <a:endParaRPr sz="850" dirty="0"/>
          </a:p>
          <a:p>
            <a:pPr marL="285115">
              <a:lnSpc>
                <a:spcPct val="100000"/>
              </a:lnSpc>
            </a:pPr>
            <a:r>
              <a:rPr sz="2400" spc="5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ωρίζο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ν»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5" dirty="0">
                <a:latin typeface="Calibri"/>
                <a:cs typeface="Calibri"/>
              </a:rPr>
              <a:t>θ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10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ς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72"/>
              </a:spcBef>
            </a:pPr>
            <a:endParaRPr sz="1200" dirty="0"/>
          </a:p>
          <a:p>
            <a:pPr marL="561340" marR="6350" lvl="1" indent="-274320">
              <a:lnSpc>
                <a:spcPct val="130000"/>
              </a:lnSpc>
              <a:buClr>
                <a:srgbClr val="9FB8CD"/>
              </a:buClr>
              <a:buSzPct val="76086"/>
              <a:buFont typeface="Wingdings"/>
              <a:buChar char=""/>
              <a:tabLst>
                <a:tab pos="561340" algn="l"/>
              </a:tabLst>
            </a:pPr>
            <a:r>
              <a:rPr sz="2300" dirty="0">
                <a:latin typeface="Calibri"/>
                <a:cs typeface="Calibri"/>
              </a:rPr>
              <a:t>η α</a:t>
            </a:r>
            <a:r>
              <a:rPr sz="2300" spc="-30" dirty="0">
                <a:latin typeface="Calibri"/>
                <a:cs typeface="Calibri"/>
              </a:rPr>
              <a:t>ξ</a:t>
            </a:r>
            <a:r>
              <a:rPr sz="2300" dirty="0">
                <a:latin typeface="Calibri"/>
                <a:cs typeface="Calibri"/>
              </a:rPr>
              <a:t>ιοποίηση</a:t>
            </a:r>
            <a:r>
              <a:rPr sz="2300" spc="-20" dirty="0">
                <a:latin typeface="Calibri"/>
                <a:cs typeface="Calibri"/>
              </a:rPr>
              <a:t> τ</a:t>
            </a:r>
            <a:r>
              <a:rPr sz="2300" dirty="0">
                <a:latin typeface="Calibri"/>
                <a:cs typeface="Calibri"/>
              </a:rPr>
              <a:t>ου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ΕΧ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ως ε</a:t>
            </a:r>
            <a:r>
              <a:rPr sz="2300" spc="-15" dirty="0">
                <a:latin typeface="Calibri"/>
                <a:cs typeface="Calibri"/>
              </a:rPr>
              <a:t>ρ</a:t>
            </a:r>
            <a:r>
              <a:rPr sz="2300" dirty="0">
                <a:latin typeface="Calibri"/>
                <a:cs typeface="Calibri"/>
              </a:rPr>
              <a:t>γαλείου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α</a:t>
            </a:r>
            <a:r>
              <a:rPr sz="2300" spc="-30" dirty="0">
                <a:latin typeface="Calibri"/>
                <a:cs typeface="Calibri"/>
              </a:rPr>
              <a:t>ξ</a:t>
            </a:r>
            <a:r>
              <a:rPr sz="2300" dirty="0">
                <a:latin typeface="Calibri"/>
                <a:cs typeface="Calibri"/>
              </a:rPr>
              <a:t>ι</a:t>
            </a:r>
            <a:r>
              <a:rPr sz="2300" spc="-10" dirty="0">
                <a:latin typeface="Calibri"/>
                <a:cs typeface="Calibri"/>
              </a:rPr>
              <a:t>ο</a:t>
            </a:r>
            <a:r>
              <a:rPr sz="2300" spc="-25" dirty="0">
                <a:latin typeface="Calibri"/>
                <a:cs typeface="Calibri"/>
              </a:rPr>
              <a:t>λ</a:t>
            </a:r>
            <a:r>
              <a:rPr sz="2300" dirty="0">
                <a:latin typeface="Calibri"/>
                <a:cs typeface="Calibri"/>
              </a:rPr>
              <a:t>όγησης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 err="1">
                <a:latin typeface="Calibri"/>
                <a:cs typeface="Calibri"/>
              </a:rPr>
              <a:t>μπορεί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 err="1" smtClean="0">
                <a:latin typeface="Calibri"/>
                <a:cs typeface="Calibri"/>
              </a:rPr>
              <a:t>να</a:t>
            </a:r>
            <a:r>
              <a:rPr lang="el-GR" sz="2300" dirty="0" smtClean="0">
                <a:latin typeface="Calibri"/>
                <a:cs typeface="Calibri"/>
              </a:rPr>
              <a:t> </a:t>
            </a:r>
            <a:r>
              <a:rPr sz="2300" dirty="0" err="1" smtClean="0">
                <a:latin typeface="Calibri"/>
                <a:cs typeface="Calibri"/>
              </a:rPr>
              <a:t>λ</a:t>
            </a:r>
            <a:r>
              <a:rPr sz="2300" spc="-10" dirty="0" err="1" smtClean="0">
                <a:latin typeface="Calibri"/>
                <a:cs typeface="Calibri"/>
              </a:rPr>
              <a:t>ε</a:t>
            </a:r>
            <a:r>
              <a:rPr sz="2300" spc="-35" dirty="0" err="1" smtClean="0">
                <a:latin typeface="Calibri"/>
                <a:cs typeface="Calibri"/>
              </a:rPr>
              <a:t>ι</a:t>
            </a:r>
            <a:r>
              <a:rPr sz="2300" spc="-20" dirty="0" err="1" smtClean="0">
                <a:latin typeface="Calibri"/>
                <a:cs typeface="Calibri"/>
              </a:rPr>
              <a:t>τ</a:t>
            </a:r>
            <a:r>
              <a:rPr sz="2300" dirty="0" err="1" smtClean="0">
                <a:latin typeface="Calibri"/>
                <a:cs typeface="Calibri"/>
              </a:rPr>
              <a:t>ου</a:t>
            </a:r>
            <a:r>
              <a:rPr sz="2300" spc="-20" dirty="0" err="1" smtClean="0">
                <a:latin typeface="Calibri"/>
                <a:cs typeface="Calibri"/>
              </a:rPr>
              <a:t>ρ</a:t>
            </a:r>
            <a:r>
              <a:rPr sz="2300" dirty="0" err="1" smtClean="0">
                <a:latin typeface="Calibri"/>
                <a:cs typeface="Calibri"/>
              </a:rPr>
              <a:t>γήσ</a:t>
            </a:r>
            <a:r>
              <a:rPr sz="2300" spc="-10" dirty="0" err="1" smtClean="0">
                <a:latin typeface="Calibri"/>
                <a:cs typeface="Calibri"/>
              </a:rPr>
              <a:t>ε</a:t>
            </a:r>
            <a:r>
              <a:rPr sz="2300" dirty="0" err="1" smtClean="0">
                <a:latin typeface="Calibri"/>
                <a:cs typeface="Calibri"/>
              </a:rPr>
              <a:t>ι</a:t>
            </a:r>
            <a:r>
              <a:rPr sz="2300" spc="-25" dirty="0" smtClean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ως μια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γ</a:t>
            </a:r>
            <a:r>
              <a:rPr sz="2300" spc="-35" dirty="0">
                <a:latin typeface="Calibri"/>
                <a:cs typeface="Calibri"/>
              </a:rPr>
              <a:t>έ</a:t>
            </a:r>
            <a:r>
              <a:rPr sz="2300" dirty="0">
                <a:latin typeface="Calibri"/>
                <a:cs typeface="Calibri"/>
              </a:rPr>
              <a:t>φυρα </a:t>
            </a:r>
            <a:r>
              <a:rPr sz="2300" spc="5" dirty="0">
                <a:latin typeface="Calibri"/>
                <a:cs typeface="Calibri"/>
              </a:rPr>
              <a:t>μ</a:t>
            </a:r>
            <a:r>
              <a:rPr sz="2300" spc="-10" dirty="0">
                <a:latin typeface="Calibri"/>
                <a:cs typeface="Calibri"/>
              </a:rPr>
              <a:t>ε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</a:t>
            </a:r>
            <a:r>
              <a:rPr sz="2300" spc="-30" dirty="0">
                <a:latin typeface="Calibri"/>
                <a:cs typeface="Calibri"/>
              </a:rPr>
              <a:t>ξ</a:t>
            </a:r>
            <a:r>
              <a:rPr sz="2300" dirty="0">
                <a:latin typeface="Calibri"/>
                <a:cs typeface="Calibri"/>
              </a:rPr>
              <a:t>ύ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spc="-10" dirty="0">
                <a:latin typeface="Calibri"/>
                <a:cs typeface="Calibri"/>
              </a:rPr>
              <a:t>ω</a:t>
            </a:r>
            <a:r>
              <a:rPr sz="2300" dirty="0">
                <a:latin typeface="Calibri"/>
                <a:cs typeface="Calibri"/>
              </a:rPr>
              <a:t>ν α</a:t>
            </a:r>
            <a:r>
              <a:rPr sz="2300" spc="5" dirty="0">
                <a:latin typeface="Calibri"/>
                <a:cs typeface="Calibri"/>
              </a:rPr>
              <a:t>ν</a:t>
            </a:r>
            <a:r>
              <a:rPr sz="2300" dirty="0">
                <a:latin typeface="Calibri"/>
                <a:cs typeface="Calibri"/>
              </a:rPr>
              <a:t>τι</a:t>
            </a:r>
            <a:r>
              <a:rPr sz="2300" spc="-45" dirty="0">
                <a:latin typeface="Calibri"/>
                <a:cs typeface="Calibri"/>
              </a:rPr>
              <a:t>κ</a:t>
            </a:r>
            <a:r>
              <a:rPr sz="2300" spc="-10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ιμ</a:t>
            </a:r>
            <a:r>
              <a:rPr sz="2300" spc="-10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νι</a:t>
            </a:r>
            <a:r>
              <a:rPr sz="2300" spc="-55" dirty="0">
                <a:latin typeface="Calibri"/>
                <a:cs typeface="Calibri"/>
              </a:rPr>
              <a:t>κ</a:t>
            </a:r>
            <a:r>
              <a:rPr sz="2300" spc="-10" dirty="0">
                <a:latin typeface="Calibri"/>
                <a:cs typeface="Calibri"/>
              </a:rPr>
              <a:t>ώ</a:t>
            </a:r>
            <a:r>
              <a:rPr sz="2300" dirty="0">
                <a:latin typeface="Calibri"/>
                <a:cs typeface="Calibri"/>
              </a:rPr>
              <a:t>ν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80" dirty="0" err="1">
                <a:latin typeface="Calibri"/>
                <a:cs typeface="Calibri"/>
              </a:rPr>
              <a:t>κ</a:t>
            </a:r>
            <a:r>
              <a:rPr sz="2300" dirty="0" err="1">
                <a:latin typeface="Calibri"/>
                <a:cs typeface="Calibri"/>
              </a:rPr>
              <a:t>αι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20" dirty="0" err="1" smtClean="0">
                <a:latin typeface="Calibri"/>
                <a:cs typeface="Calibri"/>
              </a:rPr>
              <a:t>τ</a:t>
            </a:r>
            <a:r>
              <a:rPr sz="2300" spc="-10" dirty="0" err="1" smtClean="0">
                <a:latin typeface="Calibri"/>
                <a:cs typeface="Calibri"/>
              </a:rPr>
              <a:t>ω</a:t>
            </a:r>
            <a:r>
              <a:rPr sz="2300" dirty="0" err="1" smtClean="0">
                <a:latin typeface="Calibri"/>
                <a:cs typeface="Calibri"/>
              </a:rPr>
              <a:t>ν</a:t>
            </a:r>
            <a:r>
              <a:rPr lang="el-GR" sz="2300" dirty="0" smtClean="0">
                <a:latin typeface="Calibri"/>
                <a:cs typeface="Calibri"/>
              </a:rPr>
              <a:t> </a:t>
            </a:r>
            <a:r>
              <a:rPr sz="2300" dirty="0" err="1" smtClean="0">
                <a:latin typeface="Calibri"/>
                <a:cs typeface="Calibri"/>
              </a:rPr>
              <a:t>υπο</a:t>
            </a:r>
            <a:r>
              <a:rPr sz="2300" spc="-50" dirty="0" err="1" smtClean="0">
                <a:latin typeface="Calibri"/>
                <a:cs typeface="Calibri"/>
              </a:rPr>
              <a:t>κ</a:t>
            </a:r>
            <a:r>
              <a:rPr sz="2300" dirty="0" err="1" smtClean="0">
                <a:latin typeface="Calibri"/>
                <a:cs typeface="Calibri"/>
              </a:rPr>
              <a:t>ειμενι</a:t>
            </a:r>
            <a:r>
              <a:rPr sz="2300" spc="-55" dirty="0" err="1" smtClean="0">
                <a:latin typeface="Calibri"/>
                <a:cs typeface="Calibri"/>
              </a:rPr>
              <a:t>κ</a:t>
            </a:r>
            <a:r>
              <a:rPr sz="2300" spc="-10" dirty="0" err="1" smtClean="0">
                <a:latin typeface="Calibri"/>
                <a:cs typeface="Calibri"/>
              </a:rPr>
              <a:t>ώ</a:t>
            </a:r>
            <a:r>
              <a:rPr sz="2300" dirty="0" err="1" smtClean="0">
                <a:latin typeface="Calibri"/>
                <a:cs typeface="Calibri"/>
              </a:rPr>
              <a:t>ν</a:t>
            </a:r>
            <a:r>
              <a:rPr sz="2300" spc="-10" dirty="0" smtClean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π</a:t>
            </a:r>
            <a:r>
              <a:rPr sz="2300" dirty="0">
                <a:latin typeface="Calibri"/>
                <a:cs typeface="Calibri"/>
              </a:rPr>
              <a:t>αρ</a:t>
            </a:r>
            <a:r>
              <a:rPr sz="2300" spc="-20" dirty="0">
                <a:latin typeface="Calibri"/>
                <a:cs typeface="Calibri"/>
              </a:rPr>
              <a:t>α</a:t>
            </a:r>
            <a:r>
              <a:rPr sz="2300" dirty="0">
                <a:latin typeface="Calibri"/>
                <a:cs typeface="Calibri"/>
              </a:rPr>
              <a:t>δοσια</a:t>
            </a:r>
            <a:r>
              <a:rPr sz="2300" spc="-55" dirty="0">
                <a:latin typeface="Calibri"/>
                <a:cs typeface="Calibri"/>
              </a:rPr>
              <a:t>κ</a:t>
            </a:r>
            <a:r>
              <a:rPr sz="2300" spc="-10" dirty="0">
                <a:latin typeface="Calibri"/>
                <a:cs typeface="Calibri"/>
              </a:rPr>
              <a:t>ώ</a:t>
            </a:r>
            <a:r>
              <a:rPr sz="2300" dirty="0">
                <a:latin typeface="Calibri"/>
                <a:cs typeface="Calibri"/>
              </a:rPr>
              <a:t>ν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μ</a:t>
            </a:r>
            <a:r>
              <a:rPr sz="2300" dirty="0">
                <a:latin typeface="Calibri"/>
                <a:cs typeface="Calibri"/>
              </a:rPr>
              <a:t>ορφών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α</a:t>
            </a:r>
            <a:r>
              <a:rPr sz="2300" spc="-30" dirty="0">
                <a:latin typeface="Calibri"/>
                <a:cs typeface="Calibri"/>
              </a:rPr>
              <a:t>ξ</a:t>
            </a:r>
            <a:r>
              <a:rPr sz="2300" dirty="0">
                <a:latin typeface="Calibri"/>
                <a:cs typeface="Calibri"/>
              </a:rPr>
              <a:t>ι</a:t>
            </a:r>
            <a:r>
              <a:rPr sz="2300" spc="-10" dirty="0">
                <a:latin typeface="Calibri"/>
                <a:cs typeface="Calibri"/>
              </a:rPr>
              <a:t>ο</a:t>
            </a:r>
            <a:r>
              <a:rPr sz="2300" spc="-25" dirty="0">
                <a:latin typeface="Calibri"/>
                <a:cs typeface="Calibri"/>
              </a:rPr>
              <a:t>λ</a:t>
            </a:r>
            <a:r>
              <a:rPr sz="2300" dirty="0">
                <a:latin typeface="Calibri"/>
                <a:cs typeface="Calibri"/>
              </a:rPr>
              <a:t>όγησης,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δ</a:t>
            </a:r>
            <a:r>
              <a:rPr sz="2300" spc="-35" dirty="0">
                <a:latin typeface="Calibri"/>
                <a:cs typeface="Calibri"/>
              </a:rPr>
              <a:t>ί</a:t>
            </a:r>
            <a:r>
              <a:rPr sz="2300" dirty="0">
                <a:latin typeface="Calibri"/>
                <a:cs typeface="Calibri"/>
              </a:rPr>
              <a:t>νον</a:t>
            </a:r>
            <a:r>
              <a:rPr sz="2300" spc="-15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ας τη δυνα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ότ</a:t>
            </a:r>
            <a:r>
              <a:rPr sz="2300" spc="-45" dirty="0">
                <a:latin typeface="Calibri"/>
                <a:cs typeface="Calibri"/>
              </a:rPr>
              <a:t>η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όσο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της α</a:t>
            </a:r>
            <a:r>
              <a:rPr sz="2300" spc="10" dirty="0">
                <a:latin typeface="Calibri"/>
                <a:cs typeface="Calibri"/>
              </a:rPr>
              <a:t>ν</a:t>
            </a:r>
            <a:r>
              <a:rPr sz="2300" dirty="0">
                <a:latin typeface="Calibri"/>
                <a:cs typeface="Calibri"/>
              </a:rPr>
              <a:t>τι</a:t>
            </a:r>
            <a:r>
              <a:rPr sz="2300" spc="-40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ειμενικ</a:t>
            </a:r>
            <a:r>
              <a:rPr sz="2300" spc="-10" dirty="0">
                <a:latin typeface="Calibri"/>
                <a:cs typeface="Calibri"/>
              </a:rPr>
              <a:t>ή</a:t>
            </a:r>
            <a:r>
              <a:rPr sz="2300" dirty="0">
                <a:latin typeface="Calibri"/>
                <a:cs typeface="Calibri"/>
              </a:rPr>
              <a:t>ς α</a:t>
            </a:r>
            <a:r>
              <a:rPr sz="2300" spc="-30" dirty="0">
                <a:latin typeface="Calibri"/>
                <a:cs typeface="Calibri"/>
              </a:rPr>
              <a:t>ξ</a:t>
            </a:r>
            <a:r>
              <a:rPr sz="2300" dirty="0">
                <a:latin typeface="Calibri"/>
                <a:cs typeface="Calibri"/>
              </a:rPr>
              <a:t>ι</a:t>
            </a:r>
            <a:r>
              <a:rPr sz="2300" spc="-10" dirty="0">
                <a:latin typeface="Calibri"/>
                <a:cs typeface="Calibri"/>
              </a:rPr>
              <a:t>ο</a:t>
            </a:r>
            <a:r>
              <a:rPr sz="2300" spc="-25" dirty="0">
                <a:latin typeface="Calibri"/>
                <a:cs typeface="Calibri"/>
              </a:rPr>
              <a:t>λ</a:t>
            </a:r>
            <a:r>
              <a:rPr sz="2300" dirty="0">
                <a:latin typeface="Calibri"/>
                <a:cs typeface="Calibri"/>
              </a:rPr>
              <a:t>όγησης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ου μαθ</a:t>
            </a:r>
            <a:r>
              <a:rPr sz="2300" spc="-40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τή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όσο </a:t>
            </a:r>
            <a:r>
              <a:rPr sz="2300" spc="-80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αι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τη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δ</a:t>
            </a:r>
            <a:r>
              <a:rPr sz="2300" dirty="0">
                <a:latin typeface="Calibri"/>
                <a:cs typeface="Calibri"/>
              </a:rPr>
              <a:t>υνα</a:t>
            </a:r>
            <a:r>
              <a:rPr sz="2300" spc="-25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ό</a:t>
            </a:r>
            <a:r>
              <a:rPr sz="2300" spc="-10" dirty="0">
                <a:latin typeface="Calibri"/>
                <a:cs typeface="Calibri"/>
              </a:rPr>
              <a:t>τ</a:t>
            </a:r>
            <a:r>
              <a:rPr sz="2300" spc="-40" dirty="0">
                <a:latin typeface="Calibri"/>
                <a:cs typeface="Calibri"/>
              </a:rPr>
              <a:t>η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ανα</a:t>
            </a:r>
            <a:r>
              <a:rPr sz="2300" spc="-30" dirty="0">
                <a:latin typeface="Calibri"/>
                <a:cs typeface="Calibri"/>
              </a:rPr>
              <a:t>π</a:t>
            </a:r>
            <a:r>
              <a:rPr sz="2300" dirty="0">
                <a:latin typeface="Calibri"/>
                <a:cs typeface="Calibri"/>
              </a:rPr>
              <a:t>αρ</a:t>
            </a:r>
            <a:r>
              <a:rPr sz="2300" spc="-25" dirty="0">
                <a:latin typeface="Calibri"/>
                <a:cs typeface="Calibri"/>
              </a:rPr>
              <a:t>ά</a:t>
            </a:r>
            <a:r>
              <a:rPr sz="2300" spc="15" dirty="0">
                <a:latin typeface="Calibri"/>
                <a:cs typeface="Calibri"/>
              </a:rPr>
              <a:t>σ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spc="-25" dirty="0">
                <a:latin typeface="Calibri"/>
                <a:cs typeface="Calibri"/>
              </a:rPr>
              <a:t>α</a:t>
            </a:r>
            <a:r>
              <a:rPr sz="2300" dirty="0">
                <a:latin typeface="Calibri"/>
                <a:cs typeface="Calibri"/>
              </a:rPr>
              <a:t>σης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</a:t>
            </a:r>
            <a:r>
              <a:rPr sz="2300" spc="-10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ς </a:t>
            </a:r>
            <a:r>
              <a:rPr sz="2300" spc="20" dirty="0">
                <a:latin typeface="Calibri"/>
                <a:cs typeface="Calibri"/>
              </a:rPr>
              <a:t>γ</a:t>
            </a:r>
            <a:r>
              <a:rPr sz="2300" spc="-20" dirty="0">
                <a:latin typeface="Calibri"/>
                <a:cs typeface="Calibri"/>
              </a:rPr>
              <a:t>ν</a:t>
            </a:r>
            <a:r>
              <a:rPr sz="2300" dirty="0">
                <a:latin typeface="Calibri"/>
                <a:cs typeface="Calibri"/>
              </a:rPr>
              <a:t>ω</a:t>
            </a:r>
            <a:r>
              <a:rPr sz="2300" spc="20" dirty="0">
                <a:latin typeface="Calibri"/>
                <a:cs typeface="Calibri"/>
              </a:rPr>
              <a:t>σ</a:t>
            </a:r>
            <a:r>
              <a:rPr sz="2300" dirty="0">
                <a:latin typeface="Calibri"/>
                <a:cs typeface="Calibri"/>
              </a:rPr>
              <a:t>τικ</a:t>
            </a:r>
            <a:r>
              <a:rPr sz="2300" spc="-10" dirty="0">
                <a:latin typeface="Calibri"/>
                <a:cs typeface="Calibri"/>
              </a:rPr>
              <a:t>ή</a:t>
            </a:r>
            <a:r>
              <a:rPr sz="2300" dirty="0">
                <a:latin typeface="Calibri"/>
                <a:cs typeface="Calibri"/>
              </a:rPr>
              <a:t>ς δομής</a:t>
            </a:r>
            <a:r>
              <a:rPr sz="2300" spc="-20" dirty="0">
                <a:latin typeface="Calibri"/>
                <a:cs typeface="Calibri"/>
              </a:rPr>
              <a:t> τ</a:t>
            </a:r>
            <a:r>
              <a:rPr sz="2300" dirty="0">
                <a:latin typeface="Calibri"/>
                <a:cs typeface="Calibri"/>
              </a:rPr>
              <a:t>ου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167"/>
            <a:ext cx="9144000" cy="64636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7544" y="548680"/>
            <a:ext cx="79844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5075B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 ΕΧ στην Εκπαιδευτική Διαδικασία (ΙΙΙ)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590" y="1527302"/>
            <a:ext cx="8291830" cy="394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400" dirty="0">
                <a:latin typeface="Calibri"/>
                <a:cs typeface="Calibri"/>
              </a:rPr>
              <a:t>μια </a:t>
            </a:r>
            <a:r>
              <a:rPr sz="2400" b="1" spc="-20" dirty="0">
                <a:latin typeface="Calibri"/>
                <a:cs typeface="Calibri"/>
              </a:rPr>
              <a:t>μ</a:t>
            </a: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10" dirty="0">
                <a:latin typeface="Calibri"/>
                <a:cs typeface="Calibri"/>
              </a:rPr>
              <a:t>θ</a:t>
            </a:r>
            <a:r>
              <a:rPr sz="2400" b="1" dirty="0">
                <a:latin typeface="Calibri"/>
                <a:cs typeface="Calibri"/>
              </a:rPr>
              <a:t>η</a:t>
            </a:r>
            <a:r>
              <a:rPr sz="2400" b="1" spc="-10" dirty="0">
                <a:latin typeface="Calibri"/>
                <a:cs typeface="Calibri"/>
              </a:rPr>
              <a:t>σ</a:t>
            </a:r>
            <a:r>
              <a:rPr sz="2400" b="1" dirty="0">
                <a:latin typeface="Calibri"/>
                <a:cs typeface="Calibri"/>
              </a:rPr>
              <a:t>ιακή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15" dirty="0">
                <a:latin typeface="Calibri"/>
                <a:cs typeface="Calibri"/>
              </a:rPr>
              <a:t>σ</a:t>
            </a:r>
            <a:r>
              <a:rPr sz="2400" b="1" spc="-20" dirty="0">
                <a:latin typeface="Calibri"/>
                <a:cs typeface="Calibri"/>
              </a:rPr>
              <a:t>τ</a:t>
            </a:r>
            <a:r>
              <a:rPr sz="2400" b="1" dirty="0">
                <a:latin typeface="Calibri"/>
                <a:cs typeface="Calibri"/>
              </a:rPr>
              <a:t>ρατ</a:t>
            </a:r>
            <a:r>
              <a:rPr sz="2400" b="1" spc="-50" dirty="0">
                <a:latin typeface="Calibri"/>
                <a:cs typeface="Calibri"/>
              </a:rPr>
              <a:t>η</a:t>
            </a:r>
            <a:r>
              <a:rPr sz="2400" b="1" dirty="0">
                <a:latin typeface="Calibri"/>
                <a:cs typeface="Calibri"/>
              </a:rPr>
              <a:t>γική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β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 μ</a:t>
            </a:r>
            <a:r>
              <a:rPr sz="2400" spc="-1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θ</a:t>
            </a:r>
            <a:r>
              <a:rPr sz="2400" spc="-5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τή</a:t>
            </a:r>
          </a:p>
          <a:p>
            <a:pPr>
              <a:lnSpc>
                <a:spcPts val="550"/>
              </a:lnSpc>
              <a:spcBef>
                <a:spcPts val="13"/>
              </a:spcBef>
              <a:buClr>
                <a:srgbClr val="717BA2"/>
              </a:buClr>
              <a:buFont typeface="Wingdings 2"/>
              <a:buChar char="·"/>
            </a:pPr>
            <a:endParaRPr sz="550" dirty="0"/>
          </a:p>
          <a:p>
            <a:pPr>
              <a:lnSpc>
                <a:spcPts val="1000"/>
              </a:lnSpc>
              <a:buClr>
                <a:srgbClr val="717BA2"/>
              </a:buClr>
              <a:buFont typeface="Wingdings 2"/>
              <a:buChar char="·"/>
            </a:pPr>
            <a:endParaRPr sz="1000" dirty="0"/>
          </a:p>
          <a:p>
            <a:pPr>
              <a:lnSpc>
                <a:spcPts val="1000"/>
              </a:lnSpc>
              <a:buClr>
                <a:srgbClr val="717BA2"/>
              </a:buClr>
              <a:buFont typeface="Wingdings 2"/>
              <a:buChar char="·"/>
            </a:pPr>
            <a:endParaRPr sz="1000" dirty="0"/>
          </a:p>
          <a:p>
            <a:pPr marL="561340" marR="10160" lvl="1" indent="-274320">
              <a:lnSpc>
                <a:spcPct val="110000"/>
              </a:lnSpc>
              <a:buClr>
                <a:srgbClr val="9FB8CD"/>
              </a:buClr>
              <a:buSzPct val="76086"/>
              <a:buFont typeface="Wingdings"/>
              <a:buChar char=""/>
              <a:tabLst>
                <a:tab pos="561340" algn="l"/>
              </a:tabLst>
            </a:pPr>
            <a:r>
              <a:rPr sz="2300" dirty="0">
                <a:latin typeface="Calibri"/>
                <a:cs typeface="Calibri"/>
              </a:rPr>
              <a:t>να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α</a:t>
            </a:r>
            <a:r>
              <a:rPr sz="2300" spc="5" dirty="0">
                <a:latin typeface="Calibri"/>
                <a:cs typeface="Calibri"/>
              </a:rPr>
              <a:t>ν</a:t>
            </a:r>
            <a:r>
              <a:rPr sz="2300" dirty="0">
                <a:latin typeface="Calibri"/>
                <a:cs typeface="Calibri"/>
              </a:rPr>
              <a:t>τ</a:t>
            </a:r>
            <a:r>
              <a:rPr sz="2300" spc="5" dirty="0">
                <a:latin typeface="Calibri"/>
                <a:cs typeface="Calibri"/>
              </a:rPr>
              <a:t>ι</a:t>
            </a:r>
            <a:r>
              <a:rPr sz="2300" dirty="0">
                <a:latin typeface="Calibri"/>
                <a:cs typeface="Calibri"/>
              </a:rPr>
              <a:t>ληφθ</a:t>
            </a:r>
            <a:r>
              <a:rPr sz="2300" spc="-15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ί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τη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δ</a:t>
            </a:r>
            <a:r>
              <a:rPr sz="2300" dirty="0">
                <a:latin typeface="Calibri"/>
                <a:cs typeface="Calibri"/>
              </a:rPr>
              <a:t>ομή</a:t>
            </a:r>
            <a:r>
              <a:rPr sz="2300" spc="-20" dirty="0">
                <a:latin typeface="Calibri"/>
                <a:cs typeface="Calibri"/>
              </a:rPr>
              <a:t> τ</a:t>
            </a:r>
            <a:r>
              <a:rPr sz="2300" spc="-10" dirty="0">
                <a:latin typeface="Calibri"/>
                <a:cs typeface="Calibri"/>
              </a:rPr>
              <a:t>ω</a:t>
            </a:r>
            <a:r>
              <a:rPr sz="2300" dirty="0">
                <a:latin typeface="Calibri"/>
                <a:cs typeface="Calibri"/>
              </a:rPr>
              <a:t>ν </a:t>
            </a:r>
            <a:r>
              <a:rPr sz="2300" spc="15" dirty="0">
                <a:latin typeface="Calibri"/>
                <a:cs typeface="Calibri"/>
              </a:rPr>
              <a:t>γ</a:t>
            </a:r>
            <a:r>
              <a:rPr sz="2300" spc="-20" dirty="0">
                <a:latin typeface="Calibri"/>
                <a:cs typeface="Calibri"/>
              </a:rPr>
              <a:t>ν</a:t>
            </a:r>
            <a:r>
              <a:rPr sz="2300" dirty="0">
                <a:latin typeface="Calibri"/>
                <a:cs typeface="Calibri"/>
              </a:rPr>
              <a:t>ώσ</a:t>
            </a:r>
            <a:r>
              <a:rPr sz="2300" spc="-10" dirty="0">
                <a:latin typeface="Calibri"/>
                <a:cs typeface="Calibri"/>
              </a:rPr>
              <a:t>εώ</a:t>
            </a:r>
            <a:r>
              <a:rPr sz="2300" dirty="0">
                <a:latin typeface="Calibri"/>
                <a:cs typeface="Calibri"/>
              </a:rPr>
              <a:t>ν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ου, να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π</a:t>
            </a:r>
            <a:r>
              <a:rPr sz="2300" dirty="0">
                <a:latin typeface="Calibri"/>
                <a:cs typeface="Calibri"/>
              </a:rPr>
              <a:t>αρατηρή</a:t>
            </a:r>
            <a:r>
              <a:rPr sz="2300" spc="-10" dirty="0">
                <a:latin typeface="Calibri"/>
                <a:cs typeface="Calibri"/>
              </a:rPr>
              <a:t>σε</a:t>
            </a:r>
            <a:r>
              <a:rPr sz="2300" dirty="0">
                <a:latin typeface="Calibri"/>
                <a:cs typeface="Calibri"/>
              </a:rPr>
              <a:t>ι τις α</a:t>
            </a:r>
            <a:r>
              <a:rPr sz="2300" spc="10" dirty="0">
                <a:latin typeface="Calibri"/>
                <a:cs typeface="Calibri"/>
              </a:rPr>
              <a:t>λ</a:t>
            </a:r>
            <a:r>
              <a:rPr sz="2300" spc="-35" dirty="0">
                <a:latin typeface="Calibri"/>
                <a:cs typeface="Calibri"/>
              </a:rPr>
              <a:t>λ</a:t>
            </a:r>
            <a:r>
              <a:rPr sz="2300" spc="-10" dirty="0">
                <a:latin typeface="Calibri"/>
                <a:cs typeface="Calibri"/>
              </a:rPr>
              <a:t>αγ</a:t>
            </a:r>
            <a:r>
              <a:rPr sz="2300" dirty="0">
                <a:latin typeface="Calibri"/>
                <a:cs typeface="Calibri"/>
              </a:rPr>
              <a:t>ές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που υπό</a:t>
            </a:r>
            <a:r>
              <a:rPr sz="2300" spc="-45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ε</a:t>
            </a:r>
            <a:r>
              <a:rPr sz="2300" spc="-40" dirty="0">
                <a:latin typeface="Calibri"/>
                <a:cs typeface="Calibri"/>
              </a:rPr>
              <a:t>ι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αι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η </a:t>
            </a:r>
            <a:r>
              <a:rPr sz="2300" spc="5" dirty="0">
                <a:latin typeface="Calibri"/>
                <a:cs typeface="Calibri"/>
              </a:rPr>
              <a:t>γ</a:t>
            </a:r>
            <a:r>
              <a:rPr sz="2300" spc="-15" dirty="0">
                <a:latin typeface="Calibri"/>
                <a:cs typeface="Calibri"/>
              </a:rPr>
              <a:t>ν</a:t>
            </a:r>
            <a:r>
              <a:rPr sz="2300" dirty="0">
                <a:latin typeface="Calibri"/>
                <a:cs typeface="Calibri"/>
              </a:rPr>
              <a:t>ω</a:t>
            </a:r>
            <a:r>
              <a:rPr sz="2300" spc="25" dirty="0">
                <a:latin typeface="Calibri"/>
                <a:cs typeface="Calibri"/>
              </a:rPr>
              <a:t>σ</a:t>
            </a:r>
            <a:r>
              <a:rPr sz="2300" dirty="0">
                <a:latin typeface="Calibri"/>
                <a:cs typeface="Calibri"/>
              </a:rPr>
              <a:t>τική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δομή</a:t>
            </a:r>
            <a:r>
              <a:rPr sz="2300" spc="-20" dirty="0">
                <a:latin typeface="Calibri"/>
                <a:cs typeface="Calibri"/>
              </a:rPr>
              <a:t> τ</a:t>
            </a:r>
            <a:r>
              <a:rPr sz="2300" dirty="0">
                <a:latin typeface="Calibri"/>
                <a:cs typeface="Calibri"/>
              </a:rPr>
              <a:t>ου </a:t>
            </a:r>
            <a:r>
              <a:rPr sz="2300" spc="5" dirty="0">
                <a:latin typeface="Calibri"/>
                <a:cs typeface="Calibri"/>
              </a:rPr>
              <a:t>μ</a:t>
            </a:r>
            <a:r>
              <a:rPr sz="2300" spc="-45" dirty="0">
                <a:latin typeface="Calibri"/>
                <a:cs typeface="Calibri"/>
              </a:rPr>
              <a:t>έ</a:t>
            </a:r>
            <a:r>
              <a:rPr sz="2300" dirty="0">
                <a:latin typeface="Calibri"/>
                <a:cs typeface="Calibri"/>
              </a:rPr>
              <a:t>σα </a:t>
            </a:r>
            <a:r>
              <a:rPr sz="2300" spc="15" dirty="0">
                <a:latin typeface="Calibri"/>
                <a:cs typeface="Calibri"/>
              </a:rPr>
              <a:t>σ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χρόνο </a:t>
            </a:r>
            <a:r>
              <a:rPr sz="2300" spc="-70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αι να αντ</a:t>
            </a:r>
            <a:r>
              <a:rPr sz="2300" spc="15" dirty="0">
                <a:latin typeface="Calibri"/>
                <a:cs typeface="Calibri"/>
              </a:rPr>
              <a:t>ι</a:t>
            </a:r>
            <a:r>
              <a:rPr sz="2300" dirty="0">
                <a:latin typeface="Calibri"/>
                <a:cs typeface="Calibri"/>
              </a:rPr>
              <a:t>ληφθ</a:t>
            </a:r>
            <a:r>
              <a:rPr sz="2300" spc="-10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ί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τις δ</a:t>
            </a:r>
            <a:r>
              <a:rPr sz="2300" spc="5" dirty="0">
                <a:latin typeface="Calibri"/>
                <a:cs typeface="Calibri"/>
              </a:rPr>
              <a:t>ι</a:t>
            </a:r>
            <a:r>
              <a:rPr sz="2300" spc="-25" dirty="0">
                <a:latin typeface="Calibri"/>
                <a:cs typeface="Calibri"/>
              </a:rPr>
              <a:t>α</a:t>
            </a:r>
            <a:r>
              <a:rPr sz="2300" dirty="0">
                <a:latin typeface="Calibri"/>
                <a:cs typeface="Calibri"/>
              </a:rPr>
              <a:t>δ</a:t>
            </a:r>
            <a:r>
              <a:rPr sz="2300" spc="-10" dirty="0">
                <a:latin typeface="Calibri"/>
                <a:cs typeface="Calibri"/>
              </a:rPr>
              <a:t>ι</a:t>
            </a:r>
            <a:r>
              <a:rPr sz="2300" spc="-80" dirty="0">
                <a:latin typeface="Calibri"/>
                <a:cs typeface="Calibri"/>
              </a:rPr>
              <a:t>κ</a:t>
            </a:r>
            <a:r>
              <a:rPr sz="2300" spc="-25" dirty="0">
                <a:latin typeface="Calibri"/>
                <a:cs typeface="Calibri"/>
              </a:rPr>
              <a:t>α</a:t>
            </a:r>
            <a:r>
              <a:rPr sz="2300" dirty="0">
                <a:latin typeface="Calibri"/>
                <a:cs typeface="Calibri"/>
              </a:rPr>
              <a:t>σ</a:t>
            </a:r>
            <a:r>
              <a:rPr sz="2300" spc="-10" dirty="0">
                <a:latin typeface="Calibri"/>
                <a:cs typeface="Calibri"/>
              </a:rPr>
              <a:t>ί</a:t>
            </a:r>
            <a:r>
              <a:rPr sz="2300" dirty="0">
                <a:latin typeface="Calibri"/>
                <a:cs typeface="Calibri"/>
              </a:rPr>
              <a:t>ες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δόμησης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της </a:t>
            </a:r>
            <a:r>
              <a:rPr sz="2300" spc="15" dirty="0">
                <a:latin typeface="Calibri"/>
                <a:cs typeface="Calibri"/>
              </a:rPr>
              <a:t>γ</a:t>
            </a:r>
            <a:r>
              <a:rPr sz="2300" spc="-15" dirty="0">
                <a:latin typeface="Calibri"/>
                <a:cs typeface="Calibri"/>
              </a:rPr>
              <a:t>ν</a:t>
            </a:r>
            <a:r>
              <a:rPr sz="2300" dirty="0">
                <a:latin typeface="Calibri"/>
                <a:cs typeface="Calibri"/>
              </a:rPr>
              <a:t>ώσης 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ου</a:t>
            </a:r>
          </a:p>
          <a:p>
            <a:pPr lvl="1">
              <a:lnSpc>
                <a:spcPts val="1100"/>
              </a:lnSpc>
              <a:spcBef>
                <a:spcPts val="5"/>
              </a:spcBef>
              <a:buClr>
                <a:srgbClr val="9FB8CD"/>
              </a:buClr>
              <a:buFont typeface="Wingdings"/>
              <a:buChar char=""/>
            </a:pPr>
            <a:endParaRPr sz="1100" dirty="0"/>
          </a:p>
          <a:p>
            <a:pPr marL="561340" marR="6350" lvl="1" indent="-274320">
              <a:lnSpc>
                <a:spcPct val="110000"/>
              </a:lnSpc>
              <a:buClr>
                <a:srgbClr val="9FB8CD"/>
              </a:buClr>
              <a:buSzPct val="76086"/>
              <a:buFont typeface="Wingdings"/>
              <a:buChar char=""/>
              <a:tabLst>
                <a:tab pos="561340" algn="l"/>
              </a:tabLst>
            </a:pPr>
            <a:r>
              <a:rPr sz="2300" dirty="0">
                <a:latin typeface="Calibri"/>
                <a:cs typeface="Calibri"/>
              </a:rPr>
              <a:t>να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π</a:t>
            </a:r>
            <a:r>
              <a:rPr sz="2300" dirty="0">
                <a:latin typeface="Calibri"/>
                <a:cs typeface="Calibri"/>
              </a:rPr>
              <a:t>αρα</a:t>
            </a:r>
            <a:r>
              <a:rPr sz="2300" spc="-75" dirty="0">
                <a:latin typeface="Calibri"/>
                <a:cs typeface="Calibri"/>
              </a:rPr>
              <a:t>κ</a:t>
            </a:r>
            <a:r>
              <a:rPr sz="2300" spc="-20" dirty="0">
                <a:latin typeface="Calibri"/>
                <a:cs typeface="Calibri"/>
              </a:rPr>
              <a:t>ο</a:t>
            </a:r>
            <a:r>
              <a:rPr sz="2300" spc="-25" dirty="0">
                <a:latin typeface="Calibri"/>
                <a:cs typeface="Calibri"/>
              </a:rPr>
              <a:t>λ</a:t>
            </a:r>
            <a:r>
              <a:rPr sz="2300" dirty="0">
                <a:latin typeface="Calibri"/>
                <a:cs typeface="Calibri"/>
              </a:rPr>
              <a:t>ου</a:t>
            </a:r>
            <a:r>
              <a:rPr sz="2300" spc="-10" dirty="0">
                <a:latin typeface="Calibri"/>
                <a:cs typeface="Calibri"/>
              </a:rPr>
              <a:t>θε</a:t>
            </a:r>
            <a:r>
              <a:rPr sz="2300" dirty="0">
                <a:latin typeface="Calibri"/>
                <a:cs typeface="Calibri"/>
              </a:rPr>
              <a:t>ί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</a:t>
            </a:r>
            <a:r>
              <a:rPr sz="2300" spc="-60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ν πορ</a:t>
            </a:r>
            <a:r>
              <a:rPr sz="2300" spc="-10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ία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</a:t>
            </a:r>
            <a:r>
              <a:rPr sz="2300" spc="-10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ς μάθ</a:t>
            </a:r>
            <a:r>
              <a:rPr sz="2300" spc="-10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σής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ου, να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</a:t>
            </a:r>
            <a:r>
              <a:rPr sz="2300" spc="-60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ν α</a:t>
            </a:r>
            <a:r>
              <a:rPr sz="2300" spc="-25" dirty="0">
                <a:latin typeface="Calibri"/>
                <a:cs typeface="Calibri"/>
              </a:rPr>
              <a:t>ξ</a:t>
            </a:r>
            <a:r>
              <a:rPr sz="2300" dirty="0">
                <a:latin typeface="Calibri"/>
                <a:cs typeface="Calibri"/>
              </a:rPr>
              <a:t>ι</a:t>
            </a:r>
            <a:r>
              <a:rPr sz="2300" spc="-15" dirty="0">
                <a:latin typeface="Calibri"/>
                <a:cs typeface="Calibri"/>
              </a:rPr>
              <a:t>ο</a:t>
            </a:r>
            <a:r>
              <a:rPr sz="2300" spc="-25" dirty="0">
                <a:latin typeface="Calibri"/>
                <a:cs typeface="Calibri"/>
              </a:rPr>
              <a:t>λ</a:t>
            </a:r>
            <a:r>
              <a:rPr sz="2300" dirty="0">
                <a:latin typeface="Calibri"/>
                <a:cs typeface="Calibri"/>
              </a:rPr>
              <a:t>ο</a:t>
            </a:r>
            <a:r>
              <a:rPr sz="2300" spc="-15" dirty="0">
                <a:latin typeface="Calibri"/>
                <a:cs typeface="Calibri"/>
              </a:rPr>
              <a:t>γ</a:t>
            </a:r>
            <a:r>
              <a:rPr sz="2300" spc="-10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ί, να </a:t>
            </a:r>
            <a:r>
              <a:rPr sz="2300" spc="-15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λέ</a:t>
            </a:r>
            <a:r>
              <a:rPr sz="2300" spc="5" dirty="0">
                <a:latin typeface="Calibri"/>
                <a:cs typeface="Calibri"/>
              </a:rPr>
              <a:t>γ</a:t>
            </a:r>
            <a:r>
              <a:rPr sz="2300" spc="-25" dirty="0">
                <a:latin typeface="Calibri"/>
                <a:cs typeface="Calibri"/>
              </a:rPr>
              <a:t>χ</a:t>
            </a:r>
            <a:r>
              <a:rPr sz="2300" dirty="0">
                <a:latin typeface="Calibri"/>
                <a:cs typeface="Calibri"/>
              </a:rPr>
              <a:t>ει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80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αι να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διορθών</a:t>
            </a:r>
            <a:r>
              <a:rPr sz="2300" spc="-15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ι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 </a:t>
            </a:r>
            <a:r>
              <a:rPr sz="2300" spc="-40" dirty="0">
                <a:latin typeface="Calibri"/>
                <a:cs typeface="Calibri"/>
              </a:rPr>
              <a:t>λ</a:t>
            </a:r>
            <a:r>
              <a:rPr sz="2300" dirty="0">
                <a:latin typeface="Calibri"/>
                <a:cs typeface="Calibri"/>
              </a:rPr>
              <a:t>άθη </a:t>
            </a:r>
            <a:r>
              <a:rPr sz="2300" spc="-25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ου,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ό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αν </a:t>
            </a:r>
            <a:r>
              <a:rPr sz="2300" spc="5" dirty="0">
                <a:latin typeface="Calibri"/>
                <a:cs typeface="Calibri"/>
              </a:rPr>
              <a:t>χ</a:t>
            </a:r>
            <a:r>
              <a:rPr sz="2300" dirty="0">
                <a:latin typeface="Calibri"/>
                <a:cs typeface="Calibri"/>
              </a:rPr>
              <a:t>ρειά</a:t>
            </a:r>
            <a:r>
              <a:rPr sz="2300" spc="-20" dirty="0">
                <a:latin typeface="Calibri"/>
                <a:cs typeface="Calibri"/>
              </a:rPr>
              <a:t>ζ</a:t>
            </a:r>
            <a:r>
              <a:rPr sz="2300" dirty="0">
                <a:latin typeface="Calibri"/>
                <a:cs typeface="Calibri"/>
              </a:rPr>
              <a:t>ε</a:t>
            </a:r>
            <a:r>
              <a:rPr sz="2300" spc="-25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αι,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80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αι με τη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βοήθ</a:t>
            </a:r>
            <a:r>
              <a:rPr sz="2300" spc="-15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ια </a:t>
            </a:r>
            <a:r>
              <a:rPr sz="2300" spc="-15" dirty="0" err="1">
                <a:latin typeface="Calibri"/>
                <a:cs typeface="Calibri"/>
              </a:rPr>
              <a:t>τ</a:t>
            </a:r>
            <a:r>
              <a:rPr sz="2300" dirty="0" err="1">
                <a:latin typeface="Calibri"/>
                <a:cs typeface="Calibri"/>
              </a:rPr>
              <a:t>ου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lang="el-GR" sz="2300" dirty="0" smtClean="0">
                <a:latin typeface="Calibri"/>
                <a:cs typeface="Calibri"/>
              </a:rPr>
              <a:t>εκπαιδευτικού </a:t>
            </a:r>
            <a:r>
              <a:rPr sz="2300" dirty="0" smtClean="0">
                <a:latin typeface="Calibri"/>
                <a:cs typeface="Calibri"/>
              </a:rPr>
              <a:t>ή </a:t>
            </a:r>
            <a:r>
              <a:rPr sz="2300" spc="-25" dirty="0">
                <a:latin typeface="Calibri"/>
                <a:cs typeface="Calibri"/>
              </a:rPr>
              <a:t>τ</a:t>
            </a:r>
            <a:r>
              <a:rPr sz="2300" spc="-10" dirty="0">
                <a:latin typeface="Calibri"/>
                <a:cs typeface="Calibri"/>
              </a:rPr>
              <a:t>ω</a:t>
            </a:r>
            <a:r>
              <a:rPr sz="2300" dirty="0">
                <a:latin typeface="Calibri"/>
                <a:cs typeface="Calibri"/>
              </a:rPr>
              <a:t>ν ά</a:t>
            </a:r>
            <a:r>
              <a:rPr sz="2300" spc="15" dirty="0">
                <a:latin typeface="Calibri"/>
                <a:cs typeface="Calibri"/>
              </a:rPr>
              <a:t>λ</a:t>
            </a:r>
            <a:r>
              <a:rPr sz="2300" spc="-35" dirty="0">
                <a:latin typeface="Calibri"/>
                <a:cs typeface="Calibri"/>
              </a:rPr>
              <a:t>λ</a:t>
            </a:r>
            <a:r>
              <a:rPr sz="2300" spc="-10" dirty="0">
                <a:latin typeface="Calibri"/>
                <a:cs typeface="Calibri"/>
              </a:rPr>
              <a:t>ω</a:t>
            </a:r>
            <a:r>
              <a:rPr sz="2300" dirty="0">
                <a:latin typeface="Calibri"/>
                <a:cs typeface="Calibri"/>
              </a:rPr>
              <a:t>ν</a:t>
            </a:r>
            <a:r>
              <a:rPr sz="2300" spc="-10" dirty="0">
                <a:latin typeface="Calibri"/>
                <a:cs typeface="Calibri"/>
              </a:rPr>
              <a:t> μ</a:t>
            </a:r>
            <a:r>
              <a:rPr sz="2300" dirty="0">
                <a:latin typeface="Calibri"/>
                <a:cs typeface="Calibri"/>
              </a:rPr>
              <a:t>αθ</a:t>
            </a:r>
            <a:r>
              <a:rPr sz="2300" spc="-40" dirty="0">
                <a:latin typeface="Calibri"/>
                <a:cs typeface="Calibri"/>
              </a:rPr>
              <a:t>η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spc="-10" dirty="0">
                <a:latin typeface="Calibri"/>
                <a:cs typeface="Calibri"/>
              </a:rPr>
              <a:t>ώ</a:t>
            </a:r>
            <a:r>
              <a:rPr sz="2300" dirty="0">
                <a:latin typeface="Calibri"/>
                <a:cs typeface="Calibri"/>
              </a:rPr>
              <a:t>ν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να </a:t>
            </a:r>
            <a:r>
              <a:rPr sz="2300" spc="-10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πι</a:t>
            </a:r>
            <a:r>
              <a:rPr sz="2300" spc="-45" dirty="0">
                <a:latin typeface="Calibri"/>
                <a:cs typeface="Calibri"/>
              </a:rPr>
              <a:t>κ</a:t>
            </a:r>
            <a:r>
              <a:rPr sz="2300" spc="-10" dirty="0">
                <a:latin typeface="Calibri"/>
                <a:cs typeface="Calibri"/>
              </a:rPr>
              <a:t>ε</a:t>
            </a:r>
            <a:r>
              <a:rPr sz="2300" spc="5" dirty="0">
                <a:latin typeface="Calibri"/>
                <a:cs typeface="Calibri"/>
              </a:rPr>
              <a:t>ν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ρ</a:t>
            </a:r>
            <a:r>
              <a:rPr sz="2300" spc="-10" dirty="0">
                <a:latin typeface="Calibri"/>
                <a:cs typeface="Calibri"/>
              </a:rPr>
              <a:t>ώ</a:t>
            </a:r>
            <a:r>
              <a:rPr sz="2300" dirty="0">
                <a:latin typeface="Calibri"/>
                <a:cs typeface="Calibri"/>
              </a:rPr>
              <a:t>ν</a:t>
            </a:r>
            <a:r>
              <a:rPr sz="2300" spc="-15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ι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</a:t>
            </a:r>
            <a:r>
              <a:rPr sz="2300" spc="-60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ν προσ</a:t>
            </a:r>
            <a:r>
              <a:rPr sz="2300" spc="-10" dirty="0">
                <a:latin typeface="Calibri"/>
                <a:cs typeface="Calibri"/>
              </a:rPr>
              <a:t>ο</a:t>
            </a:r>
            <a:r>
              <a:rPr sz="2300" dirty="0">
                <a:latin typeface="Calibri"/>
                <a:cs typeface="Calibri"/>
              </a:rPr>
              <a:t>χή </a:t>
            </a:r>
            <a:r>
              <a:rPr sz="2300" spc="-25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ου </a:t>
            </a:r>
            <a:r>
              <a:rPr sz="2300" spc="20" dirty="0">
                <a:latin typeface="Calibri"/>
                <a:cs typeface="Calibri"/>
              </a:rPr>
              <a:t>σ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 </a:t>
            </a:r>
            <a:r>
              <a:rPr sz="2300" spc="-15" dirty="0">
                <a:latin typeface="Calibri"/>
                <a:cs typeface="Calibri"/>
              </a:rPr>
              <a:t>μ</a:t>
            </a:r>
            <a:r>
              <a:rPr sz="2300" dirty="0">
                <a:latin typeface="Calibri"/>
                <a:cs typeface="Calibri"/>
              </a:rPr>
              <a:t>αθη</a:t>
            </a:r>
            <a:r>
              <a:rPr sz="2300" spc="-10" dirty="0">
                <a:latin typeface="Calibri"/>
                <a:cs typeface="Calibri"/>
              </a:rPr>
              <a:t>σ</a:t>
            </a:r>
            <a:r>
              <a:rPr sz="2300" dirty="0">
                <a:latin typeface="Calibri"/>
                <a:cs typeface="Calibri"/>
              </a:rPr>
              <a:t>ια</a:t>
            </a:r>
            <a:r>
              <a:rPr sz="2300" spc="-75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ά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σημ</a:t>
            </a:r>
            <a:r>
              <a:rPr sz="2300" spc="-10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ία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που χρήζουν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ι</a:t>
            </a:r>
            <a:r>
              <a:rPr sz="2300" dirty="0">
                <a:latin typeface="Calibri"/>
                <a:cs typeface="Calibri"/>
              </a:rPr>
              <a:t>δια</a:t>
            </a:r>
            <a:r>
              <a:rPr sz="2300" spc="-30" dirty="0">
                <a:latin typeface="Calibri"/>
                <a:cs typeface="Calibri"/>
              </a:rPr>
              <a:t>ί</a:t>
            </a:r>
            <a:r>
              <a:rPr sz="2300" dirty="0">
                <a:latin typeface="Calibri"/>
                <a:cs typeface="Calibri"/>
              </a:rPr>
              <a:t>τ</a:t>
            </a:r>
            <a:r>
              <a:rPr sz="2300" spc="-10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ρης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προσοχή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7772400" cy="754436"/>
          </a:xfrm>
          <a:prstGeom prst="rect">
            <a:avLst/>
          </a:prstGeom>
        </p:spPr>
        <p:txBody>
          <a:bodyPr vert="horz" wrap="square" lIns="0" tIns="259460" rIns="0" bIns="0" rtlCol="0">
            <a:spAutoFit/>
          </a:bodyPr>
          <a:lstStyle/>
          <a:p>
            <a:pPr marL="156845">
              <a:lnSpc>
                <a:spcPct val="100000"/>
              </a:lnSpc>
            </a:pPr>
            <a:r>
              <a:rPr sz="3200" dirty="0"/>
              <a:t>Ο</a:t>
            </a:r>
            <a:r>
              <a:rPr sz="3200" spc="-25" dirty="0"/>
              <a:t> </a:t>
            </a:r>
            <a:r>
              <a:rPr sz="3200" dirty="0"/>
              <a:t>ΕΧ ως Οργα</a:t>
            </a:r>
            <a:r>
              <a:rPr sz="3200" spc="55" dirty="0"/>
              <a:t>ν</a:t>
            </a:r>
            <a:r>
              <a:rPr sz="3200" spc="-80" dirty="0"/>
              <a:t>ό</a:t>
            </a:r>
            <a:r>
              <a:rPr sz="3200" spc="-75" dirty="0"/>
              <a:t>γ</a:t>
            </a:r>
            <a:r>
              <a:rPr sz="3200" dirty="0"/>
              <a:t>ραμμα</a:t>
            </a:r>
            <a:r>
              <a:rPr sz="3200" spc="-35" dirty="0"/>
              <a:t> </a:t>
            </a:r>
            <a:r>
              <a:rPr sz="3200" dirty="0"/>
              <a:t>του</a:t>
            </a:r>
            <a:r>
              <a:rPr sz="3200" spc="-5" dirty="0"/>
              <a:t> </a:t>
            </a:r>
            <a:r>
              <a:rPr sz="3200" dirty="0"/>
              <a:t>Μαθήματος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590" y="1082381"/>
            <a:ext cx="8814410" cy="5437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2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b="1" dirty="0" err="1" smtClean="0">
                <a:latin typeface="Calibri" pitchFamily="34" charset="0"/>
                <a:cs typeface="Calibri"/>
              </a:rPr>
              <a:t>Παρου</a:t>
            </a:r>
            <a:r>
              <a:rPr sz="2200" b="1" spc="5" dirty="0" err="1" smtClean="0">
                <a:latin typeface="Calibri" pitchFamily="34" charset="0"/>
                <a:cs typeface="Calibri"/>
              </a:rPr>
              <a:t>σ</a:t>
            </a:r>
            <a:r>
              <a:rPr sz="2200" b="1" dirty="0" err="1" smtClean="0">
                <a:latin typeface="Calibri" pitchFamily="34" charset="0"/>
                <a:cs typeface="Calibri"/>
              </a:rPr>
              <a:t>ίαση</a:t>
            </a:r>
            <a:r>
              <a:rPr sz="2200" b="1" spc="-50" dirty="0" smtClean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ενός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π</a:t>
            </a:r>
            <a:r>
              <a:rPr sz="2200" b="1" spc="-25" dirty="0">
                <a:latin typeface="Calibri" pitchFamily="34" charset="0"/>
                <a:cs typeface="Calibri"/>
              </a:rPr>
              <a:t>λ</a:t>
            </a:r>
            <a:r>
              <a:rPr sz="2200" b="1" dirty="0">
                <a:latin typeface="Calibri" pitchFamily="34" charset="0"/>
                <a:cs typeface="Calibri"/>
              </a:rPr>
              <a:t>ά</a:t>
            </a:r>
            <a:r>
              <a:rPr sz="2200" b="1" spc="5" dirty="0">
                <a:latin typeface="Calibri" pitchFamily="34" charset="0"/>
                <a:cs typeface="Calibri"/>
              </a:rPr>
              <a:t>ν</a:t>
            </a:r>
            <a:r>
              <a:rPr sz="2200" b="1" dirty="0">
                <a:latin typeface="Calibri" pitchFamily="34" charset="0"/>
                <a:cs typeface="Calibri"/>
              </a:rPr>
              <a:t>ου</a:t>
            </a:r>
            <a:r>
              <a:rPr sz="2200" b="1" spc="-15" dirty="0">
                <a:latin typeface="Calibri" pitchFamily="34" charset="0"/>
                <a:cs typeface="Calibri"/>
              </a:rPr>
              <a:t> </a:t>
            </a:r>
            <a:r>
              <a:rPr sz="2200" b="1" spc="-10" dirty="0">
                <a:latin typeface="Calibri" pitchFamily="34" charset="0"/>
                <a:cs typeface="Calibri"/>
              </a:rPr>
              <a:t>τ</a:t>
            </a:r>
            <a:r>
              <a:rPr sz="2200" b="1" dirty="0">
                <a:latin typeface="Calibri" pitchFamily="34" charset="0"/>
                <a:cs typeface="Calibri"/>
              </a:rPr>
              <a:t>ου</a:t>
            </a:r>
            <a:r>
              <a:rPr sz="2200" b="1" spc="-15" dirty="0">
                <a:latin typeface="Calibri" pitchFamily="34" charset="0"/>
                <a:cs typeface="Calibri"/>
              </a:rPr>
              <a:t> </a:t>
            </a:r>
            <a:r>
              <a:rPr sz="2200" b="1" spc="10" dirty="0">
                <a:latin typeface="Calibri" pitchFamily="34" charset="0"/>
                <a:cs typeface="Calibri"/>
              </a:rPr>
              <a:t>γ</a:t>
            </a:r>
            <a:r>
              <a:rPr sz="2200" b="1" dirty="0">
                <a:latin typeface="Calibri" pitchFamily="34" charset="0"/>
                <a:cs typeface="Calibri"/>
              </a:rPr>
              <a:t>νω</a:t>
            </a:r>
            <a:r>
              <a:rPr sz="2200" b="1" spc="30" dirty="0">
                <a:latin typeface="Calibri" pitchFamily="34" charset="0"/>
                <a:cs typeface="Calibri"/>
              </a:rPr>
              <a:t>σ</a:t>
            </a:r>
            <a:r>
              <a:rPr sz="2200" b="1" dirty="0">
                <a:latin typeface="Calibri" pitchFamily="34" charset="0"/>
                <a:cs typeface="Calibri"/>
              </a:rPr>
              <a:t>τ</a:t>
            </a:r>
            <a:r>
              <a:rPr sz="2200" b="1" spc="5" dirty="0">
                <a:latin typeface="Calibri" pitchFamily="34" charset="0"/>
                <a:cs typeface="Calibri"/>
              </a:rPr>
              <a:t>ι</a:t>
            </a:r>
            <a:r>
              <a:rPr sz="2200" b="1" spc="-50" dirty="0">
                <a:latin typeface="Calibri" pitchFamily="34" charset="0"/>
                <a:cs typeface="Calibri"/>
              </a:rPr>
              <a:t>κ</a:t>
            </a:r>
            <a:r>
              <a:rPr sz="2200" b="1" dirty="0">
                <a:latin typeface="Calibri" pitchFamily="34" charset="0"/>
                <a:cs typeface="Calibri"/>
              </a:rPr>
              <a:t>ού</a:t>
            </a:r>
            <a:r>
              <a:rPr sz="2200" b="1" spc="-4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α</a:t>
            </a:r>
            <a:r>
              <a:rPr sz="2200" b="1" spc="15" dirty="0">
                <a:latin typeface="Calibri" pitchFamily="34" charset="0"/>
                <a:cs typeface="Calibri"/>
              </a:rPr>
              <a:t>ν</a:t>
            </a:r>
            <a:r>
              <a:rPr sz="2200" b="1" dirty="0">
                <a:latin typeface="Calibri" pitchFamily="34" charset="0"/>
                <a:cs typeface="Calibri"/>
              </a:rPr>
              <a:t>τ</a:t>
            </a:r>
            <a:r>
              <a:rPr sz="2200" b="1" spc="5" dirty="0">
                <a:latin typeface="Calibri" pitchFamily="34" charset="0"/>
                <a:cs typeface="Calibri"/>
              </a:rPr>
              <a:t>ι</a:t>
            </a:r>
            <a:r>
              <a:rPr sz="2200" b="1" spc="-30" dirty="0">
                <a:latin typeface="Calibri" pitchFamily="34" charset="0"/>
                <a:cs typeface="Calibri"/>
              </a:rPr>
              <a:t>κ</a:t>
            </a:r>
            <a:r>
              <a:rPr sz="2200" b="1" dirty="0">
                <a:latin typeface="Calibri" pitchFamily="34" charset="0"/>
                <a:cs typeface="Calibri"/>
              </a:rPr>
              <a:t>ειμ</a:t>
            </a:r>
            <a:r>
              <a:rPr sz="2200" b="1" spc="-10" dirty="0">
                <a:latin typeface="Calibri" pitchFamily="34" charset="0"/>
                <a:cs typeface="Calibri"/>
              </a:rPr>
              <a:t>έ</a:t>
            </a:r>
            <a:r>
              <a:rPr sz="2200" b="1" dirty="0">
                <a:latin typeface="Calibri" pitchFamily="34" charset="0"/>
                <a:cs typeface="Calibri"/>
              </a:rPr>
              <a:t>νου</a:t>
            </a:r>
            <a:r>
              <a:rPr sz="2200" b="1" spc="-25" dirty="0">
                <a:latin typeface="Calibri" pitchFamily="34" charset="0"/>
                <a:cs typeface="Calibri"/>
              </a:rPr>
              <a:t> </a:t>
            </a:r>
            <a:r>
              <a:rPr sz="2200" b="1" spc="-10" dirty="0">
                <a:latin typeface="Calibri" pitchFamily="34" charset="0"/>
                <a:cs typeface="Calibri"/>
              </a:rPr>
              <a:t>τ</a:t>
            </a:r>
            <a:r>
              <a:rPr sz="2200" b="1" dirty="0">
                <a:latin typeface="Calibri" pitchFamily="34" charset="0"/>
                <a:cs typeface="Calibri"/>
              </a:rPr>
              <a:t>ο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dirty="0" err="1">
                <a:latin typeface="Calibri" pitchFamily="34" charset="0"/>
                <a:cs typeface="Calibri"/>
              </a:rPr>
              <a:t>οπ</a:t>
            </a:r>
            <a:r>
              <a:rPr sz="2200" b="1" spc="5" dirty="0" err="1">
                <a:latin typeface="Calibri" pitchFamily="34" charset="0"/>
                <a:cs typeface="Calibri"/>
              </a:rPr>
              <a:t>ο</a:t>
            </a:r>
            <a:r>
              <a:rPr sz="2200" b="1" dirty="0" err="1">
                <a:latin typeface="Calibri" pitchFamily="34" charset="0"/>
                <a:cs typeface="Calibri"/>
              </a:rPr>
              <a:t>ίο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dirty="0" err="1" smtClean="0">
                <a:latin typeface="Calibri" pitchFamily="34" charset="0"/>
                <a:cs typeface="Calibri"/>
              </a:rPr>
              <a:t>θα</a:t>
            </a:r>
            <a:r>
              <a:rPr lang="el-GR" sz="2200" b="1" dirty="0" smtClean="0">
                <a:latin typeface="Calibri" pitchFamily="34" charset="0"/>
                <a:cs typeface="Calibri"/>
              </a:rPr>
              <a:t> </a:t>
            </a:r>
            <a:r>
              <a:rPr sz="2200" b="1" dirty="0" err="1" smtClean="0">
                <a:latin typeface="Calibri" pitchFamily="34" charset="0"/>
                <a:cs typeface="Calibri"/>
              </a:rPr>
              <a:t>αφο</a:t>
            </a:r>
            <a:r>
              <a:rPr sz="2200" b="1" spc="5" dirty="0" err="1" smtClean="0">
                <a:latin typeface="Calibri" pitchFamily="34" charset="0"/>
                <a:cs typeface="Calibri"/>
              </a:rPr>
              <a:t>ρ</a:t>
            </a:r>
            <a:r>
              <a:rPr sz="2200" b="1" dirty="0" err="1" smtClean="0">
                <a:latin typeface="Calibri" pitchFamily="34" charset="0"/>
                <a:cs typeface="Calibri"/>
              </a:rPr>
              <a:t>ά</a:t>
            </a:r>
            <a:r>
              <a:rPr lang="el-GR" sz="2200" b="1" dirty="0" smtClean="0">
                <a:latin typeface="Calibri" pitchFamily="34" charset="0"/>
                <a:cs typeface="Calibri"/>
              </a:rPr>
              <a:t> </a:t>
            </a:r>
            <a:r>
              <a:rPr sz="2200" b="1" spc="20" dirty="0" err="1" smtClean="0">
                <a:latin typeface="Calibri" pitchFamily="34" charset="0"/>
                <a:cs typeface="Calibri"/>
              </a:rPr>
              <a:t>σ</a:t>
            </a:r>
            <a:r>
              <a:rPr sz="2200" b="1" dirty="0" err="1" smtClean="0">
                <a:latin typeface="Calibri" pitchFamily="34" charset="0"/>
                <a:cs typeface="Calibri"/>
              </a:rPr>
              <a:t>τις</a:t>
            </a:r>
            <a:r>
              <a:rPr sz="2200" b="1" spc="-30" dirty="0" smtClean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β</a:t>
            </a:r>
            <a:r>
              <a:rPr sz="2200" b="1" spc="-15" dirty="0">
                <a:latin typeface="Calibri" pitchFamily="34" charset="0"/>
                <a:cs typeface="Calibri"/>
              </a:rPr>
              <a:t>α</a:t>
            </a:r>
            <a:r>
              <a:rPr sz="2200" b="1" dirty="0">
                <a:latin typeface="Calibri" pitchFamily="34" charset="0"/>
                <a:cs typeface="Calibri"/>
              </a:rPr>
              <a:t>σι</a:t>
            </a:r>
            <a:r>
              <a:rPr sz="2200" b="1" spc="-25" dirty="0">
                <a:latin typeface="Calibri" pitchFamily="34" charset="0"/>
                <a:cs typeface="Calibri"/>
              </a:rPr>
              <a:t>κ</a:t>
            </a:r>
            <a:r>
              <a:rPr sz="2200" b="1" spc="-10" dirty="0">
                <a:latin typeface="Calibri" pitchFamily="34" charset="0"/>
                <a:cs typeface="Calibri"/>
              </a:rPr>
              <a:t>έ</a:t>
            </a:r>
            <a:r>
              <a:rPr sz="2200" b="1" dirty="0">
                <a:latin typeface="Calibri" pitchFamily="34" charset="0"/>
                <a:cs typeface="Calibri"/>
              </a:rPr>
              <a:t>ς</a:t>
            </a:r>
            <a:r>
              <a:rPr sz="2200" b="1" spc="-10" dirty="0">
                <a:latin typeface="Calibri" pitchFamily="34" charset="0"/>
                <a:cs typeface="Calibri"/>
              </a:rPr>
              <a:t> έ</a:t>
            </a:r>
            <a:r>
              <a:rPr sz="2200" b="1" spc="10" dirty="0">
                <a:latin typeface="Calibri" pitchFamily="34" charset="0"/>
                <a:cs typeface="Calibri"/>
              </a:rPr>
              <a:t>ν</a:t>
            </a:r>
            <a:r>
              <a:rPr sz="2200" b="1" dirty="0">
                <a:latin typeface="Calibri" pitchFamily="34" charset="0"/>
                <a:cs typeface="Calibri"/>
              </a:rPr>
              <a:t>νοιες/δ</a:t>
            </a:r>
            <a:r>
              <a:rPr sz="2200" b="1" spc="-15" dirty="0">
                <a:latin typeface="Calibri" pitchFamily="34" charset="0"/>
                <a:cs typeface="Calibri"/>
              </a:rPr>
              <a:t>ι</a:t>
            </a:r>
            <a:r>
              <a:rPr sz="2200" b="1" dirty="0">
                <a:latin typeface="Calibri" pitchFamily="34" charset="0"/>
                <a:cs typeface="Calibri"/>
              </a:rPr>
              <a:t>δακτι</a:t>
            </a:r>
            <a:r>
              <a:rPr sz="2200" b="1" spc="-25" dirty="0">
                <a:latin typeface="Calibri" pitchFamily="34" charset="0"/>
                <a:cs typeface="Calibri"/>
              </a:rPr>
              <a:t>κ</a:t>
            </a:r>
            <a:r>
              <a:rPr sz="2200" b="1" spc="-10" dirty="0">
                <a:latin typeface="Calibri" pitchFamily="34" charset="0"/>
                <a:cs typeface="Calibri"/>
              </a:rPr>
              <a:t>έ</a:t>
            </a:r>
            <a:r>
              <a:rPr sz="2200" b="1" dirty="0">
                <a:latin typeface="Calibri" pitchFamily="34" charset="0"/>
                <a:cs typeface="Calibri"/>
              </a:rPr>
              <a:t>ς</a:t>
            </a:r>
            <a:r>
              <a:rPr sz="2200" b="1" spc="-60" dirty="0">
                <a:latin typeface="Calibri" pitchFamily="34" charset="0"/>
                <a:cs typeface="Calibri"/>
              </a:rPr>
              <a:t> </a:t>
            </a:r>
            <a:r>
              <a:rPr sz="2200" b="1" spc="-10" dirty="0">
                <a:latin typeface="Calibri" pitchFamily="34" charset="0"/>
                <a:cs typeface="Calibri"/>
              </a:rPr>
              <a:t>ε</a:t>
            </a:r>
            <a:r>
              <a:rPr sz="2200" b="1" dirty="0">
                <a:latin typeface="Calibri" pitchFamily="34" charset="0"/>
                <a:cs typeface="Calibri"/>
              </a:rPr>
              <a:t>νό</a:t>
            </a:r>
            <a:r>
              <a:rPr sz="2200" b="1" spc="5" dirty="0">
                <a:latin typeface="Calibri" pitchFamily="34" charset="0"/>
                <a:cs typeface="Calibri"/>
              </a:rPr>
              <a:t>τ</a:t>
            </a:r>
            <a:r>
              <a:rPr sz="2200" b="1" spc="-25" dirty="0">
                <a:latin typeface="Calibri" pitchFamily="34" charset="0"/>
                <a:cs typeface="Calibri"/>
              </a:rPr>
              <a:t>η</a:t>
            </a:r>
            <a:r>
              <a:rPr sz="2200" b="1" dirty="0">
                <a:latin typeface="Calibri" pitchFamily="34" charset="0"/>
                <a:cs typeface="Calibri"/>
              </a:rPr>
              <a:t>τες</a:t>
            </a:r>
            <a:r>
              <a:rPr sz="2200" b="1" spc="-40" dirty="0">
                <a:latin typeface="Calibri" pitchFamily="34" charset="0"/>
                <a:cs typeface="Calibri"/>
              </a:rPr>
              <a:t> </a:t>
            </a:r>
            <a:r>
              <a:rPr sz="2200" b="1" spc="-10" dirty="0" err="1">
                <a:latin typeface="Calibri" pitchFamily="34" charset="0"/>
                <a:cs typeface="Calibri"/>
              </a:rPr>
              <a:t>τ</a:t>
            </a:r>
            <a:r>
              <a:rPr sz="2200" b="1" dirty="0" err="1">
                <a:latin typeface="Calibri" pitchFamily="34" charset="0"/>
                <a:cs typeface="Calibri"/>
              </a:rPr>
              <a:t>ου</a:t>
            </a:r>
            <a:r>
              <a:rPr sz="2200" b="1" spc="-15" dirty="0">
                <a:latin typeface="Calibri" pitchFamily="34" charset="0"/>
                <a:cs typeface="Calibri"/>
              </a:rPr>
              <a:t> </a:t>
            </a:r>
            <a:r>
              <a:rPr sz="2200" b="1" spc="5" dirty="0" err="1" smtClean="0">
                <a:latin typeface="Calibri" pitchFamily="34" charset="0"/>
                <a:cs typeface="Calibri"/>
              </a:rPr>
              <a:t>γ</a:t>
            </a:r>
            <a:r>
              <a:rPr sz="2200" b="1" dirty="0" err="1" smtClean="0">
                <a:latin typeface="Calibri" pitchFamily="34" charset="0"/>
                <a:cs typeface="Calibri"/>
              </a:rPr>
              <a:t>νω</a:t>
            </a:r>
            <a:r>
              <a:rPr sz="2200" b="1" spc="20" dirty="0" err="1" smtClean="0">
                <a:latin typeface="Calibri" pitchFamily="34" charset="0"/>
                <a:cs typeface="Calibri"/>
              </a:rPr>
              <a:t>σ</a:t>
            </a:r>
            <a:r>
              <a:rPr sz="2200" b="1" dirty="0" err="1" smtClean="0">
                <a:latin typeface="Calibri" pitchFamily="34" charset="0"/>
                <a:cs typeface="Calibri"/>
              </a:rPr>
              <a:t>τι</a:t>
            </a:r>
            <a:r>
              <a:rPr sz="2200" b="1" spc="-50" dirty="0" err="1" smtClean="0">
                <a:latin typeface="Calibri" pitchFamily="34" charset="0"/>
                <a:cs typeface="Calibri"/>
              </a:rPr>
              <a:t>κ</a:t>
            </a:r>
            <a:r>
              <a:rPr sz="2200" b="1" dirty="0" err="1" smtClean="0">
                <a:latin typeface="Calibri" pitchFamily="34" charset="0"/>
                <a:cs typeface="Calibri"/>
              </a:rPr>
              <a:t>ού</a:t>
            </a:r>
            <a:r>
              <a:rPr lang="el-GR" sz="2200" b="1" dirty="0" smtClean="0">
                <a:latin typeface="Calibri" pitchFamily="34" charset="0"/>
                <a:cs typeface="Calibri"/>
              </a:rPr>
              <a:t> </a:t>
            </a:r>
            <a:r>
              <a:rPr sz="2200" b="1" dirty="0" err="1" smtClean="0">
                <a:latin typeface="Calibri" pitchFamily="34" charset="0"/>
                <a:cs typeface="Calibri"/>
              </a:rPr>
              <a:t>α</a:t>
            </a:r>
            <a:r>
              <a:rPr sz="2200" b="1" spc="15" dirty="0" err="1" smtClean="0">
                <a:latin typeface="Calibri" pitchFamily="34" charset="0"/>
                <a:cs typeface="Calibri"/>
              </a:rPr>
              <a:t>ν</a:t>
            </a:r>
            <a:r>
              <a:rPr sz="2200" b="1" dirty="0" err="1" smtClean="0">
                <a:latin typeface="Calibri" pitchFamily="34" charset="0"/>
                <a:cs typeface="Calibri"/>
              </a:rPr>
              <a:t>τι</a:t>
            </a:r>
            <a:r>
              <a:rPr sz="2200" b="1" spc="-25" dirty="0" err="1" smtClean="0">
                <a:latin typeface="Calibri" pitchFamily="34" charset="0"/>
                <a:cs typeface="Calibri"/>
              </a:rPr>
              <a:t>κ</a:t>
            </a:r>
            <a:r>
              <a:rPr sz="2200" b="1" spc="-10" dirty="0" err="1" smtClean="0">
                <a:latin typeface="Calibri" pitchFamily="34" charset="0"/>
                <a:cs typeface="Calibri"/>
              </a:rPr>
              <a:t>ε</a:t>
            </a:r>
            <a:r>
              <a:rPr sz="2200" b="1" dirty="0" err="1" smtClean="0">
                <a:latin typeface="Calibri" pitchFamily="34" charset="0"/>
                <a:cs typeface="Calibri"/>
              </a:rPr>
              <a:t>ιμ</a:t>
            </a:r>
            <a:r>
              <a:rPr sz="2200" b="1" spc="-10" dirty="0" err="1" smtClean="0">
                <a:latin typeface="Calibri" pitchFamily="34" charset="0"/>
                <a:cs typeface="Calibri"/>
              </a:rPr>
              <a:t>έ</a:t>
            </a:r>
            <a:r>
              <a:rPr sz="2200" b="1" dirty="0" err="1" smtClean="0">
                <a:latin typeface="Calibri" pitchFamily="34" charset="0"/>
                <a:cs typeface="Calibri"/>
              </a:rPr>
              <a:t>νου</a:t>
            </a:r>
            <a:endParaRPr sz="2200" dirty="0">
              <a:latin typeface="Calibri" pitchFamily="34" charset="0"/>
              <a:cs typeface="Calibri"/>
            </a:endParaRPr>
          </a:p>
          <a:p>
            <a:pPr marL="561340" marR="61594" lvl="1" indent="-274320">
              <a:spcBef>
                <a:spcPts val="495"/>
              </a:spcBef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ο </a:t>
            </a:r>
            <a:r>
              <a:rPr sz="2200" spc="-5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της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αποτ</a:t>
            </a:r>
            <a:r>
              <a:rPr sz="2200" spc="-10" dirty="0">
                <a:latin typeface="Calibri" pitchFamily="34" charset="0"/>
                <a:cs typeface="Calibri"/>
              </a:rPr>
              <a:t>ελ</a:t>
            </a:r>
            <a:r>
              <a:rPr sz="2200" dirty="0">
                <a:latin typeface="Calibri" pitchFamily="34" charset="0"/>
                <a:cs typeface="Calibri"/>
              </a:rPr>
              <a:t>εί</a:t>
            </a:r>
            <a:r>
              <a:rPr sz="2200" spc="5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πρότ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πο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συν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πτικής</a:t>
            </a:r>
            <a:r>
              <a:rPr sz="2200" spc="10" dirty="0">
                <a:latin typeface="Calibri" pitchFamily="34" charset="0"/>
                <a:cs typeface="Calibri"/>
              </a:rPr>
              <a:t> σ</a:t>
            </a:r>
            <a:r>
              <a:rPr sz="2200" dirty="0">
                <a:latin typeface="Calibri" pitchFamily="34" charset="0"/>
                <a:cs typeface="Calibri"/>
              </a:rPr>
              <a:t>χ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οποίησης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spc="-20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β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σι</a:t>
            </a:r>
            <a:r>
              <a:rPr sz="2200" spc="-40" dirty="0">
                <a:latin typeface="Calibri" pitchFamily="34" charset="0"/>
                <a:cs typeface="Calibri"/>
              </a:rPr>
              <a:t>κ</a:t>
            </a:r>
            <a:r>
              <a:rPr sz="2200" spc="-20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 εννοι</a:t>
            </a:r>
            <a:r>
              <a:rPr sz="2200" spc="-20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ν/δ</a:t>
            </a:r>
            <a:r>
              <a:rPr sz="2200" spc="-10" dirty="0">
                <a:latin typeface="Calibri" pitchFamily="34" charset="0"/>
                <a:cs typeface="Calibri"/>
              </a:rPr>
              <a:t>ι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ακτι</a:t>
            </a:r>
            <a:r>
              <a:rPr sz="2200" spc="-4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ών</a:t>
            </a:r>
            <a:r>
              <a:rPr sz="2200" spc="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οτ</a:t>
            </a:r>
            <a:r>
              <a:rPr sz="2200" spc="-20" dirty="0">
                <a:latin typeface="Calibri" pitchFamily="34" charset="0"/>
                <a:cs typeface="Calibri"/>
              </a:rPr>
              <a:t>ή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spc="-20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3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5" dirty="0">
                <a:latin typeface="Calibri" pitchFamily="34" charset="0"/>
                <a:cs typeface="Calibri"/>
              </a:rPr>
              <a:t>ή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ος</a:t>
            </a:r>
            <a:r>
              <a:rPr sz="2200" spc="25" dirty="0">
                <a:latin typeface="Calibri" pitchFamily="34" charset="0"/>
                <a:cs typeface="Calibri"/>
              </a:rPr>
              <a:t> 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spc="-30" dirty="0">
                <a:latin typeface="Calibri" pitchFamily="34" charset="0"/>
                <a:cs typeface="Calibri"/>
              </a:rPr>
              <a:t>ί</a:t>
            </a:r>
            <a:r>
              <a:rPr sz="2200" dirty="0">
                <a:latin typeface="Calibri" pitchFamily="34" charset="0"/>
                <a:cs typeface="Calibri"/>
              </a:rPr>
              <a:t>νον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  <a:r>
              <a:rPr sz="2200" spc="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 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υ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ότ</a:t>
            </a:r>
            <a:r>
              <a:rPr sz="2200" spc="-20" dirty="0">
                <a:latin typeface="Calibri" pitchFamily="34" charset="0"/>
                <a:cs typeface="Calibri"/>
              </a:rPr>
              <a:t>η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25" dirty="0">
                <a:latin typeface="Calibri" pitchFamily="34" charset="0"/>
                <a:cs typeface="Calibri"/>
              </a:rPr>
              <a:t>σ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-2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τή να </a:t>
            </a:r>
            <a:r>
              <a:rPr sz="2200" spc="5" dirty="0">
                <a:latin typeface="Calibri" pitchFamily="34" charset="0"/>
                <a:cs typeface="Calibri"/>
              </a:rPr>
              <a:t>γ</a:t>
            </a:r>
            <a:r>
              <a:rPr sz="2200" spc="-2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ω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ί</a:t>
            </a:r>
            <a:r>
              <a:rPr sz="2200" spc="-20" dirty="0">
                <a:latin typeface="Calibri" pitchFamily="34" charset="0"/>
                <a:cs typeface="Calibri"/>
              </a:rPr>
              <a:t>ζ</a:t>
            </a:r>
            <a:r>
              <a:rPr sz="2200" dirty="0">
                <a:latin typeface="Calibri" pitchFamily="34" charset="0"/>
                <a:cs typeface="Calibri"/>
              </a:rPr>
              <a:t>ει</a:t>
            </a:r>
            <a:r>
              <a:rPr sz="2200" spc="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εξ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χ</a:t>
            </a:r>
            <a:r>
              <a:rPr sz="2200" spc="5" dirty="0">
                <a:latin typeface="Calibri" pitchFamily="34" charset="0"/>
                <a:cs typeface="Calibri"/>
              </a:rPr>
              <a:t>ή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3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ν </a:t>
            </a:r>
            <a:r>
              <a:rPr sz="2200" spc="-1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κ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ση</a:t>
            </a:r>
            <a:r>
              <a:rPr sz="2200" spc="15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5" dirty="0">
                <a:latin typeface="Calibri" pitchFamily="34" charset="0"/>
                <a:cs typeface="Calibri"/>
              </a:rPr>
              <a:t>ή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ος,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τις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β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σι</a:t>
            </a:r>
            <a:r>
              <a:rPr sz="2200" spc="-3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ές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έννοι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ς/</a:t>
            </a:r>
            <a:r>
              <a:rPr sz="2200" spc="10" dirty="0">
                <a:latin typeface="Calibri" pitchFamily="34" charset="0"/>
                <a:cs typeface="Calibri"/>
              </a:rPr>
              <a:t>δ</a:t>
            </a:r>
            <a:r>
              <a:rPr sz="2200" spc="-15" dirty="0">
                <a:latin typeface="Calibri" pitchFamily="34" charset="0"/>
                <a:cs typeface="Calibri"/>
              </a:rPr>
              <a:t>ι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ακτι</a:t>
            </a:r>
            <a:r>
              <a:rPr sz="2200" spc="-3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ές ε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ότ</a:t>
            </a:r>
            <a:r>
              <a:rPr sz="2200" spc="-2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15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αθώς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ον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ρόπο</a:t>
            </a:r>
            <a:r>
              <a:rPr sz="2200" spc="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σύνδ</a:t>
            </a:r>
            <a:r>
              <a:rPr sz="2200" spc="-3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5" dirty="0">
                <a:latin typeface="Calibri" pitchFamily="34" charset="0"/>
                <a:cs typeface="Calibri"/>
              </a:rPr>
              <a:t>ή</a:t>
            </a:r>
            <a:r>
              <a:rPr sz="2200" dirty="0">
                <a:latin typeface="Calibri" pitchFamily="34" charset="0"/>
                <a:cs typeface="Calibri"/>
              </a:rPr>
              <a:t>ς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(π.χ. </a:t>
            </a:r>
            <a:r>
              <a:rPr sz="2200" dirty="0" err="1" smtClean="0">
                <a:latin typeface="Calibri" pitchFamily="34" charset="0"/>
                <a:cs typeface="Calibri"/>
              </a:rPr>
              <a:t>προα</a:t>
            </a:r>
            <a:r>
              <a:rPr sz="2200" spc="-20" dirty="0" err="1" smtClean="0">
                <a:latin typeface="Calibri" pitchFamily="34" charset="0"/>
                <a:cs typeface="Calibri"/>
              </a:rPr>
              <a:t>π</a:t>
            </a:r>
            <a:r>
              <a:rPr sz="2200" dirty="0" err="1" smtClean="0">
                <a:latin typeface="Calibri" pitchFamily="34" charset="0"/>
                <a:cs typeface="Calibri"/>
              </a:rPr>
              <a:t>α</a:t>
            </a:r>
            <a:r>
              <a:rPr sz="2200" spc="-30" dirty="0" err="1" smtClean="0">
                <a:latin typeface="Calibri" pitchFamily="34" charset="0"/>
                <a:cs typeface="Calibri"/>
              </a:rPr>
              <a:t>ι</a:t>
            </a:r>
            <a:r>
              <a:rPr sz="2200" spc="-15" dirty="0" err="1" smtClean="0">
                <a:latin typeface="Calibri" pitchFamily="34" charset="0"/>
                <a:cs typeface="Calibri"/>
              </a:rPr>
              <a:t>τ</a:t>
            </a:r>
            <a:r>
              <a:rPr sz="2200" dirty="0" err="1" smtClean="0">
                <a:latin typeface="Calibri" pitchFamily="34" charset="0"/>
                <a:cs typeface="Calibri"/>
              </a:rPr>
              <a:t>ού</a:t>
            </a:r>
            <a:r>
              <a:rPr sz="2200" spc="-15" dirty="0" err="1" smtClean="0">
                <a:latin typeface="Calibri" pitchFamily="34" charset="0"/>
                <a:cs typeface="Calibri"/>
              </a:rPr>
              <a:t>μ</a:t>
            </a:r>
            <a:r>
              <a:rPr sz="2200" dirty="0" err="1" smtClean="0">
                <a:latin typeface="Calibri" pitchFamily="34" charset="0"/>
                <a:cs typeface="Calibri"/>
              </a:rPr>
              <a:t>ε</a:t>
            </a:r>
            <a:r>
              <a:rPr sz="2200" spc="-10" dirty="0" err="1" smtClean="0">
                <a:latin typeface="Calibri" pitchFamily="34" charset="0"/>
                <a:cs typeface="Calibri"/>
              </a:rPr>
              <a:t>ν</a:t>
            </a:r>
            <a:r>
              <a:rPr sz="2200" dirty="0" err="1" smtClean="0">
                <a:latin typeface="Calibri" pitchFamily="34" charset="0"/>
                <a:cs typeface="Calibri"/>
              </a:rPr>
              <a:t>ες</a:t>
            </a:r>
            <a:r>
              <a:rPr sz="2200" spc="45" dirty="0" smtClean="0">
                <a:latin typeface="Calibri" pitchFamily="34" charset="0"/>
                <a:cs typeface="Calibri"/>
              </a:rPr>
              <a:t> </a:t>
            </a:r>
            <a:r>
              <a:rPr lang="el-GR" sz="2200" spc="45" dirty="0" smtClean="0">
                <a:latin typeface="Calibri" pitchFamily="34" charset="0"/>
                <a:cs typeface="Calibri"/>
              </a:rPr>
              <a:t>έννοιες)</a:t>
            </a:r>
            <a:endParaRPr sz="2200" dirty="0">
              <a:latin typeface="Calibri" pitchFamily="34" charset="0"/>
              <a:cs typeface="Calibri"/>
            </a:endParaRPr>
          </a:p>
          <a:p>
            <a:pPr lvl="1">
              <a:lnSpc>
                <a:spcPts val="550"/>
              </a:lnSpc>
              <a:spcBef>
                <a:spcPts val="42"/>
              </a:spcBef>
              <a:buClr>
                <a:srgbClr val="9FB8CD"/>
              </a:buClr>
              <a:buFont typeface="Wingdings"/>
              <a:buChar char=""/>
            </a:pPr>
            <a:endParaRPr sz="2200" dirty="0">
              <a:latin typeface="Calibri" pitchFamily="34" charset="0"/>
            </a:endParaRPr>
          </a:p>
          <a:p>
            <a:pPr marL="285115" marR="562610" indent="-273050">
              <a:spcBef>
                <a:spcPts val="12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b="1" dirty="0">
                <a:latin typeface="Calibri" pitchFamily="34" charset="0"/>
                <a:cs typeface="Calibri"/>
              </a:rPr>
              <a:t>Παρου</a:t>
            </a:r>
            <a:r>
              <a:rPr sz="2200" b="1" spc="5" dirty="0">
                <a:latin typeface="Calibri" pitchFamily="34" charset="0"/>
                <a:cs typeface="Calibri"/>
              </a:rPr>
              <a:t>σ</a:t>
            </a:r>
            <a:r>
              <a:rPr sz="2200" b="1" dirty="0">
                <a:latin typeface="Calibri" pitchFamily="34" charset="0"/>
                <a:cs typeface="Calibri"/>
              </a:rPr>
              <a:t>ίαση</a:t>
            </a:r>
            <a:r>
              <a:rPr sz="2200" b="1" spc="-5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ενός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spc="10" dirty="0">
                <a:latin typeface="Calibri" pitchFamily="34" charset="0"/>
                <a:cs typeface="Calibri"/>
              </a:rPr>
              <a:t>σ</a:t>
            </a:r>
            <a:r>
              <a:rPr sz="2200" b="1" spc="-20" dirty="0">
                <a:latin typeface="Calibri" pitchFamily="34" charset="0"/>
                <a:cs typeface="Calibri"/>
              </a:rPr>
              <a:t>χ</a:t>
            </a:r>
            <a:r>
              <a:rPr sz="2200" b="1" spc="-30" dirty="0">
                <a:latin typeface="Calibri" pitchFamily="34" charset="0"/>
                <a:cs typeface="Calibri"/>
              </a:rPr>
              <a:t>ε</a:t>
            </a:r>
            <a:r>
              <a:rPr sz="2200" b="1" dirty="0">
                <a:latin typeface="Calibri" pitchFamily="34" charset="0"/>
                <a:cs typeface="Calibri"/>
              </a:rPr>
              <a:t>δίου</a:t>
            </a:r>
            <a:r>
              <a:rPr sz="2200" b="1" spc="-15" dirty="0">
                <a:latin typeface="Calibri" pitchFamily="34" charset="0"/>
                <a:cs typeface="Calibri"/>
              </a:rPr>
              <a:t> μ</a:t>
            </a:r>
            <a:r>
              <a:rPr sz="2200" b="1" dirty="0">
                <a:latin typeface="Calibri" pitchFamily="34" charset="0"/>
                <a:cs typeface="Calibri"/>
              </a:rPr>
              <a:t>αθή</a:t>
            </a:r>
            <a:r>
              <a:rPr sz="2200" b="1" spc="-10" dirty="0">
                <a:latin typeface="Calibri" pitchFamily="34" charset="0"/>
                <a:cs typeface="Calibri"/>
              </a:rPr>
              <a:t>μ</a:t>
            </a:r>
            <a:r>
              <a:rPr sz="2200" b="1" dirty="0">
                <a:latin typeface="Calibri" pitchFamily="34" charset="0"/>
                <a:cs typeface="Calibri"/>
              </a:rPr>
              <a:t>ατος</a:t>
            </a:r>
            <a:r>
              <a:rPr sz="2200" b="1" spc="-35" dirty="0">
                <a:latin typeface="Calibri" pitchFamily="34" charset="0"/>
                <a:cs typeface="Calibri"/>
              </a:rPr>
              <a:t> </a:t>
            </a:r>
            <a:r>
              <a:rPr sz="2200" b="1" spc="20" dirty="0">
                <a:latin typeface="Calibri" pitchFamily="34" charset="0"/>
                <a:cs typeface="Calibri"/>
              </a:rPr>
              <a:t>σ</a:t>
            </a:r>
            <a:r>
              <a:rPr sz="2200" b="1" spc="-10" dirty="0">
                <a:latin typeface="Calibri" pitchFamily="34" charset="0"/>
                <a:cs typeface="Calibri"/>
              </a:rPr>
              <a:t>τ</a:t>
            </a:r>
            <a:r>
              <a:rPr sz="2200" b="1" dirty="0">
                <a:latin typeface="Calibri" pitchFamily="34" charset="0"/>
                <a:cs typeface="Calibri"/>
              </a:rPr>
              <a:t>ο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dirty="0" err="1">
                <a:latin typeface="Calibri" pitchFamily="34" charset="0"/>
                <a:cs typeface="Calibri"/>
              </a:rPr>
              <a:t>οπ</a:t>
            </a:r>
            <a:r>
              <a:rPr sz="2200" b="1" spc="5" dirty="0" err="1">
                <a:latin typeface="Calibri" pitchFamily="34" charset="0"/>
                <a:cs typeface="Calibri"/>
              </a:rPr>
              <a:t>ο</a:t>
            </a:r>
            <a:r>
              <a:rPr sz="2200" b="1" dirty="0" err="1">
                <a:latin typeface="Calibri" pitchFamily="34" charset="0"/>
                <a:cs typeface="Calibri"/>
              </a:rPr>
              <a:t>ίο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dirty="0" err="1" smtClean="0">
                <a:latin typeface="Calibri" pitchFamily="34" charset="0"/>
                <a:cs typeface="Calibri"/>
              </a:rPr>
              <a:t>θα</a:t>
            </a:r>
            <a:r>
              <a:rPr lang="el-GR" sz="2200" b="1" dirty="0" smtClean="0">
                <a:latin typeface="Calibri" pitchFamily="34" charset="0"/>
                <a:cs typeface="Calibri"/>
              </a:rPr>
              <a:t> </a:t>
            </a:r>
            <a:r>
              <a:rPr sz="2200" b="1" dirty="0" err="1" smtClean="0">
                <a:latin typeface="Calibri" pitchFamily="34" charset="0"/>
                <a:cs typeface="Calibri"/>
              </a:rPr>
              <a:t>απει</a:t>
            </a:r>
            <a:r>
              <a:rPr sz="2200" b="1" spc="-50" dirty="0" err="1" smtClean="0">
                <a:latin typeface="Calibri" pitchFamily="34" charset="0"/>
                <a:cs typeface="Calibri"/>
              </a:rPr>
              <a:t>κ</a:t>
            </a:r>
            <a:r>
              <a:rPr sz="2200" b="1" dirty="0" err="1" smtClean="0">
                <a:latin typeface="Calibri" pitchFamily="34" charset="0"/>
                <a:cs typeface="Calibri"/>
              </a:rPr>
              <a:t>ον</a:t>
            </a:r>
            <a:r>
              <a:rPr sz="2200" b="1" spc="5" dirty="0" err="1" smtClean="0">
                <a:latin typeface="Calibri" pitchFamily="34" charset="0"/>
                <a:cs typeface="Calibri"/>
              </a:rPr>
              <a:t>ί</a:t>
            </a:r>
            <a:r>
              <a:rPr sz="2200" b="1" dirty="0" err="1" smtClean="0">
                <a:latin typeface="Calibri" pitchFamily="34" charset="0"/>
                <a:cs typeface="Calibri"/>
              </a:rPr>
              <a:t>ζο</a:t>
            </a:r>
            <a:r>
              <a:rPr sz="2200" b="1" spc="15" dirty="0" err="1" smtClean="0">
                <a:latin typeface="Calibri" pitchFamily="34" charset="0"/>
                <a:cs typeface="Calibri"/>
              </a:rPr>
              <a:t>ν</a:t>
            </a:r>
            <a:r>
              <a:rPr sz="2200" b="1" spc="-10" dirty="0" err="1" smtClean="0">
                <a:latin typeface="Calibri" pitchFamily="34" charset="0"/>
                <a:cs typeface="Calibri"/>
              </a:rPr>
              <a:t>τ</a:t>
            </a:r>
            <a:r>
              <a:rPr sz="2200" b="1" dirty="0" err="1" smtClean="0">
                <a:latin typeface="Calibri" pitchFamily="34" charset="0"/>
                <a:cs typeface="Calibri"/>
              </a:rPr>
              <a:t>αι</a:t>
            </a:r>
            <a:r>
              <a:rPr sz="2200" b="1" spc="-55" dirty="0" smtClean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οι </a:t>
            </a:r>
            <a:r>
              <a:rPr sz="2200" b="1" spc="20" dirty="0">
                <a:latin typeface="Calibri" pitchFamily="34" charset="0"/>
                <a:cs typeface="Calibri"/>
              </a:rPr>
              <a:t>σ</a:t>
            </a:r>
            <a:r>
              <a:rPr sz="2200" b="1" spc="-10" dirty="0">
                <a:latin typeface="Calibri" pitchFamily="34" charset="0"/>
                <a:cs typeface="Calibri"/>
              </a:rPr>
              <a:t>τ</a:t>
            </a:r>
            <a:r>
              <a:rPr sz="2200" b="1" dirty="0">
                <a:latin typeface="Calibri" pitchFamily="34" charset="0"/>
                <a:cs typeface="Calibri"/>
              </a:rPr>
              <a:t>ό</a:t>
            </a:r>
            <a:r>
              <a:rPr sz="2200" b="1" spc="-30" dirty="0">
                <a:latin typeface="Calibri" pitchFamily="34" charset="0"/>
                <a:cs typeface="Calibri"/>
              </a:rPr>
              <a:t>χ</a:t>
            </a:r>
            <a:r>
              <a:rPr sz="2200" b="1" dirty="0">
                <a:latin typeface="Calibri" pitchFamily="34" charset="0"/>
                <a:cs typeface="Calibri"/>
              </a:rPr>
              <a:t>οι,</a:t>
            </a:r>
            <a:r>
              <a:rPr sz="2200" b="1" spc="-45" dirty="0">
                <a:latin typeface="Calibri" pitchFamily="34" charset="0"/>
                <a:cs typeface="Calibri"/>
              </a:rPr>
              <a:t> </a:t>
            </a:r>
            <a:r>
              <a:rPr sz="2200" b="1" spc="-10" dirty="0">
                <a:latin typeface="Calibri" pitchFamily="34" charset="0"/>
                <a:cs typeface="Calibri"/>
              </a:rPr>
              <a:t>τ</a:t>
            </a:r>
            <a:r>
              <a:rPr sz="2200" b="1" dirty="0">
                <a:latin typeface="Calibri" pitchFamily="34" charset="0"/>
                <a:cs typeface="Calibri"/>
              </a:rPr>
              <a:t>ο</a:t>
            </a:r>
            <a:r>
              <a:rPr sz="2200" b="1" spc="-1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περιε</a:t>
            </a:r>
            <a:r>
              <a:rPr sz="2200" b="1" spc="-35" dirty="0">
                <a:latin typeface="Calibri" pitchFamily="34" charset="0"/>
                <a:cs typeface="Calibri"/>
              </a:rPr>
              <a:t>χ</a:t>
            </a:r>
            <a:r>
              <a:rPr sz="2200" b="1" dirty="0">
                <a:latin typeface="Calibri" pitchFamily="34" charset="0"/>
                <a:cs typeface="Calibri"/>
              </a:rPr>
              <a:t>όμεν</a:t>
            </a:r>
            <a:r>
              <a:rPr sz="2200" b="1" spc="-35" dirty="0">
                <a:latin typeface="Calibri" pitchFamily="34" charset="0"/>
                <a:cs typeface="Calibri"/>
              </a:rPr>
              <a:t>ο</a:t>
            </a:r>
            <a:r>
              <a:rPr sz="2200" b="1" dirty="0">
                <a:latin typeface="Calibri" pitchFamily="34" charset="0"/>
                <a:cs typeface="Calibri"/>
              </a:rPr>
              <a:t>,</a:t>
            </a:r>
            <a:r>
              <a:rPr sz="2200" b="1" spc="-35" dirty="0">
                <a:latin typeface="Calibri" pitchFamily="34" charset="0"/>
                <a:cs typeface="Calibri"/>
              </a:rPr>
              <a:t> </a:t>
            </a:r>
            <a:r>
              <a:rPr sz="2200" b="1" dirty="0" err="1">
                <a:latin typeface="Calibri" pitchFamily="34" charset="0"/>
                <a:cs typeface="Calibri"/>
              </a:rPr>
              <a:t>οι</a:t>
            </a:r>
            <a:r>
              <a:rPr sz="2200" b="1" dirty="0">
                <a:latin typeface="Calibri" pitchFamily="34" charset="0"/>
                <a:cs typeface="Calibri"/>
              </a:rPr>
              <a:t> </a:t>
            </a:r>
            <a:r>
              <a:rPr sz="2200" b="1" spc="-10" dirty="0" err="1" smtClean="0">
                <a:latin typeface="Calibri" pitchFamily="34" charset="0"/>
                <a:cs typeface="Calibri"/>
              </a:rPr>
              <a:t>ε</a:t>
            </a:r>
            <a:r>
              <a:rPr sz="2200" b="1" dirty="0" err="1" smtClean="0">
                <a:latin typeface="Calibri" pitchFamily="34" charset="0"/>
                <a:cs typeface="Calibri"/>
              </a:rPr>
              <a:t>κ</a:t>
            </a:r>
            <a:r>
              <a:rPr sz="2200" b="1" spc="-25" dirty="0" err="1" smtClean="0">
                <a:latin typeface="Calibri" pitchFamily="34" charset="0"/>
                <a:cs typeface="Calibri"/>
              </a:rPr>
              <a:t>π</a:t>
            </a:r>
            <a:r>
              <a:rPr sz="2200" b="1" dirty="0" err="1" smtClean="0">
                <a:latin typeface="Calibri" pitchFamily="34" charset="0"/>
                <a:cs typeface="Calibri"/>
              </a:rPr>
              <a:t>αιδ</a:t>
            </a:r>
            <a:r>
              <a:rPr sz="2200" b="1" spc="-15" dirty="0" err="1" smtClean="0">
                <a:latin typeface="Calibri" pitchFamily="34" charset="0"/>
                <a:cs typeface="Calibri"/>
              </a:rPr>
              <a:t>ε</a:t>
            </a:r>
            <a:r>
              <a:rPr sz="2200" b="1" dirty="0" err="1" smtClean="0">
                <a:latin typeface="Calibri" pitchFamily="34" charset="0"/>
                <a:cs typeface="Calibri"/>
              </a:rPr>
              <a:t>υ</a:t>
            </a:r>
            <a:r>
              <a:rPr sz="2200" b="1" spc="5" dirty="0" err="1" smtClean="0">
                <a:latin typeface="Calibri" pitchFamily="34" charset="0"/>
                <a:cs typeface="Calibri"/>
              </a:rPr>
              <a:t>τ</a:t>
            </a:r>
            <a:r>
              <a:rPr sz="2200" b="1" dirty="0" err="1" smtClean="0">
                <a:latin typeface="Calibri" pitchFamily="34" charset="0"/>
                <a:cs typeface="Calibri"/>
              </a:rPr>
              <a:t>ι</a:t>
            </a:r>
            <a:r>
              <a:rPr sz="2200" b="1" spc="-25" dirty="0" err="1" smtClean="0">
                <a:latin typeface="Calibri" pitchFamily="34" charset="0"/>
                <a:cs typeface="Calibri"/>
              </a:rPr>
              <a:t>κ</a:t>
            </a:r>
            <a:r>
              <a:rPr sz="2200" b="1" dirty="0" err="1" smtClean="0">
                <a:latin typeface="Calibri" pitchFamily="34" charset="0"/>
                <a:cs typeface="Calibri"/>
              </a:rPr>
              <a:t>ές</a:t>
            </a:r>
            <a:r>
              <a:rPr lang="el-GR" sz="2200" b="1" dirty="0" smtClean="0">
                <a:latin typeface="Calibri" pitchFamily="34" charset="0"/>
                <a:cs typeface="Calibri"/>
              </a:rPr>
              <a:t> </a:t>
            </a:r>
            <a:r>
              <a:rPr sz="2200" b="1" dirty="0" err="1" smtClean="0">
                <a:latin typeface="Calibri" pitchFamily="34" charset="0"/>
                <a:cs typeface="Calibri"/>
              </a:rPr>
              <a:t>τεχνι</a:t>
            </a:r>
            <a:r>
              <a:rPr sz="2200" b="1" spc="-30" dirty="0" err="1" smtClean="0">
                <a:latin typeface="Calibri" pitchFamily="34" charset="0"/>
                <a:cs typeface="Calibri"/>
              </a:rPr>
              <a:t>κ</a:t>
            </a:r>
            <a:r>
              <a:rPr sz="2200" b="1" dirty="0" err="1" smtClean="0">
                <a:latin typeface="Calibri" pitchFamily="34" charset="0"/>
                <a:cs typeface="Calibri"/>
              </a:rPr>
              <a:t>ές</a:t>
            </a:r>
            <a:r>
              <a:rPr sz="2200" b="1" dirty="0">
                <a:latin typeface="Calibri" pitchFamily="34" charset="0"/>
                <a:cs typeface="Calibri"/>
              </a:rPr>
              <a:t>,</a:t>
            </a:r>
            <a:r>
              <a:rPr sz="2200" b="1" spc="-30" dirty="0">
                <a:latin typeface="Calibri" pitchFamily="34" charset="0"/>
                <a:cs typeface="Calibri"/>
              </a:rPr>
              <a:t> </a:t>
            </a:r>
            <a:r>
              <a:rPr sz="2200" b="1" spc="-10" dirty="0">
                <a:latin typeface="Calibri" pitchFamily="34" charset="0"/>
                <a:cs typeface="Calibri"/>
              </a:rPr>
              <a:t>τ</a:t>
            </a:r>
            <a:r>
              <a:rPr sz="2200" b="1" dirty="0">
                <a:latin typeface="Calibri" pitchFamily="34" charset="0"/>
                <a:cs typeface="Calibri"/>
              </a:rPr>
              <a:t>ο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εποπ</a:t>
            </a:r>
            <a:r>
              <a:rPr sz="2200" b="1" spc="5" dirty="0">
                <a:latin typeface="Calibri" pitchFamily="34" charset="0"/>
                <a:cs typeface="Calibri"/>
              </a:rPr>
              <a:t>τ</a:t>
            </a:r>
            <a:r>
              <a:rPr sz="2200" b="1" dirty="0">
                <a:latin typeface="Calibri" pitchFamily="34" charset="0"/>
                <a:cs typeface="Calibri"/>
              </a:rPr>
              <a:t>ι</a:t>
            </a:r>
            <a:r>
              <a:rPr sz="2200" b="1" spc="-50" dirty="0">
                <a:latin typeface="Calibri" pitchFamily="34" charset="0"/>
                <a:cs typeface="Calibri"/>
              </a:rPr>
              <a:t>κ</a:t>
            </a:r>
            <a:r>
              <a:rPr sz="2200" b="1" dirty="0">
                <a:latin typeface="Calibri" pitchFamily="34" charset="0"/>
                <a:cs typeface="Calibri"/>
              </a:rPr>
              <a:t>ό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spc="-45" dirty="0">
                <a:latin typeface="Calibri" pitchFamily="34" charset="0"/>
                <a:cs typeface="Calibri"/>
              </a:rPr>
              <a:t>υ</a:t>
            </a:r>
            <a:r>
              <a:rPr sz="2200" b="1" spc="-15" dirty="0">
                <a:latin typeface="Calibri" pitchFamily="34" charset="0"/>
                <a:cs typeface="Calibri"/>
              </a:rPr>
              <a:t>λ</a:t>
            </a:r>
            <a:r>
              <a:rPr sz="2200" b="1" dirty="0">
                <a:latin typeface="Calibri" pitchFamily="34" charset="0"/>
                <a:cs typeface="Calibri"/>
              </a:rPr>
              <a:t>ι</a:t>
            </a:r>
            <a:r>
              <a:rPr sz="2200" b="1" spc="-50" dirty="0">
                <a:latin typeface="Calibri" pitchFamily="34" charset="0"/>
                <a:cs typeface="Calibri"/>
              </a:rPr>
              <a:t>κ</a:t>
            </a:r>
            <a:r>
              <a:rPr sz="2200" b="1" spc="-35" dirty="0">
                <a:latin typeface="Calibri" pitchFamily="34" charset="0"/>
                <a:cs typeface="Calibri"/>
              </a:rPr>
              <a:t>ό</a:t>
            </a:r>
            <a:r>
              <a:rPr sz="2200" b="1" dirty="0">
                <a:latin typeface="Calibri" pitchFamily="34" charset="0"/>
                <a:cs typeface="Calibri"/>
              </a:rPr>
              <a:t>,</a:t>
            </a:r>
            <a:r>
              <a:rPr sz="2200" b="1" spc="-1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ο χρο</a:t>
            </a:r>
            <a:r>
              <a:rPr sz="2200" b="1" spc="5" dirty="0">
                <a:latin typeface="Calibri" pitchFamily="34" charset="0"/>
                <a:cs typeface="Calibri"/>
              </a:rPr>
              <a:t>ν</a:t>
            </a:r>
            <a:r>
              <a:rPr sz="2200" b="1" dirty="0">
                <a:latin typeface="Calibri" pitchFamily="34" charset="0"/>
                <a:cs typeface="Calibri"/>
              </a:rPr>
              <a:t>οπ</a:t>
            </a:r>
            <a:r>
              <a:rPr sz="2200" b="1" spc="10" dirty="0">
                <a:latin typeface="Calibri" pitchFamily="34" charset="0"/>
                <a:cs typeface="Calibri"/>
              </a:rPr>
              <a:t>ρ</a:t>
            </a:r>
            <a:r>
              <a:rPr sz="2200" b="1" dirty="0">
                <a:latin typeface="Calibri" pitchFamily="34" charset="0"/>
                <a:cs typeface="Calibri"/>
              </a:rPr>
              <a:t>ο</a:t>
            </a:r>
            <a:r>
              <a:rPr sz="2200" b="1" spc="-25" dirty="0">
                <a:latin typeface="Calibri" pitchFamily="34" charset="0"/>
                <a:cs typeface="Calibri"/>
              </a:rPr>
              <a:t>γ</a:t>
            </a:r>
            <a:r>
              <a:rPr sz="2200" b="1" dirty="0">
                <a:latin typeface="Calibri" pitchFamily="34" charset="0"/>
                <a:cs typeface="Calibri"/>
              </a:rPr>
              <a:t>ρ</a:t>
            </a:r>
            <a:r>
              <a:rPr sz="2200" b="1" spc="5" dirty="0">
                <a:latin typeface="Calibri" pitchFamily="34" charset="0"/>
                <a:cs typeface="Calibri"/>
              </a:rPr>
              <a:t>α</a:t>
            </a:r>
            <a:r>
              <a:rPr sz="2200" b="1" dirty="0">
                <a:latin typeface="Calibri" pitchFamily="34" charset="0"/>
                <a:cs typeface="Calibri"/>
              </a:rPr>
              <a:t>μ</a:t>
            </a:r>
            <a:r>
              <a:rPr sz="2200" b="1" spc="-15" dirty="0">
                <a:latin typeface="Calibri" pitchFamily="34" charset="0"/>
                <a:cs typeface="Calibri"/>
              </a:rPr>
              <a:t>μ</a:t>
            </a:r>
            <a:r>
              <a:rPr sz="2200" b="1" dirty="0">
                <a:latin typeface="Calibri" pitchFamily="34" charset="0"/>
                <a:cs typeface="Calibri"/>
              </a:rPr>
              <a:t>ατισ</a:t>
            </a:r>
            <a:r>
              <a:rPr sz="2200" b="1" spc="-25" dirty="0">
                <a:latin typeface="Calibri" pitchFamily="34" charset="0"/>
                <a:cs typeface="Calibri"/>
              </a:rPr>
              <a:t>μ</a:t>
            </a:r>
            <a:r>
              <a:rPr sz="2200" b="1" dirty="0">
                <a:latin typeface="Calibri" pitchFamily="34" charset="0"/>
                <a:cs typeface="Calibri"/>
              </a:rPr>
              <a:t>ός</a:t>
            </a:r>
            <a:r>
              <a:rPr sz="2200" b="1" spc="-55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της</a:t>
            </a:r>
            <a:r>
              <a:rPr sz="2200" b="1" spc="-1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δ</a:t>
            </a:r>
            <a:r>
              <a:rPr sz="2200" b="1" spc="-10" dirty="0">
                <a:latin typeface="Calibri" pitchFamily="34" charset="0"/>
                <a:cs typeface="Calibri"/>
              </a:rPr>
              <a:t>ι</a:t>
            </a:r>
            <a:r>
              <a:rPr sz="2200" b="1" dirty="0">
                <a:latin typeface="Calibri" pitchFamily="34" charset="0"/>
                <a:cs typeface="Calibri"/>
              </a:rPr>
              <a:t>δ</a:t>
            </a:r>
            <a:r>
              <a:rPr sz="2200" b="1" spc="-10" dirty="0">
                <a:latin typeface="Calibri" pitchFamily="34" charset="0"/>
                <a:cs typeface="Calibri"/>
              </a:rPr>
              <a:t>α</a:t>
            </a:r>
            <a:r>
              <a:rPr sz="2200" b="1" dirty="0">
                <a:latin typeface="Calibri" pitchFamily="34" charset="0"/>
                <a:cs typeface="Calibri"/>
              </a:rPr>
              <a:t>σ</a:t>
            </a:r>
            <a:r>
              <a:rPr sz="2200" b="1" spc="-65" dirty="0">
                <a:latin typeface="Calibri" pitchFamily="34" charset="0"/>
                <a:cs typeface="Calibri"/>
              </a:rPr>
              <a:t>κ</a:t>
            </a:r>
            <a:r>
              <a:rPr sz="2200" b="1" spc="10" dirty="0">
                <a:latin typeface="Calibri" pitchFamily="34" charset="0"/>
                <a:cs typeface="Calibri"/>
              </a:rPr>
              <a:t>α</a:t>
            </a:r>
            <a:r>
              <a:rPr sz="2200" b="1" spc="-15" dirty="0">
                <a:latin typeface="Calibri" pitchFamily="34" charset="0"/>
                <a:cs typeface="Calibri"/>
              </a:rPr>
              <a:t>λ</a:t>
            </a:r>
            <a:r>
              <a:rPr sz="2200" b="1" dirty="0">
                <a:latin typeface="Calibri" pitchFamily="34" charset="0"/>
                <a:cs typeface="Calibri"/>
              </a:rPr>
              <a:t>ίας</a:t>
            </a:r>
            <a:r>
              <a:rPr sz="2200" b="1" spc="-35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κ.</a:t>
            </a:r>
            <a:r>
              <a:rPr sz="2200" b="1" spc="-10" dirty="0">
                <a:latin typeface="Calibri" pitchFamily="34" charset="0"/>
                <a:cs typeface="Calibri"/>
              </a:rPr>
              <a:t>λ</a:t>
            </a:r>
            <a:r>
              <a:rPr sz="2200" b="1" dirty="0">
                <a:latin typeface="Calibri" pitchFamily="34" charset="0"/>
                <a:cs typeface="Calibri"/>
              </a:rPr>
              <a:t>π.</a:t>
            </a:r>
            <a:endParaRPr sz="2200" dirty="0">
              <a:latin typeface="Calibri" pitchFamily="34" charset="0"/>
              <a:cs typeface="Calibri"/>
            </a:endParaRPr>
          </a:p>
          <a:p>
            <a:pPr>
              <a:lnSpc>
                <a:spcPts val="500"/>
              </a:lnSpc>
              <a:spcBef>
                <a:spcPts val="15"/>
              </a:spcBef>
              <a:buClr>
                <a:srgbClr val="717BA2"/>
              </a:buClr>
              <a:buFont typeface="Wingdings 2"/>
              <a:buChar char="·"/>
            </a:pPr>
            <a:endParaRPr sz="2200" dirty="0">
              <a:latin typeface="Calibri" pitchFamily="34" charset="0"/>
            </a:endParaRPr>
          </a:p>
          <a:p>
            <a:pPr marL="561340" marR="6350" lvl="1" indent="-274320"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200" spc="-1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αρ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υσιά</a:t>
            </a:r>
            <a:r>
              <a:rPr sz="2200" spc="-20" dirty="0">
                <a:latin typeface="Calibri" pitchFamily="34" charset="0"/>
                <a:cs typeface="Calibri"/>
              </a:rPr>
              <a:t>ζ</a:t>
            </a:r>
            <a:r>
              <a:rPr sz="2200" dirty="0">
                <a:latin typeface="Calibri" pitchFamily="34" charset="0"/>
                <a:cs typeface="Calibri"/>
              </a:rPr>
              <a:t>ει</a:t>
            </a:r>
            <a:r>
              <a:rPr sz="2200" spc="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spc="10" dirty="0">
                <a:latin typeface="Calibri" pitchFamily="34" charset="0"/>
                <a:cs typeface="Calibri"/>
              </a:rPr>
              <a:t>σ</a:t>
            </a:r>
            <a:r>
              <a:rPr sz="2200" spc="-15" dirty="0">
                <a:latin typeface="Calibri" pitchFamily="34" charset="0"/>
                <a:cs typeface="Calibri"/>
              </a:rPr>
              <a:t>χ</a:t>
            </a:r>
            <a:r>
              <a:rPr sz="2200" spc="-30" dirty="0">
                <a:latin typeface="Calibri" pitchFamily="34" charset="0"/>
                <a:cs typeface="Calibri"/>
              </a:rPr>
              <a:t>έ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ιο 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5" dirty="0">
                <a:latin typeface="Calibri" pitchFamily="34" charset="0"/>
                <a:cs typeface="Calibri"/>
              </a:rPr>
              <a:t>ή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spc="-30" dirty="0">
                <a:latin typeface="Calibri" pitchFamily="34" charset="0"/>
                <a:cs typeface="Calibri"/>
              </a:rPr>
              <a:t>ί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 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υ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ότ</a:t>
            </a:r>
            <a:r>
              <a:rPr sz="2200" spc="-20" dirty="0">
                <a:latin typeface="Calibri" pitchFamily="34" charset="0"/>
                <a:cs typeface="Calibri"/>
              </a:rPr>
              <a:t>η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25" dirty="0">
                <a:latin typeface="Calibri" pitchFamily="34" charset="0"/>
                <a:cs typeface="Calibri"/>
              </a:rPr>
              <a:t>σ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spc="-15" dirty="0">
                <a:latin typeface="Calibri" pitchFamily="34" charset="0"/>
                <a:cs typeface="Calibri"/>
              </a:rPr>
              <a:t>ι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spc="-15" dirty="0">
                <a:latin typeface="Calibri" pitchFamily="34" charset="0"/>
                <a:cs typeface="Calibri"/>
              </a:rPr>
              <a:t>ά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 ο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γα</a:t>
            </a:r>
            <a:r>
              <a:rPr sz="2200" spc="-2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ώσ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3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 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άθ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οπτι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ό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ρόπο</a:t>
            </a:r>
            <a:r>
              <a:rPr sz="2200" spc="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συνδέον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  <a:r>
              <a:rPr sz="2200" spc="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τις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β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σι</a:t>
            </a:r>
            <a:r>
              <a:rPr sz="2200" spc="-3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ές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συν</a:t>
            </a:r>
            <a:r>
              <a:rPr sz="2200" spc="-10" dirty="0">
                <a:latin typeface="Calibri" pitchFamily="34" charset="0"/>
                <a:cs typeface="Calibri"/>
              </a:rPr>
              <a:t>ι</a:t>
            </a:r>
            <a:r>
              <a:rPr sz="2200" spc="25" dirty="0">
                <a:latin typeface="Calibri" pitchFamily="34" charset="0"/>
                <a:cs typeface="Calibri"/>
              </a:rPr>
              <a:t>σ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ώσ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35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 π.χ.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25" dirty="0">
                <a:latin typeface="Calibri" pitchFamily="34" charset="0"/>
                <a:cs typeface="Calibri"/>
              </a:rPr>
              <a:t>σ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ό</a:t>
            </a:r>
            <a:r>
              <a:rPr sz="2200" spc="-2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ους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5" dirty="0">
                <a:latin typeface="Calibri" pitchFamily="34" charset="0"/>
                <a:cs typeface="Calibri"/>
              </a:rPr>
              <a:t>ή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15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 πε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spc="-2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ό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ενο</a:t>
            </a:r>
            <a:r>
              <a:rPr sz="2200" spc="5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τις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0" dirty="0">
                <a:latin typeface="Calibri" pitchFamily="34" charset="0"/>
                <a:cs typeface="Calibri"/>
              </a:rPr>
              <a:t>κ</a:t>
            </a:r>
            <a:r>
              <a:rPr sz="2200" spc="-1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ι</a:t>
            </a:r>
            <a:r>
              <a:rPr sz="2200" spc="5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τι</a:t>
            </a:r>
            <a:r>
              <a:rPr sz="2200" spc="-3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ές</a:t>
            </a:r>
            <a:r>
              <a:rPr sz="2200" spc="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χνι</a:t>
            </a:r>
            <a:r>
              <a:rPr sz="2200" spc="-3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ές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6362" y="327242"/>
            <a:ext cx="8929624" cy="5766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872" y="5661609"/>
            <a:ext cx="8909177" cy="648703"/>
          </a:xfrm>
          <a:custGeom>
            <a:avLst/>
            <a:gdLst/>
            <a:ahLst/>
            <a:cxnLst/>
            <a:rect l="l" t="t" r="r" b="b"/>
            <a:pathLst>
              <a:path w="8909177" h="648703">
                <a:moveTo>
                  <a:pt x="0" y="648703"/>
                </a:moveTo>
                <a:lnTo>
                  <a:pt x="8909177" y="648703"/>
                </a:lnTo>
                <a:lnTo>
                  <a:pt x="8909177" y="0"/>
                </a:lnTo>
                <a:lnTo>
                  <a:pt x="0" y="0"/>
                </a:lnTo>
                <a:lnTo>
                  <a:pt x="0" y="648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7089" y="6024205"/>
            <a:ext cx="706818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Η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δ</a:t>
            </a:r>
            <a:r>
              <a:rPr sz="1800" i="1" spc="-10" dirty="0">
                <a:latin typeface="Arial"/>
                <a:cs typeface="Arial"/>
              </a:rPr>
              <a:t>ο</a:t>
            </a:r>
            <a:r>
              <a:rPr sz="1800" i="1" dirty="0">
                <a:latin typeface="Arial"/>
                <a:cs typeface="Arial"/>
              </a:rPr>
              <a:t>μή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ενός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ενδεικ</a:t>
            </a:r>
            <a:r>
              <a:rPr sz="1800" i="1" spc="-10" dirty="0">
                <a:latin typeface="Arial"/>
                <a:cs typeface="Arial"/>
              </a:rPr>
              <a:t>τ</a:t>
            </a:r>
            <a:r>
              <a:rPr sz="1800" i="1" dirty="0">
                <a:latin typeface="Arial"/>
                <a:cs typeface="Arial"/>
              </a:rPr>
              <a:t>ι</a:t>
            </a:r>
            <a:r>
              <a:rPr sz="1800" i="1" spc="-30" dirty="0">
                <a:latin typeface="Arial"/>
                <a:cs typeface="Arial"/>
              </a:rPr>
              <a:t>κ</a:t>
            </a:r>
            <a:r>
              <a:rPr sz="1800" i="1" dirty="0">
                <a:latin typeface="Arial"/>
                <a:cs typeface="Arial"/>
              </a:rPr>
              <a:t>ού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X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για </a:t>
            </a:r>
            <a:r>
              <a:rPr sz="1800" i="1" spc="-30" dirty="0">
                <a:latin typeface="Arial"/>
                <a:cs typeface="Arial"/>
              </a:rPr>
              <a:t>τ</a:t>
            </a:r>
            <a:r>
              <a:rPr sz="1800" i="1" dirty="0">
                <a:latin typeface="Arial"/>
                <a:cs typeface="Arial"/>
              </a:rPr>
              <a:t>ο </a:t>
            </a:r>
            <a:r>
              <a:rPr sz="1800" i="1" spc="-10" dirty="0">
                <a:latin typeface="Arial"/>
                <a:cs typeface="Arial"/>
              </a:rPr>
              <a:t>π</a:t>
            </a:r>
            <a:r>
              <a:rPr sz="1800" i="1" spc="-25" dirty="0">
                <a:latin typeface="Arial"/>
                <a:cs typeface="Arial"/>
              </a:rPr>
              <a:t>λ</a:t>
            </a:r>
            <a:r>
              <a:rPr sz="1800" i="1" dirty="0">
                <a:latin typeface="Arial"/>
                <a:cs typeface="Arial"/>
              </a:rPr>
              <a:t>άνο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ενός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γνωστ</a:t>
            </a:r>
            <a:r>
              <a:rPr sz="1800" i="1" spc="-10" dirty="0">
                <a:latin typeface="Arial"/>
                <a:cs typeface="Arial"/>
              </a:rPr>
              <a:t>ι</a:t>
            </a:r>
            <a:r>
              <a:rPr sz="1800" i="1" spc="-25" dirty="0">
                <a:latin typeface="Arial"/>
                <a:cs typeface="Arial"/>
              </a:rPr>
              <a:t>κ</a:t>
            </a:r>
            <a:r>
              <a:rPr sz="1800" i="1" dirty="0">
                <a:latin typeface="Arial"/>
                <a:cs typeface="Arial"/>
              </a:rPr>
              <a:t>ού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αντικε</a:t>
            </a:r>
            <a:r>
              <a:rPr sz="1800" i="1" spc="-10" dirty="0">
                <a:latin typeface="Arial"/>
                <a:cs typeface="Arial"/>
              </a:rPr>
              <a:t>ι</a:t>
            </a:r>
            <a:r>
              <a:rPr sz="1800" i="1" dirty="0">
                <a:latin typeface="Arial"/>
                <a:cs typeface="Arial"/>
              </a:rPr>
              <a:t>μέν</a:t>
            </a:r>
            <a:r>
              <a:rPr sz="1800" i="1" spc="-10" dirty="0">
                <a:latin typeface="Arial"/>
                <a:cs typeface="Arial"/>
              </a:rPr>
              <a:t>ο</a:t>
            </a:r>
            <a:r>
              <a:rPr sz="1800" i="1" dirty="0">
                <a:latin typeface="Arial"/>
                <a:cs typeface="Arial"/>
              </a:rPr>
              <a:t>υ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552" y="260648"/>
            <a:ext cx="7772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Ο</a:t>
            </a:r>
            <a:r>
              <a:rPr sz="3200" spc="-25" dirty="0"/>
              <a:t> </a:t>
            </a:r>
            <a:r>
              <a:rPr sz="3200" dirty="0"/>
              <a:t>ΕΧ</a:t>
            </a:r>
            <a:r>
              <a:rPr sz="3200" spc="-25" dirty="0"/>
              <a:t> </a:t>
            </a:r>
            <a:r>
              <a:rPr sz="3200" dirty="0"/>
              <a:t>ως</a:t>
            </a:r>
            <a:r>
              <a:rPr sz="3200" spc="-20" dirty="0"/>
              <a:t> </a:t>
            </a:r>
            <a:r>
              <a:rPr sz="3200" dirty="0"/>
              <a:t>Εισαγωγι</a:t>
            </a:r>
            <a:r>
              <a:rPr sz="3200" spc="65" dirty="0"/>
              <a:t>κ</a:t>
            </a:r>
            <a:r>
              <a:rPr sz="3200" dirty="0"/>
              <a:t>ός</a:t>
            </a:r>
            <a:r>
              <a:rPr sz="3200" spc="-45" dirty="0"/>
              <a:t> </a:t>
            </a:r>
            <a:r>
              <a:rPr sz="3200" dirty="0"/>
              <a:t>Χάρτης</a:t>
            </a:r>
            <a:r>
              <a:rPr sz="3200" spc="-45" dirty="0"/>
              <a:t> </a:t>
            </a:r>
            <a:r>
              <a:rPr sz="3200" dirty="0"/>
              <a:t>ή </a:t>
            </a:r>
            <a:r>
              <a:rPr lang="el-GR" sz="3200" dirty="0" smtClean="0"/>
              <a:t> για την Παρουσίαση Εννοιών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329590" y="1557367"/>
            <a:ext cx="8201659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3050">
              <a:spcBef>
                <a:spcPts val="9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Κα</a:t>
            </a:r>
            <a:r>
              <a:rPr sz="2200" spc="-25" dirty="0">
                <a:latin typeface="Calibri" pitchFamily="34" charset="0"/>
                <a:cs typeface="Calibri"/>
              </a:rPr>
              <a:t>τ</a:t>
            </a:r>
            <a:r>
              <a:rPr sz="2200" spc="-3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4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5" dirty="0">
                <a:latin typeface="Calibri" pitchFamily="34" charset="0"/>
                <a:cs typeface="Calibri"/>
              </a:rPr>
              <a:t>ζ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νή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dirty="0">
                <a:latin typeface="Calibri" pitchFamily="34" charset="0"/>
                <a:cs typeface="Calibri"/>
              </a:rPr>
              <a:t>ως από </a:t>
            </a:r>
            <a:r>
              <a:rPr sz="2200" spc="-3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ον </a:t>
            </a:r>
            <a:r>
              <a:rPr sz="2200" spc="-15" dirty="0" err="1">
                <a:latin typeface="Calibri" pitchFamily="34" charset="0"/>
                <a:cs typeface="Calibri"/>
              </a:rPr>
              <a:t>ί</a:t>
            </a:r>
            <a:r>
              <a:rPr sz="2200" dirty="0" err="1">
                <a:latin typeface="Calibri" pitchFamily="34" charset="0"/>
                <a:cs typeface="Calibri"/>
              </a:rPr>
              <a:t>διο</a:t>
            </a:r>
            <a:r>
              <a:rPr sz="2200" dirty="0">
                <a:latin typeface="Calibri" pitchFamily="34" charset="0"/>
                <a:cs typeface="Calibri"/>
              </a:rPr>
              <a:t> </a:t>
            </a:r>
            <a:r>
              <a:rPr sz="2200" spc="-25" dirty="0" err="1" smtClean="0">
                <a:latin typeface="Calibri" pitchFamily="34" charset="0"/>
                <a:cs typeface="Calibri"/>
              </a:rPr>
              <a:t>τ</a:t>
            </a:r>
            <a:r>
              <a:rPr sz="2200" dirty="0" err="1" smtClean="0">
                <a:latin typeface="Calibri" pitchFamily="34" charset="0"/>
                <a:cs typeface="Calibri"/>
              </a:rPr>
              <a:t>ο</a:t>
            </a:r>
            <a:r>
              <a:rPr sz="220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</a:t>
            </a:r>
            <a:r>
              <a:rPr sz="2200" spc="-10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δ</a:t>
            </a:r>
            <a:r>
              <a:rPr sz="2200" spc="-25" dirty="0">
                <a:latin typeface="Calibri" pitchFamily="34" charset="0"/>
                <a:cs typeface="Calibri"/>
              </a:rPr>
              <a:t>ά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8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</a:p>
          <a:p>
            <a:pPr marL="285115" indent="-273050">
              <a:spcBef>
                <a:spcPts val="9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Απει</a:t>
            </a:r>
            <a:r>
              <a:rPr sz="2200" spc="-7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ονίζο</a:t>
            </a:r>
            <a:r>
              <a:rPr sz="2200" spc="10" dirty="0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4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οι β</a:t>
            </a:r>
            <a:r>
              <a:rPr sz="2200" spc="-3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σι</a:t>
            </a:r>
            <a:r>
              <a:rPr sz="2200" spc="-4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ές έ</a:t>
            </a:r>
            <a:r>
              <a:rPr sz="2200" spc="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μιας ενότ</a:t>
            </a:r>
            <a:r>
              <a:rPr sz="2200" spc="-50" dirty="0">
                <a:latin typeface="Calibri" pitchFamily="34" charset="0"/>
                <a:cs typeface="Calibri"/>
              </a:rPr>
              <a:t>η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</a:p>
          <a:p>
            <a:pPr marL="285115" marR="137795" indent="-273050">
              <a:spcBef>
                <a:spcPts val="9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dirty="0" err="1" smtClean="0">
                <a:latin typeface="Calibri" pitchFamily="34" charset="0"/>
                <a:cs typeface="Calibri"/>
              </a:rPr>
              <a:t>Για</a:t>
            </a:r>
            <a:r>
              <a:rPr sz="2200" dirty="0" smtClean="0">
                <a:latin typeface="Calibri" pitchFamily="34" charset="0"/>
                <a:cs typeface="Calibri"/>
              </a:rPr>
              <a:t> </a:t>
            </a:r>
            <a:r>
              <a:rPr sz="2200" spc="-8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μια από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ις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β</a:t>
            </a:r>
            <a:r>
              <a:rPr sz="2200" spc="-3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σι</a:t>
            </a:r>
            <a:r>
              <a:rPr sz="2200" spc="-4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ές έ</a:t>
            </a:r>
            <a:r>
              <a:rPr sz="2200" spc="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ς ενό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μπορο</a:t>
            </a:r>
            <a:r>
              <a:rPr sz="2200" spc="-10" dirty="0">
                <a:latin typeface="Calibri" pitchFamily="34" charset="0"/>
                <a:cs typeface="Calibri"/>
              </a:rPr>
              <a:t>ύ</a:t>
            </a:r>
            <a:r>
              <a:rPr sz="2200" dirty="0">
                <a:latin typeface="Calibri" pitchFamily="34" charset="0"/>
                <a:cs typeface="Calibri"/>
              </a:rPr>
              <a:t>ν να σ</a:t>
            </a:r>
            <a:r>
              <a:rPr sz="2200" spc="-25" dirty="0">
                <a:latin typeface="Calibri" pitchFamily="34" charset="0"/>
                <a:cs typeface="Calibri"/>
              </a:rPr>
              <a:t>χ</a:t>
            </a:r>
            <a:r>
              <a:rPr sz="2200" spc="-4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δι</a:t>
            </a:r>
            <a:r>
              <a:rPr sz="2200" spc="-25" dirty="0">
                <a:latin typeface="Calibri" pitchFamily="34" charset="0"/>
                <a:cs typeface="Calibri"/>
              </a:rPr>
              <a:t>α</a:t>
            </a:r>
            <a:r>
              <a:rPr sz="2200" spc="10" dirty="0">
                <a:latin typeface="Calibri" pitchFamily="34" charset="0"/>
                <a:cs typeface="Calibri"/>
              </a:rPr>
              <a:t>σ</a:t>
            </a:r>
            <a:r>
              <a:rPr sz="2200" spc="-3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5" dirty="0">
                <a:latin typeface="Calibri" pitchFamily="34" charset="0"/>
                <a:cs typeface="Calibri"/>
              </a:rPr>
              <a:t>ύ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διαφ</a:t>
            </a:r>
            <a:r>
              <a:rPr sz="2200" spc="-15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ρε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-7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οί </a:t>
            </a:r>
            <a:r>
              <a:rPr sz="2200" spc="-6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ς π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υ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θα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απει</a:t>
            </a:r>
            <a:r>
              <a:rPr sz="2200" spc="-8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ονίζο</a:t>
            </a:r>
            <a:r>
              <a:rPr sz="2200" spc="-15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 σ</a:t>
            </a:r>
            <a:r>
              <a:rPr sz="2200" spc="-25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γ</a:t>
            </a:r>
            <a:r>
              <a:rPr sz="2200" spc="-4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ριμένη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β</a:t>
            </a:r>
            <a:r>
              <a:rPr sz="2200" spc="-3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σική 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νοια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με μ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γ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ύ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ερη ανά</a:t>
            </a:r>
            <a:r>
              <a:rPr sz="2200" spc="-25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υ</a:t>
            </a:r>
            <a:r>
              <a:rPr sz="2200" spc="-1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η</a:t>
            </a:r>
          </a:p>
          <a:p>
            <a:pPr marL="285115" marR="955675" indent="-273050">
              <a:spcBef>
                <a:spcPts val="9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dirty="0" err="1" smtClean="0">
                <a:latin typeface="Calibri" pitchFamily="34" charset="0"/>
                <a:cs typeface="Calibri"/>
              </a:rPr>
              <a:t>Οι</a:t>
            </a:r>
            <a:r>
              <a:rPr sz="2200" spc="-2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επιμέρους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5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ς μ</a:t>
            </a:r>
            <a:r>
              <a:rPr sz="2200" spc="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ορεί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 </a:t>
            </a:r>
            <a:r>
              <a:rPr sz="2200" spc="-8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5" dirty="0">
                <a:latin typeface="Calibri" pitchFamily="34" charset="0"/>
                <a:cs typeface="Calibri"/>
              </a:rPr>
              <a:t>τ</a:t>
            </a:r>
            <a:r>
              <a:rPr sz="2200" spc="-3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4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spc="-30" dirty="0">
                <a:latin typeface="Calibri" pitchFamily="34" charset="0"/>
                <a:cs typeface="Calibri"/>
              </a:rPr>
              <a:t>α</a:t>
            </a:r>
            <a:r>
              <a:rPr sz="2200" spc="15" dirty="0">
                <a:latin typeface="Calibri" pitchFamily="34" charset="0"/>
                <a:cs typeface="Calibri"/>
              </a:rPr>
              <a:t>σ</a:t>
            </a:r>
            <a:r>
              <a:rPr sz="2200" spc="-3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ύ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από </a:t>
            </a:r>
            <a:r>
              <a:rPr sz="2200" spc="-4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 διδ</a:t>
            </a:r>
            <a:r>
              <a:rPr sz="2200" spc="-30" dirty="0">
                <a:latin typeface="Calibri" pitchFamily="34" charset="0"/>
                <a:cs typeface="Calibri"/>
              </a:rPr>
              <a:t>ά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8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 ή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ε </a:t>
            </a:r>
            <a:r>
              <a:rPr sz="2200" spc="-1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υνε</a:t>
            </a:r>
            <a:r>
              <a:rPr sz="2200" spc="-15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γ</a:t>
            </a:r>
            <a:r>
              <a:rPr sz="2200" spc="-3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σία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spc="-7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διδ</a:t>
            </a:r>
            <a:r>
              <a:rPr sz="2200" spc="-30" dirty="0">
                <a:latin typeface="Calibri" pitchFamily="34" charset="0"/>
                <a:cs typeface="Calibri"/>
              </a:rPr>
              <a:t>ά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8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</a:p>
          <a:p>
            <a:pPr marL="285115" marR="6350" indent="-273050">
              <a:spcBef>
                <a:spcPts val="9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dirty="0" err="1" smtClean="0">
                <a:latin typeface="Calibri" pitchFamily="34" charset="0"/>
                <a:cs typeface="Calibri"/>
              </a:rPr>
              <a:t>Προ</a:t>
            </a:r>
            <a:r>
              <a:rPr sz="2200" spc="-10" dirty="0" err="1" smtClean="0">
                <a:latin typeface="Calibri" pitchFamily="34" charset="0"/>
                <a:cs typeface="Calibri"/>
              </a:rPr>
              <a:t>τ</a:t>
            </a:r>
            <a:r>
              <a:rPr sz="2200" dirty="0" err="1" smtClean="0">
                <a:latin typeface="Calibri" pitchFamily="34" charset="0"/>
                <a:cs typeface="Calibri"/>
              </a:rPr>
              <a:t>ε</a:t>
            </a:r>
            <a:r>
              <a:rPr sz="2200" spc="-40" dirty="0" err="1" smtClean="0">
                <a:latin typeface="Calibri" pitchFamily="34" charset="0"/>
                <a:cs typeface="Calibri"/>
              </a:rPr>
              <a:t>ί</a:t>
            </a:r>
            <a:r>
              <a:rPr sz="2200" dirty="0" err="1" smtClean="0">
                <a:latin typeface="Calibri" pitchFamily="34" charset="0"/>
                <a:cs typeface="Calibri"/>
              </a:rPr>
              <a:t>νε</a:t>
            </a:r>
            <a:r>
              <a:rPr sz="2200" spc="-20" dirty="0" err="1" smtClean="0">
                <a:latin typeface="Calibri" pitchFamily="34" charset="0"/>
                <a:cs typeface="Calibri"/>
              </a:rPr>
              <a:t>τ</a:t>
            </a:r>
            <a:r>
              <a:rPr sz="2200" dirty="0" err="1" smtClean="0">
                <a:latin typeface="Calibri" pitchFamily="34" charset="0"/>
                <a:cs typeface="Calibri"/>
              </a:rPr>
              <a:t>αι</a:t>
            </a:r>
            <a:r>
              <a:rPr sz="2200" spc="-2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υ</a:t>
            </a:r>
            <a:r>
              <a:rPr sz="2200" spc="-3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spc="-3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ει </a:t>
            </a:r>
            <a:r>
              <a:rPr sz="2200" spc="-1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νας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5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ύρι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ς </a:t>
            </a:r>
            <a:r>
              <a:rPr sz="2200" spc="-6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ς για </a:t>
            </a:r>
            <a:r>
              <a:rPr sz="2200" spc="-7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5" dirty="0">
                <a:latin typeface="Calibri" pitchFamily="34" charset="0"/>
                <a:cs typeface="Calibri"/>
              </a:rPr>
              <a:t>θ</a:t>
            </a:r>
            <a:r>
              <a:rPr sz="2200" dirty="0">
                <a:latin typeface="Calibri" pitchFamily="34" charset="0"/>
                <a:cs typeface="Calibri"/>
              </a:rPr>
              <a:t>ε 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νό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α,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 οποίος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θα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νοδε</a:t>
            </a:r>
            <a:r>
              <a:rPr sz="2200" spc="-20" dirty="0">
                <a:latin typeface="Calibri" pitchFamily="34" charset="0"/>
                <a:cs typeface="Calibri"/>
              </a:rPr>
              <a:t>ύ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 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πό επιμέρους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5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ς για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τις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β</a:t>
            </a:r>
            <a:r>
              <a:rPr sz="2200" spc="-3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σι</a:t>
            </a:r>
            <a:r>
              <a:rPr sz="2200" spc="-4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ές 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νοιες,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οι 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ποίοι 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dirty="0">
                <a:latin typeface="Calibri" pitchFamily="34" charset="0"/>
                <a:cs typeface="Calibri"/>
              </a:rPr>
              <a:t>α </a:t>
            </a:r>
            <a:r>
              <a:rPr sz="2200" spc="-1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αρο</a:t>
            </a:r>
            <a:r>
              <a:rPr sz="2200" spc="-15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σιάζον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15" dirty="0">
                <a:latin typeface="Calibri" pitchFamily="34" charset="0"/>
                <a:cs typeface="Calibri"/>
              </a:rPr>
              <a:t> σ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spc="-4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δια</a:t>
            </a:r>
            <a:r>
              <a:rPr sz="2200" spc="-8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-7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 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dirty="0">
                <a:latin typeface="Calibri" pitchFamily="34" charset="0"/>
                <a:cs typeface="Calibri"/>
              </a:rPr>
              <a:t>α απ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φ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spc="-20" dirty="0">
                <a:latin typeface="Calibri" pitchFamily="34" charset="0"/>
                <a:cs typeface="Calibri"/>
              </a:rPr>
              <a:t>ύ</a:t>
            </a:r>
            <a:r>
              <a:rPr sz="2200" spc="-15" dirty="0">
                <a:latin typeface="Calibri" pitchFamily="34" charset="0"/>
                <a:cs typeface="Calibri"/>
              </a:rPr>
              <a:t>γ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2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 με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υ</a:t>
            </a:r>
            <a:r>
              <a:rPr sz="2200" spc="-3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ό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-3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ον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ρόπο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η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2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αρ</a:t>
            </a:r>
            <a:r>
              <a:rPr sz="2200" spc="-15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υ</a:t>
            </a:r>
            <a:r>
              <a:rPr sz="2200" spc="-15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ί</a:t>
            </a:r>
            <a:r>
              <a:rPr sz="2200" spc="-3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ση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</a:t>
            </a:r>
            <a:r>
              <a:rPr sz="2200" spc="-30" dirty="0">
                <a:latin typeface="Calibri" pitchFamily="34" charset="0"/>
                <a:cs typeface="Calibri"/>
              </a:rPr>
              <a:t>ο</a:t>
            </a:r>
            <a:r>
              <a:rPr sz="2200" spc="-2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ύπ</a:t>
            </a:r>
            <a:r>
              <a:rPr sz="2200" spc="-25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60" dirty="0">
                <a:latin typeface="Calibri" pitchFamily="34" charset="0"/>
                <a:cs typeface="Calibri"/>
              </a:rPr>
              <a:t>κ</a:t>
            </a:r>
            <a:r>
              <a:rPr sz="2200" spc="-20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 ε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</a:t>
            </a:r>
            <a:r>
              <a:rPr sz="2200" spc="-30" dirty="0">
                <a:latin typeface="Calibri" pitchFamily="34" charset="0"/>
                <a:cs typeface="Calibri"/>
              </a:rPr>
              <a:t>ο</a:t>
            </a:r>
            <a:r>
              <a:rPr sz="2200" spc="-2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γ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-50" dirty="0">
                <a:latin typeface="Calibri" pitchFamily="34" charset="0"/>
                <a:cs typeface="Calibri"/>
              </a:rPr>
              <a:t>κ</a:t>
            </a:r>
            <a:r>
              <a:rPr sz="2200" spc="-15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ρ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7772400" cy="652934"/>
          </a:xfrm>
          <a:prstGeom prst="rect">
            <a:avLst/>
          </a:prstGeom>
        </p:spPr>
        <p:txBody>
          <a:bodyPr vert="horz" wrap="square" lIns="0" tIns="15951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Ο</a:t>
            </a:r>
            <a:r>
              <a:rPr sz="3200" spc="-25" dirty="0"/>
              <a:t> </a:t>
            </a:r>
            <a:r>
              <a:rPr sz="3200" dirty="0"/>
              <a:t>ΕΧ</a:t>
            </a:r>
            <a:r>
              <a:rPr sz="3200" spc="-5" dirty="0"/>
              <a:t> </a:t>
            </a:r>
            <a:r>
              <a:rPr sz="3200" dirty="0"/>
              <a:t>ως </a:t>
            </a:r>
            <a:r>
              <a:rPr sz="3200" spc="-15" dirty="0"/>
              <a:t>Ο</a:t>
            </a:r>
            <a:r>
              <a:rPr sz="3200" dirty="0"/>
              <a:t>ργα</a:t>
            </a:r>
            <a:r>
              <a:rPr sz="3200" spc="65" dirty="0"/>
              <a:t>ν</a:t>
            </a:r>
            <a:r>
              <a:rPr sz="3200" dirty="0"/>
              <a:t>ω</a:t>
            </a:r>
            <a:r>
              <a:rPr sz="3200" spc="-15" dirty="0"/>
              <a:t>τ</a:t>
            </a:r>
            <a:r>
              <a:rPr sz="3200" dirty="0"/>
              <a:t>ής</a:t>
            </a:r>
            <a:r>
              <a:rPr sz="3200" spc="-20" dirty="0"/>
              <a:t> </a:t>
            </a:r>
            <a:r>
              <a:rPr sz="3200" dirty="0"/>
              <a:t>Προώ</a:t>
            </a:r>
            <a:r>
              <a:rPr sz="3200" spc="-15" dirty="0"/>
              <a:t>θ</a:t>
            </a:r>
            <a:r>
              <a:rPr sz="3200" dirty="0"/>
              <a:t>ησης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512" y="908720"/>
            <a:ext cx="8784976" cy="1932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227965" indent="-273050">
              <a:lnSpc>
                <a:spcPct val="800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χρησ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οπ</a:t>
            </a:r>
            <a:r>
              <a:rPr sz="2200" spc="5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ιε</a:t>
            </a:r>
            <a:r>
              <a:rPr sz="2200" spc="-25" dirty="0">
                <a:latin typeface="Calibri" pitchFamily="34" charset="0"/>
                <a:cs typeface="Calibri"/>
              </a:rPr>
              <a:t>ί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5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για</a:t>
            </a:r>
            <a:r>
              <a:rPr sz="2200" spc="5" dirty="0">
                <a:latin typeface="Calibri" pitchFamily="34" charset="0"/>
                <a:cs typeface="Calibri"/>
              </a:rPr>
              <a:t> τ</a:t>
            </a:r>
            <a:r>
              <a:rPr sz="2200" dirty="0">
                <a:latin typeface="Calibri" pitchFamily="34" charset="0"/>
                <a:cs typeface="Calibri"/>
              </a:rPr>
              <a:t>η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</a:t>
            </a:r>
            <a:r>
              <a:rPr sz="2200" spc="-10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δ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spc="1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ία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εισ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γ</a:t>
            </a:r>
            <a:r>
              <a:rPr sz="2200" spc="-10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γή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νέ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spc="-10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ν, α</a:t>
            </a:r>
            <a:r>
              <a:rPr sz="2200" spc="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ει</a:t>
            </a:r>
            <a:r>
              <a:rPr sz="2200" spc="-5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ον</a:t>
            </a:r>
            <a:r>
              <a:rPr sz="2200" spc="5" dirty="0">
                <a:latin typeface="Calibri" pitchFamily="34" charset="0"/>
                <a:cs typeface="Calibri"/>
              </a:rPr>
              <a:t>ί</a:t>
            </a:r>
            <a:r>
              <a:rPr sz="2200" dirty="0">
                <a:latin typeface="Calibri" pitchFamily="34" charset="0"/>
                <a:cs typeface="Calibri"/>
              </a:rPr>
              <a:t>ζο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  <a:r>
              <a:rPr sz="2200" spc="-5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ες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ήδη γνω</a:t>
            </a:r>
            <a:r>
              <a:rPr sz="2200" b="1" spc="10" dirty="0">
                <a:latin typeface="Calibri" pitchFamily="34" charset="0"/>
                <a:cs typeface="Calibri"/>
              </a:rPr>
              <a:t>ρ</a:t>
            </a:r>
            <a:r>
              <a:rPr sz="2200" b="1" dirty="0">
                <a:latin typeface="Calibri" pitchFamily="34" charset="0"/>
                <a:cs typeface="Calibri"/>
              </a:rPr>
              <a:t>ίζ</a:t>
            </a:r>
            <a:r>
              <a:rPr sz="2200" b="1" spc="5" dirty="0">
                <a:latin typeface="Calibri" pitchFamily="34" charset="0"/>
                <a:cs typeface="Calibri"/>
              </a:rPr>
              <a:t>ο</a:t>
            </a:r>
            <a:r>
              <a:rPr sz="2200" b="1" dirty="0">
                <a:latin typeface="Calibri" pitchFamily="34" charset="0"/>
                <a:cs typeface="Calibri"/>
              </a:rPr>
              <a:t>υν</a:t>
            </a:r>
            <a:r>
              <a:rPr sz="2200" b="1" spc="-5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οι 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-2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τές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spc="-2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5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-3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μια δομή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3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οπ</a:t>
            </a:r>
            <a:r>
              <a:rPr sz="2200" spc="5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ία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μπο</a:t>
            </a:r>
            <a:r>
              <a:rPr sz="2200" spc="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5" dirty="0">
                <a:latin typeface="Calibri" pitchFamily="34" charset="0"/>
                <a:cs typeface="Calibri"/>
              </a:rPr>
              <a:t>ύ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σω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ατωθούν</a:t>
            </a:r>
            <a:r>
              <a:rPr sz="2200" spc="-5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οι νέ</a:t>
            </a:r>
            <a:r>
              <a:rPr sz="2200" spc="-15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ες</a:t>
            </a:r>
          </a:p>
          <a:p>
            <a:pPr>
              <a:lnSpc>
                <a:spcPts val="1100"/>
              </a:lnSpc>
              <a:spcBef>
                <a:spcPts val="97"/>
              </a:spcBef>
              <a:buClr>
                <a:srgbClr val="717BA2"/>
              </a:buClr>
              <a:buFont typeface="Wingdings 2"/>
              <a:buChar char="·"/>
            </a:pPr>
            <a:endParaRPr sz="2200" dirty="0">
              <a:latin typeface="Calibri" pitchFamily="34" charset="0"/>
            </a:endParaRPr>
          </a:p>
          <a:p>
            <a:pPr marL="285115" marR="6350" indent="-273050">
              <a:lnSpc>
                <a:spcPct val="80100"/>
              </a:lnSpc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λ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spc="-25" dirty="0">
                <a:latin typeface="Calibri" pitchFamily="34" charset="0"/>
                <a:cs typeface="Calibri"/>
              </a:rPr>
              <a:t>ι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5" dirty="0">
                <a:latin typeface="Calibri" pitchFamily="34" charset="0"/>
                <a:cs typeface="Calibri"/>
              </a:rPr>
              <a:t>υ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spc="-15" dirty="0">
                <a:latin typeface="Calibri" pitchFamily="34" charset="0"/>
                <a:cs typeface="Calibri"/>
              </a:rPr>
              <a:t>γ</a:t>
            </a:r>
            <a:r>
              <a:rPr sz="2200" dirty="0">
                <a:latin typeface="Calibri" pitchFamily="34" charset="0"/>
                <a:cs typeface="Calibri"/>
              </a:rPr>
              <a:t>εί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ως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10" dirty="0">
                <a:latin typeface="Calibri" pitchFamily="34" charset="0"/>
                <a:cs typeface="Calibri"/>
              </a:rPr>
              <a:t>γ</a:t>
            </a:r>
            <a:r>
              <a:rPr sz="2200" dirty="0">
                <a:latin typeface="Calibri" pitchFamily="34" charset="0"/>
                <a:cs typeface="Calibri"/>
              </a:rPr>
              <a:t>νω</a:t>
            </a:r>
            <a:r>
              <a:rPr sz="2200" spc="3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κή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γ</a:t>
            </a:r>
            <a:r>
              <a:rPr sz="2200" spc="-2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φ</a:t>
            </a:r>
            <a:r>
              <a:rPr sz="2200" spc="5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ρ</a:t>
            </a:r>
            <a:r>
              <a:rPr sz="2200" spc="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,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εισ</a:t>
            </a:r>
            <a:r>
              <a:rPr sz="2200" b="1" spc="-10" dirty="0">
                <a:latin typeface="Calibri" pitchFamily="34" charset="0"/>
                <a:cs typeface="Calibri"/>
              </a:rPr>
              <a:t>ά</a:t>
            </a:r>
            <a:r>
              <a:rPr sz="2200" b="1" dirty="0">
                <a:latin typeface="Calibri" pitchFamily="34" charset="0"/>
                <a:cs typeface="Calibri"/>
              </a:rPr>
              <a:t>γο</a:t>
            </a:r>
            <a:r>
              <a:rPr sz="2200" b="1" spc="15" dirty="0">
                <a:latin typeface="Calibri" pitchFamily="34" charset="0"/>
                <a:cs typeface="Calibri"/>
              </a:rPr>
              <a:t>ν</a:t>
            </a:r>
            <a:r>
              <a:rPr sz="2200" b="1" spc="-10" dirty="0">
                <a:latin typeface="Calibri" pitchFamily="34" charset="0"/>
                <a:cs typeface="Calibri"/>
              </a:rPr>
              <a:t>τ</a:t>
            </a:r>
            <a:r>
              <a:rPr sz="2200" b="1" dirty="0">
                <a:latin typeface="Calibri" pitchFamily="34" charset="0"/>
                <a:cs typeface="Calibri"/>
              </a:rPr>
              <a:t>ας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spc="-2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δια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πλη</a:t>
            </a:r>
            <a:r>
              <a:rPr sz="2200" spc="5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οφορ</a:t>
            </a:r>
            <a:r>
              <a:rPr sz="2200" spc="5" dirty="0">
                <a:latin typeface="Calibri" pitchFamily="34" charset="0"/>
                <a:cs typeface="Calibri"/>
              </a:rPr>
              <a:t>ί</a:t>
            </a:r>
            <a:r>
              <a:rPr sz="2200" dirty="0">
                <a:latin typeface="Calibri" pitchFamily="34" charset="0"/>
                <a:cs typeface="Calibri"/>
              </a:rPr>
              <a:t>α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επ</a:t>
            </a:r>
            <a:r>
              <a:rPr sz="2200" spc="-25" dirty="0">
                <a:latin typeface="Calibri" pitchFamily="34" charset="0"/>
                <a:cs typeface="Calibri"/>
              </a:rPr>
              <a:t>ι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ρέπο</a:t>
            </a:r>
            <a:r>
              <a:rPr sz="2200" spc="20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ας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δόμηση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10" dirty="0">
                <a:latin typeface="Calibri" pitchFamily="34" charset="0"/>
                <a:cs typeface="Calibri"/>
              </a:rPr>
              <a:t>σ</a:t>
            </a:r>
            <a:r>
              <a:rPr sz="2200" spc="-20" dirty="0">
                <a:latin typeface="Calibri" pitchFamily="34" charset="0"/>
                <a:cs typeface="Calibri"/>
              </a:rPr>
              <a:t>χ</a:t>
            </a:r>
            <a:r>
              <a:rPr sz="2200" spc="-3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σε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</a:t>
            </a:r>
            <a:r>
              <a:rPr sz="2200" spc="-10" dirty="0">
                <a:latin typeface="Calibri" pitchFamily="34" charset="0"/>
                <a:cs typeface="Calibri"/>
              </a:rPr>
              <a:t>ετ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5" dirty="0">
                <a:latin typeface="Calibri" pitchFamily="34" charset="0"/>
                <a:cs typeface="Calibri"/>
              </a:rPr>
              <a:t>ξ</a:t>
            </a:r>
            <a:r>
              <a:rPr sz="2200" dirty="0">
                <a:latin typeface="Calibri" pitchFamily="34" charset="0"/>
                <a:cs typeface="Calibri"/>
              </a:rPr>
              <a:t>ύ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ήδη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ατακτηθείσας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spc="10" dirty="0">
                <a:latin typeface="Calibri" pitchFamily="34" charset="0"/>
                <a:cs typeface="Calibri"/>
              </a:rPr>
              <a:t>γ</a:t>
            </a:r>
            <a:r>
              <a:rPr sz="2200" dirty="0">
                <a:latin typeface="Calibri" pitchFamily="34" charset="0"/>
                <a:cs typeface="Calibri"/>
              </a:rPr>
              <a:t>νώ</a:t>
            </a:r>
            <a:r>
              <a:rPr sz="2200" spc="5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ης με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 err="1">
                <a:latin typeface="Calibri" pitchFamily="34" charset="0"/>
                <a:cs typeface="Calibri"/>
              </a:rPr>
              <a:t>τη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ν</a:t>
            </a:r>
            <a:r>
              <a:rPr sz="2200" spc="-15" dirty="0" err="1" smtClean="0">
                <a:latin typeface="Calibri" pitchFamily="34" charset="0"/>
                <a:cs typeface="Calibri"/>
              </a:rPr>
              <a:t>έ</a:t>
            </a:r>
            <a:r>
              <a:rPr sz="2200" dirty="0" err="1" smtClean="0">
                <a:latin typeface="Calibri" pitchFamily="34" charset="0"/>
                <a:cs typeface="Calibri"/>
              </a:rPr>
              <a:t>α</a:t>
            </a:r>
            <a:endParaRPr sz="2200" dirty="0">
              <a:latin typeface="Calibri" pitchFamily="34" charset="0"/>
              <a:cs typeface="Calibri"/>
            </a:endParaRPr>
          </a:p>
          <a:p>
            <a:pPr>
              <a:lnSpc>
                <a:spcPts val="1200"/>
              </a:lnSpc>
              <a:spcBef>
                <a:spcPts val="0"/>
              </a:spcBef>
              <a:buClr>
                <a:srgbClr val="717BA2"/>
              </a:buClr>
              <a:buFont typeface="Wingdings 2"/>
              <a:buChar char="·"/>
            </a:pPr>
            <a:endParaRPr lang="el-GR" sz="22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846262"/>
            <a:ext cx="8424936" cy="3823098"/>
          </a:xfrm>
          <a:prstGeom prst="rect">
            <a:avLst/>
          </a:prstGeom>
          <a:solidFill>
            <a:schemeClr val="accent1">
              <a:lumMod val="75000"/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buClr>
                <a:srgbClr val="717BA2"/>
              </a:buClr>
              <a:buFont typeface="Wingdings 2"/>
              <a:buChar char="·"/>
            </a:pPr>
            <a:endParaRPr lang="el-GR" sz="2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R="142240" indent="11113">
              <a:lnSpc>
                <a:spcPct val="80000"/>
              </a:lnSpc>
              <a:buClr>
                <a:srgbClr val="717BA2"/>
              </a:buClr>
              <a:buSzPct val="75000"/>
            </a:pPr>
            <a:r>
              <a:rPr lang="el-GR" sz="22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4</a:t>
            </a:r>
            <a:r>
              <a:rPr lang="el-GR" sz="22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2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φάσ</a:t>
            </a:r>
            <a:r>
              <a:rPr lang="el-GR" sz="22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2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ις:</a:t>
            </a:r>
          </a:p>
          <a:p>
            <a:pPr>
              <a:lnSpc>
                <a:spcPts val="650"/>
              </a:lnSpc>
              <a:spcBef>
                <a:spcPts val="32"/>
              </a:spcBef>
              <a:buClr>
                <a:srgbClr val="717BA2"/>
              </a:buClr>
              <a:buFont typeface="Wingdings 2"/>
              <a:buChar char="·"/>
            </a:pPr>
            <a:endParaRPr lang="el-GR" sz="2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744220" lvl="1" indent="-457200">
              <a:spcBef>
                <a:spcPts val="600"/>
              </a:spcBef>
              <a:buClr>
                <a:schemeClr val="bg1"/>
              </a:buClr>
              <a:buSzPct val="113000"/>
              <a:buFont typeface="+mj-lt"/>
              <a:buAutoNum type="alphaUcPeriod"/>
              <a:tabLst>
                <a:tab pos="561340" algn="l"/>
              </a:tabLst>
            </a:pP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π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ρ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υ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σιά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ζ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αι</a:t>
            </a:r>
            <a:r>
              <a:rPr lang="el-GR" sz="2100" spc="4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ΕΧ 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(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ρ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γα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ω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τής)</a:t>
            </a:r>
            <a:r>
              <a:rPr lang="el-GR" sz="2100" spc="2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π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ρ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ι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ώ</a:t>
            </a:r>
            <a:r>
              <a:rPr lang="el-GR" sz="2100" spc="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ας</a:t>
            </a:r>
            <a:r>
              <a:rPr lang="el-GR" sz="2100" spc="4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ι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ς</a:t>
            </a:r>
            <a:r>
              <a:rPr lang="el-GR" sz="2100" spc="3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οι</a:t>
            </a:r>
            <a:r>
              <a:rPr lang="el-GR" sz="2100" spc="-3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κ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ί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ς</a:t>
            </a:r>
            <a:r>
              <a:rPr lang="el-GR" sz="2100" spc="3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υ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ς 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μ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αθ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η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ς</a:t>
            </a:r>
          </a:p>
          <a:p>
            <a:pPr marL="744220" lvl="1" indent="-457200">
              <a:spcBef>
                <a:spcPts val="600"/>
              </a:spcBef>
              <a:buClr>
                <a:schemeClr val="bg1"/>
              </a:buClr>
              <a:buSzPct val="113000"/>
              <a:buFont typeface="+mj-lt"/>
              <a:buAutoNum type="alphaUcPeriod"/>
              <a:tabLst>
                <a:tab pos="561340" algn="l"/>
              </a:tabLst>
            </a:pP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π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αρ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υσιά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ζ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ι</a:t>
            </a:r>
            <a:r>
              <a:rPr lang="el-GR" sz="2100" spc="4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οι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ες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έννοι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ς</a:t>
            </a:r>
            <a:r>
              <a:rPr lang="el-GR" sz="2100" spc="3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-6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κ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αι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γ</a:t>
            </a:r>
            <a:r>
              <a:rPr lang="el-GR" sz="2100" spc="-2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ί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αι</a:t>
            </a:r>
            <a:r>
              <a:rPr lang="el-GR" sz="2100" spc="3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η επ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ξ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spc="-2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ρ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γ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σία</a:t>
            </a:r>
            <a:r>
              <a:rPr lang="el-GR" sz="2100" spc="4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ους</a:t>
            </a:r>
          </a:p>
          <a:p>
            <a:pPr marL="744220" marR="38100" lvl="1" indent="-457200">
              <a:spcBef>
                <a:spcPts val="600"/>
              </a:spcBef>
              <a:buClr>
                <a:schemeClr val="bg1"/>
              </a:buClr>
              <a:buSzPct val="113000"/>
              <a:buFont typeface="+mj-lt"/>
              <a:buAutoNum type="alphaUcPeriod"/>
              <a:tabLst>
                <a:tab pos="561340" algn="l"/>
              </a:tabLst>
            </a:pP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σω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μ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ώ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ον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ι</a:t>
            </a:r>
            <a:r>
              <a:rPr lang="el-GR" sz="2100" spc="4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οι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ες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έννοι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ς</a:t>
            </a:r>
            <a:r>
              <a:rPr lang="el-GR" sz="2100" spc="3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2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ον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ρ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γα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ωτή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-6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κ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αι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συνδέον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αι</a:t>
            </a:r>
            <a:r>
              <a:rPr lang="el-GR" sz="2100" spc="4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μ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 τις έ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νο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ι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ες</a:t>
            </a:r>
            <a:r>
              <a:rPr lang="el-GR" sz="2100" spc="3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που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ή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δ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η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π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αρ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ί</a:t>
            </a:r>
            <a:r>
              <a:rPr lang="el-GR" sz="2100" spc="2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ι,</a:t>
            </a:r>
            <a:r>
              <a:rPr lang="el-GR" sz="2100" spc="5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ώ</a:t>
            </a:r>
            <a:r>
              <a:rPr lang="el-GR" sz="2100" spc="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τε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να</a:t>
            </a:r>
            <a:r>
              <a:rPr lang="el-GR" sz="2100" spc="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αποτ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ελ</a:t>
            </a:r>
            <a:r>
              <a:rPr lang="el-GR" sz="2100" spc="-3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σουν</a:t>
            </a:r>
            <a:r>
              <a:rPr lang="el-GR" sz="2100" spc="5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αν</a:t>
            </a:r>
            <a:r>
              <a:rPr lang="el-GR" sz="2100" spc="-3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δ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μ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η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μ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 </a:t>
            </a:r>
            <a:r>
              <a:rPr lang="el-GR" sz="2100" spc="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γ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ω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τι</a:t>
            </a:r>
            <a:r>
              <a:rPr lang="el-GR" sz="2100" spc="-7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κ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ό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χή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μ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α,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-6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κ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αι</a:t>
            </a:r>
          </a:p>
          <a:p>
            <a:pPr marL="744220" marR="337820" lvl="1" indent="-457200">
              <a:spcBef>
                <a:spcPts val="600"/>
              </a:spcBef>
              <a:buClr>
                <a:schemeClr val="bg1"/>
              </a:buClr>
              <a:buSzPct val="113000"/>
              <a:buFont typeface="+mj-lt"/>
              <a:buAutoNum type="alphaUcPeriod"/>
              <a:tabLst>
                <a:tab pos="561340" algn="l"/>
              </a:tabLst>
            </a:pP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φαρ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μ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ό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ζ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αι</a:t>
            </a:r>
            <a:r>
              <a:rPr lang="el-GR" sz="2100" spc="4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spc="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ρ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γα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ωτής</a:t>
            </a:r>
            <a:r>
              <a:rPr lang="el-GR" sz="2100" spc="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σε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ες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φ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ά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σεις</a:t>
            </a:r>
            <a:r>
              <a:rPr lang="el-GR" sz="2100" spc="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ου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κ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π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ι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δ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υ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τι</a:t>
            </a:r>
            <a:r>
              <a:rPr lang="el-GR" sz="2100" spc="-6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κ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ού</a:t>
            </a:r>
            <a:r>
              <a:rPr lang="el-GR" sz="2100" spc="4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έ</a:t>
            </a:r>
            <a:r>
              <a:rPr lang="el-GR" sz="2100" spc="-2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ρ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γου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ή </a:t>
            </a:r>
            <a:r>
              <a:rPr lang="el-GR" sz="2100" spc="2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spc="-3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η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 ε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ρμ</a:t>
            </a:r>
            <a:r>
              <a:rPr lang="el-GR" sz="2100" spc="-3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η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ία</a:t>
            </a:r>
            <a:r>
              <a:rPr lang="el-GR" sz="2100" spc="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προ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β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λ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η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μ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ατι</a:t>
            </a:r>
            <a:r>
              <a:rPr lang="el-GR" sz="2100" spc="-4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κ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ώ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4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-6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κ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τα</a:t>
            </a:r>
            <a:r>
              <a:rPr lang="el-GR" sz="2100" spc="2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τά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σε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ω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r>
              <a:rPr lang="el-GR" sz="2100" spc="4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spc="-6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κ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αι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spc="-3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η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 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ε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π</a:t>
            </a:r>
            <a:r>
              <a:rPr lang="el-GR" sz="2100" spc="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ί</a:t>
            </a:r>
            <a:r>
              <a:rPr lang="el-GR" sz="2100" spc="-3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λ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υση</a:t>
            </a:r>
            <a:r>
              <a:rPr lang="el-GR" sz="2100" spc="3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 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προ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β</a:t>
            </a:r>
            <a:r>
              <a:rPr lang="el-GR" sz="2100" spc="-1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λ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η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μ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ά</a:t>
            </a:r>
            <a:r>
              <a:rPr lang="el-GR" sz="2100" spc="-15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τ</a:t>
            </a:r>
            <a:r>
              <a:rPr lang="el-GR" sz="2100" spc="-2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ω</a:t>
            </a:r>
            <a:r>
              <a:rPr lang="el-GR" sz="2100" dirty="0" smtClean="0">
                <a:solidFill>
                  <a:schemeClr val="bg1"/>
                </a:solidFill>
                <a:latin typeface="Calibri" pitchFamily="34" charset="0"/>
                <a:cs typeface="Calibri"/>
              </a:rPr>
              <a:t>ν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7772400" cy="727121"/>
          </a:xfrm>
          <a:prstGeom prst="rect">
            <a:avLst/>
          </a:prstGeom>
        </p:spPr>
        <p:txBody>
          <a:bodyPr vert="horz" wrap="square" lIns="0" tIns="232409" rIns="0" bIns="0" rtlCol="0">
            <a:spAutoFit/>
          </a:bodyPr>
          <a:lstStyle/>
          <a:p>
            <a:pPr marL="454025">
              <a:lnSpc>
                <a:spcPct val="100000"/>
              </a:lnSpc>
            </a:pPr>
            <a:r>
              <a:rPr sz="3200" dirty="0"/>
              <a:t>Ο</a:t>
            </a:r>
            <a:r>
              <a:rPr sz="3200" spc="-25" dirty="0"/>
              <a:t> </a:t>
            </a:r>
            <a:r>
              <a:rPr sz="3200" dirty="0"/>
              <a:t>ΕΧ ως Εργαλείο</a:t>
            </a:r>
            <a:r>
              <a:rPr sz="3200" spc="-25" dirty="0"/>
              <a:t> </a:t>
            </a:r>
            <a:r>
              <a:rPr sz="3200" dirty="0"/>
              <a:t>Αξι</a:t>
            </a:r>
            <a:r>
              <a:rPr sz="3200" spc="-15" dirty="0"/>
              <a:t>ο</a:t>
            </a:r>
            <a:r>
              <a:rPr sz="3200" dirty="0"/>
              <a:t>λ</a:t>
            </a:r>
            <a:r>
              <a:rPr sz="3200" spc="-80" dirty="0"/>
              <a:t>ό</a:t>
            </a:r>
            <a:r>
              <a:rPr sz="3200" dirty="0"/>
              <a:t>γησης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5536" y="1340768"/>
            <a:ext cx="8221980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6350" indent="-273050">
              <a:spcBef>
                <a:spcPts val="1200"/>
              </a:spcBef>
              <a:buClr>
                <a:srgbClr val="717BA2"/>
              </a:buClr>
              <a:buSzPct val="76190"/>
              <a:buFont typeface="Wingdings 2"/>
              <a:buChar char="·"/>
              <a:tabLst>
                <a:tab pos="285115" algn="l"/>
              </a:tabLst>
            </a:pPr>
            <a:r>
              <a:rPr sz="2200" b="1" dirty="0">
                <a:latin typeface="Calibri" pitchFamily="34" charset="0"/>
                <a:cs typeface="Calibri"/>
              </a:rPr>
              <a:t>Προ</a:t>
            </a:r>
            <a:r>
              <a:rPr sz="2200" b="1" spc="-65" dirty="0">
                <a:latin typeface="Calibri" pitchFamily="34" charset="0"/>
                <a:cs typeface="Calibri"/>
              </a:rPr>
              <a:t>κ</a:t>
            </a:r>
            <a:r>
              <a:rPr sz="2200" b="1" dirty="0">
                <a:latin typeface="Calibri" pitchFamily="34" charset="0"/>
                <a:cs typeface="Calibri"/>
              </a:rPr>
              <a:t>α</a:t>
            </a:r>
            <a:r>
              <a:rPr sz="2200" b="1" spc="-30" dirty="0">
                <a:latin typeface="Calibri" pitchFamily="34" charset="0"/>
                <a:cs typeface="Calibri"/>
              </a:rPr>
              <a:t>τ</a:t>
            </a:r>
            <a:r>
              <a:rPr sz="2200" b="1" dirty="0">
                <a:latin typeface="Calibri" pitchFamily="34" charset="0"/>
                <a:cs typeface="Calibri"/>
              </a:rPr>
              <a:t>αρκτική</a:t>
            </a:r>
            <a:r>
              <a:rPr sz="2200" b="1" spc="-1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ή</a:t>
            </a:r>
            <a:r>
              <a:rPr sz="2200" b="1" spc="-10" dirty="0">
                <a:latin typeface="Calibri" pitchFamily="34" charset="0"/>
                <a:cs typeface="Calibri"/>
              </a:rPr>
              <a:t> </a:t>
            </a:r>
            <a:r>
              <a:rPr lang="el-GR" sz="2200" b="1" dirty="0" smtClean="0">
                <a:latin typeface="Calibri" pitchFamily="34" charset="0"/>
                <a:cs typeface="Calibri"/>
              </a:rPr>
              <a:t>Π</a:t>
            </a:r>
            <a:r>
              <a:rPr sz="2200" b="1" dirty="0" err="1" smtClean="0">
                <a:latin typeface="Calibri" pitchFamily="34" charset="0"/>
                <a:cs typeface="Calibri"/>
              </a:rPr>
              <a:t>ρο</a:t>
            </a:r>
            <a:r>
              <a:rPr sz="2200" b="1" spc="10" dirty="0" err="1" smtClean="0">
                <a:latin typeface="Calibri" pitchFamily="34" charset="0"/>
                <a:cs typeface="Calibri"/>
              </a:rPr>
              <a:t>γ</a:t>
            </a:r>
            <a:r>
              <a:rPr sz="2200" b="1" dirty="0" err="1" smtClean="0">
                <a:latin typeface="Calibri" pitchFamily="34" charset="0"/>
                <a:cs typeface="Calibri"/>
              </a:rPr>
              <a:t>νω</a:t>
            </a:r>
            <a:r>
              <a:rPr sz="2200" b="1" spc="15" dirty="0" err="1" smtClean="0">
                <a:latin typeface="Calibri" pitchFamily="34" charset="0"/>
                <a:cs typeface="Calibri"/>
              </a:rPr>
              <a:t>σ</a:t>
            </a:r>
            <a:r>
              <a:rPr sz="2200" b="1" dirty="0" err="1" smtClean="0">
                <a:latin typeface="Calibri" pitchFamily="34" charset="0"/>
                <a:cs typeface="Calibri"/>
              </a:rPr>
              <a:t>τική</a:t>
            </a:r>
            <a:r>
              <a:rPr sz="2200" b="1" spc="-10" dirty="0" smtClean="0">
                <a:latin typeface="Calibri" pitchFamily="34" charset="0"/>
                <a:cs typeface="Calibri"/>
              </a:rPr>
              <a:t> </a:t>
            </a:r>
            <a:r>
              <a:rPr lang="el-GR" sz="2200" b="1" dirty="0" smtClean="0">
                <a:latin typeface="Calibri" pitchFamily="34" charset="0"/>
                <a:cs typeface="Calibri"/>
              </a:rPr>
              <a:t>Α</a:t>
            </a:r>
            <a:r>
              <a:rPr sz="2200" b="1" spc="-35" dirty="0" err="1" smtClean="0">
                <a:latin typeface="Calibri" pitchFamily="34" charset="0"/>
                <a:cs typeface="Calibri"/>
              </a:rPr>
              <a:t>ξ</a:t>
            </a:r>
            <a:r>
              <a:rPr sz="2200" b="1" dirty="0" err="1" smtClean="0">
                <a:latin typeface="Calibri" pitchFamily="34" charset="0"/>
                <a:cs typeface="Calibri"/>
              </a:rPr>
              <a:t>ι</a:t>
            </a:r>
            <a:r>
              <a:rPr sz="2200" b="1" spc="-15" dirty="0" err="1" smtClean="0">
                <a:latin typeface="Calibri" pitchFamily="34" charset="0"/>
                <a:cs typeface="Calibri"/>
              </a:rPr>
              <a:t>ο</a:t>
            </a:r>
            <a:r>
              <a:rPr sz="2200" b="1" spc="-30" dirty="0" err="1" smtClean="0">
                <a:latin typeface="Calibri" pitchFamily="34" charset="0"/>
                <a:cs typeface="Calibri"/>
              </a:rPr>
              <a:t>λ</a:t>
            </a:r>
            <a:r>
              <a:rPr sz="2200" b="1" dirty="0" err="1" smtClean="0">
                <a:latin typeface="Calibri" pitchFamily="34" charset="0"/>
                <a:cs typeface="Calibri"/>
              </a:rPr>
              <a:t>όγηση</a:t>
            </a:r>
            <a:r>
              <a:rPr sz="2200" dirty="0">
                <a:latin typeface="Calibri" pitchFamily="34" charset="0"/>
                <a:cs typeface="Calibri"/>
              </a:rPr>
              <a:t>: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διερεύ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ηση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 πρότερ</a:t>
            </a:r>
            <a:r>
              <a:rPr sz="2200" spc="-10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 α</a:t>
            </a:r>
            <a:r>
              <a:rPr sz="2200" spc="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10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λήψε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τω</a:t>
            </a:r>
            <a:r>
              <a:rPr sz="2200" dirty="0">
                <a:latin typeface="Calibri" pitchFamily="34" charset="0"/>
                <a:cs typeface="Calibri"/>
              </a:rPr>
              <a:t>ν 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spc="-40" dirty="0">
                <a:latin typeface="Calibri" pitchFamily="34" charset="0"/>
                <a:cs typeface="Calibri"/>
              </a:rPr>
              <a:t>η</a:t>
            </a:r>
            <a:r>
              <a:rPr sz="2200" spc="-15" dirty="0">
                <a:latin typeface="Calibri" pitchFamily="34" charset="0"/>
                <a:cs typeface="Calibri"/>
              </a:rPr>
              <a:t>τώ</a:t>
            </a:r>
            <a:r>
              <a:rPr sz="2200" dirty="0">
                <a:latin typeface="Calibri" pitchFamily="34" charset="0"/>
                <a:cs typeface="Calibri"/>
              </a:rPr>
              <a:t>ν.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Η </a:t>
            </a:r>
            <a:r>
              <a:rPr sz="2200" spc="-25" dirty="0">
                <a:latin typeface="Calibri" pitchFamily="34" charset="0"/>
                <a:cs typeface="Calibri"/>
              </a:rPr>
              <a:t>γ</a:t>
            </a:r>
            <a:r>
              <a:rPr sz="2200" dirty="0">
                <a:latin typeface="Calibri" pitchFamily="34" charset="0"/>
                <a:cs typeface="Calibri"/>
              </a:rPr>
              <a:t>ρα</a:t>
            </a:r>
            <a:r>
              <a:rPr sz="2200" spc="-10" dirty="0">
                <a:latin typeface="Calibri" pitchFamily="34" charset="0"/>
                <a:cs typeface="Calibri"/>
              </a:rPr>
              <a:t>φ</a:t>
            </a:r>
            <a:r>
              <a:rPr sz="2200" dirty="0">
                <a:latin typeface="Calibri" pitchFamily="34" charset="0"/>
                <a:cs typeface="Calibri"/>
              </a:rPr>
              <a:t>ική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ανα</a:t>
            </a:r>
            <a:r>
              <a:rPr sz="2200" spc="-3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αρ</a:t>
            </a:r>
            <a:r>
              <a:rPr sz="2200" spc="-35" dirty="0">
                <a:latin typeface="Calibri" pitchFamily="34" charset="0"/>
                <a:cs typeface="Calibri"/>
              </a:rPr>
              <a:t>ά</a:t>
            </a:r>
            <a:r>
              <a:rPr sz="2200" spc="15" dirty="0">
                <a:latin typeface="Calibri" pitchFamily="34" charset="0"/>
                <a:cs typeface="Calibri"/>
              </a:rPr>
              <a:t>σ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spc="-3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ση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τω</a:t>
            </a:r>
            <a:r>
              <a:rPr sz="2200" dirty="0">
                <a:latin typeface="Calibri" pitchFamily="34" charset="0"/>
                <a:cs typeface="Calibri"/>
              </a:rPr>
              <a:t>ν ε</a:t>
            </a:r>
            <a:r>
              <a:rPr sz="2200" spc="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</a:t>
            </a:r>
            <a:r>
              <a:rPr sz="2200" spc="-15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</a:t>
            </a:r>
            <a:r>
              <a:rPr sz="2200" spc="-3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σω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5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5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 δ</a:t>
            </a:r>
            <a:r>
              <a:rPr sz="2200" spc="-25" dirty="0">
                <a:latin typeface="Calibri" pitchFamily="34" charset="0"/>
                <a:cs typeface="Calibri"/>
              </a:rPr>
              <a:t>ί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5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 δυ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ότ</a:t>
            </a:r>
            <a:r>
              <a:rPr sz="2200" spc="-40" dirty="0">
                <a:latin typeface="Calibri" pitchFamily="34" charset="0"/>
                <a:cs typeface="Calibri"/>
              </a:rPr>
              <a:t>η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ον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εκ</a:t>
            </a:r>
            <a:r>
              <a:rPr sz="2200" spc="-2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δ</a:t>
            </a:r>
            <a:r>
              <a:rPr sz="2200" spc="5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υτι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ό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διερευ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ήσει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τις έ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 </a:t>
            </a:r>
            <a:r>
              <a:rPr sz="2200" spc="5" dirty="0">
                <a:latin typeface="Calibri" pitchFamily="34" charset="0"/>
                <a:cs typeface="Calibri"/>
              </a:rPr>
              <a:t>γ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ωρί</a:t>
            </a:r>
            <a:r>
              <a:rPr sz="2200" spc="-25" dirty="0">
                <a:latin typeface="Calibri" pitchFamily="34" charset="0"/>
                <a:cs typeface="Calibri"/>
              </a:rPr>
              <a:t>ζ</a:t>
            </a:r>
            <a:r>
              <a:rPr sz="2200" dirty="0">
                <a:latin typeface="Calibri" pitchFamily="34" charset="0"/>
                <a:cs typeface="Calibri"/>
              </a:rPr>
              <a:t>ει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 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-4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τής,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τις έ</a:t>
            </a:r>
            <a:r>
              <a:rPr sz="2200" spc="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 δε </a:t>
            </a:r>
            <a:r>
              <a:rPr sz="2200" spc="5" dirty="0">
                <a:latin typeface="Calibri" pitchFamily="34" charset="0"/>
                <a:cs typeface="Calibri"/>
              </a:rPr>
              <a:t>γ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ωρί</a:t>
            </a:r>
            <a:r>
              <a:rPr sz="2200" spc="-25" dirty="0">
                <a:latin typeface="Calibri" pitchFamily="34" charset="0"/>
                <a:cs typeface="Calibri"/>
              </a:rPr>
              <a:t>ζ</a:t>
            </a:r>
            <a:r>
              <a:rPr sz="2200" dirty="0">
                <a:latin typeface="Calibri" pitchFamily="34" charset="0"/>
                <a:cs typeface="Calibri"/>
              </a:rPr>
              <a:t>ει,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τις </a:t>
            </a:r>
            <a:r>
              <a:rPr sz="2200" spc="5" dirty="0">
                <a:latin typeface="Calibri" pitchFamily="34" charset="0"/>
                <a:cs typeface="Calibri"/>
              </a:rPr>
              <a:t>σ</a:t>
            </a:r>
            <a:r>
              <a:rPr sz="2200" spc="-20" dirty="0">
                <a:latin typeface="Calibri" pitchFamily="34" charset="0"/>
                <a:cs typeface="Calibri"/>
              </a:rPr>
              <a:t>χ</a:t>
            </a:r>
            <a:r>
              <a:rPr sz="2200" spc="-25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σεις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</a:t>
            </a:r>
            <a:r>
              <a:rPr sz="2200" spc="-10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 έ</a:t>
            </a:r>
            <a:r>
              <a:rPr sz="2200" spc="-2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ει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spc="-7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ανοήσει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7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αθώς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7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τις </a:t>
            </a:r>
            <a:r>
              <a:rPr sz="2200" spc="5" dirty="0">
                <a:latin typeface="Calibri" pitchFamily="34" charset="0"/>
                <a:cs typeface="Calibri"/>
              </a:rPr>
              <a:t>σ</a:t>
            </a:r>
            <a:r>
              <a:rPr sz="2200" spc="-20" dirty="0">
                <a:latin typeface="Calibri" pitchFamily="34" charset="0"/>
                <a:cs typeface="Calibri"/>
              </a:rPr>
              <a:t>χ</a:t>
            </a:r>
            <a:r>
              <a:rPr sz="2200" spc="-25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σεις </a:t>
            </a:r>
            <a:r>
              <a:rPr sz="2200" spc="-15" dirty="0">
                <a:latin typeface="Calibri" pitchFamily="34" charset="0"/>
                <a:cs typeface="Calibri"/>
              </a:rPr>
              <a:t>τω</a:t>
            </a:r>
            <a:r>
              <a:rPr sz="2200" dirty="0">
                <a:latin typeface="Calibri" pitchFamily="34" charset="0"/>
                <a:cs typeface="Calibri"/>
              </a:rPr>
              <a:t>ν ε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</a:t>
            </a:r>
            <a:r>
              <a:rPr sz="2200" spc="-10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 </a:t>
            </a:r>
            <a:r>
              <a:rPr sz="2200" spc="-20" dirty="0">
                <a:latin typeface="Calibri" pitchFamily="34" charset="0"/>
                <a:cs typeface="Calibri"/>
              </a:rPr>
              <a:t>α</a:t>
            </a:r>
            <a:r>
              <a:rPr sz="2200" spc="5" dirty="0">
                <a:latin typeface="Calibri" pitchFamily="34" charset="0"/>
                <a:cs typeface="Calibri"/>
              </a:rPr>
              <a:t>γ</a:t>
            </a:r>
            <a:r>
              <a:rPr sz="2200" dirty="0">
                <a:latin typeface="Calibri" pitchFamily="34" charset="0"/>
                <a:cs typeface="Calibri"/>
              </a:rPr>
              <a:t>νοεί ή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 err="1">
                <a:latin typeface="Calibri" pitchFamily="34" charset="0"/>
                <a:cs typeface="Calibri"/>
              </a:rPr>
              <a:t>έ</a:t>
            </a:r>
            <a:r>
              <a:rPr sz="2200" spc="-20" dirty="0" err="1">
                <a:latin typeface="Calibri" pitchFamily="34" charset="0"/>
                <a:cs typeface="Calibri"/>
              </a:rPr>
              <a:t>χ</a:t>
            </a:r>
            <a:r>
              <a:rPr sz="2200" dirty="0" err="1">
                <a:latin typeface="Calibri" pitchFamily="34" charset="0"/>
                <a:cs typeface="Calibri"/>
              </a:rPr>
              <a:t>ει</a:t>
            </a:r>
            <a:r>
              <a:rPr sz="2200" dirty="0">
                <a:latin typeface="Calibri" pitchFamily="34" charset="0"/>
                <a:cs typeface="Calibri"/>
              </a:rPr>
              <a:t> </a:t>
            </a:r>
            <a:r>
              <a:rPr sz="2200" spc="-20" dirty="0" err="1" smtClean="0">
                <a:latin typeface="Calibri" pitchFamily="34" charset="0"/>
                <a:cs typeface="Calibri"/>
              </a:rPr>
              <a:t>π</a:t>
            </a:r>
            <a:r>
              <a:rPr sz="2200" dirty="0" err="1" smtClean="0">
                <a:latin typeface="Calibri" pitchFamily="34" charset="0"/>
                <a:cs typeface="Calibri"/>
              </a:rPr>
              <a:t>αρ</a:t>
            </a:r>
            <a:r>
              <a:rPr sz="2200" spc="-15" dirty="0" err="1" smtClean="0">
                <a:latin typeface="Calibri" pitchFamily="34" charset="0"/>
                <a:cs typeface="Calibri"/>
              </a:rPr>
              <a:t>α</a:t>
            </a:r>
            <a:r>
              <a:rPr sz="2200" dirty="0" err="1" smtClean="0">
                <a:latin typeface="Calibri" pitchFamily="34" charset="0"/>
                <a:cs typeface="Calibri"/>
              </a:rPr>
              <a:t>νοήσει</a:t>
            </a:r>
            <a:r>
              <a:rPr lang="el-GR" sz="2200" dirty="0" smtClean="0">
                <a:latin typeface="Calibri" pitchFamily="34" charset="0"/>
                <a:cs typeface="Calibri"/>
              </a:rPr>
              <a:t>.</a:t>
            </a:r>
            <a:endParaRPr sz="2200" dirty="0">
              <a:latin typeface="Calibri" pitchFamily="34" charset="0"/>
              <a:cs typeface="Calibri"/>
            </a:endParaRPr>
          </a:p>
          <a:p>
            <a:pPr marL="285115" marR="302895" indent="-273050">
              <a:spcBef>
                <a:spcPts val="1200"/>
              </a:spcBef>
              <a:buClr>
                <a:srgbClr val="717BA2"/>
              </a:buClr>
              <a:buSzPct val="76190"/>
              <a:buFont typeface="Wingdings 2"/>
              <a:buChar char="·"/>
              <a:tabLst>
                <a:tab pos="285115" algn="l"/>
              </a:tabLst>
            </a:pPr>
            <a:r>
              <a:rPr sz="2200" b="1" dirty="0" err="1" smtClean="0">
                <a:latin typeface="Calibri" pitchFamily="34" charset="0"/>
                <a:cs typeface="Calibri"/>
              </a:rPr>
              <a:t>Δι</a:t>
            </a:r>
            <a:r>
              <a:rPr sz="2200" b="1" spc="-10" dirty="0" err="1" smtClean="0">
                <a:latin typeface="Calibri" pitchFamily="34" charset="0"/>
                <a:cs typeface="Calibri"/>
              </a:rPr>
              <a:t>αμ</a:t>
            </a:r>
            <a:r>
              <a:rPr sz="2200" b="1" dirty="0" err="1" smtClean="0">
                <a:latin typeface="Calibri" pitchFamily="34" charset="0"/>
                <a:cs typeface="Calibri"/>
              </a:rPr>
              <a:t>ορφωτική</a:t>
            </a:r>
            <a:r>
              <a:rPr sz="2200" b="1" spc="-20" dirty="0" smtClean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Α</a:t>
            </a:r>
            <a:r>
              <a:rPr sz="2200" b="1" spc="-30" dirty="0">
                <a:latin typeface="Calibri" pitchFamily="34" charset="0"/>
                <a:cs typeface="Calibri"/>
              </a:rPr>
              <a:t>ξ</a:t>
            </a:r>
            <a:r>
              <a:rPr sz="2200" b="1" dirty="0">
                <a:latin typeface="Calibri" pitchFamily="34" charset="0"/>
                <a:cs typeface="Calibri"/>
              </a:rPr>
              <a:t>ι</a:t>
            </a:r>
            <a:r>
              <a:rPr sz="2200" b="1" spc="-15" dirty="0">
                <a:latin typeface="Calibri" pitchFamily="34" charset="0"/>
                <a:cs typeface="Calibri"/>
              </a:rPr>
              <a:t>ο</a:t>
            </a:r>
            <a:r>
              <a:rPr sz="2200" b="1" spc="-30" dirty="0">
                <a:latin typeface="Calibri" pitchFamily="34" charset="0"/>
                <a:cs typeface="Calibri"/>
              </a:rPr>
              <a:t>λ</a:t>
            </a:r>
            <a:r>
              <a:rPr sz="2200" b="1" dirty="0">
                <a:latin typeface="Calibri" pitchFamily="34" charset="0"/>
                <a:cs typeface="Calibri"/>
              </a:rPr>
              <a:t>όγηση</a:t>
            </a:r>
            <a:r>
              <a:rPr sz="2200" dirty="0">
                <a:latin typeface="Calibri" pitchFamily="34" charset="0"/>
                <a:cs typeface="Calibri"/>
              </a:rPr>
              <a:t>: Η </a:t>
            </a:r>
            <a:r>
              <a:rPr sz="2200" spc="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οιοτική ανά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υση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u="sng" dirty="0">
                <a:latin typeface="Calibri" pitchFamily="34" charset="0"/>
                <a:cs typeface="Calibri"/>
              </a:rPr>
              <a:t>δι</a:t>
            </a:r>
            <a:r>
              <a:rPr sz="2200" u="sng" spc="-30" dirty="0">
                <a:latin typeface="Calibri" pitchFamily="34" charset="0"/>
                <a:cs typeface="Calibri"/>
              </a:rPr>
              <a:t>α</a:t>
            </a:r>
            <a:r>
              <a:rPr sz="2200" u="sng" dirty="0">
                <a:latin typeface="Calibri" pitchFamily="34" charset="0"/>
                <a:cs typeface="Calibri"/>
              </a:rPr>
              <a:t>δο</a:t>
            </a:r>
            <a:r>
              <a:rPr sz="2200" u="sng" spc="5" dirty="0">
                <a:latin typeface="Calibri" pitchFamily="34" charset="0"/>
                <a:cs typeface="Calibri"/>
              </a:rPr>
              <a:t>χ</a:t>
            </a:r>
            <a:r>
              <a:rPr sz="2200" u="sng" dirty="0">
                <a:latin typeface="Calibri" pitchFamily="34" charset="0"/>
                <a:cs typeface="Calibri"/>
              </a:rPr>
              <a:t>ι</a:t>
            </a:r>
            <a:r>
              <a:rPr sz="2200" u="sng" spc="-45" dirty="0">
                <a:latin typeface="Calibri" pitchFamily="34" charset="0"/>
                <a:cs typeface="Calibri"/>
              </a:rPr>
              <a:t>κ</a:t>
            </a:r>
            <a:r>
              <a:rPr sz="2200" u="sng" spc="-15" dirty="0">
                <a:latin typeface="Calibri" pitchFamily="34" charset="0"/>
                <a:cs typeface="Calibri"/>
              </a:rPr>
              <a:t>ώ</a:t>
            </a:r>
            <a:r>
              <a:rPr sz="2200" u="sng" dirty="0">
                <a:latin typeface="Calibri" pitchFamily="34" charset="0"/>
                <a:cs typeface="Calibri"/>
              </a:rPr>
              <a:t>ν</a:t>
            </a:r>
            <a:r>
              <a:rPr sz="2200" u="sng" spc="-15" dirty="0">
                <a:latin typeface="Calibri" pitchFamily="34" charset="0"/>
                <a:cs typeface="Calibri"/>
              </a:rPr>
              <a:t> </a:t>
            </a:r>
            <a:r>
              <a:rPr sz="2200" u="sng" spc="-55" dirty="0">
                <a:latin typeface="Calibri" pitchFamily="34" charset="0"/>
                <a:cs typeface="Calibri"/>
              </a:rPr>
              <a:t>χ</a:t>
            </a:r>
            <a:r>
              <a:rPr sz="2200" u="sng" dirty="0">
                <a:latin typeface="Calibri" pitchFamily="34" charset="0"/>
                <a:cs typeface="Calibri"/>
              </a:rPr>
              <a:t>α</a:t>
            </a:r>
            <a:r>
              <a:rPr sz="2200" u="sng" spc="-15" dirty="0">
                <a:latin typeface="Calibri" pitchFamily="34" charset="0"/>
                <a:cs typeface="Calibri"/>
              </a:rPr>
              <a:t>ρ</a:t>
            </a:r>
            <a:r>
              <a:rPr sz="2200" u="sng" spc="-10" dirty="0">
                <a:latin typeface="Calibri" pitchFamily="34" charset="0"/>
                <a:cs typeface="Calibri"/>
              </a:rPr>
              <a:t>τ</a:t>
            </a:r>
            <a:r>
              <a:rPr sz="2200" u="sng" spc="-15" dirty="0">
                <a:latin typeface="Calibri" pitchFamily="34" charset="0"/>
                <a:cs typeface="Calibri"/>
              </a:rPr>
              <a:t>ώ</a:t>
            </a:r>
            <a:r>
              <a:rPr sz="2200" u="sng" dirty="0">
                <a:latin typeface="Calibri" pitchFamily="34" charset="0"/>
                <a:cs typeface="Calibri"/>
              </a:rPr>
              <a:t>ν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-40" dirty="0">
                <a:latin typeface="Calibri" pitchFamily="34" charset="0"/>
                <a:cs typeface="Calibri"/>
              </a:rPr>
              <a:t>η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 μπορεί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 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ποδ</a:t>
            </a:r>
            <a:r>
              <a:rPr sz="2200" spc="5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σει 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 βαθ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ό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7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ανόησης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 ε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</a:t>
            </a:r>
            <a:r>
              <a:rPr sz="2200" spc="-10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 από</a:t>
            </a:r>
            <a:r>
              <a:rPr sz="2200" spc="-10" dirty="0">
                <a:latin typeface="Calibri" pitchFamily="34" charset="0"/>
                <a:cs typeface="Calibri"/>
              </a:rPr>
              <a:t> τ</a:t>
            </a:r>
            <a:r>
              <a:rPr sz="2200" dirty="0">
                <a:latin typeface="Calibri" pitchFamily="34" charset="0"/>
                <a:cs typeface="Calibri"/>
              </a:rPr>
              <a:t>ους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-4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τές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αθώς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7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1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</a:t>
            </a:r>
            <a:r>
              <a:rPr sz="2200" spc="-15" dirty="0">
                <a:latin typeface="Calibri" pitchFamily="34" charset="0"/>
                <a:cs typeface="Calibri"/>
              </a:rPr>
              <a:t>ο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ογική </a:t>
            </a:r>
            <a:r>
              <a:rPr sz="2200" spc="-15" dirty="0" err="1">
                <a:latin typeface="Calibri" pitchFamily="34" charset="0"/>
                <a:cs typeface="Calibri"/>
              </a:rPr>
              <a:t>τ</a:t>
            </a:r>
            <a:r>
              <a:rPr sz="2200" dirty="0" err="1">
                <a:latin typeface="Calibri" pitchFamily="34" charset="0"/>
                <a:cs typeface="Calibri"/>
              </a:rPr>
              <a:t>ους</a:t>
            </a:r>
            <a:r>
              <a:rPr sz="2200" dirty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α</a:t>
            </a:r>
            <a:r>
              <a:rPr sz="2200" spc="10" dirty="0" err="1" smtClean="0">
                <a:latin typeface="Calibri" pitchFamily="34" charset="0"/>
                <a:cs typeface="Calibri"/>
              </a:rPr>
              <a:t>λ</a:t>
            </a:r>
            <a:r>
              <a:rPr sz="2200" spc="-30" dirty="0" err="1" smtClean="0">
                <a:latin typeface="Calibri" pitchFamily="34" charset="0"/>
                <a:cs typeface="Calibri"/>
              </a:rPr>
              <a:t>λ</a:t>
            </a:r>
            <a:r>
              <a:rPr sz="2200" spc="-15" dirty="0" err="1" smtClean="0">
                <a:latin typeface="Calibri" pitchFamily="34" charset="0"/>
                <a:cs typeface="Calibri"/>
              </a:rPr>
              <a:t>α</a:t>
            </a:r>
            <a:r>
              <a:rPr sz="2200" dirty="0" err="1" smtClean="0">
                <a:latin typeface="Calibri" pitchFamily="34" charset="0"/>
                <a:cs typeface="Calibri"/>
              </a:rPr>
              <a:t>γή</a:t>
            </a:r>
            <a:r>
              <a:rPr lang="el-GR" sz="2200" dirty="0" smtClean="0">
                <a:latin typeface="Calibri" pitchFamily="34" charset="0"/>
                <a:cs typeface="Calibri"/>
              </a:rPr>
              <a:t>.</a:t>
            </a:r>
            <a:endParaRPr sz="2200" dirty="0">
              <a:latin typeface="Calibri" pitchFamily="34" charset="0"/>
              <a:cs typeface="Calibri"/>
            </a:endParaRPr>
          </a:p>
          <a:p>
            <a:pPr marL="285115" marR="80010" indent="-273050">
              <a:spcBef>
                <a:spcPts val="1200"/>
              </a:spcBef>
              <a:buClr>
                <a:srgbClr val="717BA2"/>
              </a:buClr>
              <a:buSzPct val="76190"/>
              <a:buFont typeface="Wingdings 2"/>
              <a:buChar char="·"/>
              <a:tabLst>
                <a:tab pos="285115" algn="l"/>
              </a:tabLst>
            </a:pPr>
            <a:r>
              <a:rPr sz="2200" b="1" dirty="0" err="1" smtClean="0">
                <a:latin typeface="Calibri" pitchFamily="34" charset="0"/>
                <a:cs typeface="Calibri"/>
              </a:rPr>
              <a:t>Τε</a:t>
            </a:r>
            <a:r>
              <a:rPr sz="2200" b="1" spc="-15" dirty="0" err="1" smtClean="0">
                <a:latin typeface="Calibri" pitchFamily="34" charset="0"/>
                <a:cs typeface="Calibri"/>
              </a:rPr>
              <a:t>λ</a:t>
            </a:r>
            <a:r>
              <a:rPr sz="2200" b="1" dirty="0" err="1" smtClean="0">
                <a:latin typeface="Calibri" pitchFamily="34" charset="0"/>
                <a:cs typeface="Calibri"/>
              </a:rPr>
              <a:t>ική</a:t>
            </a:r>
            <a:r>
              <a:rPr sz="2200" b="1" spc="-15" dirty="0" smtClean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Α</a:t>
            </a:r>
            <a:r>
              <a:rPr sz="2200" b="1" spc="-35" dirty="0">
                <a:latin typeface="Calibri" pitchFamily="34" charset="0"/>
                <a:cs typeface="Calibri"/>
              </a:rPr>
              <a:t>ξ</a:t>
            </a:r>
            <a:r>
              <a:rPr sz="2200" b="1" dirty="0">
                <a:latin typeface="Calibri" pitchFamily="34" charset="0"/>
                <a:cs typeface="Calibri"/>
              </a:rPr>
              <a:t>ι</a:t>
            </a:r>
            <a:r>
              <a:rPr sz="2200" b="1" spc="-20" dirty="0">
                <a:latin typeface="Calibri" pitchFamily="34" charset="0"/>
                <a:cs typeface="Calibri"/>
              </a:rPr>
              <a:t>ο</a:t>
            </a:r>
            <a:r>
              <a:rPr sz="2200" b="1" spc="-30" dirty="0">
                <a:latin typeface="Calibri" pitchFamily="34" charset="0"/>
                <a:cs typeface="Calibri"/>
              </a:rPr>
              <a:t>λ</a:t>
            </a:r>
            <a:r>
              <a:rPr sz="2200" b="1" dirty="0">
                <a:latin typeface="Calibri" pitchFamily="34" charset="0"/>
                <a:cs typeface="Calibri"/>
              </a:rPr>
              <a:t>όγη</a:t>
            </a:r>
            <a:r>
              <a:rPr sz="2200" b="1" spc="-10" dirty="0">
                <a:latin typeface="Calibri" pitchFamily="34" charset="0"/>
                <a:cs typeface="Calibri"/>
              </a:rPr>
              <a:t>σ</a:t>
            </a:r>
            <a:r>
              <a:rPr sz="2200" b="1" spc="-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: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Η ποσοτική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ανά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υση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τω</a:t>
            </a:r>
            <a:r>
              <a:rPr sz="2200" dirty="0">
                <a:latin typeface="Calibri" pitchFamily="34" charset="0"/>
                <a:cs typeface="Calibri"/>
              </a:rPr>
              <a:t>ν </a:t>
            </a:r>
            <a:r>
              <a:rPr sz="2200" spc="-6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spc="-15" dirty="0">
                <a:latin typeface="Calibri" pitchFamily="34" charset="0"/>
                <a:cs typeface="Calibri"/>
              </a:rPr>
              <a:t>τώ</a:t>
            </a:r>
            <a:r>
              <a:rPr sz="2200" dirty="0">
                <a:latin typeface="Calibri" pitchFamily="34" charset="0"/>
                <a:cs typeface="Calibri"/>
              </a:rPr>
              <a:t>ν 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πορεί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 αποδώσει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πληροφορίες </a:t>
            </a:r>
            <a:r>
              <a:rPr sz="2200" spc="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ρήσιμες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για τ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τε</a:t>
            </a:r>
            <a:r>
              <a:rPr sz="2200" spc="-2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ική α</a:t>
            </a:r>
            <a:r>
              <a:rPr sz="2200" spc="-30" dirty="0">
                <a:latin typeface="Calibri" pitchFamily="34" charset="0"/>
                <a:cs typeface="Calibri"/>
              </a:rPr>
              <a:t>ξ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-15" dirty="0">
                <a:latin typeface="Calibri" pitchFamily="34" charset="0"/>
                <a:cs typeface="Calibri"/>
              </a:rPr>
              <a:t>ο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όγηση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 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φορά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επ</a:t>
            </a:r>
            <a:r>
              <a:rPr sz="2200" spc="-10" dirty="0">
                <a:latin typeface="Calibri" pitchFamily="34" charset="0"/>
                <a:cs typeface="Calibri"/>
              </a:rPr>
              <a:t>ί</a:t>
            </a:r>
            <a:r>
              <a:rPr sz="2200" dirty="0">
                <a:latin typeface="Calibri" pitchFamily="34" charset="0"/>
                <a:cs typeface="Calibri"/>
              </a:rPr>
              <a:t>δοση </a:t>
            </a:r>
            <a:r>
              <a:rPr sz="2200" spc="-15" dirty="0" err="1">
                <a:latin typeface="Calibri" pitchFamily="34" charset="0"/>
                <a:cs typeface="Calibri"/>
              </a:rPr>
              <a:t>τω</a:t>
            </a:r>
            <a:r>
              <a:rPr sz="2200" dirty="0" err="1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 </a:t>
            </a:r>
            <a:r>
              <a:rPr sz="2200" spc="-20" dirty="0" err="1" smtClean="0">
                <a:latin typeface="Calibri" pitchFamily="34" charset="0"/>
                <a:cs typeface="Calibri"/>
              </a:rPr>
              <a:t>μ</a:t>
            </a:r>
            <a:r>
              <a:rPr sz="2200" dirty="0" err="1" smtClean="0">
                <a:latin typeface="Calibri" pitchFamily="34" charset="0"/>
                <a:cs typeface="Calibri"/>
              </a:rPr>
              <a:t>αθ</a:t>
            </a:r>
            <a:r>
              <a:rPr sz="2200" spc="-40" dirty="0" err="1" smtClean="0">
                <a:latin typeface="Calibri" pitchFamily="34" charset="0"/>
                <a:cs typeface="Calibri"/>
              </a:rPr>
              <a:t>η</a:t>
            </a:r>
            <a:r>
              <a:rPr sz="2200" spc="-10" dirty="0" err="1" smtClean="0">
                <a:latin typeface="Calibri" pitchFamily="34" charset="0"/>
                <a:cs typeface="Calibri"/>
              </a:rPr>
              <a:t>τ</a:t>
            </a:r>
            <a:r>
              <a:rPr sz="2200" spc="-15" dirty="0" err="1" smtClean="0">
                <a:latin typeface="Calibri" pitchFamily="34" charset="0"/>
                <a:cs typeface="Calibri"/>
              </a:rPr>
              <a:t>ώ</a:t>
            </a:r>
            <a:r>
              <a:rPr sz="2200" dirty="0" err="1" smtClean="0">
                <a:latin typeface="Calibri" pitchFamily="34" charset="0"/>
                <a:cs typeface="Calibri"/>
              </a:rPr>
              <a:t>ν</a:t>
            </a:r>
            <a:r>
              <a:rPr lang="el-GR" sz="2200" dirty="0" smtClean="0">
                <a:latin typeface="Calibri" pitchFamily="34" charset="0"/>
                <a:cs typeface="Calibri"/>
              </a:rPr>
              <a:t>.</a:t>
            </a:r>
            <a:endParaRPr sz="2200" dirty="0">
              <a:latin typeface="Calibri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Διαγνωστική Αξιολόγηση: Παράδειγμα</a:t>
            </a:r>
            <a:endParaRPr lang="el-GR" sz="3200" dirty="0"/>
          </a:p>
        </p:txBody>
      </p:sp>
      <p:pic>
        <p:nvPicPr>
          <p:cNvPr id="4" name="Content Placeholder 3" descr="concept_student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704856" cy="478732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79208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Διαμορφωτική Αξιολόγηση: Παράδειγμα</a:t>
            </a:r>
            <a:endParaRPr lang="el-GR" sz="3200" dirty="0"/>
          </a:p>
        </p:txBody>
      </p:sp>
      <p:pic>
        <p:nvPicPr>
          <p:cNvPr id="4" name="Content Placeholder 3" descr="concept_student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8729335" cy="532357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291264" cy="789189"/>
          </a:xfrm>
          <a:prstGeom prst="rect">
            <a:avLst/>
          </a:prstGeom>
        </p:spPr>
        <p:txBody>
          <a:bodyPr vert="horz" wrap="square" lIns="0" tIns="293877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dirty="0"/>
              <a:t>Αξιοποίη</a:t>
            </a:r>
            <a:r>
              <a:rPr sz="3200" spc="5" dirty="0"/>
              <a:t>σ</a:t>
            </a:r>
            <a:r>
              <a:rPr sz="3200" dirty="0"/>
              <a:t>η</a:t>
            </a:r>
            <a:r>
              <a:rPr sz="3200" spc="-35" dirty="0"/>
              <a:t> </a:t>
            </a:r>
            <a:r>
              <a:rPr sz="3200" dirty="0"/>
              <a:t>του </a:t>
            </a:r>
            <a:r>
              <a:rPr sz="3200" spc="-15" dirty="0"/>
              <a:t>Ε</a:t>
            </a:r>
            <a:r>
              <a:rPr sz="3200" dirty="0"/>
              <a:t>Χ</a:t>
            </a:r>
            <a:r>
              <a:rPr sz="3200" spc="-25" dirty="0"/>
              <a:t> </a:t>
            </a:r>
            <a:r>
              <a:rPr sz="3200" dirty="0"/>
              <a:t>στην</a:t>
            </a:r>
            <a:r>
              <a:rPr sz="3200" spc="-25" dirty="0"/>
              <a:t> </a:t>
            </a:r>
            <a:r>
              <a:rPr sz="3200" dirty="0"/>
              <a:t>Εκ</a:t>
            </a:r>
            <a:r>
              <a:rPr sz="3200" spc="5" dirty="0"/>
              <a:t>π</a:t>
            </a:r>
            <a:r>
              <a:rPr sz="3200" dirty="0"/>
              <a:t>αιδευτική</a:t>
            </a:r>
            <a:r>
              <a:rPr sz="3200" spc="-40" dirty="0"/>
              <a:t> </a:t>
            </a:r>
            <a:r>
              <a:rPr sz="3200" dirty="0"/>
              <a:t>Πράξη</a:t>
            </a:r>
            <a:r>
              <a:rPr sz="3200" spc="-15" dirty="0"/>
              <a:t> </a:t>
            </a:r>
            <a:r>
              <a:rPr sz="3200" dirty="0"/>
              <a:t>(Ι)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1809" y="1796826"/>
            <a:ext cx="7744459" cy="3698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 marR="6350" indent="-17145">
              <a:spcBef>
                <a:spcPts val="0"/>
              </a:spcBef>
            </a:pPr>
            <a:r>
              <a:rPr sz="2200" dirty="0">
                <a:latin typeface="Calibri"/>
                <a:cs typeface="Calibri"/>
              </a:rPr>
              <a:t>Έ</a:t>
            </a:r>
            <a:r>
              <a:rPr sz="2200" spc="-2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ει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30" dirty="0">
                <a:latin typeface="Calibri"/>
                <a:cs typeface="Calibri"/>
              </a:rPr>
              <a:t>ξ</a:t>
            </a:r>
            <a:r>
              <a:rPr sz="2200" dirty="0">
                <a:latin typeface="Calibri"/>
                <a:cs typeface="Calibri"/>
              </a:rPr>
              <a:t>ιοποιηθεί σε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διάφορες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βαθμ</a:t>
            </a:r>
            <a:r>
              <a:rPr sz="2200" spc="-20" dirty="0" err="1">
                <a:latin typeface="Calibri"/>
                <a:cs typeface="Calibri"/>
              </a:rPr>
              <a:t>ί</a:t>
            </a:r>
            <a:r>
              <a:rPr sz="2200" dirty="0" err="1">
                <a:latin typeface="Calibri"/>
                <a:cs typeface="Calibri"/>
              </a:rPr>
              <a:t>δ</a:t>
            </a:r>
            <a:r>
              <a:rPr sz="2200" spc="5" dirty="0" err="1">
                <a:latin typeface="Calibri"/>
                <a:cs typeface="Calibri"/>
              </a:rPr>
              <a:t>ε</a:t>
            </a:r>
            <a:r>
              <a:rPr sz="2200" dirty="0" err="1">
                <a:latin typeface="Calibri"/>
                <a:cs typeface="Calibri"/>
              </a:rPr>
              <a:t>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dirty="0" err="1" smtClean="0">
                <a:latin typeface="Calibri"/>
                <a:cs typeface="Calibri"/>
              </a:rPr>
              <a:t>εκ</a:t>
            </a:r>
            <a:r>
              <a:rPr sz="2200" spc="-25" dirty="0" err="1" smtClean="0">
                <a:latin typeface="Calibri"/>
                <a:cs typeface="Calibri"/>
              </a:rPr>
              <a:t>π</a:t>
            </a:r>
            <a:r>
              <a:rPr sz="2200" dirty="0" err="1" smtClean="0">
                <a:latin typeface="Calibri"/>
                <a:cs typeface="Calibri"/>
              </a:rPr>
              <a:t>α</a:t>
            </a:r>
            <a:r>
              <a:rPr sz="2200" spc="-15" dirty="0" err="1" smtClean="0">
                <a:latin typeface="Calibri"/>
                <a:cs typeface="Calibri"/>
              </a:rPr>
              <a:t>ί</a:t>
            </a:r>
            <a:r>
              <a:rPr sz="2200" dirty="0" err="1" smtClean="0">
                <a:latin typeface="Calibri"/>
                <a:cs typeface="Calibri"/>
              </a:rPr>
              <a:t>δ</a:t>
            </a:r>
            <a:r>
              <a:rPr sz="2200" spc="5" dirty="0" err="1" smtClean="0">
                <a:latin typeface="Calibri"/>
                <a:cs typeface="Calibri"/>
              </a:rPr>
              <a:t>ε</a:t>
            </a:r>
            <a:r>
              <a:rPr sz="2200" dirty="0" err="1" smtClean="0">
                <a:latin typeface="Calibri"/>
                <a:cs typeface="Calibri"/>
              </a:rPr>
              <a:t>υσης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-70" dirty="0" err="1" smtClean="0">
                <a:latin typeface="Calibri"/>
                <a:cs typeface="Calibri"/>
              </a:rPr>
              <a:t>κ</a:t>
            </a:r>
            <a:r>
              <a:rPr sz="2200" dirty="0" err="1" smtClean="0">
                <a:latin typeface="Calibri"/>
                <a:cs typeface="Calibri"/>
              </a:rPr>
              <a:t>αι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γ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dirty="0">
                <a:latin typeface="Calibri"/>
                <a:cs typeface="Calibri"/>
              </a:rPr>
              <a:t>τι</a:t>
            </a:r>
            <a:r>
              <a:rPr sz="2200" spc="-6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20" dirty="0">
                <a:latin typeface="Calibri"/>
                <a:cs typeface="Calibri"/>
              </a:rPr>
              <a:t>ε</a:t>
            </a:r>
            <a:r>
              <a:rPr sz="2200" dirty="0">
                <a:latin typeface="Calibri"/>
                <a:cs typeface="Calibri"/>
              </a:rPr>
              <a:t>δία,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 err="1" smtClean="0">
                <a:latin typeface="Calibri"/>
                <a:cs typeface="Calibri"/>
              </a:rPr>
              <a:t>ό</a:t>
            </a:r>
            <a:r>
              <a:rPr sz="2200" spc="-25" dirty="0" err="1" smtClean="0">
                <a:latin typeface="Calibri"/>
                <a:cs typeface="Calibri"/>
              </a:rPr>
              <a:t>π</a:t>
            </a:r>
            <a:r>
              <a:rPr sz="2200" dirty="0" err="1" smtClean="0">
                <a:latin typeface="Calibri"/>
                <a:cs typeface="Calibri"/>
              </a:rPr>
              <a:t>ως</a:t>
            </a:r>
            <a:r>
              <a:rPr lang="el-GR" sz="2200" dirty="0" smtClean="0">
                <a:latin typeface="Calibri"/>
                <a:cs typeface="Calibri"/>
              </a:rPr>
              <a:t> </a:t>
            </a:r>
            <a:r>
              <a:rPr sz="2200" dirty="0" err="1" smtClean="0">
                <a:latin typeface="Calibri"/>
                <a:cs typeface="Calibri"/>
              </a:rPr>
              <a:t>π</a:t>
            </a:r>
            <a:r>
              <a:rPr sz="2200" spc="-10" dirty="0" err="1" smtClean="0">
                <a:latin typeface="Calibri"/>
                <a:cs typeface="Calibri"/>
              </a:rPr>
              <a:t>ε</a:t>
            </a:r>
            <a:r>
              <a:rPr sz="2200" dirty="0" err="1" smtClean="0">
                <a:latin typeface="Calibri"/>
                <a:cs typeface="Calibri"/>
              </a:rPr>
              <a:t>ριβα</a:t>
            </a:r>
            <a:r>
              <a:rPr sz="2200" spc="10" dirty="0" err="1" smtClean="0">
                <a:latin typeface="Calibri"/>
                <a:cs typeface="Calibri"/>
              </a:rPr>
              <a:t>λ</a:t>
            </a:r>
            <a:r>
              <a:rPr sz="2200" spc="-25" dirty="0" err="1" smtClean="0">
                <a:latin typeface="Calibri"/>
                <a:cs typeface="Calibri"/>
              </a:rPr>
              <a:t>λ</a:t>
            </a:r>
            <a:r>
              <a:rPr sz="2200" dirty="0" err="1" smtClean="0">
                <a:latin typeface="Calibri"/>
                <a:cs typeface="Calibri"/>
              </a:rPr>
              <a:t>οντική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dirty="0" err="1" smtClean="0">
                <a:latin typeface="Calibri"/>
                <a:cs typeface="Calibri"/>
              </a:rPr>
              <a:t>ε</a:t>
            </a:r>
            <a:r>
              <a:rPr sz="2200" spc="-15" dirty="0" err="1" smtClean="0">
                <a:latin typeface="Calibri"/>
                <a:cs typeface="Calibri"/>
              </a:rPr>
              <a:t>κ</a:t>
            </a:r>
            <a:r>
              <a:rPr sz="2200" spc="-30" dirty="0" err="1" smtClean="0">
                <a:latin typeface="Calibri"/>
                <a:cs typeface="Calibri"/>
              </a:rPr>
              <a:t>π</a:t>
            </a:r>
            <a:r>
              <a:rPr sz="2200" dirty="0" err="1" smtClean="0">
                <a:latin typeface="Calibri"/>
                <a:cs typeface="Calibri"/>
              </a:rPr>
              <a:t>αίδευ</a:t>
            </a:r>
            <a:r>
              <a:rPr sz="2200" spc="-10" dirty="0" err="1" smtClean="0">
                <a:latin typeface="Calibri"/>
                <a:cs typeface="Calibri"/>
              </a:rPr>
              <a:t>σ</a:t>
            </a:r>
            <a:r>
              <a:rPr sz="2200" dirty="0" err="1" smtClean="0">
                <a:latin typeface="Calibri"/>
                <a:cs typeface="Calibri"/>
              </a:rPr>
              <a:t>η</a:t>
            </a:r>
            <a:r>
              <a:rPr lang="el-GR" sz="2200" dirty="0" smtClean="0">
                <a:latin typeface="Calibri"/>
                <a:cs typeface="Calibri"/>
              </a:rPr>
              <a:t>, </a:t>
            </a:r>
            <a:r>
              <a:rPr sz="2200" dirty="0" err="1" smtClean="0">
                <a:latin typeface="Calibri"/>
                <a:cs typeface="Calibri"/>
              </a:rPr>
              <a:t>διδ</a:t>
            </a:r>
            <a:r>
              <a:rPr sz="2200" spc="-10" dirty="0" err="1" smtClean="0">
                <a:latin typeface="Calibri"/>
                <a:cs typeface="Calibri"/>
              </a:rPr>
              <a:t>α</a:t>
            </a:r>
            <a:r>
              <a:rPr sz="2200" dirty="0" err="1" smtClean="0">
                <a:latin typeface="Calibri"/>
                <a:cs typeface="Calibri"/>
              </a:rPr>
              <a:t>κ</a:t>
            </a:r>
            <a:r>
              <a:rPr sz="2200" spc="-10" dirty="0" err="1" smtClean="0">
                <a:latin typeface="Calibri"/>
                <a:cs typeface="Calibri"/>
              </a:rPr>
              <a:t>τ</a:t>
            </a:r>
            <a:r>
              <a:rPr sz="2200" dirty="0" err="1" smtClean="0">
                <a:latin typeface="Calibri"/>
                <a:cs typeface="Calibri"/>
              </a:rPr>
              <a:t>ική</a:t>
            </a:r>
            <a:r>
              <a:rPr sz="2200" spc="-45" dirty="0" smtClean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ω</a:t>
            </a:r>
            <a:r>
              <a:rPr sz="2200" dirty="0">
                <a:latin typeface="Calibri"/>
                <a:cs typeface="Calibri"/>
              </a:rPr>
              <a:t>ν ε</a:t>
            </a:r>
            <a:r>
              <a:rPr sz="2200" spc="-10" dirty="0">
                <a:latin typeface="Calibri"/>
                <a:cs typeface="Calibri"/>
              </a:rPr>
              <a:t>π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μών</a:t>
            </a:r>
            <a:r>
              <a:rPr sz="2200" spc="-10" dirty="0">
                <a:latin typeface="Calibri"/>
                <a:cs typeface="Calibri"/>
              </a:rPr>
              <a:t> (</a:t>
            </a:r>
            <a:r>
              <a:rPr sz="2200" dirty="0" err="1" smtClean="0">
                <a:latin typeface="Calibri"/>
                <a:cs typeface="Calibri"/>
              </a:rPr>
              <a:t>βι</a:t>
            </a:r>
            <a:r>
              <a:rPr sz="2200" spc="-15" dirty="0" err="1" smtClean="0">
                <a:latin typeface="Calibri"/>
                <a:cs typeface="Calibri"/>
              </a:rPr>
              <a:t>ο</a:t>
            </a:r>
            <a:r>
              <a:rPr sz="2200" spc="-25" dirty="0" err="1" smtClean="0">
                <a:latin typeface="Calibri"/>
                <a:cs typeface="Calibri"/>
              </a:rPr>
              <a:t>λ</a:t>
            </a:r>
            <a:r>
              <a:rPr sz="2200" dirty="0" err="1" smtClean="0">
                <a:latin typeface="Calibri"/>
                <a:cs typeface="Calibri"/>
              </a:rPr>
              <a:t>ογία</a:t>
            </a:r>
            <a:r>
              <a:rPr lang="el-GR" sz="2200" spc="-25" dirty="0" smtClean="0">
                <a:latin typeface="Calibri"/>
                <a:cs typeface="Calibri"/>
              </a:rPr>
              <a:t>, </a:t>
            </a:r>
            <a:r>
              <a:rPr sz="2200" dirty="0" err="1" smtClean="0">
                <a:latin typeface="Calibri"/>
                <a:cs typeface="Calibri"/>
              </a:rPr>
              <a:t>φυσι</a:t>
            </a:r>
            <a:r>
              <a:rPr sz="2200" spc="-10" dirty="0" err="1" smtClean="0">
                <a:latin typeface="Calibri"/>
                <a:cs typeface="Calibri"/>
              </a:rPr>
              <a:t>κ</a:t>
            </a:r>
            <a:r>
              <a:rPr sz="2200" dirty="0" err="1" smtClean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 err="1" smtClean="0">
                <a:latin typeface="Calibri"/>
                <a:cs typeface="Calibri"/>
              </a:rPr>
              <a:t>χημεία</a:t>
            </a:r>
            <a:r>
              <a:rPr sz="2200" dirty="0" smtClean="0">
                <a:latin typeface="Calibri"/>
                <a:cs typeface="Calibri"/>
              </a:rPr>
              <a:t>,</a:t>
            </a:r>
            <a:r>
              <a:rPr lang="el-GR" sz="2200" dirty="0" smtClean="0">
                <a:latin typeface="Calibri"/>
                <a:cs typeface="Calibri"/>
              </a:rPr>
              <a:t> </a:t>
            </a:r>
            <a:r>
              <a:rPr sz="2200" spc="-10" dirty="0" err="1" smtClean="0">
                <a:latin typeface="Calibri"/>
                <a:cs typeface="Calibri"/>
              </a:rPr>
              <a:t>μ</a:t>
            </a:r>
            <a:r>
              <a:rPr sz="2200" dirty="0" err="1" smtClean="0">
                <a:latin typeface="Calibri"/>
                <a:cs typeface="Calibri"/>
              </a:rPr>
              <a:t>αθη</a:t>
            </a:r>
            <a:r>
              <a:rPr sz="2200" spc="-10" dirty="0" err="1" smtClean="0">
                <a:latin typeface="Calibri"/>
                <a:cs typeface="Calibri"/>
              </a:rPr>
              <a:t>μ</a:t>
            </a:r>
            <a:r>
              <a:rPr sz="2200" dirty="0" err="1" smtClean="0">
                <a:latin typeface="Calibri"/>
                <a:cs typeface="Calibri"/>
              </a:rPr>
              <a:t>ατ</a:t>
            </a:r>
            <a:r>
              <a:rPr sz="2200" spc="-10" dirty="0" err="1" smtClean="0">
                <a:latin typeface="Calibri"/>
                <a:cs typeface="Calibri"/>
              </a:rPr>
              <a:t>ι</a:t>
            </a:r>
            <a:r>
              <a:rPr sz="2200" spc="-80" dirty="0" err="1" smtClean="0">
                <a:latin typeface="Calibri"/>
                <a:cs typeface="Calibri"/>
              </a:rPr>
              <a:t>κ</a:t>
            </a:r>
            <a:r>
              <a:rPr sz="2200" dirty="0" err="1" smtClean="0">
                <a:latin typeface="Calibri"/>
                <a:cs typeface="Calibri"/>
              </a:rPr>
              <a:t>ά</a:t>
            </a:r>
            <a:r>
              <a:rPr sz="2200" dirty="0" smtClean="0">
                <a:latin typeface="Calibri"/>
                <a:cs typeface="Calibri"/>
              </a:rPr>
              <a:t>)</a:t>
            </a:r>
            <a:r>
              <a:rPr lang="el-GR" sz="2200" dirty="0" smtClean="0">
                <a:latin typeface="Calibri"/>
                <a:cs typeface="Calibri"/>
              </a:rPr>
              <a:t>, </a:t>
            </a:r>
            <a:r>
              <a:rPr sz="2200" dirty="0" err="1" smtClean="0">
                <a:latin typeface="Calibri"/>
                <a:cs typeface="Calibri"/>
              </a:rPr>
              <a:t>πληροφορική</a:t>
            </a:r>
            <a:r>
              <a:rPr lang="el-GR" sz="2200" dirty="0" smtClean="0">
                <a:latin typeface="Calibri"/>
                <a:cs typeface="Calibri"/>
              </a:rPr>
              <a:t>, κ.α.</a:t>
            </a:r>
          </a:p>
          <a:p>
            <a:pPr marL="12700">
              <a:lnSpc>
                <a:spcPct val="100000"/>
              </a:lnSpc>
            </a:pPr>
            <a:endParaRPr lang="el-GR" sz="22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l-GR" sz="2200" dirty="0" smtClean="0">
                <a:latin typeface="Calibri"/>
                <a:cs typeface="Calibri"/>
              </a:rPr>
              <a:t>Έ</a:t>
            </a:r>
            <a:r>
              <a:rPr lang="el-GR" sz="2200" spc="-25" dirty="0" smtClean="0">
                <a:latin typeface="Calibri"/>
                <a:cs typeface="Calibri"/>
              </a:rPr>
              <a:t>χ</a:t>
            </a:r>
            <a:r>
              <a:rPr lang="el-GR" sz="2200" dirty="0" smtClean="0">
                <a:latin typeface="Calibri"/>
                <a:cs typeface="Calibri"/>
              </a:rPr>
              <a:t>ει χρησι</a:t>
            </a:r>
            <a:r>
              <a:rPr lang="el-GR" sz="2200" spc="-15" dirty="0" smtClean="0">
                <a:latin typeface="Calibri"/>
                <a:cs typeface="Calibri"/>
              </a:rPr>
              <a:t>μ</a:t>
            </a:r>
            <a:r>
              <a:rPr lang="el-GR" sz="2200" dirty="0" smtClean="0">
                <a:latin typeface="Calibri"/>
                <a:cs typeface="Calibri"/>
              </a:rPr>
              <a:t>οποιηθεί</a:t>
            </a:r>
            <a:r>
              <a:rPr lang="el-GR" sz="2200" spc="-10" dirty="0" smtClean="0">
                <a:latin typeface="Calibri"/>
                <a:cs typeface="Calibri"/>
              </a:rPr>
              <a:t> </a:t>
            </a:r>
            <a:r>
              <a:rPr lang="el-GR" sz="2200" dirty="0" smtClean="0">
                <a:latin typeface="Calibri"/>
                <a:cs typeface="Calibri"/>
              </a:rPr>
              <a:t>ως</a:t>
            </a:r>
            <a:r>
              <a:rPr lang="el-GR" sz="2200" spc="5" dirty="0" smtClean="0">
                <a:latin typeface="Calibri"/>
                <a:cs typeface="Calibri"/>
              </a:rPr>
              <a:t> </a:t>
            </a:r>
            <a:r>
              <a:rPr lang="el-GR" sz="2200" dirty="0" smtClean="0">
                <a:latin typeface="Calibri"/>
                <a:cs typeface="Calibri"/>
              </a:rPr>
              <a:t>ε</a:t>
            </a:r>
            <a:r>
              <a:rPr lang="el-GR" sz="2200" spc="-15" dirty="0" smtClean="0">
                <a:latin typeface="Calibri"/>
                <a:cs typeface="Calibri"/>
              </a:rPr>
              <a:t>ρ</a:t>
            </a:r>
            <a:r>
              <a:rPr lang="el-GR" sz="2200" dirty="0" smtClean="0">
                <a:latin typeface="Calibri"/>
                <a:cs typeface="Calibri"/>
              </a:rPr>
              <a:t>γαλείο</a:t>
            </a:r>
          </a:p>
          <a:p>
            <a:pPr marL="824865" indent="-450215">
              <a:lnSpc>
                <a:spcPts val="2705"/>
              </a:lnSpc>
              <a:buClr>
                <a:srgbClr val="9FB8CD"/>
              </a:buClr>
              <a:buSzPct val="76086"/>
              <a:buFont typeface="Wingdings"/>
              <a:buChar char=""/>
              <a:tabLst>
                <a:tab pos="824865" algn="l"/>
              </a:tabLst>
            </a:pPr>
            <a:r>
              <a:rPr lang="el-GR" sz="2200" dirty="0" smtClean="0">
                <a:latin typeface="Calibri"/>
                <a:cs typeface="Calibri"/>
              </a:rPr>
              <a:t>διερεύ</a:t>
            </a:r>
            <a:r>
              <a:rPr lang="el-GR" sz="2200" spc="-10" dirty="0" smtClean="0">
                <a:latin typeface="Calibri"/>
                <a:cs typeface="Calibri"/>
              </a:rPr>
              <a:t>ν</a:t>
            </a:r>
            <a:r>
              <a:rPr lang="el-GR" sz="2200" dirty="0" smtClean="0">
                <a:latin typeface="Calibri"/>
                <a:cs typeface="Calibri"/>
              </a:rPr>
              <a:t>ησης</a:t>
            </a:r>
            <a:r>
              <a:rPr lang="el-GR" sz="2200" spc="-10" dirty="0" smtClean="0">
                <a:latin typeface="Calibri"/>
                <a:cs typeface="Calibri"/>
              </a:rPr>
              <a:t> </a:t>
            </a:r>
            <a:r>
              <a:rPr lang="el-GR" sz="2200" dirty="0" smtClean="0">
                <a:latin typeface="Calibri"/>
                <a:cs typeface="Calibri"/>
              </a:rPr>
              <a:t>της πρότ</a:t>
            </a:r>
            <a:r>
              <a:rPr lang="el-GR" sz="2200" spc="-10" dirty="0" smtClean="0">
                <a:latin typeface="Calibri"/>
                <a:cs typeface="Calibri"/>
              </a:rPr>
              <a:t>ε</a:t>
            </a:r>
            <a:r>
              <a:rPr lang="el-GR" sz="2200" dirty="0" smtClean="0">
                <a:latin typeface="Calibri"/>
                <a:cs typeface="Calibri"/>
              </a:rPr>
              <a:t>ρης</a:t>
            </a:r>
            <a:r>
              <a:rPr lang="el-GR" sz="2200" spc="5" dirty="0" smtClean="0">
                <a:latin typeface="Calibri"/>
                <a:cs typeface="Calibri"/>
              </a:rPr>
              <a:t> </a:t>
            </a:r>
            <a:r>
              <a:rPr lang="el-GR" sz="2200" spc="10" dirty="0" smtClean="0">
                <a:latin typeface="Calibri"/>
                <a:cs typeface="Calibri"/>
              </a:rPr>
              <a:t>γ</a:t>
            </a:r>
            <a:r>
              <a:rPr lang="el-GR" sz="2200" spc="-15" dirty="0" smtClean="0">
                <a:latin typeface="Calibri"/>
                <a:cs typeface="Calibri"/>
              </a:rPr>
              <a:t>ν</a:t>
            </a:r>
            <a:r>
              <a:rPr lang="el-GR" sz="2200" dirty="0" smtClean="0">
                <a:latin typeface="Calibri"/>
                <a:cs typeface="Calibri"/>
              </a:rPr>
              <a:t>ώσης </a:t>
            </a:r>
            <a:r>
              <a:rPr lang="el-GR" sz="2200" spc="-20" dirty="0" smtClean="0">
                <a:latin typeface="Calibri"/>
                <a:cs typeface="Calibri"/>
              </a:rPr>
              <a:t>τ</a:t>
            </a:r>
            <a:r>
              <a:rPr lang="el-GR" sz="2200" spc="-10" dirty="0" smtClean="0">
                <a:latin typeface="Calibri"/>
                <a:cs typeface="Calibri"/>
              </a:rPr>
              <a:t>ω</a:t>
            </a:r>
            <a:r>
              <a:rPr lang="el-GR" sz="2200" dirty="0" smtClean="0">
                <a:latin typeface="Calibri"/>
                <a:cs typeface="Calibri"/>
              </a:rPr>
              <a:t>ν μαθ</a:t>
            </a:r>
            <a:r>
              <a:rPr lang="el-GR" sz="2200" spc="-40" dirty="0" smtClean="0">
                <a:latin typeface="Calibri"/>
                <a:cs typeface="Calibri"/>
              </a:rPr>
              <a:t>η</a:t>
            </a:r>
            <a:r>
              <a:rPr lang="el-GR" sz="2200" spc="-20" dirty="0" smtClean="0">
                <a:latin typeface="Calibri"/>
                <a:cs typeface="Calibri"/>
              </a:rPr>
              <a:t>τ</a:t>
            </a:r>
            <a:r>
              <a:rPr lang="el-GR" sz="2200" spc="-10" dirty="0" smtClean="0">
                <a:latin typeface="Calibri"/>
                <a:cs typeface="Calibri"/>
              </a:rPr>
              <a:t>ώ</a:t>
            </a:r>
            <a:r>
              <a:rPr lang="el-GR" sz="2200" dirty="0" smtClean="0">
                <a:latin typeface="Calibri"/>
                <a:cs typeface="Calibri"/>
              </a:rPr>
              <a:t>ν</a:t>
            </a:r>
          </a:p>
          <a:p>
            <a:pPr marL="824865" indent="-450215">
              <a:lnSpc>
                <a:spcPts val="2705"/>
              </a:lnSpc>
              <a:buClr>
                <a:srgbClr val="9FB8CD"/>
              </a:buClr>
              <a:buSzPct val="76086"/>
              <a:buFont typeface="Wingdings"/>
              <a:buChar char=""/>
              <a:tabLst>
                <a:tab pos="824865" algn="l"/>
              </a:tabLst>
            </a:pPr>
            <a:r>
              <a:rPr lang="el-GR" sz="2200" dirty="0" smtClean="0">
                <a:latin typeface="Calibri"/>
                <a:cs typeface="Calibri"/>
              </a:rPr>
              <a:t>διερεύ</a:t>
            </a:r>
            <a:r>
              <a:rPr lang="el-GR" sz="2200" spc="-10" dirty="0" smtClean="0">
                <a:latin typeface="Calibri"/>
                <a:cs typeface="Calibri"/>
              </a:rPr>
              <a:t>ν</a:t>
            </a:r>
            <a:r>
              <a:rPr lang="el-GR" sz="2200" dirty="0" smtClean="0">
                <a:latin typeface="Calibri"/>
                <a:cs typeface="Calibri"/>
              </a:rPr>
              <a:t>ησης</a:t>
            </a:r>
            <a:r>
              <a:rPr lang="el-GR" sz="2200" spc="-10" dirty="0" smtClean="0">
                <a:latin typeface="Calibri"/>
                <a:cs typeface="Calibri"/>
              </a:rPr>
              <a:t> </a:t>
            </a:r>
            <a:r>
              <a:rPr lang="el-GR" sz="2200" spc="-20" dirty="0" smtClean="0">
                <a:latin typeface="Calibri"/>
                <a:cs typeface="Calibri"/>
              </a:rPr>
              <a:t>τ</a:t>
            </a:r>
            <a:r>
              <a:rPr lang="el-GR" sz="2200" spc="-10" dirty="0" smtClean="0">
                <a:latin typeface="Calibri"/>
                <a:cs typeface="Calibri"/>
              </a:rPr>
              <a:t>ω</a:t>
            </a:r>
            <a:r>
              <a:rPr lang="el-GR" sz="2200" dirty="0" smtClean="0">
                <a:latin typeface="Calibri"/>
                <a:cs typeface="Calibri"/>
              </a:rPr>
              <a:t>ν ανα</a:t>
            </a:r>
            <a:r>
              <a:rPr lang="el-GR" sz="2200" spc="-25" dirty="0" smtClean="0">
                <a:latin typeface="Calibri"/>
                <a:cs typeface="Calibri"/>
              </a:rPr>
              <a:t>π</a:t>
            </a:r>
            <a:r>
              <a:rPr lang="el-GR" sz="2200" dirty="0" smtClean="0">
                <a:latin typeface="Calibri"/>
                <a:cs typeface="Calibri"/>
              </a:rPr>
              <a:t>αρ</a:t>
            </a:r>
            <a:r>
              <a:rPr lang="el-GR" sz="2200" spc="-20" dirty="0" smtClean="0">
                <a:latin typeface="Calibri"/>
                <a:cs typeface="Calibri"/>
              </a:rPr>
              <a:t>α</a:t>
            </a:r>
            <a:r>
              <a:rPr lang="el-GR" sz="2200" spc="20" dirty="0" smtClean="0">
                <a:latin typeface="Calibri"/>
                <a:cs typeface="Calibri"/>
              </a:rPr>
              <a:t>σ</a:t>
            </a:r>
            <a:r>
              <a:rPr lang="el-GR" sz="2200" spc="-20" dirty="0" smtClean="0">
                <a:latin typeface="Calibri"/>
                <a:cs typeface="Calibri"/>
              </a:rPr>
              <a:t>τ</a:t>
            </a:r>
            <a:r>
              <a:rPr lang="el-GR" sz="2200" spc="-25" dirty="0" smtClean="0">
                <a:latin typeface="Calibri"/>
                <a:cs typeface="Calibri"/>
              </a:rPr>
              <a:t>ά</a:t>
            </a:r>
            <a:r>
              <a:rPr lang="el-GR" sz="2200" dirty="0" smtClean="0">
                <a:latin typeface="Calibri"/>
                <a:cs typeface="Calibri"/>
              </a:rPr>
              <a:t>σ</a:t>
            </a:r>
            <a:r>
              <a:rPr lang="el-GR" sz="2200" spc="-10" dirty="0" smtClean="0">
                <a:latin typeface="Calibri"/>
                <a:cs typeface="Calibri"/>
              </a:rPr>
              <a:t>εω</a:t>
            </a:r>
            <a:r>
              <a:rPr lang="el-GR" sz="2200" dirty="0" smtClean="0">
                <a:latin typeface="Calibri"/>
                <a:cs typeface="Calibri"/>
              </a:rPr>
              <a:t>ν</a:t>
            </a:r>
            <a:r>
              <a:rPr lang="el-GR" sz="2200" spc="-20" dirty="0" smtClean="0">
                <a:latin typeface="Calibri"/>
                <a:cs typeface="Calibri"/>
              </a:rPr>
              <a:t> τ</a:t>
            </a:r>
            <a:r>
              <a:rPr lang="el-GR" sz="2200" spc="-10" dirty="0" smtClean="0">
                <a:latin typeface="Calibri"/>
                <a:cs typeface="Calibri"/>
              </a:rPr>
              <a:t>ω</a:t>
            </a:r>
            <a:r>
              <a:rPr lang="el-GR" sz="2200" dirty="0" smtClean="0">
                <a:latin typeface="Calibri"/>
                <a:cs typeface="Calibri"/>
              </a:rPr>
              <a:t>ν μαθ</a:t>
            </a:r>
            <a:r>
              <a:rPr lang="el-GR" sz="2200" spc="-40" dirty="0" smtClean="0">
                <a:latin typeface="Calibri"/>
                <a:cs typeface="Calibri"/>
              </a:rPr>
              <a:t>η</a:t>
            </a:r>
            <a:r>
              <a:rPr lang="el-GR" sz="2200" spc="-20" dirty="0" smtClean="0">
                <a:latin typeface="Calibri"/>
                <a:cs typeface="Calibri"/>
              </a:rPr>
              <a:t>τ</a:t>
            </a:r>
            <a:r>
              <a:rPr lang="el-GR" sz="2200" spc="-10" dirty="0" smtClean="0">
                <a:latin typeface="Calibri"/>
                <a:cs typeface="Calibri"/>
              </a:rPr>
              <a:t>ώ</a:t>
            </a:r>
            <a:r>
              <a:rPr lang="el-GR" sz="2200" dirty="0" smtClean="0">
                <a:latin typeface="Calibri"/>
                <a:cs typeface="Calibri"/>
              </a:rPr>
              <a:t>ν</a:t>
            </a:r>
          </a:p>
          <a:p>
            <a:pPr marL="824865">
              <a:lnSpc>
                <a:spcPts val="2210"/>
              </a:lnSpc>
            </a:pPr>
            <a:r>
              <a:rPr lang="el-GR" sz="2200" spc="5" dirty="0" smtClean="0">
                <a:latin typeface="Calibri"/>
                <a:cs typeface="Calibri"/>
              </a:rPr>
              <a:t>σ</a:t>
            </a:r>
            <a:r>
              <a:rPr lang="el-GR" sz="2200" spc="-25" dirty="0" smtClean="0">
                <a:latin typeface="Calibri"/>
                <a:cs typeface="Calibri"/>
              </a:rPr>
              <a:t>χ</a:t>
            </a:r>
            <a:r>
              <a:rPr lang="el-GR" sz="2200" spc="-10" dirty="0" smtClean="0">
                <a:latin typeface="Calibri"/>
                <a:cs typeface="Calibri"/>
              </a:rPr>
              <a:t>ε</a:t>
            </a:r>
            <a:r>
              <a:rPr lang="el-GR" sz="2200" dirty="0" smtClean="0">
                <a:latin typeface="Calibri"/>
                <a:cs typeface="Calibri"/>
              </a:rPr>
              <a:t>τι</a:t>
            </a:r>
            <a:r>
              <a:rPr lang="el-GR" sz="2200" spc="-80" dirty="0" smtClean="0">
                <a:latin typeface="Calibri"/>
                <a:cs typeface="Calibri"/>
              </a:rPr>
              <a:t>κ</a:t>
            </a:r>
            <a:r>
              <a:rPr lang="el-GR" sz="2200" dirty="0" smtClean="0">
                <a:latin typeface="Calibri"/>
                <a:cs typeface="Calibri"/>
              </a:rPr>
              <a:t>ά</a:t>
            </a:r>
            <a:r>
              <a:rPr lang="el-GR" sz="2200" spc="-30" dirty="0" smtClean="0">
                <a:latin typeface="Calibri"/>
                <a:cs typeface="Calibri"/>
              </a:rPr>
              <a:t> </a:t>
            </a:r>
            <a:r>
              <a:rPr lang="el-GR" sz="2200" dirty="0" smtClean="0">
                <a:latin typeface="Calibri"/>
                <a:cs typeface="Calibri"/>
              </a:rPr>
              <a:t>με </a:t>
            </a:r>
            <a:r>
              <a:rPr lang="el-GR" sz="2200" spc="-15" dirty="0" smtClean="0">
                <a:latin typeface="Calibri"/>
                <a:cs typeface="Calibri"/>
              </a:rPr>
              <a:t>τ</a:t>
            </a:r>
            <a:r>
              <a:rPr lang="el-GR" sz="2200" dirty="0" smtClean="0">
                <a:latin typeface="Calibri"/>
                <a:cs typeface="Calibri"/>
              </a:rPr>
              <a:t>ο</a:t>
            </a:r>
            <a:r>
              <a:rPr lang="el-GR" sz="2200" spc="-10" dirty="0" smtClean="0">
                <a:latin typeface="Calibri"/>
                <a:cs typeface="Calibri"/>
              </a:rPr>
              <a:t> </a:t>
            </a:r>
            <a:r>
              <a:rPr lang="el-GR" sz="2200" dirty="0" smtClean="0">
                <a:latin typeface="Calibri"/>
                <a:cs typeface="Calibri"/>
              </a:rPr>
              <a:t>υπό</a:t>
            </a:r>
            <a:r>
              <a:rPr lang="el-GR" sz="2200" spc="-10" dirty="0" smtClean="0">
                <a:latin typeface="Calibri"/>
                <a:cs typeface="Calibri"/>
              </a:rPr>
              <a:t> </a:t>
            </a:r>
            <a:r>
              <a:rPr lang="el-GR" sz="2200" dirty="0" smtClean="0">
                <a:latin typeface="Calibri"/>
                <a:cs typeface="Calibri"/>
              </a:rPr>
              <a:t>ε</a:t>
            </a:r>
            <a:r>
              <a:rPr lang="el-GR" sz="2200" spc="-30" dirty="0" smtClean="0">
                <a:latin typeface="Calibri"/>
                <a:cs typeface="Calibri"/>
              </a:rPr>
              <a:t>ξ</a:t>
            </a:r>
            <a:r>
              <a:rPr lang="el-GR" sz="2200" spc="-10" dirty="0" smtClean="0">
                <a:latin typeface="Calibri"/>
                <a:cs typeface="Calibri"/>
              </a:rPr>
              <a:t>έ</a:t>
            </a:r>
            <a:r>
              <a:rPr lang="el-GR" sz="2200" spc="-20" dirty="0" smtClean="0">
                <a:latin typeface="Calibri"/>
                <a:cs typeface="Calibri"/>
              </a:rPr>
              <a:t>τ</a:t>
            </a:r>
            <a:r>
              <a:rPr lang="el-GR" sz="2200" spc="-25" dirty="0" smtClean="0">
                <a:latin typeface="Calibri"/>
                <a:cs typeface="Calibri"/>
              </a:rPr>
              <a:t>α</a:t>
            </a:r>
            <a:r>
              <a:rPr lang="el-GR" sz="2200" dirty="0" smtClean="0">
                <a:latin typeface="Calibri"/>
                <a:cs typeface="Calibri"/>
              </a:rPr>
              <a:t>ση</a:t>
            </a:r>
            <a:r>
              <a:rPr lang="el-GR" sz="2200" spc="10" dirty="0" smtClean="0">
                <a:latin typeface="Calibri"/>
                <a:cs typeface="Calibri"/>
              </a:rPr>
              <a:t> </a:t>
            </a:r>
            <a:r>
              <a:rPr lang="el-GR" sz="2200" dirty="0" smtClean="0">
                <a:latin typeface="Calibri"/>
                <a:cs typeface="Calibri"/>
              </a:rPr>
              <a:t>θ</a:t>
            </a:r>
            <a:r>
              <a:rPr lang="el-GR" sz="2200" spc="-15" dirty="0" smtClean="0">
                <a:latin typeface="Calibri"/>
                <a:cs typeface="Calibri"/>
              </a:rPr>
              <a:t>έ</a:t>
            </a:r>
            <a:r>
              <a:rPr lang="el-GR" sz="2200" spc="-10" dirty="0" smtClean="0">
                <a:latin typeface="Calibri"/>
                <a:cs typeface="Calibri"/>
              </a:rPr>
              <a:t>μ</a:t>
            </a:r>
            <a:r>
              <a:rPr lang="el-GR" sz="2200" dirty="0" smtClean="0">
                <a:latin typeface="Calibri"/>
                <a:cs typeface="Calibri"/>
              </a:rPr>
              <a:t>α</a:t>
            </a:r>
          </a:p>
          <a:p>
            <a:pPr marL="824865" indent="-450215">
              <a:lnSpc>
                <a:spcPts val="2715"/>
              </a:lnSpc>
              <a:buClr>
                <a:srgbClr val="9FB8CD"/>
              </a:buClr>
              <a:buSzPct val="76086"/>
              <a:buFont typeface="Wingdings"/>
              <a:buChar char=""/>
              <a:tabLst>
                <a:tab pos="824865" algn="l"/>
              </a:tabLst>
            </a:pPr>
            <a:r>
              <a:rPr lang="el-GR" sz="2200" dirty="0" smtClean="0">
                <a:latin typeface="Calibri"/>
                <a:cs typeface="Calibri"/>
              </a:rPr>
              <a:t>συν</a:t>
            </a:r>
            <a:r>
              <a:rPr lang="el-GR" sz="2200" spc="-15" dirty="0" smtClean="0">
                <a:latin typeface="Calibri"/>
                <a:cs typeface="Calibri"/>
              </a:rPr>
              <a:t>ε</a:t>
            </a:r>
            <a:r>
              <a:rPr lang="el-GR" sz="2200" spc="-10" dirty="0" smtClean="0">
                <a:latin typeface="Calibri"/>
                <a:cs typeface="Calibri"/>
              </a:rPr>
              <a:t>ρ</a:t>
            </a:r>
            <a:r>
              <a:rPr lang="el-GR" sz="2200" dirty="0" smtClean="0">
                <a:latin typeface="Calibri"/>
                <a:cs typeface="Calibri"/>
              </a:rPr>
              <a:t>γ</a:t>
            </a:r>
            <a:r>
              <a:rPr lang="el-GR" sz="2200" spc="-20" dirty="0" smtClean="0">
                <a:latin typeface="Calibri"/>
                <a:cs typeface="Calibri"/>
              </a:rPr>
              <a:t>α</a:t>
            </a:r>
            <a:r>
              <a:rPr lang="el-GR" sz="2200" dirty="0" smtClean="0">
                <a:latin typeface="Calibri"/>
                <a:cs typeface="Calibri"/>
              </a:rPr>
              <a:t>σίας</a:t>
            </a:r>
          </a:p>
          <a:p>
            <a:pPr marL="824865" indent="-450215">
              <a:lnSpc>
                <a:spcPts val="2710"/>
              </a:lnSpc>
              <a:buClr>
                <a:srgbClr val="9FB8CD"/>
              </a:buClr>
              <a:buSzPct val="76086"/>
              <a:buFont typeface="Wingdings"/>
              <a:buChar char=""/>
              <a:tabLst>
                <a:tab pos="824865" algn="l"/>
              </a:tabLst>
            </a:pPr>
            <a:r>
              <a:rPr lang="el-GR" sz="2200" dirty="0" smtClean="0">
                <a:latin typeface="Calibri"/>
                <a:cs typeface="Calibri"/>
              </a:rPr>
              <a:t>εννοι</a:t>
            </a:r>
            <a:r>
              <a:rPr lang="el-GR" sz="2200" spc="-15" dirty="0" smtClean="0">
                <a:latin typeface="Calibri"/>
                <a:cs typeface="Calibri"/>
              </a:rPr>
              <a:t>ο</a:t>
            </a:r>
            <a:r>
              <a:rPr lang="el-GR" sz="2200" spc="-25" dirty="0" smtClean="0">
                <a:latin typeface="Calibri"/>
                <a:cs typeface="Calibri"/>
              </a:rPr>
              <a:t>λ</a:t>
            </a:r>
            <a:r>
              <a:rPr lang="el-GR" sz="2200" dirty="0" smtClean="0">
                <a:latin typeface="Calibri"/>
                <a:cs typeface="Calibri"/>
              </a:rPr>
              <a:t>ογικής</a:t>
            </a:r>
            <a:r>
              <a:rPr lang="el-GR" sz="2200" spc="-15" dirty="0" smtClean="0">
                <a:latin typeface="Calibri"/>
                <a:cs typeface="Calibri"/>
              </a:rPr>
              <a:t> </a:t>
            </a:r>
            <a:r>
              <a:rPr lang="el-GR" sz="2200" dirty="0" smtClean="0">
                <a:latin typeface="Calibri"/>
                <a:cs typeface="Calibri"/>
              </a:rPr>
              <a:t>α</a:t>
            </a:r>
            <a:r>
              <a:rPr lang="el-GR" sz="2200" spc="10" dirty="0" smtClean="0">
                <a:latin typeface="Calibri"/>
                <a:cs typeface="Calibri"/>
              </a:rPr>
              <a:t>λ</a:t>
            </a:r>
            <a:r>
              <a:rPr lang="el-GR" sz="2200" spc="-35" dirty="0" smtClean="0">
                <a:latin typeface="Calibri"/>
                <a:cs typeface="Calibri"/>
              </a:rPr>
              <a:t>λ</a:t>
            </a:r>
            <a:r>
              <a:rPr lang="el-GR" sz="2200" spc="-10" dirty="0" smtClean="0">
                <a:latin typeface="Calibri"/>
                <a:cs typeface="Calibri"/>
              </a:rPr>
              <a:t>α</a:t>
            </a:r>
            <a:r>
              <a:rPr lang="el-GR" sz="2200" dirty="0" smtClean="0">
                <a:latin typeface="Calibri"/>
                <a:cs typeface="Calibri"/>
              </a:rPr>
              <a:t>γής</a:t>
            </a:r>
            <a:r>
              <a:rPr lang="el-GR" sz="2200" spc="-15" dirty="0" smtClean="0">
                <a:latin typeface="Calibri"/>
                <a:cs typeface="Calibri"/>
              </a:rPr>
              <a:t> </a:t>
            </a:r>
            <a:r>
              <a:rPr lang="el-GR" sz="2200" spc="-80" dirty="0" smtClean="0">
                <a:latin typeface="Calibri"/>
                <a:cs typeface="Calibri"/>
              </a:rPr>
              <a:t>κ</a:t>
            </a:r>
            <a:r>
              <a:rPr lang="el-GR" sz="2200" dirty="0" smtClean="0">
                <a:latin typeface="Calibri"/>
                <a:cs typeface="Calibri"/>
              </a:rPr>
              <a:t>αι α</a:t>
            </a:r>
            <a:r>
              <a:rPr lang="el-GR" sz="2200" spc="-25" dirty="0" smtClean="0">
                <a:latin typeface="Calibri"/>
                <a:cs typeface="Calibri"/>
              </a:rPr>
              <a:t>ξ</a:t>
            </a:r>
            <a:r>
              <a:rPr lang="el-GR" sz="2200" dirty="0" smtClean="0">
                <a:latin typeface="Calibri"/>
                <a:cs typeface="Calibri"/>
              </a:rPr>
              <a:t>ι</a:t>
            </a:r>
            <a:r>
              <a:rPr lang="el-GR" sz="2200" spc="-10" dirty="0" smtClean="0">
                <a:latin typeface="Calibri"/>
                <a:cs typeface="Calibri"/>
              </a:rPr>
              <a:t>ο</a:t>
            </a:r>
            <a:r>
              <a:rPr lang="el-GR" sz="2200" spc="-25" dirty="0" smtClean="0">
                <a:latin typeface="Calibri"/>
                <a:cs typeface="Calibri"/>
              </a:rPr>
              <a:t>λ</a:t>
            </a:r>
            <a:r>
              <a:rPr lang="el-GR" sz="2200" dirty="0" smtClean="0">
                <a:latin typeface="Calibri"/>
                <a:cs typeface="Calibri"/>
              </a:rPr>
              <a:t>όγησης</a:t>
            </a:r>
          </a:p>
          <a:p>
            <a:pPr marL="29209" marR="6350" indent="-17145">
              <a:spcBef>
                <a:spcPts val="0"/>
              </a:spcBef>
            </a:pP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28" y="204169"/>
            <a:ext cx="7772400" cy="704551"/>
          </a:xfrm>
          <a:prstGeom prst="rect">
            <a:avLst/>
          </a:prstGeom>
        </p:spPr>
        <p:txBody>
          <a:bodyPr vert="horz" wrap="square" lIns="0" tIns="21005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Νέο</a:t>
            </a:r>
            <a:r>
              <a:rPr sz="3200" spc="-25" dirty="0"/>
              <a:t> </a:t>
            </a:r>
            <a:r>
              <a:rPr sz="3200" dirty="0"/>
              <a:t>Μοντέλο για την Εκπαίδευση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1196752"/>
            <a:ext cx="8414385" cy="5078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07950" indent="-273050"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η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χρήση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ΕΧ 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spc="-25" dirty="0">
                <a:latin typeface="Calibri" pitchFamily="34" charset="0"/>
                <a:cs typeface="Calibri"/>
              </a:rPr>
              <a:t>ί</a:t>
            </a:r>
            <a:r>
              <a:rPr sz="2200" dirty="0">
                <a:latin typeface="Calibri" pitchFamily="34" charset="0"/>
                <a:cs typeface="Calibri"/>
              </a:rPr>
              <a:t>ναι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αποτελ</a:t>
            </a:r>
            <a:r>
              <a:rPr sz="2200" spc="-3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-6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ότε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η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ό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αν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ΕΧ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αποτελεί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αν</a:t>
            </a:r>
            <a:r>
              <a:rPr sz="2200" spc="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πόσ</a:t>
            </a:r>
            <a:r>
              <a:rPr sz="2200" spc="-30" dirty="0">
                <a:latin typeface="Calibri" pitchFamily="34" charset="0"/>
                <a:cs typeface="Calibri"/>
              </a:rPr>
              <a:t>π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ομ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-4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ς 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κ</a:t>
            </a:r>
            <a:r>
              <a:rPr sz="2200" spc="-3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10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κής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</a:t>
            </a:r>
            <a:r>
              <a:rPr sz="2200" spc="-2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δι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σί</a:t>
            </a:r>
            <a:r>
              <a:rPr sz="2200" spc="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δεν </a:t>
            </a:r>
            <a:r>
              <a:rPr sz="2200" spc="-2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φ</a:t>
            </a:r>
            <a:r>
              <a:rPr sz="2200" spc="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ρ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ό</a:t>
            </a:r>
            <a:r>
              <a:rPr sz="2200" spc="-15" dirty="0">
                <a:latin typeface="Calibri" pitchFamily="34" charset="0"/>
                <a:cs typeface="Calibri"/>
              </a:rPr>
              <a:t>ζ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αποσ</a:t>
            </a:r>
            <a:r>
              <a:rPr sz="2200" spc="-30" dirty="0">
                <a:latin typeface="Calibri" pitchFamily="34" charset="0"/>
                <a:cs typeface="Calibri"/>
              </a:rPr>
              <a:t>π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-6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ά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τέ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ή </a:t>
            </a:r>
            <a:r>
              <a:rPr sz="2200" spc="15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4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χή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</a:p>
          <a:p>
            <a:pPr>
              <a:buClr>
                <a:srgbClr val="717BA2"/>
              </a:buClr>
              <a:buFont typeface="Wingdings 2"/>
              <a:buChar char="·"/>
            </a:pPr>
            <a:endParaRPr sz="2200" dirty="0">
              <a:latin typeface="Calibri" pitchFamily="34" charset="0"/>
            </a:endParaRPr>
          </a:p>
          <a:p>
            <a:pPr marL="285115" marR="6350" indent="-273050"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προτε</a:t>
            </a:r>
            <a:r>
              <a:rPr sz="2200" spc="-25" dirty="0">
                <a:latin typeface="Calibri" pitchFamily="34" charset="0"/>
                <a:cs typeface="Calibri"/>
              </a:rPr>
              <a:t>ί</a:t>
            </a:r>
            <a:r>
              <a:rPr sz="2200" dirty="0">
                <a:latin typeface="Calibri" pitchFamily="34" charset="0"/>
                <a:cs typeface="Calibri"/>
              </a:rPr>
              <a:t>νε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5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ένα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Ν</a:t>
            </a:r>
            <a:r>
              <a:rPr sz="2200" b="1" spc="-10" dirty="0">
                <a:latin typeface="Calibri" pitchFamily="34" charset="0"/>
                <a:cs typeface="Calibri"/>
              </a:rPr>
              <a:t>έ</a:t>
            </a:r>
            <a:r>
              <a:rPr sz="2200" b="1" dirty="0">
                <a:latin typeface="Calibri" pitchFamily="34" charset="0"/>
                <a:cs typeface="Calibri"/>
              </a:rPr>
              <a:t>ο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Μο</a:t>
            </a:r>
            <a:r>
              <a:rPr sz="2200" b="1" spc="15" dirty="0">
                <a:latin typeface="Calibri" pitchFamily="34" charset="0"/>
                <a:cs typeface="Calibri"/>
              </a:rPr>
              <a:t>ν</a:t>
            </a:r>
            <a:r>
              <a:rPr sz="2200" b="1" dirty="0">
                <a:latin typeface="Calibri" pitchFamily="34" charset="0"/>
                <a:cs typeface="Calibri"/>
              </a:rPr>
              <a:t>τέ</a:t>
            </a:r>
            <a:r>
              <a:rPr sz="2200" b="1" spc="-30" dirty="0">
                <a:latin typeface="Calibri" pitchFamily="34" charset="0"/>
                <a:cs typeface="Calibri"/>
              </a:rPr>
              <a:t>λ</a:t>
            </a:r>
            <a:r>
              <a:rPr sz="2200" b="1" dirty="0">
                <a:latin typeface="Calibri" pitchFamily="34" charset="0"/>
                <a:cs typeface="Calibri"/>
              </a:rPr>
              <a:t>ο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για</a:t>
            </a:r>
            <a:r>
              <a:rPr sz="2200" b="1" spc="5" dirty="0">
                <a:latin typeface="Calibri" pitchFamily="34" charset="0"/>
                <a:cs typeface="Calibri"/>
              </a:rPr>
              <a:t> τ</a:t>
            </a:r>
            <a:r>
              <a:rPr sz="2200" b="1" spc="-35" dirty="0">
                <a:latin typeface="Calibri" pitchFamily="34" charset="0"/>
                <a:cs typeface="Calibri"/>
              </a:rPr>
              <a:t>η</a:t>
            </a:r>
            <a:r>
              <a:rPr sz="2200" b="1" dirty="0">
                <a:latin typeface="Calibri" pitchFamily="34" charset="0"/>
                <a:cs typeface="Calibri"/>
              </a:rPr>
              <a:t>ν</a:t>
            </a:r>
            <a:r>
              <a:rPr sz="2200" b="1" spc="-20" dirty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Ε</a:t>
            </a:r>
            <a:r>
              <a:rPr sz="2200" b="1" spc="-10" dirty="0">
                <a:latin typeface="Calibri" pitchFamily="34" charset="0"/>
                <a:cs typeface="Calibri"/>
              </a:rPr>
              <a:t>κ</a:t>
            </a:r>
            <a:r>
              <a:rPr sz="2200" b="1" spc="-20" dirty="0">
                <a:latin typeface="Calibri" pitchFamily="34" charset="0"/>
                <a:cs typeface="Calibri"/>
              </a:rPr>
              <a:t>π</a:t>
            </a:r>
            <a:r>
              <a:rPr sz="2200" b="1" dirty="0">
                <a:latin typeface="Calibri" pitchFamily="34" charset="0"/>
                <a:cs typeface="Calibri"/>
              </a:rPr>
              <a:t>αίδ</a:t>
            </a:r>
            <a:r>
              <a:rPr sz="2200" b="1" spc="-15" dirty="0">
                <a:latin typeface="Calibri" pitchFamily="34" charset="0"/>
                <a:cs typeface="Calibri"/>
              </a:rPr>
              <a:t>ε</a:t>
            </a:r>
            <a:r>
              <a:rPr sz="2200" b="1" dirty="0">
                <a:latin typeface="Calibri" pitchFamily="34" charset="0"/>
                <a:cs typeface="Calibri"/>
              </a:rPr>
              <a:t>υ</a:t>
            </a:r>
            <a:r>
              <a:rPr sz="2200" b="1" spc="5" dirty="0">
                <a:latin typeface="Calibri" pitchFamily="34" charset="0"/>
                <a:cs typeface="Calibri"/>
              </a:rPr>
              <a:t>σ</a:t>
            </a:r>
            <a:r>
              <a:rPr sz="2200" b="1" dirty="0">
                <a:latin typeface="Calibri" pitchFamily="34" charset="0"/>
                <a:cs typeface="Calibri"/>
              </a:rPr>
              <a:t>η</a:t>
            </a:r>
            <a:r>
              <a:rPr sz="2200" b="1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(N</a:t>
            </a:r>
            <a:r>
              <a:rPr sz="2200" spc="-15" dirty="0">
                <a:latin typeface="Calibri" pitchFamily="34" charset="0"/>
                <a:cs typeface="Calibri"/>
              </a:rPr>
              <a:t>e</a:t>
            </a:r>
            <a:r>
              <a:rPr sz="2200" dirty="0">
                <a:latin typeface="Calibri" pitchFamily="34" charset="0"/>
                <a:cs typeface="Calibri"/>
              </a:rPr>
              <a:t>w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Model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of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20" dirty="0">
                <a:latin typeface="Calibri" pitchFamily="34" charset="0"/>
                <a:cs typeface="Calibri"/>
              </a:rPr>
              <a:t>E</a:t>
            </a:r>
            <a:r>
              <a:rPr sz="2200" dirty="0">
                <a:latin typeface="Calibri" pitchFamily="34" charset="0"/>
                <a:cs typeface="Calibri"/>
              </a:rPr>
              <a:t>du</a:t>
            </a:r>
            <a:r>
              <a:rPr sz="2200" spc="-10" dirty="0">
                <a:latin typeface="Calibri" pitchFamily="34" charset="0"/>
                <a:cs typeface="Calibri"/>
              </a:rPr>
              <a:t>c</a:t>
            </a:r>
            <a:r>
              <a:rPr sz="2200" spc="-25" dirty="0">
                <a:latin typeface="Calibri" pitchFamily="34" charset="0"/>
                <a:cs typeface="Calibri"/>
              </a:rPr>
              <a:t>a</a:t>
            </a:r>
            <a:r>
              <a:rPr sz="2200" dirty="0">
                <a:latin typeface="Calibri" pitchFamily="34" charset="0"/>
                <a:cs typeface="Calibri"/>
              </a:rPr>
              <a:t>tio</a:t>
            </a:r>
            <a:r>
              <a:rPr sz="2200" spc="5" dirty="0">
                <a:latin typeface="Calibri" pitchFamily="34" charset="0"/>
                <a:cs typeface="Calibri"/>
              </a:rPr>
              <a:t>n</a:t>
            </a:r>
            <a:r>
              <a:rPr sz="2200" dirty="0">
                <a:latin typeface="Calibri" pitchFamily="34" charset="0"/>
                <a:cs typeface="Calibri"/>
              </a:rPr>
              <a:t>), όπου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ΕΧ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βρίσ</a:t>
            </a:r>
            <a:r>
              <a:rPr sz="2200" spc="-2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spc="-2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ρο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σι</a:t>
            </a:r>
            <a:r>
              <a:rPr sz="2200" spc="5" dirty="0">
                <a:latin typeface="Calibri" pitchFamily="34" charset="0"/>
                <a:cs typeface="Calibri"/>
              </a:rPr>
              <a:t>α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ού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ριβά</a:t>
            </a:r>
            <a:r>
              <a:rPr sz="2200" spc="10" dirty="0">
                <a:latin typeface="Calibri" pitchFamily="34" charset="0"/>
                <a:cs typeface="Calibri"/>
              </a:rPr>
              <a:t>λ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10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ος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spc="30" dirty="0">
                <a:latin typeface="Calibri" pitchFamily="34" charset="0"/>
                <a:cs typeface="Calibri"/>
              </a:rPr>
              <a:t>(</a:t>
            </a:r>
            <a:r>
              <a:rPr sz="2200" spc="-5" dirty="0">
                <a:latin typeface="Calibri" pitchFamily="34" charset="0"/>
                <a:cs typeface="Calibri"/>
              </a:rPr>
              <a:t>Ca</a:t>
            </a:r>
            <a:r>
              <a:rPr sz="2200" dirty="0">
                <a:latin typeface="Calibri" pitchFamily="34" charset="0"/>
                <a:cs typeface="Calibri"/>
              </a:rPr>
              <a:t>ñas and N</a:t>
            </a:r>
            <a:r>
              <a:rPr sz="2200" spc="-10" dirty="0">
                <a:latin typeface="Calibri" pitchFamily="34" charset="0"/>
                <a:cs typeface="Calibri"/>
              </a:rPr>
              <a:t>o</a:t>
            </a:r>
            <a:r>
              <a:rPr sz="2200" spc="-30" dirty="0">
                <a:latin typeface="Calibri" pitchFamily="34" charset="0"/>
                <a:cs typeface="Calibri"/>
              </a:rPr>
              <a:t>v</a:t>
            </a:r>
            <a:r>
              <a:rPr sz="2200" dirty="0">
                <a:latin typeface="Calibri" pitchFamily="34" charset="0"/>
                <a:cs typeface="Calibri"/>
              </a:rPr>
              <a:t>ak,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2</a:t>
            </a:r>
            <a:r>
              <a:rPr sz="2200" spc="5" dirty="0">
                <a:latin typeface="Calibri" pitchFamily="34" charset="0"/>
                <a:cs typeface="Calibri"/>
              </a:rPr>
              <a:t>0</a:t>
            </a:r>
            <a:r>
              <a:rPr sz="2200" dirty="0">
                <a:latin typeface="Calibri" pitchFamily="34" charset="0"/>
                <a:cs typeface="Calibri"/>
              </a:rPr>
              <a:t>0</a:t>
            </a:r>
            <a:r>
              <a:rPr sz="2200" spc="5" dirty="0">
                <a:latin typeface="Calibri" pitchFamily="34" charset="0"/>
                <a:cs typeface="Calibri"/>
              </a:rPr>
              <a:t>6</a:t>
            </a:r>
            <a:r>
              <a:rPr sz="2200" dirty="0">
                <a:latin typeface="Calibri" pitchFamily="34" charset="0"/>
                <a:cs typeface="Calibri"/>
              </a:rPr>
              <a:t>)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ξ</a:t>
            </a:r>
            <a:r>
              <a:rPr sz="2200" dirty="0">
                <a:latin typeface="Calibri" pitchFamily="34" charset="0"/>
                <a:cs typeface="Calibri"/>
              </a:rPr>
              <a:t>ιοποιε</a:t>
            </a:r>
            <a:r>
              <a:rPr sz="2200" spc="-25" dirty="0">
                <a:latin typeface="Calibri" pitchFamily="34" charset="0"/>
                <a:cs typeface="Calibri"/>
              </a:rPr>
              <a:t>ί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</a:p>
          <a:p>
            <a:pPr marL="561340" marR="634365" lvl="1" indent="-274320"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από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4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χή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εκ</a:t>
            </a:r>
            <a:r>
              <a:rPr sz="2200" spc="-3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10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κής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</a:t>
            </a:r>
            <a:r>
              <a:rPr sz="2200" spc="-2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δι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σί</a:t>
            </a:r>
            <a:r>
              <a:rPr sz="2200" spc="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</a:t>
            </a:r>
            <a:r>
              <a:rPr sz="2200" spc="-35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αίσιο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ς προ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αταρκτικής</a:t>
            </a:r>
            <a:r>
              <a:rPr sz="2200" spc="-5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ξ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όγησ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προ</a:t>
            </a:r>
            <a:r>
              <a:rPr sz="2200" spc="-3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ειμένου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 </a:t>
            </a:r>
            <a:r>
              <a:rPr sz="2200" spc="-10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ιερε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νηθεί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η </a:t>
            </a:r>
            <a:r>
              <a:rPr sz="2200" spc="-10" dirty="0" err="1" smtClean="0">
                <a:latin typeface="Calibri" pitchFamily="34" charset="0"/>
                <a:cs typeface="Calibri"/>
              </a:rPr>
              <a:t>π</a:t>
            </a:r>
            <a:r>
              <a:rPr sz="2200" dirty="0" err="1" smtClean="0">
                <a:latin typeface="Calibri" pitchFamily="34" charset="0"/>
                <a:cs typeface="Calibri"/>
              </a:rPr>
              <a:t>ρότερη</a:t>
            </a:r>
            <a:r>
              <a:rPr lang="el-GR" sz="2200" dirty="0" smtClean="0">
                <a:latin typeface="Calibri" pitchFamily="34" charset="0"/>
                <a:cs typeface="Calibri"/>
              </a:rPr>
              <a:t> </a:t>
            </a:r>
            <a:r>
              <a:rPr sz="2200" spc="15" dirty="0" err="1" smtClean="0">
                <a:latin typeface="Calibri" pitchFamily="34" charset="0"/>
                <a:cs typeface="Calibri"/>
              </a:rPr>
              <a:t>γ</a:t>
            </a:r>
            <a:r>
              <a:rPr sz="2200" spc="-15" dirty="0" err="1" smtClean="0">
                <a:latin typeface="Calibri" pitchFamily="34" charset="0"/>
                <a:cs typeface="Calibri"/>
              </a:rPr>
              <a:t>ν</a:t>
            </a:r>
            <a:r>
              <a:rPr sz="2200" dirty="0" err="1" smtClean="0">
                <a:latin typeface="Calibri" pitchFamily="34" charset="0"/>
                <a:cs typeface="Calibri"/>
              </a:rPr>
              <a:t>ώση</a:t>
            </a:r>
            <a:r>
              <a:rPr sz="2200" spc="-45" dirty="0" smtClean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ου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-3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ή</a:t>
            </a:r>
            <a:r>
              <a:rPr sz="2200" dirty="0">
                <a:latin typeface="Calibri" pitchFamily="34" charset="0"/>
                <a:cs typeface="Calibri"/>
              </a:rPr>
              <a:t>,</a:t>
            </a:r>
          </a:p>
          <a:p>
            <a:pPr marL="561340" marR="74930" lvl="1" indent="-274320"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ατά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διάρ</a:t>
            </a:r>
            <a:r>
              <a:rPr sz="2200" spc="-2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εια της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εκ</a:t>
            </a:r>
            <a:r>
              <a:rPr sz="2200" spc="-3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10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κής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</a:t>
            </a:r>
            <a:r>
              <a:rPr sz="2200" spc="-2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δι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σί</a:t>
            </a:r>
            <a:r>
              <a:rPr sz="2200" spc="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ως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5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γαλείο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</a:t>
            </a:r>
            <a:r>
              <a:rPr sz="2200" spc="-1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δ</a:t>
            </a:r>
            <a:r>
              <a:rPr sz="2200" spc="-1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6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ίας, αν</a:t>
            </a:r>
            <a:r>
              <a:rPr sz="2200" spc="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ζ</a:t>
            </a:r>
            <a:r>
              <a:rPr sz="2200" spc="-35" dirty="0">
                <a:latin typeface="Calibri" pitchFamily="34" charset="0"/>
                <a:cs typeface="Calibri"/>
              </a:rPr>
              <a:t>ή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σης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σύν</a:t>
            </a:r>
            <a:r>
              <a:rPr sz="2200" spc="-10" dirty="0">
                <a:latin typeface="Calibri" pitchFamily="34" charset="0"/>
                <a:cs typeface="Calibri"/>
              </a:rPr>
              <a:t>δ</a:t>
            </a:r>
            <a:r>
              <a:rPr sz="2200" spc="-3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σης διαφόρ</a:t>
            </a:r>
            <a:r>
              <a:rPr sz="2200" spc="-10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 err="1">
                <a:latin typeface="Calibri" pitchFamily="34" charset="0"/>
                <a:cs typeface="Calibri"/>
              </a:rPr>
              <a:t>π</a:t>
            </a:r>
            <a:r>
              <a:rPr sz="2200" spc="-40" dirty="0" err="1">
                <a:latin typeface="Calibri" pitchFamily="34" charset="0"/>
                <a:cs typeface="Calibri"/>
              </a:rPr>
              <a:t>η</a:t>
            </a:r>
            <a:r>
              <a:rPr sz="2200" dirty="0" err="1">
                <a:latin typeface="Calibri" pitchFamily="34" charset="0"/>
                <a:cs typeface="Calibri"/>
              </a:rPr>
              <a:t>γ</a:t>
            </a:r>
            <a:r>
              <a:rPr sz="2200" spc="-15" dirty="0" err="1">
                <a:latin typeface="Calibri" pitchFamily="34" charset="0"/>
                <a:cs typeface="Calibri"/>
              </a:rPr>
              <a:t>ώ</a:t>
            </a:r>
            <a:r>
              <a:rPr sz="2200" dirty="0" err="1">
                <a:latin typeface="Calibri" pitchFamily="34" charset="0"/>
                <a:cs typeface="Calibri"/>
              </a:rPr>
              <a:t>ν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π</a:t>
            </a:r>
            <a:r>
              <a:rPr sz="2200" spc="-10" dirty="0" err="1" smtClean="0">
                <a:latin typeface="Calibri" pitchFamily="34" charset="0"/>
                <a:cs typeface="Calibri"/>
              </a:rPr>
              <a:t>λ</a:t>
            </a:r>
            <a:r>
              <a:rPr sz="2200" dirty="0" err="1" smtClean="0">
                <a:latin typeface="Calibri" pitchFamily="34" charset="0"/>
                <a:cs typeface="Calibri"/>
              </a:rPr>
              <a:t>ηρο</a:t>
            </a:r>
            <a:r>
              <a:rPr sz="2200" spc="5" dirty="0" err="1" smtClean="0">
                <a:latin typeface="Calibri" pitchFamily="34" charset="0"/>
                <a:cs typeface="Calibri"/>
              </a:rPr>
              <a:t>φ</a:t>
            </a:r>
            <a:r>
              <a:rPr sz="2200" dirty="0" err="1" smtClean="0">
                <a:latin typeface="Calibri" pitchFamily="34" charset="0"/>
                <a:cs typeface="Calibri"/>
              </a:rPr>
              <a:t>ορίας</a:t>
            </a:r>
            <a:r>
              <a:rPr lang="el-GR" sz="2200" dirty="0" smtClean="0">
                <a:latin typeface="Calibri" pitchFamily="34" charset="0"/>
                <a:cs typeface="Calibri"/>
              </a:rPr>
              <a:t>,</a:t>
            </a:r>
            <a:r>
              <a:rPr sz="2200" spc="-40" dirty="0" smtClean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</a:p>
          <a:p>
            <a:pPr marL="561340" lvl="1" indent="-274320">
              <a:buClr>
                <a:srgbClr val="9FB8CD"/>
              </a:buClr>
              <a:buSzPct val="75000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μέχρι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τέ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προ</a:t>
            </a:r>
            <a:r>
              <a:rPr sz="2200" spc="-3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ειμένου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 </a:t>
            </a:r>
            <a:r>
              <a:rPr sz="2200" spc="-10" dirty="0">
                <a:latin typeface="Calibri" pitchFamily="34" charset="0"/>
                <a:cs typeface="Calibri"/>
              </a:rPr>
              <a:t>δ</a:t>
            </a:r>
            <a:r>
              <a:rPr sz="2200" dirty="0">
                <a:latin typeface="Calibri" pitchFamily="34" charset="0"/>
                <a:cs typeface="Calibri"/>
              </a:rPr>
              <a:t>ιερε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νηθεί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τι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τε</a:t>
            </a:r>
            <a:r>
              <a:rPr sz="2200" spc="-15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ι</a:t>
            </a:r>
            <a:r>
              <a:rPr sz="2200" spc="-6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αθε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10" dirty="0" err="1">
                <a:latin typeface="Calibri" pitchFamily="34" charset="0"/>
                <a:cs typeface="Calibri"/>
              </a:rPr>
              <a:t>μ</a:t>
            </a:r>
            <a:r>
              <a:rPr sz="2200" dirty="0" err="1">
                <a:latin typeface="Calibri" pitchFamily="34" charset="0"/>
                <a:cs typeface="Calibri"/>
              </a:rPr>
              <a:t>αθ</a:t>
            </a:r>
            <a:r>
              <a:rPr sz="2200" spc="-30" dirty="0" err="1">
                <a:latin typeface="Calibri" pitchFamily="34" charset="0"/>
                <a:cs typeface="Calibri"/>
              </a:rPr>
              <a:t>η</a:t>
            </a:r>
            <a:r>
              <a:rPr sz="2200" dirty="0" err="1">
                <a:latin typeface="Calibri" pitchFamily="34" charset="0"/>
                <a:cs typeface="Calibri"/>
              </a:rPr>
              <a:t>τ</a:t>
            </a:r>
            <a:r>
              <a:rPr sz="2200" spc="5" dirty="0" err="1">
                <a:latin typeface="Calibri" pitchFamily="34" charset="0"/>
                <a:cs typeface="Calibri"/>
              </a:rPr>
              <a:t>ή</a:t>
            </a:r>
            <a:r>
              <a:rPr sz="2200" dirty="0" err="1">
                <a:latin typeface="Calibri" pitchFamily="34" charset="0"/>
                <a:cs typeface="Calibri"/>
              </a:rPr>
              <a:t>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για</a:t>
            </a:r>
            <a:r>
              <a:rPr lang="el-GR" sz="2200" dirty="0" smtClean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τη</a:t>
            </a:r>
            <a:r>
              <a:rPr sz="2200" spc="-2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2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γ</a:t>
            </a:r>
            <a:r>
              <a:rPr sz="2200" spc="-2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2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ριμένη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ενότ</a:t>
            </a:r>
            <a:r>
              <a:rPr sz="2200" spc="-35" dirty="0">
                <a:latin typeface="Calibri" pitchFamily="34" charset="0"/>
                <a:cs typeface="Calibri"/>
              </a:rPr>
              <a:t>η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ή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ep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14125"/>
            <a:ext cx="7848872" cy="58837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536" y="-44382"/>
            <a:ext cx="7772400" cy="744948"/>
          </a:xfrm>
          <a:prstGeom prst="rect">
            <a:avLst/>
          </a:prstGeom>
        </p:spPr>
        <p:txBody>
          <a:bodyPr vert="horz" wrap="square" lIns="0" tIns="250063" rIns="0" bIns="0" rtlCol="0">
            <a:spAutoFit/>
          </a:bodyPr>
          <a:lstStyle/>
          <a:p>
            <a:pPr marL="301625">
              <a:lnSpc>
                <a:spcPct val="100000"/>
              </a:lnSpc>
            </a:pPr>
            <a:r>
              <a:rPr sz="3200" dirty="0"/>
              <a:t>Ενδεικ</a:t>
            </a:r>
            <a:r>
              <a:rPr sz="3200" spc="-15" dirty="0"/>
              <a:t>τ</a:t>
            </a:r>
            <a:r>
              <a:rPr sz="3200" dirty="0"/>
              <a:t>ικές</a:t>
            </a:r>
            <a:r>
              <a:rPr sz="3200" spc="5" dirty="0"/>
              <a:t> </a:t>
            </a:r>
            <a:r>
              <a:rPr sz="3200" dirty="0"/>
              <a:t>Δραστηριό</a:t>
            </a:r>
            <a:r>
              <a:rPr sz="3200" spc="-15" dirty="0"/>
              <a:t>τ</a:t>
            </a:r>
            <a:r>
              <a:rPr sz="3200" dirty="0"/>
              <a:t>ητες</a:t>
            </a:r>
            <a:r>
              <a:rPr sz="3200" spc="-10" dirty="0"/>
              <a:t> </a:t>
            </a:r>
            <a:r>
              <a:rPr sz="3200" dirty="0"/>
              <a:t>Ε</a:t>
            </a:r>
            <a:r>
              <a:rPr sz="3200" spc="-15" dirty="0"/>
              <a:t>Χ</a:t>
            </a:r>
            <a:r>
              <a:rPr sz="3200" dirty="0"/>
              <a:t>Γ</a:t>
            </a:r>
            <a:r>
              <a:rPr sz="3200" spc="-15" dirty="0"/>
              <a:t> </a:t>
            </a:r>
            <a:r>
              <a:rPr sz="3200" dirty="0"/>
              <a:t>(Ι)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1230426"/>
            <a:ext cx="8719185" cy="486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 marR="226695" indent="-372110">
              <a:spcBef>
                <a:spcPts val="6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b="1" spc="-65" dirty="0" err="1" smtClean="0">
                <a:latin typeface="Calibri" pitchFamily="34" charset="0"/>
                <a:cs typeface="Calibri"/>
              </a:rPr>
              <a:t>κ</a:t>
            </a:r>
            <a:r>
              <a:rPr sz="2200" b="1" dirty="0" err="1" smtClean="0">
                <a:latin typeface="Calibri" pitchFamily="34" charset="0"/>
                <a:cs typeface="Calibri"/>
              </a:rPr>
              <a:t>ατ</a:t>
            </a:r>
            <a:r>
              <a:rPr sz="2200" b="1" spc="-15" dirty="0" err="1" smtClean="0">
                <a:latin typeface="Calibri" pitchFamily="34" charset="0"/>
                <a:cs typeface="Calibri"/>
              </a:rPr>
              <a:t>α</a:t>
            </a:r>
            <a:r>
              <a:rPr sz="2200" b="1" dirty="0" err="1" smtClean="0">
                <a:latin typeface="Calibri" pitchFamily="34" charset="0"/>
                <a:cs typeface="Calibri"/>
              </a:rPr>
              <a:t>σ</a:t>
            </a:r>
            <a:r>
              <a:rPr sz="2200" b="1" spc="-25" dirty="0" err="1" smtClean="0">
                <a:latin typeface="Calibri" pitchFamily="34" charset="0"/>
                <a:cs typeface="Calibri"/>
              </a:rPr>
              <a:t>κ</a:t>
            </a:r>
            <a:r>
              <a:rPr sz="2200" b="1" dirty="0" err="1" smtClean="0">
                <a:latin typeface="Calibri" pitchFamily="34" charset="0"/>
                <a:cs typeface="Calibri"/>
              </a:rPr>
              <a:t>ευή</a:t>
            </a:r>
            <a:r>
              <a:rPr sz="2200" b="1" spc="-4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ενός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5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5" dirty="0">
                <a:latin typeface="Calibri" pitchFamily="34" charset="0"/>
                <a:cs typeface="Calibri"/>
              </a:rPr>
              <a:t>φ</a:t>
            </a:r>
            <a:r>
              <a:rPr sz="2200" dirty="0">
                <a:latin typeface="Calibri" pitchFamily="34" charset="0"/>
                <a:cs typeface="Calibri"/>
              </a:rPr>
              <a:t>ορά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σε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μια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spc="-2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ρική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νοια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ή σε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μια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ερώτηση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ή με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από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μελέτη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10" dirty="0" err="1">
                <a:latin typeface="Calibri" pitchFamily="34" charset="0"/>
                <a:cs typeface="Calibri"/>
              </a:rPr>
              <a:t>σ</a:t>
            </a:r>
            <a:r>
              <a:rPr sz="2200" spc="-30" dirty="0" err="1">
                <a:latin typeface="Calibri" pitchFamily="34" charset="0"/>
                <a:cs typeface="Calibri"/>
              </a:rPr>
              <a:t>χ</a:t>
            </a:r>
            <a:r>
              <a:rPr sz="2200" dirty="0" err="1">
                <a:latin typeface="Calibri" pitchFamily="34" charset="0"/>
                <a:cs typeface="Calibri"/>
              </a:rPr>
              <a:t>ετι</a:t>
            </a:r>
            <a:r>
              <a:rPr sz="2200" spc="-55" dirty="0" err="1">
                <a:latin typeface="Calibri" pitchFamily="34" charset="0"/>
                <a:cs typeface="Calibri"/>
              </a:rPr>
              <a:t>κ</a:t>
            </a:r>
            <a:r>
              <a:rPr sz="2200" dirty="0" err="1">
                <a:latin typeface="Calibri" pitchFamily="34" charset="0"/>
                <a:cs typeface="Calibri"/>
              </a:rPr>
              <a:t>ού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-25" dirty="0" err="1" smtClean="0">
                <a:latin typeface="Calibri" pitchFamily="34" charset="0"/>
                <a:cs typeface="Calibri"/>
              </a:rPr>
              <a:t>κ</a:t>
            </a:r>
            <a:r>
              <a:rPr sz="2200" dirty="0" err="1" smtClean="0">
                <a:latin typeface="Calibri" pitchFamily="34" charset="0"/>
                <a:cs typeface="Calibri"/>
              </a:rPr>
              <a:t>ειμένου</a:t>
            </a:r>
            <a:endParaRPr sz="2200" dirty="0">
              <a:latin typeface="Calibri" pitchFamily="34" charset="0"/>
              <a:cs typeface="Calibri"/>
            </a:endParaRPr>
          </a:p>
          <a:p>
            <a:pPr marL="384175" indent="-372110">
              <a:spcBef>
                <a:spcPts val="6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b="1" dirty="0">
                <a:latin typeface="Calibri" pitchFamily="34" charset="0"/>
                <a:cs typeface="Calibri"/>
              </a:rPr>
              <a:t>διόρθωση</a:t>
            </a:r>
            <a:r>
              <a:rPr sz="2200" b="1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ενός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spc="-5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(π.χ.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ρο</a:t>
            </a:r>
            <a:r>
              <a:rPr sz="2200" spc="-1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οιήσεις,</a:t>
            </a:r>
            <a:r>
              <a:rPr sz="2200" spc="-5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</a:t>
            </a:r>
            <a:r>
              <a:rPr sz="2200" spc="-15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γ</a:t>
            </a:r>
            <a:r>
              <a:rPr sz="2200" dirty="0">
                <a:latin typeface="Calibri" pitchFamily="34" charset="0"/>
                <a:cs typeface="Calibri"/>
              </a:rPr>
              <a:t>ραφές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τις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υ</a:t>
            </a:r>
          </a:p>
          <a:p>
            <a:pPr marL="384175">
              <a:spcBef>
                <a:spcPts val="600"/>
              </a:spcBef>
            </a:pPr>
            <a:r>
              <a:rPr sz="2200" dirty="0" err="1" smtClean="0">
                <a:latin typeface="Calibri" pitchFamily="34" charset="0"/>
                <a:cs typeface="Calibri"/>
              </a:rPr>
              <a:t>απει</a:t>
            </a:r>
            <a:r>
              <a:rPr sz="2200" spc="-65" dirty="0" err="1" smtClean="0">
                <a:latin typeface="Calibri" pitchFamily="34" charset="0"/>
                <a:cs typeface="Calibri"/>
              </a:rPr>
              <a:t>κ</a:t>
            </a:r>
            <a:r>
              <a:rPr sz="2200" dirty="0" err="1" smtClean="0">
                <a:latin typeface="Calibri" pitchFamily="34" charset="0"/>
                <a:cs typeface="Calibri"/>
              </a:rPr>
              <a:t>ονίζο</a:t>
            </a:r>
            <a:r>
              <a:rPr sz="2200" spc="10" dirty="0" err="1" smtClean="0">
                <a:latin typeface="Calibri" pitchFamily="34" charset="0"/>
                <a:cs typeface="Calibri"/>
              </a:rPr>
              <a:t>ν</a:t>
            </a:r>
            <a:r>
              <a:rPr sz="2200" spc="-10" dirty="0" err="1" smtClean="0">
                <a:latin typeface="Calibri" pitchFamily="34" charset="0"/>
                <a:cs typeface="Calibri"/>
              </a:rPr>
              <a:t>τ</a:t>
            </a:r>
            <a:r>
              <a:rPr sz="2200" dirty="0" err="1" smtClean="0">
                <a:latin typeface="Calibri" pitchFamily="34" charset="0"/>
                <a:cs typeface="Calibri"/>
              </a:rPr>
              <a:t>α</a:t>
            </a:r>
            <a:r>
              <a:rPr lang="el-GR" sz="2200" dirty="0" smtClean="0">
                <a:latin typeface="Calibri" pitchFamily="34" charset="0"/>
                <a:cs typeface="Calibri"/>
              </a:rPr>
              <a:t>ι</a:t>
            </a:r>
            <a:r>
              <a:rPr sz="2200" spc="-40" dirty="0" smtClean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με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ξ</a:t>
            </a:r>
            <a:r>
              <a:rPr sz="2200" dirty="0">
                <a:latin typeface="Calibri" pitchFamily="34" charset="0"/>
                <a:cs typeface="Calibri"/>
              </a:rPr>
              <a:t>ύ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 err="1">
                <a:latin typeface="Calibri" pitchFamily="34" charset="0"/>
                <a:cs typeface="Calibri"/>
              </a:rPr>
              <a:t>συν</a:t>
            </a:r>
            <a:r>
              <a:rPr sz="2200" spc="-10" dirty="0" err="1">
                <a:latin typeface="Calibri" pitchFamily="34" charset="0"/>
                <a:cs typeface="Calibri"/>
              </a:rPr>
              <a:t>δ</a:t>
            </a:r>
            <a:r>
              <a:rPr sz="2200" spc="-30" dirty="0" err="1">
                <a:latin typeface="Calibri" pitchFamily="34" charset="0"/>
                <a:cs typeface="Calibri"/>
              </a:rPr>
              <a:t>έ</a:t>
            </a:r>
            <a:r>
              <a:rPr sz="2200" dirty="0" err="1">
                <a:latin typeface="Calibri" pitchFamily="34" charset="0"/>
                <a:cs typeface="Calibri"/>
              </a:rPr>
              <a:t>σει</a:t>
            </a:r>
            <a:r>
              <a:rPr sz="2200" spc="5" dirty="0" err="1">
                <a:latin typeface="Calibri" pitchFamily="34" charset="0"/>
                <a:cs typeface="Calibri"/>
              </a:rPr>
              <a:t>ς</a:t>
            </a:r>
            <a:r>
              <a:rPr sz="2200" dirty="0" smtClean="0">
                <a:latin typeface="Calibri" pitchFamily="34" charset="0"/>
                <a:cs typeface="Calibri"/>
              </a:rPr>
              <a:t>)</a:t>
            </a:r>
            <a:endParaRPr sz="2200" dirty="0">
              <a:latin typeface="Calibri" pitchFamily="34" charset="0"/>
              <a:cs typeface="Calibri"/>
            </a:endParaRPr>
          </a:p>
          <a:p>
            <a:pPr marL="384175" marR="739140" indent="-372110">
              <a:spcBef>
                <a:spcPts val="6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b="1" dirty="0" err="1" smtClean="0">
                <a:latin typeface="Calibri" pitchFamily="34" charset="0"/>
                <a:cs typeface="Calibri"/>
              </a:rPr>
              <a:t>επ</a:t>
            </a:r>
            <a:r>
              <a:rPr sz="2200" b="1" spc="-10" dirty="0" err="1" smtClean="0">
                <a:latin typeface="Calibri" pitchFamily="34" charset="0"/>
                <a:cs typeface="Calibri"/>
              </a:rPr>
              <a:t>έ</a:t>
            </a:r>
            <a:r>
              <a:rPr sz="2200" b="1" dirty="0" err="1" smtClean="0">
                <a:latin typeface="Calibri" pitchFamily="34" charset="0"/>
                <a:cs typeface="Calibri"/>
              </a:rPr>
              <a:t>κ</a:t>
            </a:r>
            <a:r>
              <a:rPr sz="2200" b="1" spc="-10" dirty="0" err="1" smtClean="0">
                <a:latin typeface="Calibri" pitchFamily="34" charset="0"/>
                <a:cs typeface="Calibri"/>
              </a:rPr>
              <a:t>τα</a:t>
            </a:r>
            <a:r>
              <a:rPr sz="2200" b="1" dirty="0" err="1" smtClean="0">
                <a:latin typeface="Calibri" pitchFamily="34" charset="0"/>
                <a:cs typeface="Calibri"/>
              </a:rPr>
              <a:t>ση</a:t>
            </a:r>
            <a:r>
              <a:rPr sz="2200" b="1" spc="-3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ενός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5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,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δη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spc="-2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δή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οι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10" dirty="0" err="1">
                <a:latin typeface="Calibri" pitchFamily="34" charset="0"/>
                <a:cs typeface="Calibri"/>
              </a:rPr>
              <a:t>μ</a:t>
            </a:r>
            <a:r>
              <a:rPr sz="2200" dirty="0" err="1">
                <a:latin typeface="Calibri" pitchFamily="34" charset="0"/>
                <a:cs typeface="Calibri"/>
              </a:rPr>
              <a:t>αθ</a:t>
            </a:r>
            <a:r>
              <a:rPr sz="2200" spc="-30" dirty="0" err="1">
                <a:latin typeface="Calibri" pitchFamily="34" charset="0"/>
                <a:cs typeface="Calibri"/>
              </a:rPr>
              <a:t>η</a:t>
            </a:r>
            <a:r>
              <a:rPr sz="2200" dirty="0" err="1">
                <a:latin typeface="Calibri" pitchFamily="34" charset="0"/>
                <a:cs typeface="Calibri"/>
              </a:rPr>
              <a:t>τές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65" dirty="0" err="1" smtClean="0">
                <a:latin typeface="Calibri" pitchFamily="34" charset="0"/>
                <a:cs typeface="Calibri"/>
              </a:rPr>
              <a:t>κ</a:t>
            </a:r>
            <a:r>
              <a:rPr sz="2200" dirty="0" err="1" smtClean="0">
                <a:latin typeface="Calibri" pitchFamily="34" charset="0"/>
                <a:cs typeface="Calibri"/>
              </a:rPr>
              <a:t>α</a:t>
            </a:r>
            <a:r>
              <a:rPr sz="2200" spc="-25" dirty="0" err="1" smtClean="0">
                <a:latin typeface="Calibri" pitchFamily="34" charset="0"/>
                <a:cs typeface="Calibri"/>
              </a:rPr>
              <a:t>λ</a:t>
            </a:r>
            <a:r>
              <a:rPr sz="2200" dirty="0" err="1" smtClean="0">
                <a:latin typeface="Calibri" pitchFamily="34" charset="0"/>
                <a:cs typeface="Calibri"/>
              </a:rPr>
              <a:t>ο</a:t>
            </a:r>
            <a:r>
              <a:rPr sz="2200" spc="-10" dirty="0" err="1" smtClean="0">
                <a:latin typeface="Calibri" pitchFamily="34" charset="0"/>
                <a:cs typeface="Calibri"/>
              </a:rPr>
              <a:t>ύ</a:t>
            </a:r>
            <a:r>
              <a:rPr sz="2200" spc="10" dirty="0" err="1" smtClean="0">
                <a:latin typeface="Calibri" pitchFamily="34" charset="0"/>
                <a:cs typeface="Calibri"/>
              </a:rPr>
              <a:t>ν</a:t>
            </a:r>
            <a:r>
              <a:rPr sz="2200" spc="-10" dirty="0" err="1" smtClean="0">
                <a:latin typeface="Calibri" pitchFamily="34" charset="0"/>
                <a:cs typeface="Calibri"/>
              </a:rPr>
              <a:t>τ</a:t>
            </a:r>
            <a:r>
              <a:rPr sz="2200" dirty="0" err="1" smtClean="0">
                <a:latin typeface="Calibri" pitchFamily="34" charset="0"/>
                <a:cs typeface="Calibri"/>
              </a:rPr>
              <a:t>α</a:t>
            </a:r>
            <a:r>
              <a:rPr lang="el-GR" sz="2200" dirty="0" smtClean="0">
                <a:latin typeface="Calibri" pitchFamily="34" charset="0"/>
                <a:cs typeface="Calibri"/>
              </a:rPr>
              <a:t>ι</a:t>
            </a:r>
            <a:r>
              <a:rPr sz="220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 προσθ</a:t>
            </a:r>
            <a:r>
              <a:rPr sz="2200" spc="-25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σουν</a:t>
            </a:r>
            <a:r>
              <a:rPr sz="2200" spc="-50" dirty="0">
                <a:latin typeface="Calibri" pitchFamily="34" charset="0"/>
                <a:cs typeface="Calibri"/>
              </a:rPr>
              <a:t>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 δοσμένο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spc="-5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 err="1">
                <a:latin typeface="Calibri" pitchFamily="34" charset="0"/>
                <a:cs typeface="Calibri"/>
              </a:rPr>
              <a:t>νέες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έ</a:t>
            </a:r>
            <a:r>
              <a:rPr sz="2200" spc="5" dirty="0" err="1" smtClean="0">
                <a:latin typeface="Calibri" pitchFamily="34" charset="0"/>
                <a:cs typeface="Calibri"/>
              </a:rPr>
              <a:t>ν</a:t>
            </a:r>
            <a:r>
              <a:rPr sz="2200" dirty="0" err="1" smtClean="0">
                <a:latin typeface="Calibri" pitchFamily="34" charset="0"/>
                <a:cs typeface="Calibri"/>
              </a:rPr>
              <a:t>νοιες</a:t>
            </a:r>
            <a:r>
              <a:rPr sz="2200" spc="10" dirty="0" smtClean="0">
                <a:latin typeface="Calibri" pitchFamily="34" charset="0"/>
                <a:cs typeface="Calibri"/>
              </a:rPr>
              <a:t>/</a:t>
            </a:r>
            <a:r>
              <a:rPr sz="2200" dirty="0" err="1" smtClean="0">
                <a:latin typeface="Calibri" pitchFamily="34" charset="0"/>
                <a:cs typeface="Calibri"/>
              </a:rPr>
              <a:t>συν</a:t>
            </a:r>
            <a:r>
              <a:rPr sz="2200" spc="-10" dirty="0" err="1" smtClean="0">
                <a:latin typeface="Calibri" pitchFamily="34" charset="0"/>
                <a:cs typeface="Calibri"/>
              </a:rPr>
              <a:t>δ</a:t>
            </a:r>
            <a:r>
              <a:rPr sz="2200" spc="-30" dirty="0" err="1" smtClean="0">
                <a:latin typeface="Calibri" pitchFamily="34" charset="0"/>
                <a:cs typeface="Calibri"/>
              </a:rPr>
              <a:t>έ</a:t>
            </a:r>
            <a:r>
              <a:rPr sz="2200" dirty="0" err="1" smtClean="0">
                <a:latin typeface="Calibri" pitchFamily="34" charset="0"/>
                <a:cs typeface="Calibri"/>
              </a:rPr>
              <a:t>σ</a:t>
            </a:r>
            <a:r>
              <a:rPr sz="2200" spc="-10" dirty="0" err="1" smtClean="0">
                <a:latin typeface="Calibri" pitchFamily="34" charset="0"/>
                <a:cs typeface="Calibri"/>
              </a:rPr>
              <a:t>μ</a:t>
            </a:r>
            <a:r>
              <a:rPr sz="2200" dirty="0" err="1" smtClean="0">
                <a:latin typeface="Calibri" pitchFamily="34" charset="0"/>
                <a:cs typeface="Calibri"/>
              </a:rPr>
              <a:t>ο</a:t>
            </a:r>
            <a:r>
              <a:rPr sz="2200" spc="-10" dirty="0" err="1" smtClean="0">
                <a:latin typeface="Calibri" pitchFamily="34" charset="0"/>
                <a:cs typeface="Calibri"/>
              </a:rPr>
              <a:t>υ</a:t>
            </a:r>
            <a:r>
              <a:rPr sz="2200" dirty="0" err="1" smtClean="0">
                <a:latin typeface="Calibri" pitchFamily="34" charset="0"/>
                <a:cs typeface="Calibri"/>
              </a:rPr>
              <a:t>ς</a:t>
            </a:r>
            <a:endParaRPr sz="2200" dirty="0">
              <a:latin typeface="Calibri" pitchFamily="34" charset="0"/>
              <a:cs typeface="Calibri"/>
            </a:endParaRPr>
          </a:p>
          <a:p>
            <a:pPr marL="384175" indent="-372110">
              <a:spcBef>
                <a:spcPts val="6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b="1" dirty="0">
                <a:latin typeface="Calibri" pitchFamily="34" charset="0"/>
                <a:cs typeface="Calibri"/>
              </a:rPr>
              <a:t>συμπλή</a:t>
            </a:r>
            <a:r>
              <a:rPr sz="2200" b="1" spc="5" dirty="0">
                <a:latin typeface="Calibri" pitchFamily="34" charset="0"/>
                <a:cs typeface="Calibri"/>
              </a:rPr>
              <a:t>ρ</a:t>
            </a:r>
            <a:r>
              <a:rPr sz="2200" b="1" dirty="0">
                <a:latin typeface="Calibri" pitchFamily="34" charset="0"/>
                <a:cs typeface="Calibri"/>
              </a:rPr>
              <a:t>ωση</a:t>
            </a:r>
            <a:r>
              <a:rPr sz="2200" b="1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ενός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spc="-5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τη,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δη</a:t>
            </a:r>
            <a:r>
              <a:rPr sz="2200" spc="-35" dirty="0">
                <a:latin typeface="Calibri" pitchFamily="34" charset="0"/>
                <a:cs typeface="Calibri"/>
              </a:rPr>
              <a:t>λ</a:t>
            </a:r>
            <a:r>
              <a:rPr sz="2200" spc="-2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δή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οι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15" dirty="0" err="1">
                <a:latin typeface="Calibri" pitchFamily="34" charset="0"/>
                <a:cs typeface="Calibri"/>
              </a:rPr>
              <a:t>μ</a:t>
            </a:r>
            <a:r>
              <a:rPr sz="2200" dirty="0" err="1">
                <a:latin typeface="Calibri" pitchFamily="34" charset="0"/>
                <a:cs typeface="Calibri"/>
              </a:rPr>
              <a:t>αθ</a:t>
            </a:r>
            <a:r>
              <a:rPr sz="2200" spc="-30" dirty="0" err="1">
                <a:latin typeface="Calibri" pitchFamily="34" charset="0"/>
                <a:cs typeface="Calibri"/>
              </a:rPr>
              <a:t>η</a:t>
            </a:r>
            <a:r>
              <a:rPr sz="2200" dirty="0" err="1">
                <a:latin typeface="Calibri" pitchFamily="34" charset="0"/>
                <a:cs typeface="Calibri"/>
              </a:rPr>
              <a:t>τές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65" dirty="0" err="1" smtClean="0">
                <a:latin typeface="Calibri" pitchFamily="34" charset="0"/>
                <a:cs typeface="Calibri"/>
              </a:rPr>
              <a:t>κ</a:t>
            </a:r>
            <a:r>
              <a:rPr sz="2200" dirty="0" err="1" smtClean="0">
                <a:latin typeface="Calibri" pitchFamily="34" charset="0"/>
                <a:cs typeface="Calibri"/>
              </a:rPr>
              <a:t>α</a:t>
            </a:r>
            <a:r>
              <a:rPr sz="2200" spc="-30" dirty="0" err="1" smtClean="0">
                <a:latin typeface="Calibri" pitchFamily="34" charset="0"/>
                <a:cs typeface="Calibri"/>
              </a:rPr>
              <a:t>λ</a:t>
            </a:r>
            <a:r>
              <a:rPr sz="2200" dirty="0" err="1" smtClean="0">
                <a:latin typeface="Calibri" pitchFamily="34" charset="0"/>
                <a:cs typeface="Calibri"/>
              </a:rPr>
              <a:t>ο</a:t>
            </a:r>
            <a:r>
              <a:rPr sz="2200" spc="-10" dirty="0" err="1" smtClean="0">
                <a:latin typeface="Calibri" pitchFamily="34" charset="0"/>
                <a:cs typeface="Calibri"/>
              </a:rPr>
              <a:t>ύ</a:t>
            </a:r>
            <a:r>
              <a:rPr sz="2200" spc="10" dirty="0" err="1" smtClean="0">
                <a:latin typeface="Calibri" pitchFamily="34" charset="0"/>
                <a:cs typeface="Calibri"/>
              </a:rPr>
              <a:t>ν</a:t>
            </a:r>
            <a:r>
              <a:rPr sz="2200" spc="-10" dirty="0" err="1" smtClean="0">
                <a:latin typeface="Calibri" pitchFamily="34" charset="0"/>
                <a:cs typeface="Calibri"/>
              </a:rPr>
              <a:t>τ</a:t>
            </a:r>
            <a:r>
              <a:rPr sz="2200" dirty="0" err="1" smtClean="0">
                <a:latin typeface="Calibri" pitchFamily="34" charset="0"/>
                <a:cs typeface="Calibri"/>
              </a:rPr>
              <a:t>α</a:t>
            </a:r>
            <a:r>
              <a:rPr lang="el-GR" sz="2200" dirty="0" smtClean="0">
                <a:latin typeface="Calibri" pitchFamily="34" charset="0"/>
                <a:cs typeface="Calibri"/>
              </a:rPr>
              <a:t>ι</a:t>
            </a:r>
            <a:r>
              <a:rPr sz="2200" spc="-1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 </a:t>
            </a:r>
            <a:r>
              <a:rPr sz="2200" dirty="0" err="1">
                <a:latin typeface="Calibri" pitchFamily="34" charset="0"/>
                <a:cs typeface="Calibri"/>
              </a:rPr>
              <a:t>συμ</a:t>
            </a:r>
            <a:r>
              <a:rPr sz="2200" spc="-10" dirty="0" err="1">
                <a:latin typeface="Calibri" pitchFamily="34" charset="0"/>
                <a:cs typeface="Calibri"/>
              </a:rPr>
              <a:t>π</a:t>
            </a:r>
            <a:r>
              <a:rPr sz="2200" dirty="0" err="1">
                <a:latin typeface="Calibri" pitchFamily="34" charset="0"/>
                <a:cs typeface="Calibri"/>
              </a:rPr>
              <a:t>ληρ</a:t>
            </a:r>
            <a:r>
              <a:rPr sz="2200" spc="-10" dirty="0" err="1">
                <a:latin typeface="Calibri" pitchFamily="34" charset="0"/>
                <a:cs typeface="Calibri"/>
              </a:rPr>
              <a:t>ώ</a:t>
            </a:r>
            <a:r>
              <a:rPr sz="2200" dirty="0" err="1">
                <a:latin typeface="Calibri" pitchFamily="34" charset="0"/>
                <a:cs typeface="Calibri"/>
              </a:rPr>
              <a:t>σο</a:t>
            </a:r>
            <a:r>
              <a:rPr sz="2200" spc="-10" dirty="0" err="1">
                <a:latin typeface="Calibri" pitchFamily="34" charset="0"/>
                <a:cs typeface="Calibri"/>
              </a:rPr>
              <a:t>υ</a:t>
            </a:r>
            <a:r>
              <a:rPr sz="2200" dirty="0" err="1">
                <a:latin typeface="Calibri" pitchFamily="34" charset="0"/>
                <a:cs typeface="Calibri"/>
              </a:rPr>
              <a:t>ν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έν</a:t>
            </a:r>
            <a:r>
              <a:rPr lang="el-GR" sz="2200" dirty="0" smtClean="0">
                <a:latin typeface="Calibri" pitchFamily="34" charset="0"/>
                <a:cs typeface="Calibri"/>
              </a:rPr>
              <a:t>α </a:t>
            </a:r>
            <a:r>
              <a:rPr sz="2200" dirty="0" err="1" smtClean="0">
                <a:latin typeface="Calibri" pitchFamily="34" charset="0"/>
                <a:cs typeface="Calibri"/>
              </a:rPr>
              <a:t>δομημένο</a:t>
            </a:r>
            <a:r>
              <a:rPr sz="2200" spc="-35" dirty="0" smtClean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ημ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συμ</a:t>
            </a:r>
            <a:r>
              <a:rPr sz="2200" spc="-1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ληρωμένο</a:t>
            </a:r>
            <a:r>
              <a:rPr sz="2200" spc="-50" dirty="0">
                <a:latin typeface="Calibri" pitchFamily="34" charset="0"/>
                <a:cs typeface="Calibri"/>
              </a:rPr>
              <a:t> 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με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 ή/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 err="1">
                <a:latin typeface="Calibri" pitchFamily="34" charset="0"/>
                <a:cs typeface="Calibri"/>
              </a:rPr>
              <a:t>με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συν</a:t>
            </a:r>
            <a:r>
              <a:rPr sz="2200" spc="-10" dirty="0" err="1" smtClean="0">
                <a:latin typeface="Calibri" pitchFamily="34" charset="0"/>
                <a:cs typeface="Calibri"/>
              </a:rPr>
              <a:t>δ</a:t>
            </a:r>
            <a:r>
              <a:rPr sz="2200" spc="-30" dirty="0" err="1" smtClean="0">
                <a:latin typeface="Calibri" pitchFamily="34" charset="0"/>
                <a:cs typeface="Calibri"/>
              </a:rPr>
              <a:t>έ</a:t>
            </a:r>
            <a:r>
              <a:rPr sz="2200" dirty="0" err="1" smtClean="0">
                <a:latin typeface="Calibri" pitchFamily="34" charset="0"/>
                <a:cs typeface="Calibri"/>
              </a:rPr>
              <a:t>σ</a:t>
            </a:r>
            <a:r>
              <a:rPr sz="2200" spc="-10" dirty="0" err="1" smtClean="0">
                <a:latin typeface="Calibri" pitchFamily="34" charset="0"/>
                <a:cs typeface="Calibri"/>
              </a:rPr>
              <a:t>μ</a:t>
            </a:r>
            <a:r>
              <a:rPr sz="2200" dirty="0" err="1" smtClean="0">
                <a:latin typeface="Calibri" pitchFamily="34" charset="0"/>
                <a:cs typeface="Calibri"/>
              </a:rPr>
              <a:t>ο</a:t>
            </a:r>
            <a:r>
              <a:rPr sz="2200" spc="-10" dirty="0" err="1" smtClean="0">
                <a:latin typeface="Calibri" pitchFamily="34" charset="0"/>
                <a:cs typeface="Calibri"/>
              </a:rPr>
              <a:t>υ</a:t>
            </a:r>
            <a:r>
              <a:rPr sz="2200" dirty="0" err="1" smtClean="0">
                <a:latin typeface="Calibri" pitchFamily="34" charset="0"/>
                <a:cs typeface="Calibri"/>
              </a:rPr>
              <a:t>ς</a:t>
            </a:r>
            <a:endParaRPr sz="2200" dirty="0">
              <a:latin typeface="Calibri" pitchFamily="34" charset="0"/>
              <a:cs typeface="Calibri"/>
            </a:endParaRPr>
          </a:p>
          <a:p>
            <a:pPr marL="384175" marR="109855" indent="-372110">
              <a:spcBef>
                <a:spcPts val="6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b="1" spc="10" dirty="0" err="1" smtClean="0">
                <a:latin typeface="Calibri" pitchFamily="34" charset="0"/>
                <a:cs typeface="Calibri"/>
              </a:rPr>
              <a:t>σ</a:t>
            </a:r>
            <a:r>
              <a:rPr sz="2200" b="1" spc="-30" dirty="0" err="1" smtClean="0">
                <a:latin typeface="Calibri" pitchFamily="34" charset="0"/>
                <a:cs typeface="Calibri"/>
              </a:rPr>
              <a:t>χ</a:t>
            </a:r>
            <a:r>
              <a:rPr sz="2200" b="1" spc="-10" dirty="0" err="1" smtClean="0">
                <a:latin typeface="Calibri" pitchFamily="34" charset="0"/>
                <a:cs typeface="Calibri"/>
              </a:rPr>
              <a:t>ο</a:t>
            </a:r>
            <a:r>
              <a:rPr sz="2200" b="1" spc="-15" dirty="0" err="1" smtClean="0">
                <a:latin typeface="Calibri" pitchFamily="34" charset="0"/>
                <a:cs typeface="Calibri"/>
              </a:rPr>
              <a:t>λ</a:t>
            </a:r>
            <a:r>
              <a:rPr sz="2200" b="1" dirty="0" err="1" smtClean="0">
                <a:latin typeface="Calibri" pitchFamily="34" charset="0"/>
                <a:cs typeface="Calibri"/>
              </a:rPr>
              <a:t>ιασ</a:t>
            </a:r>
            <a:r>
              <a:rPr sz="2200" b="1" spc="-20" dirty="0" err="1" smtClean="0">
                <a:latin typeface="Calibri" pitchFamily="34" charset="0"/>
                <a:cs typeface="Calibri"/>
              </a:rPr>
              <a:t>μ</a:t>
            </a:r>
            <a:r>
              <a:rPr sz="2200" b="1" dirty="0" err="1" smtClean="0">
                <a:latin typeface="Calibri" pitchFamily="34" charset="0"/>
                <a:cs typeface="Calibri"/>
              </a:rPr>
              <a:t>ός</a:t>
            </a:r>
            <a:r>
              <a:rPr sz="2200" b="1" spc="-4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ενός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δοσμένου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5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από</a:t>
            </a:r>
            <a:r>
              <a:rPr sz="2200" spc="-10" dirty="0">
                <a:latin typeface="Calibri" pitchFamily="34" charset="0"/>
                <a:cs typeface="Calibri"/>
              </a:rPr>
              <a:t> 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-3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τές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ή α</a:t>
            </a:r>
            <a:r>
              <a:rPr sz="2200" spc="-3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ση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σε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ερωτήσεις με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από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μελέτη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10" dirty="0">
                <a:latin typeface="Calibri" pitchFamily="34" charset="0"/>
                <a:cs typeface="Calibri"/>
              </a:rPr>
              <a:t>σ</a:t>
            </a:r>
            <a:r>
              <a:rPr sz="2200" spc="-3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ετι</a:t>
            </a:r>
            <a:r>
              <a:rPr sz="2200" spc="-5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ού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-5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 err="1">
                <a:latin typeface="Calibri" pitchFamily="34" charset="0"/>
                <a:cs typeface="Calibri"/>
              </a:rPr>
              <a:t>που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lang="el-GR" sz="2200" spc="-30" dirty="0" smtClean="0">
                <a:latin typeface="Calibri" pitchFamily="34" charset="0"/>
                <a:cs typeface="Calibri"/>
              </a:rPr>
              <a:t>δίνεται</a:t>
            </a:r>
            <a:r>
              <a:rPr sz="2200" spc="-20" dirty="0" smtClean="0">
                <a:latin typeface="Calibri" pitchFamily="34" charset="0"/>
                <a:cs typeface="Calibri"/>
              </a:rPr>
              <a:t> </a:t>
            </a:r>
            <a:r>
              <a:rPr sz="2200" spc="20" dirty="0" err="1">
                <a:latin typeface="Calibri" pitchFamily="34" charset="0"/>
                <a:cs typeface="Calibri"/>
              </a:rPr>
              <a:t>σ</a:t>
            </a:r>
            <a:r>
              <a:rPr sz="2200" spc="-10" dirty="0" err="1">
                <a:latin typeface="Calibri" pitchFamily="34" charset="0"/>
                <a:cs typeface="Calibri"/>
              </a:rPr>
              <a:t>τ</a:t>
            </a:r>
            <a:r>
              <a:rPr sz="2200" dirty="0" err="1">
                <a:latin typeface="Calibri" pitchFamily="34" charset="0"/>
                <a:cs typeface="Calibri"/>
              </a:rPr>
              <a:t>ο</a:t>
            </a:r>
            <a:r>
              <a:rPr sz="2200" spc="-10" dirty="0" err="1">
                <a:latin typeface="Calibri" pitchFamily="34" charset="0"/>
                <a:cs typeface="Calibri"/>
              </a:rPr>
              <a:t>υ</a:t>
            </a:r>
            <a:r>
              <a:rPr sz="2200" dirty="0" err="1">
                <a:latin typeface="Calibri" pitchFamily="34" charset="0"/>
                <a:cs typeface="Calibri"/>
              </a:rPr>
              <a:t>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10" dirty="0" err="1" smtClean="0">
                <a:latin typeface="Calibri" pitchFamily="34" charset="0"/>
                <a:cs typeface="Calibri"/>
              </a:rPr>
              <a:t>μ</a:t>
            </a:r>
            <a:r>
              <a:rPr sz="2200" dirty="0" err="1" smtClean="0">
                <a:latin typeface="Calibri" pitchFamily="34" charset="0"/>
                <a:cs typeface="Calibri"/>
              </a:rPr>
              <a:t>αθ</a:t>
            </a:r>
            <a:r>
              <a:rPr sz="2200" spc="-30" dirty="0" err="1" smtClean="0">
                <a:latin typeface="Calibri" pitchFamily="34" charset="0"/>
                <a:cs typeface="Calibri"/>
              </a:rPr>
              <a:t>η</a:t>
            </a:r>
            <a:r>
              <a:rPr sz="2200" dirty="0" err="1" smtClean="0">
                <a:latin typeface="Calibri" pitchFamily="34" charset="0"/>
                <a:cs typeface="Calibri"/>
              </a:rPr>
              <a:t>τές</a:t>
            </a:r>
            <a:endParaRPr sz="2200" dirty="0">
              <a:latin typeface="Calibri" pitchFamily="34" charset="0"/>
              <a:cs typeface="Calibri"/>
            </a:endParaRPr>
          </a:p>
          <a:p>
            <a:pPr marL="384175" marR="542925" indent="-372110">
              <a:spcBef>
                <a:spcPts val="6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b="1" dirty="0" err="1" smtClean="0">
                <a:latin typeface="Calibri" pitchFamily="34" charset="0"/>
                <a:cs typeface="Calibri"/>
              </a:rPr>
              <a:t>οπ</a:t>
            </a:r>
            <a:r>
              <a:rPr sz="2200" b="1" spc="5" dirty="0" err="1" smtClean="0">
                <a:latin typeface="Calibri" pitchFamily="34" charset="0"/>
                <a:cs typeface="Calibri"/>
              </a:rPr>
              <a:t>ο</a:t>
            </a:r>
            <a:r>
              <a:rPr sz="2200" b="1" dirty="0" err="1" smtClean="0">
                <a:latin typeface="Calibri" pitchFamily="34" charset="0"/>
                <a:cs typeface="Calibri"/>
              </a:rPr>
              <a:t>ιοσδήπ</a:t>
            </a:r>
            <a:r>
              <a:rPr sz="2200" b="1" spc="5" dirty="0" err="1" smtClean="0">
                <a:latin typeface="Calibri" pitchFamily="34" charset="0"/>
                <a:cs typeface="Calibri"/>
              </a:rPr>
              <a:t>ο</a:t>
            </a:r>
            <a:r>
              <a:rPr sz="2200" b="1" spc="-10" dirty="0" err="1" smtClean="0">
                <a:latin typeface="Calibri" pitchFamily="34" charset="0"/>
                <a:cs typeface="Calibri"/>
              </a:rPr>
              <a:t>τ</a:t>
            </a:r>
            <a:r>
              <a:rPr sz="2200" b="1" dirty="0" err="1" smtClean="0">
                <a:latin typeface="Calibri" pitchFamily="34" charset="0"/>
                <a:cs typeface="Calibri"/>
              </a:rPr>
              <a:t>ε</a:t>
            </a:r>
            <a:r>
              <a:rPr sz="2200" b="1" spc="-50" dirty="0" smtClean="0">
                <a:latin typeface="Calibri" pitchFamily="34" charset="0"/>
                <a:cs typeface="Calibri"/>
              </a:rPr>
              <a:t> </a:t>
            </a:r>
            <a:r>
              <a:rPr sz="2200" b="1" dirty="0">
                <a:latin typeface="Calibri" pitchFamily="34" charset="0"/>
                <a:cs typeface="Calibri"/>
              </a:rPr>
              <a:t>σ</a:t>
            </a:r>
            <a:r>
              <a:rPr sz="2200" b="1" spc="5" dirty="0">
                <a:latin typeface="Calibri" pitchFamily="34" charset="0"/>
                <a:cs typeface="Calibri"/>
              </a:rPr>
              <a:t>υ</a:t>
            </a:r>
            <a:r>
              <a:rPr sz="2200" b="1" dirty="0">
                <a:latin typeface="Calibri" pitchFamily="34" charset="0"/>
                <a:cs typeface="Calibri"/>
              </a:rPr>
              <a:t>νδ</a:t>
            </a:r>
            <a:r>
              <a:rPr sz="2200" b="1" spc="5" dirty="0">
                <a:latin typeface="Calibri" pitchFamily="34" charset="0"/>
                <a:cs typeface="Calibri"/>
              </a:rPr>
              <a:t>υ</a:t>
            </a:r>
            <a:r>
              <a:rPr sz="2200" b="1" spc="-10" dirty="0">
                <a:latin typeface="Calibri" pitchFamily="34" charset="0"/>
                <a:cs typeface="Calibri"/>
              </a:rPr>
              <a:t>α</a:t>
            </a:r>
            <a:r>
              <a:rPr sz="2200" b="1" dirty="0">
                <a:latin typeface="Calibri" pitchFamily="34" charset="0"/>
                <a:cs typeface="Calibri"/>
              </a:rPr>
              <a:t>σ</a:t>
            </a:r>
            <a:r>
              <a:rPr sz="2200" b="1" spc="-10" dirty="0">
                <a:latin typeface="Calibri" pitchFamily="34" charset="0"/>
                <a:cs typeface="Calibri"/>
              </a:rPr>
              <a:t>μ</a:t>
            </a:r>
            <a:r>
              <a:rPr sz="2200" b="1" dirty="0">
                <a:latin typeface="Calibri" pitchFamily="34" charset="0"/>
                <a:cs typeface="Calibri"/>
              </a:rPr>
              <a:t>ός</a:t>
            </a:r>
            <a:r>
              <a:rPr sz="2200" b="1" spc="-4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 </a:t>
            </a:r>
            <a:r>
              <a:rPr sz="2200" spc="-2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αρ</a:t>
            </a:r>
            <a:r>
              <a:rPr sz="2200" spc="5" dirty="0">
                <a:latin typeface="Calibri" pitchFamily="34" charset="0"/>
                <a:cs typeface="Calibri"/>
              </a:rPr>
              <a:t>α</a:t>
            </a:r>
            <a:r>
              <a:rPr sz="2200" spc="-3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ω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π.</a:t>
            </a:r>
            <a:r>
              <a:rPr sz="2200" spc="-1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.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dirty="0" err="1">
                <a:latin typeface="Calibri" pitchFamily="34" charset="0"/>
                <a:cs typeface="Calibri"/>
              </a:rPr>
              <a:t>α</a:t>
            </a:r>
            <a:r>
              <a:rPr sz="2200" spc="-20" dirty="0" err="1">
                <a:latin typeface="Calibri" pitchFamily="34" charset="0"/>
                <a:cs typeface="Calibri"/>
              </a:rPr>
              <a:t>ξ</a:t>
            </a:r>
            <a:r>
              <a:rPr sz="2200" dirty="0" err="1">
                <a:latin typeface="Calibri" pitchFamily="34" charset="0"/>
                <a:cs typeface="Calibri"/>
              </a:rPr>
              <a:t>ι</a:t>
            </a:r>
            <a:r>
              <a:rPr sz="2200" spc="-10" dirty="0" err="1">
                <a:latin typeface="Calibri" pitchFamily="34" charset="0"/>
                <a:cs typeface="Calibri"/>
              </a:rPr>
              <a:t>ο</a:t>
            </a:r>
            <a:r>
              <a:rPr sz="2200" spc="-30" dirty="0" err="1">
                <a:latin typeface="Calibri" pitchFamily="34" charset="0"/>
                <a:cs typeface="Calibri"/>
              </a:rPr>
              <a:t>λ</a:t>
            </a:r>
            <a:r>
              <a:rPr sz="2200" dirty="0" err="1">
                <a:latin typeface="Calibri" pitchFamily="34" charset="0"/>
                <a:cs typeface="Calibri"/>
              </a:rPr>
              <a:t>όγησ</a:t>
            </a:r>
            <a:r>
              <a:rPr sz="2200" spc="5" dirty="0" err="1">
                <a:latin typeface="Calibri" pitchFamily="34" charset="0"/>
                <a:cs typeface="Calibri"/>
              </a:rPr>
              <a:t>η</a:t>
            </a:r>
            <a:r>
              <a:rPr sz="2200" dirty="0" smtClean="0">
                <a:latin typeface="Calibri" pitchFamily="34" charset="0"/>
                <a:cs typeface="Calibri"/>
              </a:rPr>
              <a:t>/</a:t>
            </a:r>
            <a:r>
              <a:rPr lang="el-GR" sz="2200" dirty="0" smtClean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διό</a:t>
            </a:r>
            <a:r>
              <a:rPr sz="2200" spc="-15" dirty="0" err="1" smtClean="0">
                <a:latin typeface="Calibri" pitchFamily="34" charset="0"/>
                <a:cs typeface="Calibri"/>
              </a:rPr>
              <a:t>ρ</a:t>
            </a:r>
            <a:r>
              <a:rPr sz="2200" dirty="0" err="1" smtClean="0">
                <a:latin typeface="Calibri" pitchFamily="34" charset="0"/>
                <a:cs typeface="Calibri"/>
              </a:rPr>
              <a:t>θω</a:t>
            </a:r>
            <a:r>
              <a:rPr sz="2200" spc="-15" dirty="0" err="1" smtClean="0">
                <a:latin typeface="Calibri" pitchFamily="34" charset="0"/>
                <a:cs typeface="Calibri"/>
              </a:rPr>
              <a:t>σ</a:t>
            </a:r>
            <a:r>
              <a:rPr sz="2200" dirty="0" err="1" smtClean="0">
                <a:latin typeface="Calibri" pitchFamily="34" charset="0"/>
                <a:cs typeface="Calibri"/>
              </a:rPr>
              <a:t>η</a:t>
            </a:r>
            <a:r>
              <a:rPr sz="2200" spc="-55" dirty="0" smtClean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 ε</a:t>
            </a:r>
            <a:r>
              <a:rPr sz="2200" spc="-1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έκ</a:t>
            </a:r>
            <a:r>
              <a:rPr sz="2200" spc="-10" dirty="0">
                <a:latin typeface="Calibri" pitchFamily="34" charset="0"/>
                <a:cs typeface="Calibri"/>
              </a:rPr>
              <a:t>τα</a:t>
            </a:r>
            <a:r>
              <a:rPr sz="2200" dirty="0">
                <a:latin typeface="Calibri" pitchFamily="34" charset="0"/>
                <a:cs typeface="Calibri"/>
              </a:rPr>
              <a:t>ση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ενός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δοσμένου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5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520" y="82703"/>
            <a:ext cx="7772400" cy="816889"/>
          </a:xfrm>
          <a:prstGeom prst="rect">
            <a:avLst/>
          </a:prstGeom>
        </p:spPr>
        <p:txBody>
          <a:bodyPr vert="horz" wrap="square" lIns="0" tIns="321309" rIns="0" bIns="0" rtlCol="0">
            <a:spAutoFit/>
          </a:bodyPr>
          <a:lstStyle/>
          <a:p>
            <a:pPr marL="301625">
              <a:lnSpc>
                <a:spcPct val="100000"/>
              </a:lnSpc>
            </a:pPr>
            <a:r>
              <a:rPr sz="3200" dirty="0"/>
              <a:t>Ε</a:t>
            </a:r>
            <a:r>
              <a:rPr sz="3200" spc="5" dirty="0"/>
              <a:t>ν</a:t>
            </a:r>
            <a:r>
              <a:rPr sz="3200" dirty="0"/>
              <a:t>δε</a:t>
            </a:r>
            <a:r>
              <a:rPr sz="3200" spc="-15" dirty="0"/>
              <a:t>ι</a:t>
            </a:r>
            <a:r>
              <a:rPr sz="3200" dirty="0"/>
              <a:t>κτικ</a:t>
            </a:r>
            <a:r>
              <a:rPr sz="3200" spc="-15" dirty="0"/>
              <a:t>έ</a:t>
            </a:r>
            <a:r>
              <a:rPr sz="3200" dirty="0"/>
              <a:t>ς</a:t>
            </a:r>
            <a:r>
              <a:rPr sz="3200" spc="15" dirty="0"/>
              <a:t> </a:t>
            </a:r>
            <a:r>
              <a:rPr sz="3200" dirty="0"/>
              <a:t>Δραστηριότητες ΕΧΓ</a:t>
            </a:r>
            <a:r>
              <a:rPr sz="3200" spc="-20" dirty="0"/>
              <a:t> </a:t>
            </a:r>
            <a:r>
              <a:rPr sz="3200" dirty="0"/>
              <a:t>(ΙΙ)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1520" y="1484784"/>
            <a:ext cx="8562890" cy="4108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 indent="-372110">
              <a:spcBef>
                <a:spcPts val="6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Διαφορ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ποιούν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 ό</a:t>
            </a:r>
            <a:r>
              <a:rPr sz="2200" spc="-1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ον 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φορά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spc="15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6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ν </a:t>
            </a:r>
            <a:r>
              <a:rPr sz="2200" u="sng" dirty="0" err="1">
                <a:latin typeface="Calibri" pitchFamily="34" charset="0"/>
                <a:cs typeface="Calibri"/>
              </a:rPr>
              <a:t>π</a:t>
            </a:r>
            <a:r>
              <a:rPr sz="2200" u="sng" spc="5" dirty="0" err="1">
                <a:latin typeface="Calibri" pitchFamily="34" charset="0"/>
                <a:cs typeface="Calibri"/>
              </a:rPr>
              <a:t>λ</a:t>
            </a:r>
            <a:r>
              <a:rPr sz="2200" u="sng" dirty="0" err="1">
                <a:latin typeface="Calibri" pitchFamily="34" charset="0"/>
                <a:cs typeface="Calibri"/>
              </a:rPr>
              <a:t>ηρο</a:t>
            </a:r>
            <a:r>
              <a:rPr sz="2200" u="sng" spc="-10" dirty="0" err="1">
                <a:latin typeface="Calibri" pitchFamily="34" charset="0"/>
                <a:cs typeface="Calibri"/>
              </a:rPr>
              <a:t>φ</a:t>
            </a:r>
            <a:r>
              <a:rPr sz="2200" u="sng" dirty="0" err="1">
                <a:latin typeface="Calibri" pitchFamily="34" charset="0"/>
                <a:cs typeface="Calibri"/>
              </a:rPr>
              <a:t>ορία</a:t>
            </a:r>
            <a:r>
              <a:rPr sz="2200" u="sng" dirty="0">
                <a:latin typeface="Calibri" pitchFamily="34" charset="0"/>
                <a:cs typeface="Calibri"/>
              </a:rPr>
              <a:t> </a:t>
            </a:r>
            <a:r>
              <a:rPr sz="2200" u="sng" spc="5" dirty="0" err="1" smtClean="0">
                <a:latin typeface="Calibri" pitchFamily="34" charset="0"/>
                <a:cs typeface="Calibri"/>
              </a:rPr>
              <a:t>π</a:t>
            </a:r>
            <a:r>
              <a:rPr sz="2200" u="sng" dirty="0" err="1" smtClean="0">
                <a:latin typeface="Calibri" pitchFamily="34" charset="0"/>
                <a:cs typeface="Calibri"/>
              </a:rPr>
              <a:t>ου</a:t>
            </a:r>
            <a:r>
              <a:rPr lang="el-GR" sz="2200" u="sng" dirty="0" smtClean="0">
                <a:latin typeface="Calibri" pitchFamily="34" charset="0"/>
                <a:cs typeface="Calibri"/>
              </a:rPr>
              <a:t> </a:t>
            </a:r>
            <a:r>
              <a:rPr sz="2200" u="sng" spc="-25" dirty="0" err="1" smtClean="0">
                <a:latin typeface="Calibri" pitchFamily="34" charset="0"/>
                <a:cs typeface="Calibri"/>
              </a:rPr>
              <a:t>π</a:t>
            </a:r>
            <a:r>
              <a:rPr sz="2200" u="sng" dirty="0" err="1" smtClean="0">
                <a:latin typeface="Calibri" pitchFamily="34" charset="0"/>
                <a:cs typeface="Calibri"/>
              </a:rPr>
              <a:t>αρ</a:t>
            </a:r>
            <a:r>
              <a:rPr sz="2200" u="sng" spc="-10" dirty="0" err="1" smtClean="0">
                <a:latin typeface="Calibri" pitchFamily="34" charset="0"/>
                <a:cs typeface="Calibri"/>
              </a:rPr>
              <a:t>έ</a:t>
            </a:r>
            <a:r>
              <a:rPr sz="2200" u="sng" spc="-30" dirty="0" err="1" smtClean="0">
                <a:latin typeface="Calibri" pitchFamily="34" charset="0"/>
                <a:cs typeface="Calibri"/>
              </a:rPr>
              <a:t>χ</a:t>
            </a:r>
            <a:r>
              <a:rPr sz="2200" u="sng" dirty="0" err="1" smtClean="0">
                <a:latin typeface="Calibri" pitchFamily="34" charset="0"/>
                <a:cs typeface="Calibri"/>
              </a:rPr>
              <a:t>ο</a:t>
            </a:r>
            <a:r>
              <a:rPr sz="2200" u="sng" spc="-15" dirty="0" err="1" smtClean="0">
                <a:latin typeface="Calibri" pitchFamily="34" charset="0"/>
                <a:cs typeface="Calibri"/>
              </a:rPr>
              <a:t>υ</a:t>
            </a:r>
            <a:r>
              <a:rPr sz="2200" u="sng" dirty="0" err="1" smtClean="0">
                <a:latin typeface="Calibri" pitchFamily="34" charset="0"/>
                <a:cs typeface="Calibri"/>
              </a:rPr>
              <a:t>ν</a:t>
            </a:r>
            <a:r>
              <a:rPr sz="2200" u="sng" spc="-3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για τη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spc="5" dirty="0">
                <a:latin typeface="Calibri" pitchFamily="34" charset="0"/>
                <a:cs typeface="Calibri"/>
              </a:rPr>
              <a:t>γ</a:t>
            </a:r>
            <a:r>
              <a:rPr sz="2200" spc="-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ω</a:t>
            </a:r>
            <a:r>
              <a:rPr sz="2200" spc="1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τική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δομή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spc="-20" dirty="0">
                <a:latin typeface="Calibri" pitchFamily="34" charset="0"/>
                <a:cs typeface="Calibri"/>
              </a:rPr>
              <a:t>τω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θ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spc="-20" dirty="0">
                <a:latin typeface="Calibri" pitchFamily="34" charset="0"/>
                <a:cs typeface="Calibri"/>
              </a:rPr>
              <a:t>τώ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</a:p>
          <a:p>
            <a:pPr marL="384175" marR="346075" indent="-372110">
              <a:spcBef>
                <a:spcPts val="12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dirty="0" err="1" smtClean="0">
                <a:latin typeface="Calibri" pitchFamily="34" charset="0"/>
                <a:cs typeface="Calibri"/>
              </a:rPr>
              <a:t>Χαρακ</a:t>
            </a:r>
            <a:r>
              <a:rPr sz="2200" spc="-10" dirty="0" err="1" smtClean="0">
                <a:latin typeface="Calibri" pitchFamily="34" charset="0"/>
                <a:cs typeface="Calibri"/>
              </a:rPr>
              <a:t>τ</a:t>
            </a:r>
            <a:r>
              <a:rPr sz="2200" dirty="0" err="1" smtClean="0">
                <a:latin typeface="Calibri" pitchFamily="34" charset="0"/>
                <a:cs typeface="Calibri"/>
              </a:rPr>
              <a:t>ηρίζο</a:t>
            </a:r>
            <a:r>
              <a:rPr sz="2200" spc="10" dirty="0" err="1" smtClean="0">
                <a:latin typeface="Calibri" pitchFamily="34" charset="0"/>
                <a:cs typeface="Calibri"/>
              </a:rPr>
              <a:t>ν</a:t>
            </a:r>
            <a:r>
              <a:rPr sz="2200" spc="-20" dirty="0" err="1" smtClean="0">
                <a:latin typeface="Calibri" pitchFamily="34" charset="0"/>
                <a:cs typeface="Calibri"/>
              </a:rPr>
              <a:t>τ</a:t>
            </a:r>
            <a:r>
              <a:rPr sz="2200" dirty="0" err="1" smtClean="0">
                <a:latin typeface="Calibri" pitchFamily="34" charset="0"/>
                <a:cs typeface="Calibri"/>
              </a:rPr>
              <a:t>αι</a:t>
            </a:r>
            <a:r>
              <a:rPr sz="220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από </a:t>
            </a:r>
            <a:r>
              <a:rPr sz="2200" spc="-4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 </a:t>
            </a:r>
            <a:r>
              <a:rPr sz="2200" u="sng" dirty="0">
                <a:latin typeface="Calibri" pitchFamily="34" charset="0"/>
                <a:cs typeface="Calibri"/>
              </a:rPr>
              <a:t>βα</a:t>
            </a:r>
            <a:r>
              <a:rPr sz="2200" u="sng" spc="-10" dirty="0">
                <a:latin typeface="Calibri" pitchFamily="34" charset="0"/>
                <a:cs typeface="Calibri"/>
              </a:rPr>
              <a:t>θ</a:t>
            </a:r>
            <a:r>
              <a:rPr sz="2200" u="sng" spc="-15" dirty="0">
                <a:latin typeface="Calibri" pitchFamily="34" charset="0"/>
                <a:cs typeface="Calibri"/>
              </a:rPr>
              <a:t>μ</a:t>
            </a:r>
            <a:r>
              <a:rPr sz="2200" u="sng" dirty="0">
                <a:latin typeface="Calibri" pitchFamily="34" charset="0"/>
                <a:cs typeface="Calibri"/>
              </a:rPr>
              <a:t>ό βο</a:t>
            </a:r>
            <a:r>
              <a:rPr sz="2200" u="sng" spc="-10" dirty="0">
                <a:latin typeface="Calibri" pitchFamily="34" charset="0"/>
                <a:cs typeface="Calibri"/>
              </a:rPr>
              <a:t>ή</a:t>
            </a:r>
            <a:r>
              <a:rPr sz="2200" u="sng" dirty="0">
                <a:latin typeface="Calibri" pitchFamily="34" charset="0"/>
                <a:cs typeface="Calibri"/>
              </a:rPr>
              <a:t>θ</a:t>
            </a:r>
            <a:r>
              <a:rPr sz="2200" u="sng" spc="-10" dirty="0">
                <a:latin typeface="Calibri" pitchFamily="34" charset="0"/>
                <a:cs typeface="Calibri"/>
              </a:rPr>
              <a:t>ε</a:t>
            </a:r>
            <a:r>
              <a:rPr sz="2200" u="sng" dirty="0">
                <a:latin typeface="Calibri" pitchFamily="34" charset="0"/>
                <a:cs typeface="Calibri"/>
              </a:rPr>
              <a:t>ιας</a:t>
            </a:r>
            <a:r>
              <a:rPr sz="2200" u="sng" spc="-10" dirty="0">
                <a:latin typeface="Calibri" pitchFamily="34" charset="0"/>
                <a:cs typeface="Calibri"/>
              </a:rPr>
              <a:t>/</a:t>
            </a:r>
            <a:r>
              <a:rPr sz="2200" u="sng" spc="-75" dirty="0">
                <a:latin typeface="Calibri" pitchFamily="34" charset="0"/>
                <a:cs typeface="Calibri"/>
              </a:rPr>
              <a:t>κ</a:t>
            </a:r>
            <a:r>
              <a:rPr sz="2200" u="sng" dirty="0">
                <a:latin typeface="Calibri" pitchFamily="34" charset="0"/>
                <a:cs typeface="Calibri"/>
              </a:rPr>
              <a:t>α</a:t>
            </a:r>
            <a:r>
              <a:rPr sz="2200" u="sng" spc="-10" dirty="0">
                <a:latin typeface="Calibri" pitchFamily="34" charset="0"/>
                <a:cs typeface="Calibri"/>
              </a:rPr>
              <a:t>θ</a:t>
            </a:r>
            <a:r>
              <a:rPr sz="2200" u="sng" dirty="0">
                <a:latin typeface="Calibri" pitchFamily="34" charset="0"/>
                <a:cs typeface="Calibri"/>
              </a:rPr>
              <a:t>οδ</a:t>
            </a:r>
            <a:r>
              <a:rPr sz="2200" u="sng" spc="-45" dirty="0">
                <a:latin typeface="Calibri" pitchFamily="34" charset="0"/>
                <a:cs typeface="Calibri"/>
              </a:rPr>
              <a:t>ή</a:t>
            </a:r>
            <a:r>
              <a:rPr sz="2200" u="sng" dirty="0">
                <a:latin typeface="Calibri" pitchFamily="34" charset="0"/>
                <a:cs typeface="Calibri"/>
              </a:rPr>
              <a:t>γ</a:t>
            </a:r>
            <a:r>
              <a:rPr sz="2200" u="sng" spc="-10" dirty="0">
                <a:latin typeface="Calibri" pitchFamily="34" charset="0"/>
                <a:cs typeface="Calibri"/>
              </a:rPr>
              <a:t>η</a:t>
            </a:r>
            <a:r>
              <a:rPr sz="2200" u="sng" dirty="0">
                <a:latin typeface="Calibri" pitchFamily="34" charset="0"/>
                <a:cs typeface="Calibri"/>
              </a:rPr>
              <a:t>σ</a:t>
            </a:r>
            <a:r>
              <a:rPr sz="2200" u="sng" spc="-10" dirty="0">
                <a:latin typeface="Calibri" pitchFamily="34" charset="0"/>
                <a:cs typeface="Calibri"/>
              </a:rPr>
              <a:t>η</a:t>
            </a:r>
            <a:r>
              <a:rPr sz="2200" u="sng" dirty="0">
                <a:latin typeface="Calibri" pitchFamily="34" charset="0"/>
                <a:cs typeface="Calibri"/>
              </a:rPr>
              <a:t>ς</a:t>
            </a:r>
            <a:r>
              <a:rPr sz="2200" u="sng" spc="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 προ</a:t>
            </a:r>
            <a:r>
              <a:rPr sz="2200" spc="-1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φέρο</a:t>
            </a:r>
            <a:r>
              <a:rPr sz="2200" spc="-15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ν,</a:t>
            </a:r>
          </a:p>
          <a:p>
            <a:pPr marL="800735" marR="40640" indent="1270">
              <a:spcBef>
                <a:spcPts val="600"/>
              </a:spcBef>
            </a:pPr>
            <a:r>
              <a:rPr sz="2200" dirty="0" err="1" smtClean="0">
                <a:latin typeface="Calibri" pitchFamily="34" charset="0"/>
                <a:cs typeface="Calibri"/>
              </a:rPr>
              <a:t>π</a:t>
            </a:r>
            <a:r>
              <a:rPr sz="2200" spc="-10" dirty="0" err="1" smtClean="0">
                <a:latin typeface="Calibri" pitchFamily="34" charset="0"/>
                <a:cs typeface="Calibri"/>
              </a:rPr>
              <a:t>.</a:t>
            </a:r>
            <a:r>
              <a:rPr sz="2200" dirty="0" err="1" smtClean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.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η </a:t>
            </a:r>
            <a:r>
              <a:rPr sz="2200" spc="-7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spc="-2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45" dirty="0">
                <a:latin typeface="Calibri" pitchFamily="34" charset="0"/>
                <a:cs typeface="Calibri"/>
              </a:rPr>
              <a:t>κ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υή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ό</a:t>
            </a:r>
            <a:r>
              <a:rPr sz="2200" dirty="0">
                <a:latin typeface="Calibri" pitchFamily="34" charset="0"/>
                <a:cs typeface="Calibri"/>
              </a:rPr>
              <a:t>ς </a:t>
            </a:r>
            <a:r>
              <a:rPr sz="2200" spc="-5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αρακ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ηρί</a:t>
            </a:r>
            <a:r>
              <a:rPr sz="2200" spc="-20" dirty="0">
                <a:latin typeface="Calibri" pitchFamily="34" charset="0"/>
                <a:cs typeface="Calibri"/>
              </a:rPr>
              <a:t>ζ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ως μια</a:t>
            </a:r>
            <a:r>
              <a:rPr sz="2200" spc="-10" dirty="0">
                <a:latin typeface="Calibri" pitchFamily="34" charset="0"/>
                <a:cs typeface="Calibri"/>
              </a:rPr>
              <a:t> ερ</a:t>
            </a:r>
            <a:r>
              <a:rPr sz="2200" dirty="0">
                <a:latin typeface="Calibri" pitchFamily="34" charset="0"/>
                <a:cs typeface="Calibri"/>
              </a:rPr>
              <a:t>γ</a:t>
            </a:r>
            <a:r>
              <a:rPr sz="2200" spc="-2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σία </a:t>
            </a:r>
            <a:r>
              <a:rPr sz="2200" spc="-6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αμη</a:t>
            </a:r>
            <a:r>
              <a:rPr sz="2200" spc="-2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ού</a:t>
            </a:r>
            <a:r>
              <a:rPr sz="2200" spc="-4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βαθμ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ύ β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ήθ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ιας/</a:t>
            </a:r>
            <a:r>
              <a:rPr sz="2200" spc="-8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αθοδ</a:t>
            </a:r>
            <a:r>
              <a:rPr sz="2200" spc="-35" dirty="0">
                <a:latin typeface="Calibri" pitchFamily="34" charset="0"/>
                <a:cs typeface="Calibri"/>
              </a:rPr>
              <a:t>ή</a:t>
            </a:r>
            <a:r>
              <a:rPr sz="2200" dirty="0">
                <a:latin typeface="Calibri" pitchFamily="34" charset="0"/>
                <a:cs typeface="Calibri"/>
              </a:rPr>
              <a:t>γησης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2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ώ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η συ</a:t>
            </a:r>
            <a:r>
              <a:rPr sz="2200" spc="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πλήρωση </a:t>
            </a:r>
            <a:r>
              <a:rPr sz="2200" spc="-6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αρακτηρί</a:t>
            </a:r>
            <a:r>
              <a:rPr sz="2200" spc="-20" dirty="0">
                <a:latin typeface="Calibri" pitchFamily="34" charset="0"/>
                <a:cs typeface="Calibri"/>
              </a:rPr>
              <a:t>ζ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2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ως</a:t>
            </a:r>
            <a:r>
              <a:rPr sz="2200" spc="-3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</a:t>
            </a:r>
            <a:r>
              <a:rPr sz="2200" spc="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γ</a:t>
            </a:r>
            <a:r>
              <a:rPr sz="2200" spc="-20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σία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υψη</a:t>
            </a:r>
            <a:r>
              <a:rPr sz="2200" spc="-25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ού </a:t>
            </a:r>
            <a:r>
              <a:rPr sz="2200" dirty="0" err="1">
                <a:latin typeface="Calibri" pitchFamily="34" charset="0"/>
                <a:cs typeface="Calibri"/>
              </a:rPr>
              <a:t>βαθμού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βοήθ</a:t>
            </a:r>
            <a:r>
              <a:rPr sz="2200" spc="-15" dirty="0" err="1" smtClean="0">
                <a:latin typeface="Calibri" pitchFamily="34" charset="0"/>
                <a:cs typeface="Calibri"/>
              </a:rPr>
              <a:t>ε</a:t>
            </a:r>
            <a:r>
              <a:rPr sz="2200" dirty="0" err="1" smtClean="0">
                <a:latin typeface="Calibri" pitchFamily="34" charset="0"/>
                <a:cs typeface="Calibri"/>
              </a:rPr>
              <a:t>ιας</a:t>
            </a:r>
            <a:r>
              <a:rPr sz="2200" dirty="0" smtClean="0">
                <a:latin typeface="Calibri" pitchFamily="34" charset="0"/>
                <a:cs typeface="Calibri"/>
              </a:rPr>
              <a:t>/</a:t>
            </a:r>
            <a:r>
              <a:rPr lang="el-GR" sz="2200" dirty="0" smtClean="0">
                <a:latin typeface="Calibri" pitchFamily="34" charset="0"/>
                <a:cs typeface="Calibri"/>
              </a:rPr>
              <a:t>κ</a:t>
            </a:r>
            <a:r>
              <a:rPr sz="2200" dirty="0" err="1" smtClean="0">
                <a:latin typeface="Calibri" pitchFamily="34" charset="0"/>
                <a:cs typeface="Calibri"/>
              </a:rPr>
              <a:t>αθοδ</a:t>
            </a:r>
            <a:r>
              <a:rPr sz="2200" spc="-40" dirty="0" err="1" smtClean="0">
                <a:latin typeface="Calibri" pitchFamily="34" charset="0"/>
                <a:cs typeface="Calibri"/>
              </a:rPr>
              <a:t>ή</a:t>
            </a:r>
            <a:r>
              <a:rPr sz="2200" dirty="0" err="1" smtClean="0">
                <a:latin typeface="Calibri" pitchFamily="34" charset="0"/>
                <a:cs typeface="Calibri"/>
              </a:rPr>
              <a:t>γησης</a:t>
            </a:r>
            <a:endParaRPr sz="2200" dirty="0">
              <a:latin typeface="Calibri" pitchFamily="34" charset="0"/>
              <a:cs typeface="Calibri"/>
            </a:endParaRPr>
          </a:p>
          <a:p>
            <a:pPr marL="384175" marR="6350" indent="-372110">
              <a:spcBef>
                <a:spcPts val="12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dirty="0" smtClean="0">
                <a:latin typeface="Calibri" pitchFamily="34" charset="0"/>
                <a:cs typeface="Calibri"/>
              </a:rPr>
              <a:t>Ο</a:t>
            </a:r>
            <a:r>
              <a:rPr sz="2200" spc="-2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αρ</a:t>
            </a:r>
            <a:r>
              <a:rPr sz="2200" spc="-15" dirty="0">
                <a:latin typeface="Calibri" pitchFamily="34" charset="0"/>
                <a:cs typeface="Calibri"/>
              </a:rPr>
              <a:t>ι</a:t>
            </a:r>
            <a:r>
              <a:rPr sz="2200" dirty="0">
                <a:latin typeface="Calibri" pitchFamily="34" charset="0"/>
                <a:cs typeface="Calibri"/>
              </a:rPr>
              <a:t>θ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ός </a:t>
            </a:r>
            <a:r>
              <a:rPr sz="2200" spc="-15" dirty="0">
                <a:latin typeface="Calibri" pitchFamily="34" charset="0"/>
                <a:cs typeface="Calibri"/>
              </a:rPr>
              <a:t>τω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</a:t>
            </a:r>
            <a:r>
              <a:rPr sz="2200" spc="-15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 ζ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spc="-35" dirty="0">
                <a:latin typeface="Calibri" pitchFamily="34" charset="0"/>
                <a:cs typeface="Calibri"/>
              </a:rPr>
              <a:t>ί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 να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αν</a:t>
            </a:r>
            <a:r>
              <a:rPr sz="2200" spc="-1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αρ</a:t>
            </a:r>
            <a:r>
              <a:rPr sz="2200" spc="-35" dirty="0">
                <a:latin typeface="Calibri" pitchFamily="34" charset="0"/>
                <a:cs typeface="Calibri"/>
              </a:rPr>
              <a:t>α</a:t>
            </a:r>
            <a:r>
              <a:rPr sz="2200" spc="15" dirty="0">
                <a:latin typeface="Calibri" pitchFamily="34" charset="0"/>
                <a:cs typeface="Calibri"/>
              </a:rPr>
              <a:t>σ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ύ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σε ένα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15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35" dirty="0">
                <a:latin typeface="Calibri" pitchFamily="34" charset="0"/>
                <a:cs typeface="Calibri"/>
              </a:rPr>
              <a:t>ξ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5" dirty="0">
                <a:latin typeface="Calibri" pitchFamily="34" charset="0"/>
                <a:cs typeface="Calibri"/>
              </a:rPr>
              <a:t>ρ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ά</a:t>
            </a:r>
            <a:r>
              <a:rPr sz="2200" spc="-25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από π</a:t>
            </a:r>
            <a:r>
              <a:rPr sz="2200" spc="-35" dirty="0">
                <a:latin typeface="Calibri" pitchFamily="34" charset="0"/>
                <a:cs typeface="Calibri"/>
              </a:rPr>
              <a:t>ο</a:t>
            </a:r>
            <a:r>
              <a:rPr sz="2200" spc="10" dirty="0">
                <a:latin typeface="Calibri" pitchFamily="34" charset="0"/>
                <a:cs typeface="Calibri"/>
              </a:rPr>
              <a:t>λ</a:t>
            </a:r>
            <a:r>
              <a:rPr sz="2200" spc="-2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ύ</a:t>
            </a:r>
            <a:r>
              <a:rPr sz="2200" dirty="0">
                <a:latin typeface="Calibri" pitchFamily="34" charset="0"/>
                <a:cs typeface="Calibri"/>
              </a:rPr>
              <a:t>ς </a:t>
            </a:r>
            <a:r>
              <a:rPr sz="2200" spc="-2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αρ</a:t>
            </a:r>
            <a:r>
              <a:rPr sz="2200" spc="-20" dirty="0">
                <a:latin typeface="Calibri" pitchFamily="34" charset="0"/>
                <a:cs typeface="Calibri"/>
              </a:rPr>
              <a:t>ά</a:t>
            </a:r>
            <a:r>
              <a:rPr sz="2200" dirty="0">
                <a:latin typeface="Calibri" pitchFamily="34" charset="0"/>
                <a:cs typeface="Calibri"/>
              </a:rPr>
              <a:t>γ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spc="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ς, ό</a:t>
            </a:r>
            <a:r>
              <a:rPr sz="2200" spc="-20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ως ο </a:t>
            </a:r>
            <a:r>
              <a:rPr sz="2200" u="sng" dirty="0">
                <a:latin typeface="Calibri" pitchFamily="34" charset="0"/>
                <a:cs typeface="Calibri"/>
              </a:rPr>
              <a:t>β</a:t>
            </a:r>
            <a:r>
              <a:rPr sz="2200" u="sng" spc="-10" dirty="0">
                <a:latin typeface="Calibri" pitchFamily="34" charset="0"/>
                <a:cs typeface="Calibri"/>
              </a:rPr>
              <a:t>α</a:t>
            </a:r>
            <a:r>
              <a:rPr sz="2200" u="sng" dirty="0">
                <a:latin typeface="Calibri" pitchFamily="34" charset="0"/>
                <a:cs typeface="Calibri"/>
              </a:rPr>
              <a:t>θ</a:t>
            </a:r>
            <a:r>
              <a:rPr sz="2200" u="sng" spc="-20" dirty="0">
                <a:latin typeface="Calibri" pitchFamily="34" charset="0"/>
                <a:cs typeface="Calibri"/>
              </a:rPr>
              <a:t>μ</a:t>
            </a:r>
            <a:r>
              <a:rPr sz="2200" u="sng" dirty="0">
                <a:latin typeface="Calibri" pitchFamily="34" charset="0"/>
                <a:cs typeface="Calibri"/>
              </a:rPr>
              <a:t>ός ε</a:t>
            </a:r>
            <a:r>
              <a:rPr sz="2200" u="sng" spc="-30" dirty="0">
                <a:latin typeface="Calibri" pitchFamily="34" charset="0"/>
                <a:cs typeface="Calibri"/>
              </a:rPr>
              <a:t>ξ</a:t>
            </a:r>
            <a:r>
              <a:rPr sz="2200" u="sng" dirty="0">
                <a:latin typeface="Calibri" pitchFamily="34" charset="0"/>
                <a:cs typeface="Calibri"/>
              </a:rPr>
              <a:t>οι</a:t>
            </a:r>
            <a:r>
              <a:rPr sz="2200" u="sng" spc="-40" dirty="0">
                <a:latin typeface="Calibri" pitchFamily="34" charset="0"/>
                <a:cs typeface="Calibri"/>
              </a:rPr>
              <a:t>κ</a:t>
            </a:r>
            <a:r>
              <a:rPr sz="2200" u="sng" dirty="0">
                <a:latin typeface="Calibri" pitchFamily="34" charset="0"/>
                <a:cs typeface="Calibri"/>
              </a:rPr>
              <a:t>είωσ</a:t>
            </a:r>
            <a:r>
              <a:rPr sz="2200" u="sng" spc="-15" dirty="0">
                <a:latin typeface="Calibri" pitchFamily="34" charset="0"/>
                <a:cs typeface="Calibri"/>
              </a:rPr>
              <a:t>η</a:t>
            </a:r>
            <a:r>
              <a:rPr sz="2200" u="sng" dirty="0">
                <a:latin typeface="Calibri" pitchFamily="34" charset="0"/>
                <a:cs typeface="Calibri"/>
              </a:rPr>
              <a:t>ς </a:t>
            </a:r>
            <a:r>
              <a:rPr sz="2200" spc="-25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 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spc="-20" dirty="0">
                <a:latin typeface="Calibri" pitchFamily="34" charset="0"/>
                <a:cs typeface="Calibri"/>
              </a:rPr>
              <a:t>τ</a:t>
            </a:r>
            <a:r>
              <a:rPr sz="2200" spc="-15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με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η </a:t>
            </a:r>
            <a:r>
              <a:rPr sz="2200" spc="-15" dirty="0">
                <a:latin typeface="Calibri" pitchFamily="34" charset="0"/>
                <a:cs typeface="Calibri"/>
              </a:rPr>
              <a:t>σ</a:t>
            </a:r>
            <a:r>
              <a:rPr sz="2200" spc="-2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γ</a:t>
            </a:r>
            <a:r>
              <a:rPr sz="2200" spc="-40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1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ριμένη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εχνική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7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 η </a:t>
            </a:r>
            <a:r>
              <a:rPr sz="2200" u="sng" dirty="0">
                <a:latin typeface="Calibri" pitchFamily="34" charset="0"/>
                <a:cs typeface="Calibri"/>
              </a:rPr>
              <a:t>η</a:t>
            </a:r>
            <a:r>
              <a:rPr sz="2200" u="sng" spc="-25" dirty="0">
                <a:latin typeface="Calibri" pitchFamily="34" charset="0"/>
                <a:cs typeface="Calibri"/>
              </a:rPr>
              <a:t>λ</a:t>
            </a:r>
            <a:r>
              <a:rPr sz="2200" u="sng" dirty="0">
                <a:latin typeface="Calibri" pitchFamily="34" charset="0"/>
                <a:cs typeface="Calibri"/>
              </a:rPr>
              <a:t>ι</a:t>
            </a:r>
            <a:r>
              <a:rPr sz="2200" u="sng" spc="-25" dirty="0">
                <a:latin typeface="Calibri" pitchFamily="34" charset="0"/>
                <a:cs typeface="Calibri"/>
              </a:rPr>
              <a:t>κ</a:t>
            </a:r>
            <a:r>
              <a:rPr sz="2200" u="sng" dirty="0">
                <a:latin typeface="Calibri" pitchFamily="34" charset="0"/>
                <a:cs typeface="Calibri"/>
              </a:rPr>
              <a:t>ία </a:t>
            </a:r>
            <a:r>
              <a:rPr sz="2200" u="sng" spc="-25" dirty="0">
                <a:latin typeface="Calibri" pitchFamily="34" charset="0"/>
                <a:cs typeface="Calibri"/>
              </a:rPr>
              <a:t>τ</a:t>
            </a:r>
            <a:r>
              <a:rPr sz="2200" u="sng" spc="-15" dirty="0">
                <a:latin typeface="Calibri" pitchFamily="34" charset="0"/>
                <a:cs typeface="Calibri"/>
              </a:rPr>
              <a:t>ω</a:t>
            </a:r>
            <a:r>
              <a:rPr sz="2200" u="sng" dirty="0">
                <a:latin typeface="Calibri" pitchFamily="34" charset="0"/>
                <a:cs typeface="Calibri"/>
              </a:rPr>
              <a:t>ν </a:t>
            </a:r>
            <a:r>
              <a:rPr sz="2200" u="sng" spc="-15" dirty="0">
                <a:latin typeface="Calibri" pitchFamily="34" charset="0"/>
                <a:cs typeface="Calibri"/>
              </a:rPr>
              <a:t>μ</a:t>
            </a:r>
            <a:r>
              <a:rPr sz="2200" u="sng" dirty="0">
                <a:latin typeface="Calibri" pitchFamily="34" charset="0"/>
                <a:cs typeface="Calibri"/>
              </a:rPr>
              <a:t>α</a:t>
            </a:r>
            <a:r>
              <a:rPr sz="2200" u="sng" spc="-10" dirty="0">
                <a:latin typeface="Calibri" pitchFamily="34" charset="0"/>
                <a:cs typeface="Calibri"/>
              </a:rPr>
              <a:t>θ</a:t>
            </a:r>
            <a:r>
              <a:rPr sz="2200" u="sng" spc="-45" dirty="0">
                <a:latin typeface="Calibri" pitchFamily="34" charset="0"/>
                <a:cs typeface="Calibri"/>
              </a:rPr>
              <a:t>η</a:t>
            </a:r>
            <a:r>
              <a:rPr sz="2200" u="sng" spc="-20" dirty="0">
                <a:latin typeface="Calibri" pitchFamily="34" charset="0"/>
                <a:cs typeface="Calibri"/>
              </a:rPr>
              <a:t>τ</a:t>
            </a:r>
            <a:r>
              <a:rPr sz="2200" u="sng" spc="-15" dirty="0">
                <a:latin typeface="Calibri" pitchFamily="34" charset="0"/>
                <a:cs typeface="Calibri"/>
              </a:rPr>
              <a:t>ώ</a:t>
            </a:r>
            <a:r>
              <a:rPr sz="2200" u="sng" dirty="0">
                <a:latin typeface="Calibri" pitchFamily="34" charset="0"/>
                <a:cs typeface="Calibri"/>
              </a:rPr>
              <a:t>ν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28" y="91831"/>
            <a:ext cx="7772400" cy="816889"/>
          </a:xfrm>
          <a:prstGeom prst="rect">
            <a:avLst/>
          </a:prstGeom>
        </p:spPr>
        <p:txBody>
          <a:bodyPr vert="horz" wrap="square" lIns="0" tIns="321309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3200" dirty="0"/>
              <a:t>Ε</a:t>
            </a:r>
            <a:r>
              <a:rPr sz="3200" spc="5" dirty="0"/>
              <a:t>ν</a:t>
            </a:r>
            <a:r>
              <a:rPr sz="3200" dirty="0"/>
              <a:t>δε</a:t>
            </a:r>
            <a:r>
              <a:rPr sz="3200" spc="-15" dirty="0"/>
              <a:t>ι</a:t>
            </a:r>
            <a:r>
              <a:rPr sz="3200" dirty="0"/>
              <a:t>κτικ</a:t>
            </a:r>
            <a:r>
              <a:rPr sz="3200" spc="-15" dirty="0"/>
              <a:t>έ</a:t>
            </a:r>
            <a:r>
              <a:rPr sz="3200" dirty="0"/>
              <a:t>ς</a:t>
            </a:r>
            <a:r>
              <a:rPr sz="3200" spc="15" dirty="0"/>
              <a:t> </a:t>
            </a:r>
            <a:r>
              <a:rPr sz="3200" dirty="0"/>
              <a:t>Δραστηριότητες ΕΧΓ</a:t>
            </a:r>
            <a:r>
              <a:rPr sz="3200" spc="-20" dirty="0"/>
              <a:t> </a:t>
            </a:r>
            <a:r>
              <a:rPr sz="3200" dirty="0"/>
              <a:t>(ΙΙΙ)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590" y="1600453"/>
            <a:ext cx="8408035" cy="2746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 indent="-372110"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Οι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spc="-45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μπορεί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 έ</a:t>
            </a:r>
            <a:r>
              <a:rPr sz="2200" spc="-35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spc="15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διά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spc="-4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σή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spc="-3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</a:p>
          <a:p>
            <a:pPr marL="800735" marR="6350" lvl="1" indent="-331470">
              <a:buClr>
                <a:srgbClr val="9FB8CD"/>
              </a:buClr>
              <a:buSzPct val="75000"/>
              <a:buFont typeface="Wingdings"/>
              <a:buChar char=""/>
              <a:tabLst>
                <a:tab pos="800735" algn="l"/>
              </a:tabLst>
            </a:pPr>
            <a:r>
              <a:rPr sz="2200" dirty="0" err="1" smtClean="0">
                <a:latin typeface="Calibri" pitchFamily="34" charset="0"/>
                <a:cs typeface="Calibri"/>
              </a:rPr>
              <a:t>μια</a:t>
            </a:r>
            <a:r>
              <a:rPr sz="2200" spc="-20" dirty="0" smtClean="0">
                <a:latin typeface="Calibri" pitchFamily="34" charset="0"/>
                <a:cs typeface="Calibri"/>
              </a:rPr>
              <a:t> </a:t>
            </a:r>
            <a:r>
              <a:rPr sz="2200" spc="-15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ί</a:t>
            </a:r>
            <a:r>
              <a:rPr sz="2200" spc="25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 err="1">
                <a:latin typeface="Calibri" pitchFamily="34" charset="0"/>
                <a:cs typeface="Calibri"/>
              </a:rPr>
              <a:t>ε</a:t>
            </a:r>
            <a:r>
              <a:rPr sz="2200" spc="5" dirty="0" err="1">
                <a:latin typeface="Calibri" pitchFamily="34" charset="0"/>
                <a:cs typeface="Calibri"/>
              </a:rPr>
              <a:t>ν</a:t>
            </a:r>
            <a:r>
              <a:rPr sz="2200" dirty="0" err="1">
                <a:latin typeface="Calibri" pitchFamily="34" charset="0"/>
                <a:cs typeface="Calibri"/>
              </a:rPr>
              <a:t>νο</a:t>
            </a:r>
            <a:r>
              <a:rPr sz="2200" spc="5" dirty="0" err="1">
                <a:latin typeface="Calibri" pitchFamily="34" charset="0"/>
                <a:cs typeface="Calibri"/>
              </a:rPr>
              <a:t>ι</a:t>
            </a:r>
            <a:r>
              <a:rPr sz="2200" spc="-10" dirty="0" err="1">
                <a:latin typeface="Calibri" pitchFamily="34" charset="0"/>
                <a:cs typeface="Calibri"/>
              </a:rPr>
              <a:t>ώ</a:t>
            </a:r>
            <a:r>
              <a:rPr sz="2200" dirty="0" err="1">
                <a:latin typeface="Calibri" pitchFamily="34" charset="0"/>
                <a:cs typeface="Calibri"/>
              </a:rPr>
              <a:t>ν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 smtClean="0">
                <a:latin typeface="Calibri" pitchFamily="34" charset="0"/>
                <a:cs typeface="Calibri"/>
              </a:rPr>
              <a:t>ή/</a:t>
            </a:r>
            <a:r>
              <a:rPr sz="2200" spc="-65" dirty="0" err="1" smtClean="0">
                <a:latin typeface="Calibri" pitchFamily="34" charset="0"/>
                <a:cs typeface="Calibri"/>
              </a:rPr>
              <a:t>κ</a:t>
            </a:r>
            <a:r>
              <a:rPr sz="2200" dirty="0" err="1" smtClean="0">
                <a:latin typeface="Calibri" pitchFamily="34" charset="0"/>
                <a:cs typeface="Calibri"/>
              </a:rPr>
              <a:t>αι</a:t>
            </a:r>
            <a:r>
              <a:rPr sz="2200" spc="-2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μια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spc="-20" dirty="0" err="1">
                <a:latin typeface="Calibri" pitchFamily="34" charset="0"/>
                <a:cs typeface="Calibri"/>
              </a:rPr>
              <a:t>λ</a:t>
            </a:r>
            <a:r>
              <a:rPr sz="2200" dirty="0" err="1">
                <a:latin typeface="Calibri" pitchFamily="34" charset="0"/>
                <a:cs typeface="Calibri"/>
              </a:rPr>
              <a:t>ί</a:t>
            </a:r>
            <a:r>
              <a:rPr sz="2200" spc="25" dirty="0" err="1">
                <a:latin typeface="Calibri" pitchFamily="34" charset="0"/>
                <a:cs typeface="Calibri"/>
              </a:rPr>
              <a:t>σ</a:t>
            </a:r>
            <a:r>
              <a:rPr sz="2200" spc="-10" dirty="0" err="1">
                <a:latin typeface="Calibri" pitchFamily="34" charset="0"/>
                <a:cs typeface="Calibri"/>
              </a:rPr>
              <a:t>τ</a:t>
            </a:r>
            <a:r>
              <a:rPr sz="2200" dirty="0" err="1">
                <a:latin typeface="Calibri" pitchFamily="34" charset="0"/>
                <a:cs typeface="Calibri"/>
              </a:rPr>
              <a:t>α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 err="1" smtClean="0">
                <a:latin typeface="Calibri" pitchFamily="34" charset="0"/>
                <a:cs typeface="Calibri"/>
              </a:rPr>
              <a:t>συν</a:t>
            </a:r>
            <a:r>
              <a:rPr sz="2200" spc="-10" dirty="0" err="1" smtClean="0">
                <a:latin typeface="Calibri" pitchFamily="34" charset="0"/>
                <a:cs typeface="Calibri"/>
              </a:rPr>
              <a:t>δ</a:t>
            </a:r>
            <a:r>
              <a:rPr sz="2200" spc="-30" dirty="0" err="1" smtClean="0">
                <a:latin typeface="Calibri" pitchFamily="34" charset="0"/>
                <a:cs typeface="Calibri"/>
              </a:rPr>
              <a:t>έ</a:t>
            </a:r>
            <a:r>
              <a:rPr sz="2200" dirty="0" err="1" smtClean="0">
                <a:latin typeface="Calibri" pitchFamily="34" charset="0"/>
                <a:cs typeface="Calibri"/>
              </a:rPr>
              <a:t>σμ</a:t>
            </a:r>
            <a:r>
              <a:rPr sz="2200" spc="-15" dirty="0" err="1" smtClean="0">
                <a:latin typeface="Calibri" pitchFamily="34" charset="0"/>
                <a:cs typeface="Calibri"/>
              </a:rPr>
              <a:t>ω</a:t>
            </a:r>
            <a:r>
              <a:rPr sz="2200" dirty="0" err="1" smtClean="0">
                <a:latin typeface="Calibri" pitchFamily="34" charset="0"/>
                <a:cs typeface="Calibri"/>
              </a:rPr>
              <a:t>ν</a:t>
            </a:r>
            <a:endParaRPr sz="2200" dirty="0">
              <a:latin typeface="Calibri" pitchFamily="34" charset="0"/>
              <a:cs typeface="Calibri"/>
            </a:endParaRPr>
          </a:p>
          <a:p>
            <a:pPr marL="800735" lvl="1" indent="-331470">
              <a:buClr>
                <a:srgbClr val="9FB8CD"/>
              </a:buClr>
              <a:buSzPct val="75000"/>
              <a:buFont typeface="Wingdings"/>
              <a:buChar char=""/>
              <a:tabLst>
                <a:tab pos="800735" algn="l"/>
              </a:tabLst>
            </a:pPr>
            <a:r>
              <a:rPr sz="2200" dirty="0" err="1" smtClean="0">
                <a:latin typeface="Calibri" pitchFamily="34" charset="0"/>
                <a:cs typeface="Calibri"/>
              </a:rPr>
              <a:t>ένα</a:t>
            </a:r>
            <a:r>
              <a:rPr sz="2200" spc="-20" dirty="0" smtClean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5" dirty="0">
                <a:latin typeface="Calibri" pitchFamily="34" charset="0"/>
                <a:cs typeface="Calibri"/>
              </a:rPr>
              <a:t>ύ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ερωτ</a:t>
            </a:r>
            <a:r>
              <a:rPr sz="2200" spc="5" dirty="0">
                <a:latin typeface="Calibri" pitchFamily="34" charset="0"/>
                <a:cs typeface="Calibri"/>
              </a:rPr>
              <a:t>ή</a:t>
            </a:r>
            <a:r>
              <a:rPr sz="2200" dirty="0">
                <a:latin typeface="Calibri" pitchFamily="34" charset="0"/>
                <a:cs typeface="Calibri"/>
              </a:rPr>
              <a:t>σε</a:t>
            </a:r>
            <a:r>
              <a:rPr sz="2200" spc="-15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που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θα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ς βοηθ</a:t>
            </a:r>
            <a:r>
              <a:rPr sz="2200" spc="5" dirty="0">
                <a:latin typeface="Calibri" pitchFamily="34" charset="0"/>
                <a:cs typeface="Calibri"/>
              </a:rPr>
              <a:t>ή</a:t>
            </a:r>
            <a:r>
              <a:rPr sz="2200" dirty="0">
                <a:latin typeface="Calibri" pitchFamily="34" charset="0"/>
                <a:cs typeface="Calibri"/>
              </a:rPr>
              <a:t>σει</a:t>
            </a:r>
            <a:r>
              <a:rPr sz="2200" spc="5" dirty="0">
                <a:latin typeface="Calibri" pitchFamily="34" charset="0"/>
                <a:cs typeface="Calibri"/>
              </a:rPr>
              <a:t>/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αθ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δ</a:t>
            </a:r>
            <a:r>
              <a:rPr sz="2200" spc="-4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γή</a:t>
            </a:r>
            <a:r>
              <a:rPr sz="2200" spc="-15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ει</a:t>
            </a:r>
            <a:r>
              <a:rPr sz="2200" spc="-45" dirty="0">
                <a:latin typeface="Calibri" pitchFamily="34" charset="0"/>
                <a:cs typeface="Calibri"/>
              </a:rPr>
              <a:t> </a:t>
            </a:r>
            <a:r>
              <a:rPr sz="2200" spc="20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τη</a:t>
            </a:r>
          </a:p>
          <a:p>
            <a:pPr marR="2195830" algn="ctr">
              <a:spcBef>
                <a:spcPts val="240"/>
              </a:spcBef>
            </a:pP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ύ</a:t>
            </a:r>
            <a:r>
              <a:rPr sz="2200" dirty="0">
                <a:latin typeface="Calibri" pitchFamily="34" charset="0"/>
                <a:cs typeface="Calibri"/>
              </a:rPr>
              <a:t>νθ</a:t>
            </a:r>
            <a:r>
              <a:rPr sz="2200" spc="-3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ση</a:t>
            </a:r>
            <a:r>
              <a:rPr sz="2200" spc="-30" dirty="0">
                <a:latin typeface="Calibri" pitchFamily="34" charset="0"/>
                <a:cs typeface="Calibri"/>
              </a:rPr>
              <a:t> </a:t>
            </a:r>
            <a:r>
              <a:rPr sz="2200" spc="-6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 </a:t>
            </a:r>
            <a:r>
              <a:rPr sz="2200" spc="-20" dirty="0">
                <a:latin typeface="Calibri" pitchFamily="34" charset="0"/>
                <a:cs typeface="Calibri"/>
              </a:rPr>
              <a:t>ο</a:t>
            </a:r>
            <a:r>
              <a:rPr sz="2200" spc="-3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οκ</a:t>
            </a:r>
            <a:r>
              <a:rPr sz="2200" spc="-1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ήρωση</a:t>
            </a:r>
            <a:r>
              <a:rPr sz="2200" spc="-4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της</a:t>
            </a:r>
            <a:r>
              <a:rPr sz="2200" spc="-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ε</a:t>
            </a:r>
            <a:r>
              <a:rPr sz="2200" spc="-20" dirty="0">
                <a:latin typeface="Calibri" pitchFamily="34" charset="0"/>
                <a:cs typeface="Calibri"/>
              </a:rPr>
              <a:t>ρ</a:t>
            </a:r>
            <a:r>
              <a:rPr sz="2200" dirty="0">
                <a:latin typeface="Calibri" pitchFamily="34" charset="0"/>
                <a:cs typeface="Calibri"/>
              </a:rPr>
              <a:t>γασίας</a:t>
            </a:r>
            <a:r>
              <a:rPr sz="2200" spc="-45" dirty="0">
                <a:latin typeface="Calibri" pitchFamily="34" charset="0"/>
                <a:cs typeface="Calibri"/>
              </a:rPr>
              <a:t> </a:t>
            </a:r>
            <a:r>
              <a:rPr sz="2200" spc="-1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</a:p>
          <a:p>
            <a:pPr>
              <a:spcBef>
                <a:spcPts val="97"/>
              </a:spcBef>
            </a:pPr>
            <a:endParaRPr sz="2200" dirty="0">
              <a:latin typeface="Calibri" pitchFamily="34" charset="0"/>
            </a:endParaRPr>
          </a:p>
          <a:p>
            <a:pPr marL="384175" marR="149225" indent="-372110">
              <a:buClr>
                <a:srgbClr val="717BA2"/>
              </a:buClr>
              <a:buSzPct val="75000"/>
              <a:buFont typeface="Wingdings 2"/>
              <a:buChar char="·"/>
              <a:tabLst>
                <a:tab pos="384175" algn="l"/>
              </a:tabLst>
            </a:pPr>
            <a:r>
              <a:rPr sz="2200" dirty="0">
                <a:latin typeface="Calibri" pitchFamily="34" charset="0"/>
                <a:cs typeface="Calibri"/>
              </a:rPr>
              <a:t>Οι</a:t>
            </a:r>
            <a:r>
              <a:rPr sz="2200" spc="-2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δια</a:t>
            </a:r>
            <a:r>
              <a:rPr sz="2200" spc="-10" dirty="0">
                <a:latin typeface="Calibri" pitchFamily="34" charset="0"/>
                <a:cs typeface="Calibri"/>
              </a:rPr>
              <a:t>θ</a:t>
            </a:r>
            <a:r>
              <a:rPr sz="2200" spc="-4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σιμες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spc="-20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ί</a:t>
            </a:r>
            <a:r>
              <a:rPr sz="2200" spc="15" dirty="0">
                <a:latin typeface="Calibri" pitchFamily="34" charset="0"/>
                <a:cs typeface="Calibri"/>
              </a:rPr>
              <a:t>σ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ς 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spc="10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</a:t>
            </a:r>
            <a:r>
              <a:rPr sz="2200" spc="-15" dirty="0">
                <a:latin typeface="Calibri" pitchFamily="34" charset="0"/>
                <a:cs typeface="Calibri"/>
              </a:rPr>
              <a:t>ώ</a:t>
            </a:r>
            <a:r>
              <a:rPr sz="2200" dirty="0">
                <a:latin typeface="Calibri" pitchFamily="34" charset="0"/>
                <a:cs typeface="Calibri"/>
              </a:rPr>
              <a:t>ν/σ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νδ</a:t>
            </a:r>
            <a:r>
              <a:rPr sz="2200" spc="-4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σμ</a:t>
            </a:r>
            <a:r>
              <a:rPr sz="2200" spc="-20" dirty="0">
                <a:latin typeface="Calibri" pitchFamily="34" charset="0"/>
                <a:cs typeface="Calibri"/>
              </a:rPr>
              <a:t>ω</a:t>
            </a:r>
            <a:r>
              <a:rPr sz="2200" dirty="0">
                <a:latin typeface="Calibri" pitchFamily="34" charset="0"/>
                <a:cs typeface="Calibri"/>
              </a:rPr>
              <a:t>ν</a:t>
            </a:r>
            <a:r>
              <a:rPr sz="2200" spc="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μπορεί</a:t>
            </a:r>
            <a:r>
              <a:rPr sz="2200" spc="-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να περιέ</a:t>
            </a:r>
            <a:r>
              <a:rPr sz="2200" spc="-30" dirty="0">
                <a:latin typeface="Calibri" pitchFamily="34" charset="0"/>
                <a:cs typeface="Calibri"/>
              </a:rPr>
              <a:t>χ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 </a:t>
            </a:r>
            <a:r>
              <a:rPr sz="2200" spc="-15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όνο</a:t>
            </a:r>
            <a:r>
              <a:rPr sz="2200" spc="-2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τις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α</a:t>
            </a:r>
            <a:r>
              <a:rPr sz="2200" spc="-25" dirty="0">
                <a:latin typeface="Calibri" pitchFamily="34" charset="0"/>
                <a:cs typeface="Calibri"/>
              </a:rPr>
              <a:t>π</a:t>
            </a:r>
            <a:r>
              <a:rPr sz="2200" dirty="0">
                <a:latin typeface="Calibri" pitchFamily="34" charset="0"/>
                <a:cs typeface="Calibri"/>
              </a:rPr>
              <a:t>αρα</a:t>
            </a:r>
            <a:r>
              <a:rPr sz="2200" spc="-45" dirty="0">
                <a:latin typeface="Calibri" pitchFamily="34" charset="0"/>
                <a:cs typeface="Calibri"/>
              </a:rPr>
              <a:t>ί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50" dirty="0">
                <a:latin typeface="Calibri" pitchFamily="34" charset="0"/>
                <a:cs typeface="Calibri"/>
              </a:rPr>
              <a:t>η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ε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  <a:r>
              <a:rPr sz="2200" spc="15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</a:t>
            </a:r>
            <a:r>
              <a:rPr sz="2200" spc="-10" dirty="0">
                <a:latin typeface="Calibri" pitchFamily="34" charset="0"/>
                <a:cs typeface="Calibri"/>
              </a:rPr>
              <a:t>/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νδ</a:t>
            </a:r>
            <a:r>
              <a:rPr sz="2200" spc="-4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0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ς </a:t>
            </a:r>
            <a:r>
              <a:rPr sz="2200" spc="-10" dirty="0">
                <a:latin typeface="Calibri" pitchFamily="34" charset="0"/>
                <a:cs typeface="Calibri"/>
              </a:rPr>
              <a:t>ή</a:t>
            </a:r>
            <a:r>
              <a:rPr sz="2200" dirty="0">
                <a:latin typeface="Calibri" pitchFamily="34" charset="0"/>
                <a:cs typeface="Calibri"/>
              </a:rPr>
              <a:t>/</a:t>
            </a:r>
            <a:r>
              <a:rPr sz="2200" spc="-7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 περ</a:t>
            </a:r>
            <a:r>
              <a:rPr sz="2200" spc="-35" dirty="0">
                <a:latin typeface="Calibri" pitchFamily="34" charset="0"/>
                <a:cs typeface="Calibri"/>
              </a:rPr>
              <a:t>ι</a:t>
            </a:r>
            <a:r>
              <a:rPr sz="2200" spc="40" dirty="0">
                <a:latin typeface="Calibri" pitchFamily="34" charset="0"/>
                <a:cs typeface="Calibri"/>
              </a:rPr>
              <a:t>τ</a:t>
            </a:r>
            <a:r>
              <a:rPr sz="2200" dirty="0">
                <a:latin typeface="Calibri" pitchFamily="34" charset="0"/>
                <a:cs typeface="Calibri"/>
              </a:rPr>
              <a:t>τ</a:t>
            </a:r>
            <a:r>
              <a:rPr sz="2200" spc="-10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ς έ</a:t>
            </a:r>
            <a:r>
              <a:rPr sz="2200" spc="5" dirty="0">
                <a:latin typeface="Calibri" pitchFamily="34" charset="0"/>
                <a:cs typeface="Calibri"/>
              </a:rPr>
              <a:t>ν</a:t>
            </a:r>
            <a:r>
              <a:rPr sz="2200" dirty="0">
                <a:latin typeface="Calibri" pitchFamily="34" charset="0"/>
                <a:cs typeface="Calibri"/>
              </a:rPr>
              <a:t>νοιες</a:t>
            </a:r>
            <a:r>
              <a:rPr sz="2200" spc="-4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ή</a:t>
            </a:r>
            <a:r>
              <a:rPr sz="2200" spc="-10" dirty="0">
                <a:latin typeface="Calibri" pitchFamily="34" charset="0"/>
                <a:cs typeface="Calibri"/>
              </a:rPr>
              <a:t>/</a:t>
            </a:r>
            <a:r>
              <a:rPr sz="2200" spc="-75" dirty="0">
                <a:latin typeface="Calibri" pitchFamily="34" charset="0"/>
                <a:cs typeface="Calibri"/>
              </a:rPr>
              <a:t>κ</a:t>
            </a:r>
            <a:r>
              <a:rPr sz="2200" dirty="0">
                <a:latin typeface="Calibri" pitchFamily="34" charset="0"/>
                <a:cs typeface="Calibri"/>
              </a:rPr>
              <a:t>αι</a:t>
            </a:r>
            <a:r>
              <a:rPr sz="2200" spc="-10" dirty="0">
                <a:latin typeface="Calibri" pitchFamily="34" charset="0"/>
                <a:cs typeface="Calibri"/>
              </a:rPr>
              <a:t> </a:t>
            </a:r>
            <a:r>
              <a:rPr sz="2200" spc="-35" dirty="0">
                <a:latin typeface="Calibri" pitchFamily="34" charset="0"/>
                <a:cs typeface="Calibri"/>
              </a:rPr>
              <a:t>λ</a:t>
            </a:r>
            <a:r>
              <a:rPr sz="2200" dirty="0">
                <a:latin typeface="Calibri" pitchFamily="34" charset="0"/>
                <a:cs typeface="Calibri"/>
              </a:rPr>
              <a:t>αν</a:t>
            </a:r>
            <a:r>
              <a:rPr sz="2200" spc="-15" dirty="0">
                <a:latin typeface="Calibri" pitchFamily="34" charset="0"/>
                <a:cs typeface="Calibri"/>
              </a:rPr>
              <a:t>θ</a:t>
            </a:r>
            <a:r>
              <a:rPr sz="2200" spc="-35" dirty="0">
                <a:latin typeface="Calibri" pitchFamily="34" charset="0"/>
                <a:cs typeface="Calibri"/>
              </a:rPr>
              <a:t>α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1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έν</a:t>
            </a:r>
            <a:r>
              <a:rPr sz="2200" spc="-10" dirty="0">
                <a:latin typeface="Calibri" pitchFamily="34" charset="0"/>
                <a:cs typeface="Calibri"/>
              </a:rPr>
              <a:t>ο</a:t>
            </a:r>
            <a:r>
              <a:rPr sz="2200" dirty="0">
                <a:latin typeface="Calibri" pitchFamily="34" charset="0"/>
                <a:cs typeface="Calibri"/>
              </a:rPr>
              <a:t>υς</a:t>
            </a:r>
            <a:r>
              <a:rPr sz="2200" spc="10" dirty="0">
                <a:latin typeface="Calibri" pitchFamily="34" charset="0"/>
                <a:cs typeface="Calibri"/>
              </a:rPr>
              <a:t> 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15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νδ</a:t>
            </a:r>
            <a:r>
              <a:rPr sz="2200" spc="-35" dirty="0">
                <a:latin typeface="Calibri" pitchFamily="34" charset="0"/>
                <a:cs typeface="Calibri"/>
              </a:rPr>
              <a:t>έ</a:t>
            </a:r>
            <a:r>
              <a:rPr sz="2200" dirty="0">
                <a:latin typeface="Calibri" pitchFamily="34" charset="0"/>
                <a:cs typeface="Calibri"/>
              </a:rPr>
              <a:t>σ</a:t>
            </a:r>
            <a:r>
              <a:rPr sz="2200" spc="-20" dirty="0">
                <a:latin typeface="Calibri" pitchFamily="34" charset="0"/>
                <a:cs typeface="Calibri"/>
              </a:rPr>
              <a:t>μ</a:t>
            </a:r>
            <a:r>
              <a:rPr sz="2200" dirty="0">
                <a:latin typeface="Calibri" pitchFamily="34" charset="0"/>
                <a:cs typeface="Calibri"/>
              </a:rPr>
              <a:t>ο</a:t>
            </a:r>
            <a:r>
              <a:rPr sz="2200" spc="-15" dirty="0">
                <a:latin typeface="Calibri" pitchFamily="34" charset="0"/>
                <a:cs typeface="Calibri"/>
              </a:rPr>
              <a:t>υ</a:t>
            </a:r>
            <a:r>
              <a:rPr sz="2200" dirty="0">
                <a:latin typeface="Calibri" pitchFamily="34" charset="0"/>
                <a:cs typeface="Calibri"/>
              </a:rPr>
              <a:t>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7544" y="548680"/>
            <a:ext cx="836231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5134" indent="12700">
              <a:lnSpc>
                <a:spcPct val="100000"/>
              </a:lnSpc>
              <a:buClr>
                <a:srgbClr val="717BA2"/>
              </a:buClr>
              <a:buSzPct val="75000"/>
            </a:pPr>
            <a:r>
              <a:rPr sz="3200" b="1" dirty="0">
                <a:latin typeface="Calibri"/>
                <a:cs typeface="Calibri"/>
              </a:rPr>
              <a:t>Α</a:t>
            </a:r>
            <a:r>
              <a:rPr sz="3200" b="1" spc="-20" dirty="0">
                <a:latin typeface="Calibri"/>
                <a:cs typeface="Calibri"/>
              </a:rPr>
              <a:t>ξ</a:t>
            </a:r>
            <a:r>
              <a:rPr sz="3200" b="1" dirty="0">
                <a:latin typeface="Calibri"/>
                <a:cs typeface="Calibri"/>
              </a:rPr>
              <a:t>ιοποίη</a:t>
            </a:r>
            <a:r>
              <a:rPr sz="3200" b="1" spc="5" dirty="0">
                <a:latin typeface="Calibri"/>
                <a:cs typeface="Calibri"/>
              </a:rPr>
              <a:t>σ</a:t>
            </a:r>
            <a:r>
              <a:rPr sz="3200" b="1" dirty="0">
                <a:latin typeface="Calibri"/>
                <a:cs typeface="Calibri"/>
              </a:rPr>
              <a:t>η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ΕΧ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σ</a:t>
            </a:r>
            <a:r>
              <a:rPr sz="3200" b="1" spc="-30" dirty="0">
                <a:latin typeface="Calibri"/>
                <a:cs typeface="Calibri"/>
              </a:rPr>
              <a:t>χε</a:t>
            </a:r>
            <a:r>
              <a:rPr sz="3200" b="1" dirty="0">
                <a:latin typeface="Calibri"/>
                <a:cs typeface="Calibri"/>
              </a:rPr>
              <a:t>δι</a:t>
            </a:r>
            <a:r>
              <a:rPr sz="3200" b="1" spc="-10" dirty="0">
                <a:latin typeface="Calibri"/>
                <a:cs typeface="Calibri"/>
              </a:rPr>
              <a:t>α</a:t>
            </a:r>
            <a:r>
              <a:rPr sz="3200" b="1" dirty="0">
                <a:latin typeface="Calibri"/>
                <a:cs typeface="Calibri"/>
              </a:rPr>
              <a:t>σμέ</a:t>
            </a:r>
            <a:r>
              <a:rPr sz="3200" b="1" spc="-10" dirty="0">
                <a:latin typeface="Calibri"/>
                <a:cs typeface="Calibri"/>
              </a:rPr>
              <a:t>ν</a:t>
            </a:r>
            <a:r>
              <a:rPr sz="3200" b="1" spc="-15" dirty="0">
                <a:latin typeface="Calibri"/>
                <a:cs typeface="Calibri"/>
              </a:rPr>
              <a:t>ω</a:t>
            </a:r>
            <a:r>
              <a:rPr sz="3200" b="1" dirty="0">
                <a:latin typeface="Calibri"/>
                <a:cs typeface="Calibri"/>
              </a:rPr>
              <a:t>ν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65" dirty="0">
                <a:latin typeface="Calibri"/>
                <a:cs typeface="Calibri"/>
              </a:rPr>
              <a:t>κ</a:t>
            </a:r>
            <a:r>
              <a:rPr sz="3200" b="1" dirty="0">
                <a:latin typeface="Calibri"/>
                <a:cs typeface="Calibri"/>
              </a:rPr>
              <a:t>αι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δομημέ</a:t>
            </a:r>
            <a:r>
              <a:rPr sz="3200" b="1" spc="-10" dirty="0">
                <a:latin typeface="Calibri"/>
                <a:cs typeface="Calibri"/>
              </a:rPr>
              <a:t>ν</a:t>
            </a:r>
            <a:r>
              <a:rPr sz="3200" b="1" spc="-15" dirty="0">
                <a:latin typeface="Calibri"/>
                <a:cs typeface="Calibri"/>
              </a:rPr>
              <a:t>ω</a:t>
            </a:r>
            <a:r>
              <a:rPr sz="3200" b="1" dirty="0">
                <a:latin typeface="Calibri"/>
                <a:cs typeface="Calibri"/>
              </a:rPr>
              <a:t>ν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από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τ</a:t>
            </a:r>
            <a:r>
              <a:rPr sz="3200" b="1" dirty="0" err="1">
                <a:latin typeface="Calibri"/>
                <a:cs typeface="Calibri"/>
              </a:rPr>
              <a:t>ο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 err="1" smtClean="0">
                <a:latin typeface="Calibri"/>
                <a:cs typeface="Calibri"/>
              </a:rPr>
              <a:t>δ</a:t>
            </a:r>
            <a:r>
              <a:rPr sz="3200" b="1" spc="-15" dirty="0" err="1" smtClean="0">
                <a:latin typeface="Calibri"/>
                <a:cs typeface="Calibri"/>
              </a:rPr>
              <a:t>ι</a:t>
            </a:r>
            <a:r>
              <a:rPr sz="3200" b="1" dirty="0" err="1" smtClean="0">
                <a:latin typeface="Calibri"/>
                <a:cs typeface="Calibri"/>
              </a:rPr>
              <a:t>δ</a:t>
            </a:r>
            <a:r>
              <a:rPr sz="3200" b="1" spc="-15" dirty="0" err="1" smtClean="0">
                <a:latin typeface="Calibri"/>
                <a:cs typeface="Calibri"/>
              </a:rPr>
              <a:t>ά</a:t>
            </a:r>
            <a:r>
              <a:rPr sz="3200" b="1" dirty="0" err="1" smtClean="0">
                <a:latin typeface="Calibri"/>
                <a:cs typeface="Calibri"/>
              </a:rPr>
              <a:t>σ</a:t>
            </a:r>
            <a:r>
              <a:rPr sz="3200" b="1" spc="-60" dirty="0" err="1" smtClean="0">
                <a:latin typeface="Calibri"/>
                <a:cs typeface="Calibri"/>
              </a:rPr>
              <a:t>κ</a:t>
            </a:r>
            <a:r>
              <a:rPr sz="3200" b="1" dirty="0" err="1" smtClean="0">
                <a:latin typeface="Calibri"/>
                <a:cs typeface="Calibri"/>
              </a:rPr>
              <a:t>ο</a:t>
            </a:r>
            <a:r>
              <a:rPr sz="3200" b="1" spc="10" dirty="0" err="1" smtClean="0">
                <a:latin typeface="Calibri"/>
                <a:cs typeface="Calibri"/>
              </a:rPr>
              <a:t>ν</a:t>
            </a:r>
            <a:r>
              <a:rPr sz="3200" b="1" spc="-10" dirty="0" err="1" smtClean="0">
                <a:latin typeface="Calibri"/>
                <a:cs typeface="Calibri"/>
              </a:rPr>
              <a:t>τ</a:t>
            </a:r>
            <a:r>
              <a:rPr sz="3200" b="1" dirty="0" err="1" smtClean="0">
                <a:latin typeface="Calibri"/>
                <a:cs typeface="Calibri"/>
              </a:rPr>
              <a:t>α</a:t>
            </a:r>
            <a:r>
              <a:rPr lang="el-GR" sz="3200" b="1" dirty="0" smtClean="0">
                <a:latin typeface="Calibri"/>
                <a:cs typeface="Calibri"/>
              </a:rPr>
              <a:t> ;</a:t>
            </a:r>
            <a:r>
              <a:rPr lang="en-US" sz="3200" b="1" dirty="0" smtClean="0">
                <a:latin typeface="Calibri"/>
                <a:cs typeface="Calibri"/>
              </a:rPr>
              <a:t>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Expert skeleton map</a:t>
            </a:r>
            <a:endParaRPr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http://bigfoottechnorati.co.in/wp-content/uploads/2014/03/IT-Expert-Coordin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6076950" cy="4048125"/>
          </a:xfrm>
          <a:prstGeom prst="rect">
            <a:avLst/>
          </a:prstGeom>
          <a:noFill/>
        </p:spPr>
      </p:pic>
      <p:pic>
        <p:nvPicPr>
          <p:cNvPr id="16388" name="Picture 4" descr="http://states.aarp.org/wp-content/uploads/2014/02/question-mark-re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132856"/>
            <a:ext cx="2310144" cy="3860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562074"/>
          </a:xfrm>
        </p:spPr>
        <p:txBody>
          <a:bodyPr>
            <a:noAutofit/>
          </a:bodyPr>
          <a:lstStyle/>
          <a:p>
            <a:r>
              <a:rPr lang="el-GR" sz="3200" dirty="0" smtClean="0"/>
              <a:t>Νοητικοί Χάρτες  (</a:t>
            </a:r>
            <a:r>
              <a:rPr lang="en-US" sz="3200" dirty="0" smtClean="0"/>
              <a:t>mind maps) – T. </a:t>
            </a:r>
            <a:r>
              <a:rPr lang="en-US" sz="3200" dirty="0" err="1" smtClean="0"/>
              <a:t>Buzan</a:t>
            </a:r>
            <a:endParaRPr lang="el-GR" sz="3200" dirty="0"/>
          </a:p>
        </p:txBody>
      </p:sp>
      <p:pic>
        <p:nvPicPr>
          <p:cNvPr id="4" name="Picture 4" descr="http://4.bp.blogspot.com/_Z2ln_9jjtoo/TQvo8qUu5UI/AAAAAAAAAME/vaaBaKF1AT0/s1600/%25CE%2595%25CE%25BD%25CF%258C%25CF%2584%25CE%25B7%25CF%2584%25CE%25B5%25CF%2582%25CE%25A3%25CE%2595%25CE%25A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06147"/>
            <a:ext cx="6264696" cy="59041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7504" y="836712"/>
            <a:ext cx="6177265" cy="2232248"/>
            <a:chOff x="-216024" y="1554529"/>
            <a:chExt cx="3008913" cy="5281380"/>
          </a:xfrm>
        </p:grpSpPr>
        <p:sp>
          <p:nvSpPr>
            <p:cNvPr id="5" name="Rectangle 4"/>
            <p:cNvSpPr/>
            <p:nvPr/>
          </p:nvSpPr>
          <p:spPr>
            <a:xfrm>
              <a:off x="-179512" y="1554529"/>
              <a:ext cx="2972401" cy="5281380"/>
            </a:xfrm>
            <a:prstGeom prst="rect">
              <a:avLst/>
            </a:prstGeom>
            <a:solidFill>
              <a:schemeClr val="accent6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-216024" y="1554529"/>
              <a:ext cx="2972401" cy="5281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Οι </a:t>
              </a:r>
              <a:r>
                <a:rPr lang="el-GR" sz="2200" b="1" kern="1200" dirty="0" smtClean="0"/>
                <a:t>έννοιες</a:t>
              </a:r>
              <a:r>
                <a:rPr lang="el-GR" sz="2200" kern="1200" dirty="0" smtClean="0"/>
                <a:t> αναπαριστώνται σε ορθογώνια ή ελλείψεις</a:t>
              </a:r>
              <a:endParaRPr lang="el-G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Οι </a:t>
              </a:r>
              <a:r>
                <a:rPr lang="el-GR" sz="2200" b="1" kern="1200" dirty="0" smtClean="0"/>
                <a:t>συνδέσεις χαρακτηρίζονται</a:t>
              </a:r>
              <a:endParaRPr lang="el-GR" sz="2200" b="1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Υπάρχουν </a:t>
              </a:r>
              <a:r>
                <a:rPr lang="en-US" sz="2200" b="1" kern="1200" dirty="0" smtClean="0"/>
                <a:t>cross-links</a:t>
              </a:r>
              <a:endParaRPr lang="el-GR" sz="2200" b="1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Αναπαριστούν τη λογική δομή</a:t>
              </a:r>
              <a:r>
                <a:rPr lang="en-US" sz="2200" kern="1200" dirty="0" smtClean="0"/>
                <a:t> (</a:t>
              </a:r>
              <a:r>
                <a:rPr lang="en-US" sz="2200" b="1" kern="1200" dirty="0" smtClean="0"/>
                <a:t>Top-down</a:t>
              </a:r>
              <a:r>
                <a:rPr lang="en-US" sz="2200" kern="1200" dirty="0" smtClean="0"/>
                <a:t>)</a:t>
              </a:r>
              <a:endParaRPr lang="el-G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Δυσκολία στην κατασκευή</a:t>
              </a:r>
              <a:endParaRPr lang="el-GR" sz="2200" kern="1200" dirty="0"/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179512" y="44624"/>
            <a:ext cx="2974181" cy="792088"/>
            <a:chOff x="209" y="561267"/>
            <a:chExt cx="2974181" cy="1222747"/>
          </a:xfrm>
        </p:grpSpPr>
        <p:sp>
          <p:nvSpPr>
            <p:cNvPr id="8" name="Rectangle 7"/>
            <p:cNvSpPr/>
            <p:nvPr/>
          </p:nvSpPr>
          <p:spPr>
            <a:xfrm>
              <a:off x="209" y="561267"/>
              <a:ext cx="2974181" cy="122274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09" y="866954"/>
              <a:ext cx="2974181" cy="758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/>
                <a:t>Εννοιολογικοί Χάρτες</a:t>
              </a:r>
              <a:endParaRPr lang="el-GR" sz="2400" kern="1200" dirty="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563321" y="1412776"/>
            <a:ext cx="2580679" cy="828526"/>
            <a:chOff x="3302602" y="1471597"/>
            <a:chExt cx="2580679" cy="828526"/>
          </a:xfrm>
        </p:grpSpPr>
        <p:sp>
          <p:nvSpPr>
            <p:cNvPr id="20" name="Rectangle 19"/>
            <p:cNvSpPr/>
            <p:nvPr/>
          </p:nvSpPr>
          <p:spPr>
            <a:xfrm>
              <a:off x="3302602" y="1471597"/>
              <a:ext cx="2580679" cy="82852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3302602" y="1471597"/>
              <a:ext cx="2580679" cy="828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/>
                <a:t>Ομοιότητες</a:t>
              </a:r>
              <a:endParaRPr lang="el-GR" sz="2400" kern="1200" dirty="0"/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6563321" y="2276872"/>
            <a:ext cx="2580679" cy="2034281"/>
            <a:chOff x="3302602" y="2283857"/>
            <a:chExt cx="2580679" cy="2034281"/>
          </a:xfrm>
        </p:grpSpPr>
        <p:sp>
          <p:nvSpPr>
            <p:cNvPr id="18" name="Rectangle 17"/>
            <p:cNvSpPr/>
            <p:nvPr/>
          </p:nvSpPr>
          <p:spPr>
            <a:xfrm>
              <a:off x="3302602" y="2283857"/>
              <a:ext cx="2580679" cy="2034281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302602" y="2283857"/>
              <a:ext cx="2580679" cy="2034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77800" bIns="200025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400" kern="1200" dirty="0" smtClean="0"/>
                <a:t>Οργάνωση και αναπαράσταση γνώσης</a:t>
              </a:r>
              <a:endParaRPr lang="el-GR" sz="2400" kern="1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400" kern="1200" dirty="0" smtClean="0"/>
                <a:t>Ιεραρχική δομή (κυρίως)</a:t>
              </a:r>
              <a:endParaRPr lang="el-GR" sz="2400" kern="1200" dirty="0"/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179512" y="3212976"/>
            <a:ext cx="2818747" cy="648072"/>
            <a:chOff x="6304010" y="674951"/>
            <a:chExt cx="2818747" cy="828526"/>
          </a:xfrm>
        </p:grpSpPr>
        <p:sp>
          <p:nvSpPr>
            <p:cNvPr id="16" name="Rectangle 15"/>
            <p:cNvSpPr/>
            <p:nvPr/>
          </p:nvSpPr>
          <p:spPr>
            <a:xfrm>
              <a:off x="6304010" y="674951"/>
              <a:ext cx="2818747" cy="8285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6304010" y="674951"/>
              <a:ext cx="2818747" cy="828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/>
                <a:t>Νοητικοί Χάρτες</a:t>
              </a:r>
              <a:endParaRPr lang="el-GR" sz="2400" kern="1200" dirty="0"/>
            </a:p>
          </p:txBody>
        </p:sp>
      </p:grpSp>
      <p:grpSp>
        <p:nvGrpSpPr>
          <p:cNvPr id="11" name="Group 12"/>
          <p:cNvGrpSpPr/>
          <p:nvPr/>
        </p:nvGrpSpPr>
        <p:grpSpPr>
          <a:xfrm>
            <a:off x="179512" y="3789040"/>
            <a:ext cx="6192688" cy="2664296"/>
            <a:chOff x="6277661" y="1341644"/>
            <a:chExt cx="2866128" cy="5428085"/>
          </a:xfrm>
        </p:grpSpPr>
        <p:sp>
          <p:nvSpPr>
            <p:cNvPr id="14" name="Rectangle 13"/>
            <p:cNvSpPr/>
            <p:nvPr/>
          </p:nvSpPr>
          <p:spPr>
            <a:xfrm>
              <a:off x="6277661" y="1488349"/>
              <a:ext cx="2866128" cy="5281380"/>
            </a:xfrm>
            <a:prstGeom prst="rect">
              <a:avLst/>
            </a:prstGeom>
            <a:solidFill>
              <a:schemeClr val="accent1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6277661" y="1341644"/>
              <a:ext cx="2866128" cy="5281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Οι </a:t>
              </a:r>
              <a:r>
                <a:rPr lang="el-GR" sz="2200" b="1" kern="1200" dirty="0" smtClean="0"/>
                <a:t>έννοιες</a:t>
              </a:r>
              <a:r>
                <a:rPr lang="el-GR" sz="2200" kern="1200" dirty="0" smtClean="0"/>
                <a:t> σε πλαίσια ή κλαδιά</a:t>
              </a:r>
              <a:endParaRPr lang="el-G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Οι </a:t>
              </a:r>
              <a:r>
                <a:rPr lang="el-GR" sz="2200" b="1" kern="1200" dirty="0" smtClean="0"/>
                <a:t>συνδέσεις δεν χαρακτηρίζονται</a:t>
              </a:r>
              <a:endParaRPr lang="el-GR" sz="2200" b="1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Αναπαριστούν οργάνωση ενός θέματος: ενότητες-</a:t>
              </a:r>
              <a:r>
                <a:rPr lang="el-GR" sz="2200" kern="1200" dirty="0" err="1" smtClean="0"/>
                <a:t>υπο</a:t>
              </a:r>
              <a:r>
                <a:rPr lang="el-GR" sz="2200" kern="1200" dirty="0" smtClean="0"/>
                <a:t>-ενότητες (</a:t>
              </a:r>
              <a:r>
                <a:rPr lang="en-US" sz="2200" b="1" kern="1200" dirty="0" smtClean="0"/>
                <a:t>center-out</a:t>
              </a:r>
              <a:r>
                <a:rPr lang="en-US" sz="2200" kern="1200" dirty="0" smtClean="0"/>
                <a:t>)</a:t>
              </a:r>
              <a:endParaRPr lang="el-G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Δημιουργικότητα</a:t>
              </a:r>
              <a:endParaRPr lang="el-G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Αρκετές </a:t>
              </a:r>
              <a:r>
                <a:rPr lang="el-GR" sz="2200" b="1" kern="1200" dirty="0" smtClean="0"/>
                <a:t>εικόνες</a:t>
              </a:r>
              <a:endParaRPr lang="el-GR" sz="2200" b="1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200" kern="1200" dirty="0" smtClean="0"/>
                <a:t>Ευκολία στη δημιουργία</a:t>
              </a:r>
              <a:endParaRPr lang="el-GR" sz="2200" kern="1200" dirty="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Δραστηριότητες Νοητικής Χαρτογράφησης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3384376" cy="4896544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l-GR" sz="2400" dirty="0" smtClean="0"/>
              <a:t>Καταιγισμός ιδεών</a:t>
            </a:r>
          </a:p>
          <a:p>
            <a:pPr lvl="0">
              <a:spcBef>
                <a:spcPts val="1200"/>
              </a:spcBef>
            </a:pPr>
            <a:r>
              <a:rPr lang="el-GR" sz="2400" dirty="0" smtClean="0"/>
              <a:t>Υποστήριξη της μελέτης από τους μαθητές</a:t>
            </a:r>
          </a:p>
          <a:p>
            <a:pPr lvl="0">
              <a:spcBef>
                <a:spcPts val="1200"/>
              </a:spcBef>
            </a:pPr>
            <a:r>
              <a:rPr lang="el-GR" sz="2400" dirty="0" smtClean="0"/>
              <a:t>Οπτική αναπαράσταση της δομής ενός κειμένου</a:t>
            </a:r>
          </a:p>
          <a:p>
            <a:pPr lvl="0">
              <a:spcBef>
                <a:spcPts val="1200"/>
              </a:spcBef>
            </a:pPr>
            <a:r>
              <a:rPr lang="el-GR" sz="2400" dirty="0" smtClean="0"/>
              <a:t>Οργάνωση &amp; Διαχείριση ερευνητικών εργασιών</a:t>
            </a:r>
          </a:p>
          <a:p>
            <a:endParaRPr lang="el-GR" dirty="0"/>
          </a:p>
        </p:txBody>
      </p:sp>
      <p:pic>
        <p:nvPicPr>
          <p:cNvPr id="55298" name="Picture 2" descr="http://andreamcquoid.files.wordpress.com/2010/11/dscf0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325" y="1844824"/>
            <a:ext cx="5400675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536" y="476672"/>
            <a:ext cx="7772400" cy="674158"/>
          </a:xfrm>
          <a:prstGeom prst="rect">
            <a:avLst/>
          </a:prstGeom>
        </p:spPr>
        <p:txBody>
          <a:bodyPr vert="horz" wrap="square" lIns="0" tIns="179958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3200" dirty="0" err="1"/>
              <a:t>Ε</a:t>
            </a:r>
            <a:r>
              <a:rPr sz="3200" spc="5" dirty="0" err="1"/>
              <a:t>ρ</a:t>
            </a:r>
            <a:r>
              <a:rPr sz="3200" dirty="0" err="1"/>
              <a:t>γαλ</a:t>
            </a:r>
            <a:r>
              <a:rPr sz="3200" spc="-15" dirty="0" err="1"/>
              <a:t>ε</a:t>
            </a:r>
            <a:r>
              <a:rPr sz="3200" dirty="0" err="1"/>
              <a:t>ία</a:t>
            </a:r>
            <a:r>
              <a:rPr sz="3200" spc="-30" dirty="0"/>
              <a:t> </a:t>
            </a:r>
            <a:r>
              <a:rPr sz="3200" dirty="0" err="1" smtClean="0"/>
              <a:t>Χαρτ</a:t>
            </a:r>
            <a:r>
              <a:rPr sz="3200" spc="-85" dirty="0" err="1" smtClean="0"/>
              <a:t>ο</a:t>
            </a:r>
            <a:r>
              <a:rPr sz="3200" spc="-75" dirty="0" err="1" smtClean="0"/>
              <a:t>γ</a:t>
            </a:r>
            <a:r>
              <a:rPr sz="3200" dirty="0" err="1" smtClean="0"/>
              <a:t>ράφη</a:t>
            </a:r>
            <a:r>
              <a:rPr sz="3200" spc="10" dirty="0" err="1" smtClean="0"/>
              <a:t>σ</a:t>
            </a:r>
            <a:r>
              <a:rPr sz="3200" dirty="0" err="1" smtClean="0"/>
              <a:t>ης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395536" y="1556792"/>
            <a:ext cx="8013065" cy="4296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224154" indent="-628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Β</a:t>
            </a:r>
            <a:r>
              <a:rPr sz="2400" spc="-3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σι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ό </a:t>
            </a:r>
            <a:r>
              <a:rPr sz="2400" spc="-70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αρακ</a:t>
            </a:r>
            <a:r>
              <a:rPr sz="2400" spc="-1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ηρι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τι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ό </a:t>
            </a:r>
            <a:r>
              <a:rPr sz="2400" spc="-15" dirty="0">
                <a:latin typeface="Calibri"/>
                <a:cs typeface="Calibri"/>
              </a:rPr>
              <a:t>τω</a:t>
            </a:r>
            <a:r>
              <a:rPr sz="2400" dirty="0">
                <a:latin typeface="Calibri"/>
                <a:cs typeface="Calibri"/>
              </a:rPr>
              <a:t>ν 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λεί</a:t>
            </a:r>
            <a:r>
              <a:rPr sz="2400" spc="-10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35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ράφ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40" dirty="0">
                <a:latin typeface="Calibri"/>
                <a:cs typeface="Calibri"/>
              </a:rPr>
              <a:t>ί</a:t>
            </a:r>
            <a:r>
              <a:rPr sz="2400" dirty="0">
                <a:latin typeface="Calibri"/>
                <a:cs typeface="Calibri"/>
              </a:rPr>
              <a:t>ναι η </a:t>
            </a:r>
            <a:r>
              <a:rPr sz="2400" dirty="0" err="1" smtClean="0">
                <a:latin typeface="Calibri"/>
                <a:cs typeface="Calibri"/>
              </a:rPr>
              <a:t>δομή</a:t>
            </a:r>
            <a:endParaRPr sz="550" dirty="0"/>
          </a:p>
          <a:p>
            <a:pPr marL="2310765">
              <a:lnSpc>
                <a:spcPct val="100000"/>
              </a:lnSpc>
            </a:pPr>
            <a:r>
              <a:rPr lang="el-GR" sz="2400" b="1" u="heavy" spc="5" dirty="0" smtClean="0">
                <a:latin typeface="Calibri"/>
                <a:cs typeface="Calibri"/>
              </a:rPr>
              <a:t>Κόμβος –Σύνδεσμος – Κόμβος</a:t>
            </a: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 dirty="0"/>
          </a:p>
          <a:p>
            <a:pPr marL="74930" marR="193040" indent="-2286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όπ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υ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5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νδ</a:t>
            </a:r>
            <a:r>
              <a:rPr sz="2400" spc="-3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20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οι ορίζουν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τις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25" dirty="0">
                <a:latin typeface="Calibri"/>
                <a:cs typeface="Calibri"/>
              </a:rPr>
              <a:t>χ</a:t>
            </a:r>
            <a:r>
              <a:rPr sz="2400" spc="-40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ις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35" dirty="0">
                <a:latin typeface="Calibri"/>
                <a:cs typeface="Calibri"/>
              </a:rPr>
              <a:t>ξ</a:t>
            </a:r>
            <a:r>
              <a:rPr sz="2400" dirty="0">
                <a:latin typeface="Calibri"/>
                <a:cs typeface="Calibri"/>
              </a:rPr>
              <a:t>ύ </a:t>
            </a:r>
            <a:r>
              <a:rPr sz="2400" spc="-15" dirty="0">
                <a:latin typeface="Calibri"/>
                <a:cs typeface="Calibri"/>
              </a:rPr>
              <a:t>τ</a:t>
            </a:r>
            <a:r>
              <a:rPr sz="2400" spc="-20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ό</a:t>
            </a:r>
            <a:r>
              <a:rPr sz="2400" spc="-10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β</a:t>
            </a:r>
            <a:r>
              <a:rPr sz="2400" spc="-20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 οι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όμ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dirty="0">
                <a:latin typeface="Calibri"/>
                <a:cs typeface="Calibri"/>
              </a:rPr>
              <a:t>οι 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φορ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ύν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6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ν ανα</a:t>
            </a:r>
            <a:r>
              <a:rPr sz="2400" spc="-3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αρ</a:t>
            </a:r>
            <a:r>
              <a:rPr sz="2400" spc="-35" dirty="0">
                <a:latin typeface="Calibri"/>
                <a:cs typeface="Calibri"/>
              </a:rPr>
              <a:t>ά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3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ση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 </a:t>
            </a:r>
            <a:r>
              <a:rPr sz="2400" spc="1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ώσ</a:t>
            </a:r>
            <a:r>
              <a:rPr sz="2400" spc="-1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 με τη β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dirty="0">
                <a:latin typeface="Calibri"/>
                <a:cs typeface="Calibri"/>
              </a:rPr>
              <a:t>εια 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ν, 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δε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45" dirty="0">
                <a:latin typeface="Calibri"/>
                <a:cs typeface="Calibri"/>
              </a:rPr>
              <a:t>κ</a:t>
            </a:r>
            <a:r>
              <a:rPr sz="2400" spc="-15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ψε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83"/>
              </a:spcBef>
            </a:pPr>
            <a:endParaRPr sz="1000" dirty="0"/>
          </a:p>
          <a:p>
            <a:pPr marL="74930" marR="6350" indent="-2286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Παρ</a:t>
            </a:r>
            <a:r>
              <a:rPr sz="2400" spc="-30" dirty="0">
                <a:latin typeface="Calibri"/>
                <a:cs typeface="Calibri"/>
              </a:rPr>
              <a:t>ό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 </a:t>
            </a:r>
            <a:r>
              <a:rPr sz="2400" spc="5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ου</a:t>
            </a:r>
            <a:r>
              <a:rPr sz="2400" spc="-10" dirty="0">
                <a:latin typeface="Calibri"/>
                <a:cs typeface="Calibri"/>
              </a:rPr>
              <a:t> υ</a:t>
            </a:r>
            <a:r>
              <a:rPr sz="2400" spc="-2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ά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spc="-30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 διαφ</a:t>
            </a:r>
            <a:r>
              <a:rPr sz="2400" spc="-1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ρές με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35" dirty="0">
                <a:latin typeface="Calibri"/>
                <a:cs typeface="Calibri"/>
              </a:rPr>
              <a:t>ξ</a:t>
            </a:r>
            <a:r>
              <a:rPr sz="2400" dirty="0">
                <a:latin typeface="Calibri"/>
                <a:cs typeface="Calibri"/>
              </a:rPr>
              <a:t>ύ 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λεί</a:t>
            </a:r>
            <a:r>
              <a:rPr sz="2400" spc="-10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-65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35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ράφ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</a:t>
            </a:r>
            <a:r>
              <a:rPr sz="2400" spc="-25" dirty="0">
                <a:latin typeface="Calibri"/>
                <a:cs typeface="Calibri"/>
              </a:rPr>
              <a:t>ο</a:t>
            </a:r>
            <a:r>
              <a:rPr sz="2400" spc="1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λές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φορ</a:t>
            </a:r>
            <a:r>
              <a:rPr sz="2400" spc="-10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ς </a:t>
            </a:r>
            <a:r>
              <a:rPr sz="2400" spc="-10" dirty="0">
                <a:latin typeface="Calibri"/>
                <a:cs typeface="Calibri"/>
              </a:rPr>
              <a:t>έ</a:t>
            </a:r>
            <a:r>
              <a:rPr sz="2400" spc="-30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ει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</a:t>
            </a:r>
            <a:r>
              <a:rPr sz="2400" spc="-1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ρατ</a:t>
            </a:r>
            <a:r>
              <a:rPr sz="2400" spc="-15" dirty="0">
                <a:latin typeface="Calibri"/>
                <a:cs typeface="Calibri"/>
              </a:rPr>
              <a:t>ή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ι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τη βι</a:t>
            </a:r>
            <a:r>
              <a:rPr sz="2400" spc="-20" dirty="0">
                <a:latin typeface="Calibri"/>
                <a:cs typeface="Calibri"/>
              </a:rPr>
              <a:t>βλ</a:t>
            </a:r>
            <a:r>
              <a:rPr sz="2400" dirty="0">
                <a:latin typeface="Calibri"/>
                <a:cs typeface="Calibri"/>
              </a:rPr>
              <a:t>ιο</a:t>
            </a:r>
            <a:r>
              <a:rPr sz="2400" spc="-35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ρα</a:t>
            </a:r>
            <a:r>
              <a:rPr sz="2400" spc="-10" dirty="0">
                <a:latin typeface="Calibri"/>
                <a:cs typeface="Calibri"/>
              </a:rPr>
              <a:t>φ</a:t>
            </a:r>
            <a:r>
              <a:rPr sz="2400" dirty="0">
                <a:latin typeface="Calibri"/>
                <a:cs typeface="Calibri"/>
              </a:rPr>
              <a:t>ία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αρ</a:t>
            </a:r>
            <a:r>
              <a:rPr sz="2400" spc="-1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κτ</a:t>
            </a:r>
            <a:r>
              <a:rPr sz="2400" spc="-1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ρίζο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όλ</a:t>
            </a:r>
            <a:r>
              <a:rPr sz="2400" dirty="0">
                <a:latin typeface="Calibri"/>
                <a:cs typeface="Calibri"/>
              </a:rPr>
              <a:t>α </a:t>
            </a:r>
            <a:r>
              <a:rPr sz="2400" spc="-1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λεία ως ε</a:t>
            </a:r>
            <a:r>
              <a:rPr sz="2400" spc="-10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λεία ε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</a:t>
            </a:r>
            <a:r>
              <a:rPr sz="2400" spc="-3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ικής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35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ράφ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28" y="476672"/>
            <a:ext cx="8568952" cy="744948"/>
          </a:xfrm>
          <a:prstGeom prst="rect">
            <a:avLst/>
          </a:prstGeom>
        </p:spPr>
        <p:txBody>
          <a:bodyPr vert="horz" wrap="square" lIns="0" tIns="250063" rIns="0" bIns="0" rtlCol="0">
            <a:spAutoFit/>
          </a:bodyPr>
          <a:lstStyle/>
          <a:p>
            <a:pPr marL="227965">
              <a:lnSpc>
                <a:spcPct val="100000"/>
              </a:lnSpc>
            </a:pPr>
            <a:r>
              <a:rPr sz="3200" spc="-185" dirty="0" err="1"/>
              <a:t>Υ</a:t>
            </a:r>
            <a:r>
              <a:rPr sz="3200" dirty="0" err="1"/>
              <a:t>πολ</a:t>
            </a:r>
            <a:r>
              <a:rPr sz="3200" spc="-85" dirty="0" err="1"/>
              <a:t>ο</a:t>
            </a:r>
            <a:r>
              <a:rPr sz="3200" dirty="0" err="1"/>
              <a:t>γιστ</a:t>
            </a:r>
            <a:r>
              <a:rPr sz="3200" spc="-15" dirty="0" err="1"/>
              <a:t>ι</a:t>
            </a:r>
            <a:r>
              <a:rPr sz="3200" spc="15" dirty="0" err="1"/>
              <a:t>κ</a:t>
            </a:r>
            <a:r>
              <a:rPr sz="3200" dirty="0" err="1"/>
              <a:t>ά</a:t>
            </a:r>
            <a:r>
              <a:rPr sz="3200" dirty="0"/>
              <a:t> </a:t>
            </a:r>
            <a:r>
              <a:rPr sz="3200" dirty="0" err="1" smtClean="0"/>
              <a:t>Περιβά</a:t>
            </a:r>
            <a:r>
              <a:rPr sz="3200" spc="85" dirty="0" err="1" smtClean="0"/>
              <a:t>λ</a:t>
            </a:r>
            <a:r>
              <a:rPr sz="3200" dirty="0" err="1" smtClean="0"/>
              <a:t>λ</a:t>
            </a:r>
            <a:r>
              <a:rPr sz="3200" spc="-15" dirty="0" err="1" smtClean="0"/>
              <a:t>ο</a:t>
            </a:r>
            <a:r>
              <a:rPr sz="3200" dirty="0" err="1" smtClean="0"/>
              <a:t>ντα</a:t>
            </a:r>
            <a:r>
              <a:rPr lang="en-US" sz="3200" dirty="0" smtClean="0"/>
              <a:t> </a:t>
            </a:r>
            <a:r>
              <a:rPr lang="el-GR" sz="3200" dirty="0" smtClean="0"/>
              <a:t>Χαρτογράφησης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467544" y="1484784"/>
            <a:ext cx="7374871" cy="163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30000"/>
              </a:lnSpc>
            </a:pPr>
            <a:r>
              <a:rPr sz="2800" b="1" dirty="0">
                <a:latin typeface="Calibri" pitchFamily="34" charset="0"/>
                <a:cs typeface="Arial"/>
              </a:rPr>
              <a:t>C</a:t>
            </a:r>
            <a:r>
              <a:rPr sz="2800" b="1" spc="5" dirty="0">
                <a:latin typeface="Calibri" pitchFamily="34" charset="0"/>
                <a:cs typeface="Arial"/>
              </a:rPr>
              <a:t>M</a:t>
            </a:r>
            <a:r>
              <a:rPr sz="2800" b="1" dirty="0">
                <a:latin typeface="Calibri" pitchFamily="34" charset="0"/>
                <a:cs typeface="Arial"/>
              </a:rPr>
              <a:t>a</a:t>
            </a:r>
            <a:r>
              <a:rPr sz="2800" b="1" spc="5" dirty="0">
                <a:latin typeface="Calibri" pitchFamily="34" charset="0"/>
                <a:cs typeface="Arial"/>
              </a:rPr>
              <a:t>p</a:t>
            </a:r>
            <a:r>
              <a:rPr sz="2800" b="1" spc="-190" dirty="0">
                <a:latin typeface="Calibri" pitchFamily="34" charset="0"/>
                <a:cs typeface="Arial"/>
              </a:rPr>
              <a:t>T</a:t>
            </a:r>
            <a:r>
              <a:rPr sz="2800" b="1" dirty="0">
                <a:latin typeface="Calibri" pitchFamily="34" charset="0"/>
                <a:cs typeface="Arial"/>
              </a:rPr>
              <a:t>o</a:t>
            </a:r>
            <a:r>
              <a:rPr sz="2800" b="1" spc="-15" dirty="0">
                <a:latin typeface="Calibri" pitchFamily="34" charset="0"/>
                <a:cs typeface="Arial"/>
              </a:rPr>
              <a:t>o</a:t>
            </a:r>
            <a:r>
              <a:rPr sz="2800" b="1" dirty="0">
                <a:latin typeface="Calibri" pitchFamily="34" charset="0"/>
                <a:cs typeface="Arial"/>
              </a:rPr>
              <a:t>ls:</a:t>
            </a:r>
            <a:r>
              <a:rPr sz="2800" b="1" spc="-40" dirty="0">
                <a:latin typeface="Calibri" pitchFamily="34" charset="0"/>
                <a:cs typeface="Arial"/>
              </a:rPr>
              <a:t> 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2"/>
              </a:rPr>
              <a:t>h</a:t>
            </a:r>
            <a:r>
              <a:rPr sz="2800" b="1" u="heavy" spc="5" dirty="0">
                <a:solidFill>
                  <a:srgbClr val="B192C9"/>
                </a:solidFill>
                <a:latin typeface="Calibri" pitchFamily="34" charset="0"/>
                <a:cs typeface="Arial"/>
                <a:hlinkClick r:id="rId2"/>
              </a:rPr>
              <a:t>t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2"/>
              </a:rPr>
              <a:t>t</a:t>
            </a:r>
            <a:r>
              <a:rPr sz="2800" b="1" u="heavy" spc="5" dirty="0">
                <a:solidFill>
                  <a:srgbClr val="B192C9"/>
                </a:solidFill>
                <a:latin typeface="Calibri" pitchFamily="34" charset="0"/>
                <a:cs typeface="Arial"/>
                <a:hlinkClick r:id="rId2"/>
              </a:rPr>
              <a:t>p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2"/>
              </a:rPr>
              <a:t>://</a:t>
            </a:r>
            <a:r>
              <a:rPr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2"/>
              </a:rPr>
              <a:t>cmap.</a:t>
            </a:r>
            <a:r>
              <a:rPr sz="2800" b="1" u="heavy" spc="-20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2"/>
              </a:rPr>
              <a:t>i</a:t>
            </a:r>
            <a:r>
              <a:rPr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2"/>
              </a:rPr>
              <a:t>hmc.us</a:t>
            </a:r>
            <a:r>
              <a:rPr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2"/>
              </a:rPr>
              <a:t>/</a:t>
            </a:r>
            <a:endParaRPr lang="en-US" sz="2800" b="1" u="heavy" dirty="0" smtClean="0">
              <a:solidFill>
                <a:srgbClr val="B192C9"/>
              </a:solidFill>
              <a:latin typeface="Calibri" pitchFamily="34" charset="0"/>
              <a:cs typeface="Arial"/>
            </a:endParaRPr>
          </a:p>
          <a:p>
            <a:pPr marL="12700">
              <a:lnSpc>
                <a:spcPct val="130000"/>
              </a:lnSpc>
            </a:pPr>
            <a:r>
              <a:rPr lang="en-US" sz="2800" b="1" dirty="0" smtClean="0">
                <a:latin typeface="Calibri" pitchFamily="34" charset="0"/>
                <a:cs typeface="Arial"/>
              </a:rPr>
              <a:t>Inspiration</a:t>
            </a:r>
            <a:r>
              <a:rPr lang="en-US" sz="2800" b="1" dirty="0" smtClean="0">
                <a:latin typeface="Calibri" pitchFamily="34" charset="0"/>
                <a:cs typeface="Arial"/>
              </a:rPr>
              <a:t>: </a:t>
            </a:r>
            <a:r>
              <a:rPr lang="en-US" sz="2800" b="1" dirty="0" smtClean="0">
                <a:latin typeface="Calibri" pitchFamily="34" charset="0"/>
                <a:cs typeface="Arial"/>
                <a:hlinkClick r:id="rId3"/>
              </a:rPr>
              <a:t>http://</a:t>
            </a:r>
            <a:r>
              <a:rPr lang="en-US" sz="2800" b="1" dirty="0" smtClean="0">
                <a:latin typeface="Calibri" pitchFamily="34" charset="0"/>
                <a:cs typeface="Arial"/>
                <a:hlinkClick r:id="rId3"/>
              </a:rPr>
              <a:t>www.inspiration.com</a:t>
            </a:r>
            <a:endParaRPr lang="en-US" sz="2800" b="1" dirty="0" smtClean="0">
              <a:latin typeface="Calibri" pitchFamily="34" charset="0"/>
              <a:cs typeface="Arial"/>
            </a:endParaRPr>
          </a:p>
          <a:p>
            <a:pPr marL="12700">
              <a:lnSpc>
                <a:spcPct val="130000"/>
              </a:lnSpc>
            </a:pPr>
            <a:r>
              <a:rPr lang="en-US" sz="2800" b="1" spc="-55" dirty="0" err="1" smtClean="0">
                <a:latin typeface="Calibri" pitchFamily="34" charset="0"/>
                <a:cs typeface="Arial"/>
              </a:rPr>
              <a:t>W</a:t>
            </a:r>
            <a:r>
              <a:rPr lang="en-US" sz="2800" b="1" dirty="0" err="1" smtClean="0">
                <a:latin typeface="Calibri" pitchFamily="34" charset="0"/>
                <a:cs typeface="Arial"/>
              </a:rPr>
              <a:t>e</a:t>
            </a:r>
            <a:r>
              <a:rPr lang="en-US" sz="2800" b="1" spc="5" dirty="0" err="1" smtClean="0">
                <a:latin typeface="Calibri" pitchFamily="34" charset="0"/>
                <a:cs typeface="Arial"/>
              </a:rPr>
              <a:t>b</a:t>
            </a:r>
            <a:r>
              <a:rPr lang="en-US" sz="2800" b="1" dirty="0" err="1" smtClean="0">
                <a:latin typeface="Calibri" pitchFamily="34" charset="0"/>
                <a:cs typeface="Arial"/>
              </a:rPr>
              <a:t>s</a:t>
            </a:r>
            <a:r>
              <a:rPr lang="en-US" sz="2800" b="1" spc="5" dirty="0" err="1" smtClean="0">
                <a:latin typeface="Calibri" pitchFamily="34" charset="0"/>
                <a:cs typeface="Arial"/>
              </a:rPr>
              <a:t>p</a:t>
            </a:r>
            <a:r>
              <a:rPr lang="en-US" sz="2800" b="1" dirty="0" err="1" smtClean="0">
                <a:latin typeface="Calibri" pitchFamily="34" charset="0"/>
                <a:cs typeface="Arial"/>
              </a:rPr>
              <a:t>irat</a:t>
            </a:r>
            <a:r>
              <a:rPr lang="en-US" sz="2800" b="1" spc="-10" dirty="0" err="1" smtClean="0">
                <a:latin typeface="Calibri" pitchFamily="34" charset="0"/>
                <a:cs typeface="Arial"/>
              </a:rPr>
              <a:t>i</a:t>
            </a:r>
            <a:r>
              <a:rPr lang="en-US" sz="2800" b="1" dirty="0" err="1" smtClean="0">
                <a:latin typeface="Calibri" pitchFamily="34" charset="0"/>
                <a:cs typeface="Arial"/>
              </a:rPr>
              <a:t>o</a:t>
            </a:r>
            <a:r>
              <a:rPr lang="en-US" sz="2800" b="1" spc="5" dirty="0" err="1" smtClean="0">
                <a:latin typeface="Calibri" pitchFamily="34" charset="0"/>
                <a:cs typeface="Arial"/>
              </a:rPr>
              <a:t>n</a:t>
            </a:r>
            <a:r>
              <a:rPr lang="en-US" sz="2800" b="1" dirty="0" smtClean="0">
                <a:latin typeface="Calibri" pitchFamily="34" charset="0"/>
                <a:cs typeface="Arial"/>
              </a:rPr>
              <a:t>:</a:t>
            </a:r>
            <a:r>
              <a:rPr lang="en-US" sz="2800" b="1" spc="-60" dirty="0" smtClean="0">
                <a:latin typeface="Calibri" pitchFamily="34" charset="0"/>
                <a:cs typeface="Arial"/>
              </a:rPr>
              <a:t> </a:t>
            </a:r>
            <a:r>
              <a:rPr lang="en-US"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h</a:t>
            </a:r>
            <a:r>
              <a:rPr lang="en-US" sz="2800" b="1" u="heavy" spc="5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t</a:t>
            </a:r>
            <a:r>
              <a:rPr lang="en-US"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t</a:t>
            </a:r>
            <a:r>
              <a:rPr lang="en-US" sz="2800" b="1" u="heavy" spc="5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p</a:t>
            </a:r>
            <a:r>
              <a:rPr lang="en-US"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://m</a:t>
            </a:r>
            <a:r>
              <a:rPr lang="en-US" sz="2800" b="1" u="heavy" spc="-45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y</a:t>
            </a:r>
            <a:r>
              <a:rPr lang="en-US"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web</a:t>
            </a:r>
            <a:r>
              <a:rPr lang="en-US" sz="2800" b="1" u="heavy" spc="10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s</a:t>
            </a:r>
            <a:r>
              <a:rPr lang="en-US"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pira</a:t>
            </a:r>
            <a:r>
              <a:rPr lang="en-US" sz="2800" b="1" u="heavy" spc="5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t</a:t>
            </a:r>
            <a:r>
              <a:rPr lang="en-US" sz="2800" b="1" u="heavy" spc="-15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i</a:t>
            </a:r>
            <a:r>
              <a:rPr lang="en-US"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on.com</a:t>
            </a:r>
            <a:endParaRPr sz="2800" dirty="0">
              <a:latin typeface="Calibri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552" y="3429000"/>
            <a:ext cx="7416800" cy="163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30000"/>
              </a:lnSpc>
            </a:pPr>
            <a:r>
              <a:rPr lang="en-US" sz="2800" b="1" dirty="0" err="1" smtClean="0">
                <a:latin typeface="Calibri" pitchFamily="34" charset="0"/>
                <a:cs typeface="Arial"/>
              </a:rPr>
              <a:t>SpicyNodes</a:t>
            </a:r>
            <a:r>
              <a:rPr lang="en-US" sz="2800" b="1" dirty="0" smtClean="0">
                <a:latin typeface="Calibri" pitchFamily="34" charset="0"/>
                <a:cs typeface="Arial"/>
              </a:rPr>
              <a:t>: </a:t>
            </a:r>
            <a:r>
              <a:rPr lang="en-US" sz="2800" b="1" dirty="0" smtClean="0">
                <a:latin typeface="Calibri" pitchFamily="34" charset="0"/>
                <a:cs typeface="Arial"/>
                <a:hlinkClick r:id="rId5"/>
              </a:rPr>
              <a:t>http://www.spicynodes.org/</a:t>
            </a:r>
            <a:endParaRPr lang="el-GR" sz="2800" b="1" dirty="0" smtClean="0">
              <a:latin typeface="Calibri" pitchFamily="34" charset="0"/>
              <a:cs typeface="Arial"/>
            </a:endParaRPr>
          </a:p>
          <a:p>
            <a:pPr marL="12700" marR="6350">
              <a:lnSpc>
                <a:spcPct val="130000"/>
              </a:lnSpc>
            </a:pPr>
            <a:r>
              <a:rPr sz="2800" b="1" dirty="0" err="1" smtClean="0">
                <a:latin typeface="Calibri" pitchFamily="34" charset="0"/>
                <a:cs typeface="Arial"/>
              </a:rPr>
              <a:t>Min</a:t>
            </a:r>
            <a:r>
              <a:rPr sz="2800" b="1" spc="5" dirty="0" err="1" smtClean="0">
                <a:latin typeface="Calibri" pitchFamily="34" charset="0"/>
                <a:cs typeface="Arial"/>
              </a:rPr>
              <a:t>d</a:t>
            </a:r>
            <a:r>
              <a:rPr sz="2800" b="1" dirty="0" err="1" smtClean="0">
                <a:latin typeface="Calibri" pitchFamily="34" charset="0"/>
                <a:cs typeface="Arial"/>
              </a:rPr>
              <a:t>omo</a:t>
            </a:r>
            <a:r>
              <a:rPr sz="2800" b="1" dirty="0">
                <a:latin typeface="Calibri" pitchFamily="34" charset="0"/>
                <a:cs typeface="Arial"/>
              </a:rPr>
              <a:t>:</a:t>
            </a:r>
            <a:r>
              <a:rPr sz="2800" b="1" spc="-50" dirty="0">
                <a:latin typeface="Calibri" pitchFamily="34" charset="0"/>
                <a:cs typeface="Arial"/>
              </a:rPr>
              <a:t> 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h</a:t>
            </a:r>
            <a:r>
              <a:rPr sz="2800" b="1" u="heavy" spc="5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t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t</a:t>
            </a:r>
            <a:r>
              <a:rPr sz="2800" b="1" u="heavy" spc="5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p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://ww</a:t>
            </a:r>
            <a:r>
              <a:rPr sz="2800" b="1" u="heavy" spc="-125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w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.</a:t>
            </a:r>
            <a:r>
              <a:rPr sz="2800" b="1" u="heavy" spc="-15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m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ind</a:t>
            </a:r>
            <a:r>
              <a:rPr sz="2800" b="1" u="heavy" spc="5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o</a:t>
            </a:r>
            <a:r>
              <a:rPr sz="2800" b="1" u="heavy" spc="-15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m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o.com</a:t>
            </a:r>
            <a:r>
              <a:rPr sz="2800" b="1" dirty="0">
                <a:solidFill>
                  <a:srgbClr val="B192C9"/>
                </a:solidFill>
                <a:latin typeface="Calibri" pitchFamily="34" charset="0"/>
                <a:cs typeface="Arial"/>
              </a:rPr>
              <a:t> </a:t>
            </a:r>
            <a:r>
              <a:rPr sz="2800" b="1" dirty="0">
                <a:latin typeface="Calibri" pitchFamily="34" charset="0"/>
                <a:cs typeface="Arial"/>
              </a:rPr>
              <a:t>Min</a:t>
            </a:r>
            <a:r>
              <a:rPr sz="2800" b="1" spc="5" dirty="0">
                <a:latin typeface="Calibri" pitchFamily="34" charset="0"/>
                <a:cs typeface="Arial"/>
              </a:rPr>
              <a:t>d</a:t>
            </a:r>
            <a:r>
              <a:rPr sz="2800" b="1" dirty="0">
                <a:latin typeface="Calibri" pitchFamily="34" charset="0"/>
                <a:cs typeface="Arial"/>
              </a:rPr>
              <a:t>meiste</a:t>
            </a:r>
            <a:r>
              <a:rPr sz="2800" b="1" spc="-10" dirty="0">
                <a:latin typeface="Calibri" pitchFamily="34" charset="0"/>
                <a:cs typeface="Arial"/>
              </a:rPr>
              <a:t>r</a:t>
            </a:r>
            <a:r>
              <a:rPr sz="2800" b="1" dirty="0">
                <a:latin typeface="Calibri" pitchFamily="34" charset="0"/>
                <a:cs typeface="Arial"/>
              </a:rPr>
              <a:t>:</a:t>
            </a:r>
            <a:r>
              <a:rPr sz="2800" b="1" spc="-60" dirty="0">
                <a:latin typeface="Calibri" pitchFamily="34" charset="0"/>
                <a:cs typeface="Arial"/>
              </a:rPr>
              <a:t> 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h</a:t>
            </a:r>
            <a:r>
              <a:rPr sz="2800" b="1" u="heavy" spc="5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t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t</a:t>
            </a:r>
            <a:r>
              <a:rPr sz="2800" b="1" u="heavy" spc="5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p</a:t>
            </a:r>
            <a:r>
              <a:rPr sz="2800" b="1" u="heavy" dirty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://</a:t>
            </a:r>
            <a:r>
              <a:rPr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ww</a:t>
            </a:r>
            <a:r>
              <a:rPr sz="2800" b="1" u="heavy" spc="-125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w</a:t>
            </a:r>
            <a:r>
              <a:rPr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.</a:t>
            </a:r>
            <a:r>
              <a:rPr sz="2800" b="1" u="heavy" spc="-15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m</a:t>
            </a:r>
            <a:r>
              <a:rPr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indme</a:t>
            </a:r>
            <a:r>
              <a:rPr sz="2800" b="1" u="heavy" spc="-20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i</a:t>
            </a:r>
            <a:r>
              <a:rPr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ste</a:t>
            </a:r>
            <a:r>
              <a:rPr sz="2800" b="1" u="heavy" spc="-170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r</a:t>
            </a:r>
            <a:r>
              <a:rPr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.</a:t>
            </a:r>
            <a:r>
              <a:rPr sz="2800" b="1" u="heavy" spc="-10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c</a:t>
            </a:r>
            <a:r>
              <a:rPr sz="2800" b="1" u="heavy" dirty="0" smtClean="0">
                <a:solidFill>
                  <a:srgbClr val="B192C9"/>
                </a:solidFill>
                <a:latin typeface="Calibri" pitchFamily="34" charset="0"/>
                <a:cs typeface="Arial"/>
                <a:hlinkClick r:id="rId4"/>
              </a:rPr>
              <a:t>om</a:t>
            </a:r>
            <a:endParaRPr sz="2800" dirty="0">
              <a:latin typeface="Calibri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528" y="183520"/>
            <a:ext cx="7772400" cy="581184"/>
          </a:xfrm>
          <a:prstGeom prst="rect">
            <a:avLst/>
          </a:prstGeom>
        </p:spPr>
        <p:txBody>
          <a:bodyPr vert="horz" wrap="square" lIns="0" tIns="87883" rIns="0" bIns="0" rtlCol="0">
            <a:spAutoFit/>
          </a:bodyPr>
          <a:lstStyle/>
          <a:p>
            <a:pPr marL="156845">
              <a:lnSpc>
                <a:spcPct val="100000"/>
              </a:lnSpc>
            </a:pPr>
            <a:r>
              <a:rPr sz="3200" dirty="0"/>
              <a:t>Ε</a:t>
            </a:r>
            <a:r>
              <a:rPr sz="3200" spc="5" dirty="0"/>
              <a:t>ν</a:t>
            </a:r>
            <a:r>
              <a:rPr sz="3200" dirty="0"/>
              <a:t>δε</a:t>
            </a:r>
            <a:r>
              <a:rPr sz="3200" spc="-15" dirty="0"/>
              <a:t>ι</a:t>
            </a:r>
            <a:r>
              <a:rPr sz="3200" dirty="0"/>
              <a:t>κτική Βιβλι</a:t>
            </a:r>
            <a:r>
              <a:rPr sz="3200" spc="-80" dirty="0"/>
              <a:t>ο</a:t>
            </a:r>
            <a:r>
              <a:rPr sz="3200" spc="-75" dirty="0"/>
              <a:t>γ</a:t>
            </a:r>
            <a:r>
              <a:rPr sz="3200" dirty="0"/>
              <a:t>ραφία (Ι)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0" y="1124744"/>
            <a:ext cx="8491855" cy="4678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384" marR="57150" indent="-401320">
              <a:lnSpc>
                <a:spcPct val="100000"/>
              </a:lnSpc>
              <a:tabLst>
                <a:tab pos="413384" algn="l"/>
              </a:tabLst>
            </a:pPr>
            <a:r>
              <a:rPr sz="1200" dirty="0">
                <a:solidFill>
                  <a:srgbClr val="717BA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Calibri"/>
                <a:cs typeface="Calibri"/>
              </a:rPr>
              <a:t>Cañas,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A., </a:t>
            </a:r>
            <a:r>
              <a:rPr sz="1600" spc="-10" dirty="0">
                <a:latin typeface="Calibri"/>
                <a:cs typeface="Calibri"/>
              </a:rPr>
              <a:t>Hi</a:t>
            </a:r>
            <a:r>
              <a:rPr sz="1600" dirty="0">
                <a:latin typeface="Calibri"/>
                <a:cs typeface="Calibri"/>
              </a:rPr>
              <a:t>ll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G.,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Car</a:t>
            </a:r>
            <a:r>
              <a:rPr sz="1600" spc="-20" dirty="0">
                <a:latin typeface="Calibri"/>
                <a:cs typeface="Calibri"/>
              </a:rPr>
              <a:t>f</a:t>
            </a:r>
            <a:r>
              <a:rPr sz="1600" spc="-10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R.,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Suri,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N.,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</a:t>
            </a:r>
            <a:r>
              <a:rPr sz="1600" spc="-3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t,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J</a:t>
            </a:r>
            <a:r>
              <a:rPr sz="1600" spc="25" dirty="0">
                <a:latin typeface="Calibri"/>
                <a:cs typeface="Calibri"/>
              </a:rPr>
              <a:t>.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Góm</a:t>
            </a:r>
            <a:r>
              <a:rPr sz="1600" spc="-3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z,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G.,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</a:t>
            </a:r>
            <a:r>
              <a:rPr sz="1600" spc="-15" dirty="0">
                <a:latin typeface="Calibri"/>
                <a:cs typeface="Calibri"/>
              </a:rPr>
              <a:t>kr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e,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6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.,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M. 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Car</a:t>
            </a:r>
            <a:r>
              <a:rPr sz="1600" spc="-4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aja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spc="-10" dirty="0">
                <a:latin typeface="Calibri"/>
                <a:cs typeface="Calibri"/>
              </a:rPr>
              <a:t>R.</a:t>
            </a:r>
            <a:r>
              <a:rPr sz="1600" spc="-5" dirty="0">
                <a:latin typeface="Calibri"/>
                <a:cs typeface="Calibri"/>
              </a:rPr>
              <a:t> (</a:t>
            </a:r>
            <a:r>
              <a:rPr sz="1600" spc="-20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004</a:t>
            </a:r>
            <a:r>
              <a:rPr sz="1600" spc="-5" dirty="0">
                <a:latin typeface="Calibri"/>
                <a:cs typeface="Calibri"/>
              </a:rPr>
              <a:t>).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Cmap</a:t>
            </a:r>
            <a:r>
              <a:rPr sz="1600" spc="-15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ools: 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wledge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mod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lli</a:t>
            </a:r>
            <a:r>
              <a:rPr sz="1600" spc="-10" dirty="0">
                <a:latin typeface="Calibri"/>
                <a:cs typeface="Calibri"/>
              </a:rPr>
              <a:t>ng 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 e</a:t>
            </a:r>
            <a:r>
              <a:rPr sz="1600" spc="-3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onm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t.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Cañas,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J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ak,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7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 Gon</a:t>
            </a:r>
            <a:r>
              <a:rPr sz="1600" spc="-30" dirty="0">
                <a:latin typeface="Calibri"/>
                <a:cs typeface="Calibri"/>
              </a:rPr>
              <a:t>z</a:t>
            </a:r>
            <a:r>
              <a:rPr sz="1600" spc="-10" dirty="0">
                <a:latin typeface="Calibri"/>
                <a:cs typeface="Calibri"/>
              </a:rPr>
              <a:t>á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z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ds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3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3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s: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Theo</a:t>
            </a:r>
            <a:r>
              <a:rPr sz="1600" i="1" spc="0" dirty="0">
                <a:latin typeface="Calibri"/>
                <a:cs typeface="Calibri"/>
              </a:rPr>
              <a:t>r</a:t>
            </a:r>
            <a:r>
              <a:rPr sz="1600" i="1" spc="-114" dirty="0">
                <a:latin typeface="Calibri"/>
                <a:cs typeface="Calibri"/>
              </a:rPr>
              <a:t>y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Meth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-20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lo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14" dirty="0">
                <a:latin typeface="Calibri"/>
                <a:cs typeface="Calibri"/>
              </a:rPr>
              <a:t>y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14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ec</a:t>
            </a:r>
            <a:r>
              <a:rPr sz="1600" i="1" spc="-20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-20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lo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14" dirty="0">
                <a:latin typeface="Calibri"/>
                <a:cs typeface="Calibri"/>
              </a:rPr>
              <a:t>y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eedin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of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the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Fi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20" dirty="0">
                <a:latin typeface="Calibri"/>
                <a:cs typeface="Calibri"/>
              </a:rPr>
              <a:t>s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-5" dirty="0">
                <a:latin typeface="Calibri"/>
                <a:cs typeface="Calibri"/>
              </a:rPr>
              <a:t> I</a:t>
            </a:r>
            <a:r>
              <a:rPr sz="1600" i="1" spc="-30" dirty="0">
                <a:latin typeface="Calibri"/>
                <a:cs typeface="Calibri"/>
              </a:rPr>
              <a:t>n</a:t>
            </a:r>
            <a:r>
              <a:rPr sz="1600" i="1" spc="-2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ernat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al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25" dirty="0">
                <a:latin typeface="Calibri"/>
                <a:cs typeface="Calibri"/>
              </a:rPr>
              <a:t>f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5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-3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on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3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pin</a:t>
            </a:r>
            <a:r>
              <a:rPr sz="1600" i="1" dirty="0">
                <a:latin typeface="Calibri"/>
                <a:cs typeface="Calibri"/>
              </a:rPr>
              <a:t>g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amp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ona,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Spai</a:t>
            </a:r>
            <a:r>
              <a:rPr sz="160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sidad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Públ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ar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spc="-35" dirty="0">
                <a:latin typeface="Calibri"/>
                <a:cs typeface="Calibri"/>
              </a:rPr>
              <a:t>av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lab</a:t>
            </a:r>
            <a:r>
              <a:rPr sz="1600" spc="-1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  <a:hlinkClick r:id="rId2"/>
              </a:rPr>
              <a:t>h</a:t>
            </a:r>
            <a:r>
              <a:rPr sz="1600" spc="-30" dirty="0">
                <a:latin typeface="Calibri"/>
                <a:cs typeface="Calibri"/>
                <a:hlinkClick r:id="rId2"/>
              </a:rPr>
              <a:t>t</a:t>
            </a:r>
            <a:r>
              <a:rPr sz="1600" spc="-10" dirty="0">
                <a:latin typeface="Calibri"/>
                <a:cs typeface="Calibri"/>
                <a:hlinkClick r:id="rId2"/>
              </a:rPr>
              <a:t>tp:/</a:t>
            </a:r>
            <a:r>
              <a:rPr sz="1600" spc="-45" dirty="0">
                <a:latin typeface="Calibri"/>
                <a:cs typeface="Calibri"/>
                <a:hlinkClick r:id="rId2"/>
              </a:rPr>
              <a:t>/</a:t>
            </a:r>
            <a:r>
              <a:rPr sz="1600" spc="-10" dirty="0">
                <a:latin typeface="Calibri"/>
                <a:cs typeface="Calibri"/>
                <a:hlinkClick r:id="rId2"/>
              </a:rPr>
              <a:t>c</a:t>
            </a:r>
            <a:r>
              <a:rPr sz="1600" spc="-25" dirty="0">
                <a:latin typeface="Calibri"/>
                <a:cs typeface="Calibri"/>
                <a:hlinkClick r:id="rId2"/>
              </a:rPr>
              <a:t>m</a:t>
            </a:r>
            <a:r>
              <a:rPr sz="1600" spc="-10" dirty="0">
                <a:latin typeface="Calibri"/>
                <a:cs typeface="Calibri"/>
                <a:hlinkClick r:id="rId2"/>
              </a:rPr>
              <a:t>c.</a:t>
            </a:r>
            <a:r>
              <a:rPr sz="1600" dirty="0">
                <a:latin typeface="Calibri"/>
                <a:cs typeface="Calibri"/>
                <a:hlinkClick r:id="rId2"/>
              </a:rPr>
              <a:t>i</a:t>
            </a:r>
            <a:r>
              <a:rPr sz="1600" spc="-10" dirty="0">
                <a:latin typeface="Calibri"/>
                <a:cs typeface="Calibri"/>
                <a:hlinkClick r:id="rId2"/>
              </a:rPr>
              <a:t>hmc.us/CMC</a:t>
            </a:r>
            <a:r>
              <a:rPr sz="1600" spc="-40" dirty="0">
                <a:latin typeface="Calibri"/>
                <a:cs typeface="Calibri"/>
                <a:hlinkClick r:id="rId2"/>
              </a:rPr>
              <a:t> </a:t>
            </a:r>
            <a:r>
              <a:rPr sz="1600" spc="-15" dirty="0">
                <a:latin typeface="Calibri"/>
                <a:cs typeface="Calibri"/>
              </a:rPr>
              <a:t>2004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g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ama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25" dirty="0">
                <a:latin typeface="Calibri"/>
                <a:cs typeface="Calibri"/>
              </a:rPr>
              <a:t>h</a:t>
            </a:r>
            <a:r>
              <a:rPr sz="1600" spc="-10" dirty="0">
                <a:latin typeface="Calibri"/>
                <a:cs typeface="Calibri"/>
              </a:rPr>
              <a:t>tml.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 dirty="0"/>
          </a:p>
          <a:p>
            <a:pPr marL="12700">
              <a:lnSpc>
                <a:spcPct val="100000"/>
              </a:lnSpc>
              <a:tabLst>
                <a:tab pos="413384" algn="l"/>
              </a:tabLst>
            </a:pPr>
            <a:r>
              <a:rPr sz="1200" spc="5" dirty="0">
                <a:solidFill>
                  <a:srgbClr val="717BA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Calibri"/>
                <a:cs typeface="Calibri"/>
              </a:rPr>
              <a:t>Cañas,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N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ak,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J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spc="-20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006</a:t>
            </a:r>
            <a:r>
              <a:rPr sz="1600" spc="-5" dirty="0">
                <a:latin typeface="Calibri"/>
                <a:cs typeface="Calibri"/>
              </a:rPr>
              <a:t>).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4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x</a:t>
            </a:r>
            <a:r>
              <a:rPr sz="1600" spc="-10" dirty="0">
                <a:latin typeface="Calibri"/>
                <a:cs typeface="Calibri"/>
              </a:rPr>
              <a:t>amining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ound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ons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use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onc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</a:t>
            </a:r>
            <a:r>
              <a:rPr sz="1600" spc="-20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s.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Ιn</a:t>
            </a:r>
            <a:endParaRPr sz="1600" dirty="0">
              <a:latin typeface="Calibri"/>
              <a:cs typeface="Calibri"/>
            </a:endParaRPr>
          </a:p>
          <a:p>
            <a:pPr marL="413384" marR="9461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A.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Cañas 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J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ak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ds.)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3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3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s: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Theo</a:t>
            </a:r>
            <a:r>
              <a:rPr sz="1600" i="1" spc="0" dirty="0">
                <a:latin typeface="Calibri"/>
                <a:cs typeface="Calibri"/>
              </a:rPr>
              <a:t>r</a:t>
            </a:r>
            <a:r>
              <a:rPr sz="1600" i="1" spc="-114" dirty="0">
                <a:latin typeface="Calibri"/>
                <a:cs typeface="Calibri"/>
              </a:rPr>
              <a:t>y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Meth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-20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lo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14" dirty="0">
                <a:latin typeface="Calibri"/>
                <a:cs typeface="Calibri"/>
              </a:rPr>
              <a:t>y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14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ec</a:t>
            </a:r>
            <a:r>
              <a:rPr sz="1600" i="1" spc="-20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-20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lo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14" dirty="0">
                <a:latin typeface="Calibri"/>
                <a:cs typeface="Calibri"/>
              </a:rPr>
              <a:t>y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eedin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of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the Se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30" dirty="0">
                <a:latin typeface="Calibri"/>
                <a:cs typeface="Calibri"/>
              </a:rPr>
              <a:t>n</a:t>
            </a:r>
            <a:r>
              <a:rPr sz="1600" i="1" spc="-2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ernat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al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25" dirty="0">
                <a:latin typeface="Calibri"/>
                <a:cs typeface="Calibri"/>
              </a:rPr>
              <a:t>f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5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-3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on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3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pin</a:t>
            </a:r>
            <a:r>
              <a:rPr sz="1600" i="1" spc="0" dirty="0">
                <a:latin typeface="Calibri"/>
                <a:cs typeface="Calibri"/>
              </a:rPr>
              <a:t>g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ol.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J</a:t>
            </a:r>
            <a:r>
              <a:rPr sz="1600" spc="-10" dirty="0">
                <a:latin typeface="Calibri"/>
                <a:cs typeface="Calibri"/>
              </a:rPr>
              <a:t>osé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49</a:t>
            </a:r>
            <a:r>
              <a:rPr sz="1600" spc="-10" dirty="0">
                <a:latin typeface="Calibri"/>
                <a:cs typeface="Calibri"/>
              </a:rPr>
              <a:t>4-</a:t>
            </a:r>
            <a:r>
              <a:rPr sz="1600" spc="-20" dirty="0">
                <a:latin typeface="Calibri"/>
                <a:cs typeface="Calibri"/>
              </a:rPr>
              <a:t>50</a:t>
            </a:r>
            <a:r>
              <a:rPr sz="1600" spc="-15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 dirty="0"/>
          </a:p>
          <a:p>
            <a:pPr marL="413384" marR="46990" indent="-401320">
              <a:lnSpc>
                <a:spcPct val="100000"/>
              </a:lnSpc>
              <a:tabLst>
                <a:tab pos="413384" algn="l"/>
              </a:tabLst>
            </a:pPr>
            <a:r>
              <a:rPr sz="1200" dirty="0">
                <a:solidFill>
                  <a:srgbClr val="717BA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Calibri"/>
                <a:cs typeface="Calibri"/>
              </a:rPr>
              <a:t>Co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25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spc="-35" dirty="0">
                <a:latin typeface="Calibri"/>
                <a:cs typeface="Calibri"/>
              </a:rPr>
              <a:t>J</a:t>
            </a:r>
            <a:r>
              <a:rPr sz="1600" spc="-5" dirty="0">
                <a:latin typeface="Calibri"/>
                <a:cs typeface="Calibri"/>
              </a:rPr>
              <a:t>., </a:t>
            </a:r>
            <a:r>
              <a:rPr sz="1600" spc="-10" dirty="0">
                <a:latin typeface="Calibri"/>
                <a:cs typeface="Calibri"/>
              </a:rPr>
              <a:t>Carnot,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elt</a:t>
            </a:r>
            <a:r>
              <a:rPr sz="1600" spc="-3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vich,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15" dirty="0">
                <a:latin typeface="Calibri"/>
                <a:cs typeface="Calibri"/>
              </a:rPr>
              <a:t>P</a:t>
            </a:r>
            <a:r>
              <a:rPr sz="1600" spc="-5" dirty="0">
                <a:latin typeface="Calibri"/>
                <a:cs typeface="Calibri"/>
              </a:rPr>
              <a:t>.,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elt</a:t>
            </a:r>
            <a:r>
              <a:rPr sz="1600" spc="-3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vich,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J</a:t>
            </a:r>
            <a:r>
              <a:rPr sz="1600" spc="-5" dirty="0">
                <a:latin typeface="Calibri"/>
                <a:cs typeface="Calibri"/>
              </a:rPr>
              <a:t>., </a:t>
            </a:r>
            <a:r>
              <a:rPr sz="1600" spc="-10" dirty="0">
                <a:latin typeface="Calibri"/>
                <a:cs typeface="Calibri"/>
              </a:rPr>
              <a:t>Ho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fman,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R., </a:t>
            </a:r>
            <a:r>
              <a:rPr sz="1600" spc="-10" dirty="0">
                <a:latin typeface="Calibri"/>
                <a:cs typeface="Calibri"/>
              </a:rPr>
              <a:t>Cañas,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N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ak,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J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spc="-20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003</a:t>
            </a:r>
            <a:r>
              <a:rPr sz="1600" spc="-5" dirty="0">
                <a:latin typeface="Calibri"/>
                <a:cs typeface="Calibri"/>
              </a:rPr>
              <a:t>).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 S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15" dirty="0">
                <a:latin typeface="Calibri"/>
                <a:cs typeface="Calibri"/>
              </a:rPr>
              <a:t>m</a:t>
            </a:r>
            <a:r>
              <a:rPr sz="1600" i="1" spc="-20" dirty="0">
                <a:latin typeface="Calibri"/>
                <a:cs typeface="Calibri"/>
              </a:rPr>
              <a:t>m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y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of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L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2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erature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25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aining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3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the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Use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of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3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ping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4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ec</a:t>
            </a:r>
            <a:r>
              <a:rPr sz="1600" i="1" spc="-20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niq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10" dirty="0">
                <a:latin typeface="Calibri"/>
                <a:cs typeface="Calibri"/>
              </a:rPr>
              <a:t>es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4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ec</a:t>
            </a:r>
            <a:r>
              <a:rPr sz="1600" i="1" spc="-20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-20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lo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ies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f</a:t>
            </a:r>
            <a:r>
              <a:rPr sz="1600" i="1" spc="-10" dirty="0">
                <a:latin typeface="Calibri"/>
                <a:cs typeface="Calibri"/>
              </a:rPr>
              <a:t>or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35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on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20" dirty="0">
                <a:latin typeface="Calibri"/>
                <a:cs typeface="Calibri"/>
              </a:rPr>
              <a:t>f</a:t>
            </a:r>
            <a:r>
              <a:rPr sz="1600" i="1" spc="-10" dirty="0">
                <a:latin typeface="Calibri"/>
                <a:cs typeface="Calibri"/>
              </a:rPr>
              <a:t>orm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-3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or</a:t>
            </a:r>
            <a:r>
              <a:rPr sz="1600" i="1" spc="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6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hn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submi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U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Chi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du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5" dirty="0">
                <a:latin typeface="Calibri"/>
                <a:cs typeface="Calibri"/>
              </a:rPr>
              <a:t>T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ng).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ensa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ol</a:t>
            </a:r>
            <a:r>
              <a:rPr sz="1600" spc="-5" dirty="0">
                <a:latin typeface="Calibri"/>
                <a:cs typeface="Calibri"/>
              </a:rPr>
              <a:t>a, </a:t>
            </a:r>
            <a:r>
              <a:rPr sz="1600" spc="-10" dirty="0">
                <a:latin typeface="Calibri"/>
                <a:cs typeface="Calibri"/>
              </a:rPr>
              <a:t>FL: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titute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Human 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Mach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Cognition.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Av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lable online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  <a:hlinkClick r:id="rId3"/>
              </a:rPr>
              <a:t>h</a:t>
            </a:r>
            <a:r>
              <a:rPr sz="1600" spc="-30" dirty="0">
                <a:latin typeface="Calibri"/>
                <a:cs typeface="Calibri"/>
                <a:hlinkClick r:id="rId3"/>
              </a:rPr>
              <a:t>t</a:t>
            </a:r>
            <a:r>
              <a:rPr sz="1600" spc="-10" dirty="0">
                <a:latin typeface="Calibri"/>
                <a:cs typeface="Calibri"/>
                <a:hlinkClick r:id="rId3"/>
              </a:rPr>
              <a:t>tp:/</a:t>
            </a:r>
            <a:r>
              <a:rPr sz="1600" spc="-20" dirty="0">
                <a:latin typeface="Calibri"/>
                <a:cs typeface="Calibri"/>
                <a:hlinkClick r:id="rId3"/>
              </a:rPr>
              <a:t>/</a:t>
            </a:r>
            <a:r>
              <a:rPr sz="1600" spc="-10" dirty="0">
                <a:latin typeface="Calibri"/>
                <a:cs typeface="Calibri"/>
                <a:hlinkClick r:id="rId3"/>
              </a:rPr>
              <a:t>ww</a:t>
            </a:r>
            <a:r>
              <a:rPr sz="1600" spc="-125" dirty="0">
                <a:latin typeface="Calibri"/>
                <a:cs typeface="Calibri"/>
                <a:hlinkClick r:id="rId3"/>
              </a:rPr>
              <a:t>w</a:t>
            </a:r>
            <a:r>
              <a:rPr sz="1600" spc="-10" dirty="0">
                <a:latin typeface="Calibri"/>
                <a:cs typeface="Calibri"/>
                <a:hlinkClick r:id="rId3"/>
              </a:rPr>
              <a:t>.ihmc.us/use</a:t>
            </a:r>
            <a:r>
              <a:rPr sz="1600" spc="-45" dirty="0">
                <a:latin typeface="Calibri"/>
                <a:cs typeface="Calibri"/>
                <a:hlinkClick r:id="rId3"/>
              </a:rPr>
              <a:t>r</a:t>
            </a:r>
            <a:r>
              <a:rPr sz="1600" spc="-10" dirty="0">
                <a:latin typeface="Calibri"/>
                <a:cs typeface="Calibri"/>
                <a:hlinkClick r:id="rId3"/>
              </a:rPr>
              <a:t>s</a:t>
            </a:r>
            <a:r>
              <a:rPr sz="1600" spc="-40" dirty="0">
                <a:latin typeface="Calibri"/>
                <a:cs typeface="Calibri"/>
                <a:hlinkClick r:id="rId3"/>
              </a:rPr>
              <a:t>/</a:t>
            </a:r>
            <a:r>
              <a:rPr sz="1600" spc="-10" dirty="0">
                <a:latin typeface="Calibri"/>
                <a:cs typeface="Calibri"/>
                <a:hlinkClick r:id="rId3"/>
              </a:rPr>
              <a:t>a</a:t>
            </a:r>
            <a:r>
              <a:rPr sz="1600" spc="-25" dirty="0">
                <a:latin typeface="Calibri"/>
                <a:cs typeface="Calibri"/>
                <a:hlinkClick r:id="rId3"/>
              </a:rPr>
              <a:t>c</a:t>
            </a:r>
            <a:r>
              <a:rPr sz="1600" spc="-10" dirty="0">
                <a:latin typeface="Calibri"/>
                <a:cs typeface="Calibri"/>
                <a:hlinkClick r:id="rId3"/>
              </a:rPr>
              <a:t>anas/Publi</a:t>
            </a:r>
            <a:r>
              <a:rPr sz="1600" spc="-25" dirty="0">
                <a:latin typeface="Calibri"/>
                <a:cs typeface="Calibri"/>
                <a:hlinkClick r:id="rId3"/>
              </a:rPr>
              <a:t>c</a:t>
            </a:r>
            <a:r>
              <a:rPr sz="1600" spc="-20" dirty="0">
                <a:latin typeface="Calibri"/>
                <a:cs typeface="Calibri"/>
                <a:hlinkClick r:id="rId3"/>
              </a:rPr>
              <a:t>a</a:t>
            </a:r>
            <a:r>
              <a:rPr sz="1600" spc="-10" dirty="0">
                <a:latin typeface="Calibri"/>
                <a:cs typeface="Calibri"/>
                <a:hlinkClick r:id="rId3"/>
              </a:rPr>
              <a:t>t</a:t>
            </a:r>
            <a:r>
              <a:rPr sz="1600" spc="-15" dirty="0">
                <a:latin typeface="Calibri"/>
                <a:cs typeface="Calibri"/>
                <a:hlinkClick r:id="rId3"/>
              </a:rPr>
              <a:t>i</a:t>
            </a:r>
            <a:r>
              <a:rPr sz="1600" spc="-10" dirty="0">
                <a:latin typeface="Calibri"/>
                <a:cs typeface="Calibri"/>
                <a:hlinkClick r:id="rId3"/>
              </a:rPr>
              <a:t>ons/</a:t>
            </a:r>
            <a:r>
              <a:rPr sz="1600" spc="-10" dirty="0">
                <a:latin typeface="Calibri"/>
                <a:cs typeface="Calibri"/>
              </a:rPr>
              <a:t> Conce</a:t>
            </a:r>
            <a:r>
              <a:rPr sz="1600" spc="-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tMapL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w/</a:t>
            </a:r>
            <a:r>
              <a:rPr sz="1600" spc="-10" dirty="0">
                <a:latin typeface="Calibri"/>
                <a:cs typeface="Calibri"/>
              </a:rPr>
              <a:t>IHMCL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viewonCon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tMapp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ng.pdf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isi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-15" dirty="0">
                <a:latin typeface="Calibri"/>
                <a:cs typeface="Calibri"/>
              </a:rPr>
              <a:t> 2004</a:t>
            </a:r>
            <a:r>
              <a:rPr sz="1600" spc="-5" dirty="0">
                <a:latin typeface="Calibri"/>
                <a:cs typeface="Calibri"/>
              </a:rPr>
              <a:t>).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 dirty="0"/>
          </a:p>
          <a:p>
            <a:pPr marL="413384" marR="20955" indent="-401320">
              <a:lnSpc>
                <a:spcPct val="100000"/>
              </a:lnSpc>
              <a:tabLst>
                <a:tab pos="413384" algn="l"/>
              </a:tabLst>
            </a:pPr>
            <a:r>
              <a:rPr sz="1200" spc="5" dirty="0">
                <a:solidFill>
                  <a:srgbClr val="717BA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Calibri"/>
                <a:cs typeface="Calibri"/>
              </a:rPr>
              <a:t>Gouli,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E.,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</a:t>
            </a:r>
            <a:r>
              <a:rPr sz="1600" spc="-25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oulou,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.,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Gri</a:t>
            </a:r>
            <a:r>
              <a:rPr sz="1600" spc="-15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iadou,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M.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spc="-20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003</a:t>
            </a:r>
            <a:r>
              <a:rPr sz="1600" spc="-10" dirty="0">
                <a:latin typeface="Calibri"/>
                <a:cs typeface="Calibri"/>
              </a:rPr>
              <a:t>a).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Cohe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eg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am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k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Using Conce</a:t>
            </a:r>
            <a:r>
              <a:rPr sz="1600" spc="-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</a:t>
            </a:r>
            <a:r>
              <a:rPr sz="1600" spc="-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arious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du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tional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Assess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Functions.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J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10" dirty="0">
                <a:latin typeface="Calibri"/>
                <a:cs typeface="Calibri"/>
              </a:rPr>
              <a:t>rnal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of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In</a:t>
            </a:r>
            <a:r>
              <a:rPr sz="1600" i="1" spc="-30" dirty="0">
                <a:latin typeface="Calibri"/>
                <a:cs typeface="Calibri"/>
              </a:rPr>
              <a:t>f</a:t>
            </a:r>
            <a:r>
              <a:rPr sz="1600" i="1" spc="-10" dirty="0">
                <a:latin typeface="Calibri"/>
                <a:cs typeface="Calibri"/>
              </a:rPr>
              <a:t>orm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tion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4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ec</a:t>
            </a:r>
            <a:r>
              <a:rPr sz="1600" i="1" spc="-20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-20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lo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y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35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ol.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21</a:t>
            </a:r>
            <a:r>
              <a:rPr sz="1600" spc="-10" dirty="0">
                <a:latin typeface="Calibri"/>
                <a:cs typeface="Calibri"/>
              </a:rPr>
              <a:t>5-</a:t>
            </a:r>
            <a:r>
              <a:rPr sz="1600" spc="-15" dirty="0">
                <a:latin typeface="Calibri"/>
                <a:cs typeface="Calibri"/>
              </a:rPr>
              <a:t>240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 dirty="0"/>
          </a:p>
          <a:p>
            <a:pPr marL="413384" marR="464820" indent="-401320">
              <a:lnSpc>
                <a:spcPct val="100000"/>
              </a:lnSpc>
              <a:tabLst>
                <a:tab pos="413384" algn="l"/>
              </a:tabLst>
            </a:pPr>
            <a:r>
              <a:rPr sz="1200" dirty="0">
                <a:solidFill>
                  <a:srgbClr val="717BA2"/>
                </a:solidFill>
                <a:latin typeface="Times New Roman"/>
                <a:cs typeface="Times New Roman"/>
              </a:rPr>
              <a:t>	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5500877" cy="3888432"/>
          </a:xfrm>
          <a:prstGeom prst="rect">
            <a:avLst/>
          </a:prstGeom>
        </p:spPr>
      </p:pic>
      <p:pic>
        <p:nvPicPr>
          <p:cNvPr id="3" name="Picture 2" descr="concep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7" y="2727272"/>
            <a:ext cx="5510376" cy="413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44" y="283293"/>
            <a:ext cx="7772400" cy="610679"/>
          </a:xfrm>
          <a:prstGeom prst="rect">
            <a:avLst/>
          </a:prstGeom>
        </p:spPr>
        <p:txBody>
          <a:bodyPr vert="horz" wrap="square" lIns="0" tIns="87883" rIns="0" bIns="0" rtlCol="0">
            <a:spAutoFit/>
          </a:bodyPr>
          <a:lstStyle/>
          <a:p>
            <a:pPr marL="156845">
              <a:lnSpc>
                <a:spcPts val="4280"/>
              </a:lnSpc>
            </a:pPr>
            <a:r>
              <a:rPr sz="3200" dirty="0"/>
              <a:t>Ε</a:t>
            </a:r>
            <a:r>
              <a:rPr sz="3200" spc="5" dirty="0"/>
              <a:t>ν</a:t>
            </a:r>
            <a:r>
              <a:rPr sz="3200" dirty="0"/>
              <a:t>δε</a:t>
            </a:r>
            <a:r>
              <a:rPr sz="3200" spc="-15" dirty="0"/>
              <a:t>ι</a:t>
            </a:r>
            <a:r>
              <a:rPr sz="3200" dirty="0"/>
              <a:t>κτική Βιβλι</a:t>
            </a:r>
            <a:r>
              <a:rPr sz="3200" spc="-80" dirty="0"/>
              <a:t>ο</a:t>
            </a:r>
            <a:r>
              <a:rPr sz="3200" spc="-75" dirty="0"/>
              <a:t>γ</a:t>
            </a:r>
            <a:r>
              <a:rPr sz="3200" dirty="0"/>
              <a:t>ραφία (ΙΙ)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552" y="980728"/>
            <a:ext cx="8180705" cy="5832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cs typeface="Calibri"/>
              </a:rPr>
              <a:t>N</a:t>
            </a:r>
            <a:r>
              <a:rPr sz="1500" dirty="0">
                <a:cs typeface="Calibri"/>
              </a:rPr>
              <a:t>o</a:t>
            </a:r>
            <a:r>
              <a:rPr sz="1500" spc="-20" dirty="0">
                <a:cs typeface="Calibri"/>
              </a:rPr>
              <a:t>v</a:t>
            </a:r>
            <a:r>
              <a:rPr sz="1500" dirty="0">
                <a:cs typeface="Calibri"/>
              </a:rPr>
              <a:t>ak,</a:t>
            </a:r>
            <a:r>
              <a:rPr sz="1500" spc="-35" dirty="0">
                <a:cs typeface="Calibri"/>
              </a:rPr>
              <a:t> </a:t>
            </a:r>
            <a:r>
              <a:rPr sz="1500" spc="-20" dirty="0">
                <a:cs typeface="Calibri"/>
              </a:rPr>
              <a:t>J</a:t>
            </a:r>
            <a:r>
              <a:rPr sz="1500" dirty="0">
                <a:cs typeface="Calibri"/>
              </a:rPr>
              <a:t>.</a:t>
            </a:r>
            <a:r>
              <a:rPr sz="1500" spc="-5" dirty="0">
                <a:cs typeface="Calibri"/>
              </a:rPr>
              <a:t> </a:t>
            </a:r>
            <a:r>
              <a:rPr sz="1500" dirty="0">
                <a:cs typeface="Calibri"/>
              </a:rPr>
              <a:t>a</a:t>
            </a:r>
            <a:r>
              <a:rPr sz="1500" spc="-10" dirty="0">
                <a:cs typeface="Calibri"/>
              </a:rPr>
              <a:t>n</a:t>
            </a:r>
            <a:r>
              <a:rPr sz="1500" dirty="0">
                <a:cs typeface="Calibri"/>
              </a:rPr>
              <a:t>d Gow</a:t>
            </a:r>
            <a:r>
              <a:rPr sz="1500" spc="5" dirty="0">
                <a:cs typeface="Calibri"/>
              </a:rPr>
              <a:t>i</a:t>
            </a:r>
            <a:r>
              <a:rPr sz="1500" spc="-10" dirty="0">
                <a:cs typeface="Calibri"/>
              </a:rPr>
              <a:t>n</a:t>
            </a:r>
            <a:r>
              <a:rPr sz="1500" dirty="0">
                <a:cs typeface="Calibri"/>
              </a:rPr>
              <a:t>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B.</a:t>
            </a:r>
            <a:r>
              <a:rPr sz="1500" spc="-15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(</a:t>
            </a:r>
            <a:r>
              <a:rPr sz="1500" dirty="0">
                <a:cs typeface="Calibri"/>
              </a:rPr>
              <a:t>1</a:t>
            </a:r>
            <a:r>
              <a:rPr sz="1500" spc="-10" dirty="0">
                <a:cs typeface="Calibri"/>
              </a:rPr>
              <a:t>9</a:t>
            </a:r>
            <a:r>
              <a:rPr sz="1500" dirty="0">
                <a:cs typeface="Calibri"/>
              </a:rPr>
              <a:t>8</a:t>
            </a:r>
            <a:r>
              <a:rPr sz="1500" spc="-10" dirty="0">
                <a:cs typeface="Calibri"/>
              </a:rPr>
              <a:t>4)</a:t>
            </a:r>
            <a:r>
              <a:rPr sz="1500" dirty="0">
                <a:cs typeface="Calibri"/>
              </a:rPr>
              <a:t>.</a:t>
            </a:r>
            <a:r>
              <a:rPr sz="1500" spc="25" dirty="0">
                <a:cs typeface="Calibri"/>
              </a:rPr>
              <a:t> </a:t>
            </a:r>
            <a:r>
              <a:rPr sz="1500" i="1" dirty="0">
                <a:cs typeface="Calibri"/>
              </a:rPr>
              <a:t>Lear</a:t>
            </a:r>
            <a:r>
              <a:rPr sz="1500" i="1" spc="-10" dirty="0">
                <a:cs typeface="Calibri"/>
              </a:rPr>
              <a:t>n</a:t>
            </a:r>
            <a:r>
              <a:rPr sz="1500" i="1" dirty="0">
                <a:cs typeface="Calibri"/>
              </a:rPr>
              <a:t>ing H</a:t>
            </a:r>
            <a:r>
              <a:rPr sz="1500" i="1" spc="-15" dirty="0">
                <a:cs typeface="Calibri"/>
              </a:rPr>
              <a:t>o</a:t>
            </a:r>
            <a:r>
              <a:rPr sz="1500" i="1" dirty="0">
                <a:cs typeface="Calibri"/>
              </a:rPr>
              <a:t>w</a:t>
            </a:r>
            <a:r>
              <a:rPr sz="1500" i="1" spc="-15" dirty="0">
                <a:cs typeface="Calibri"/>
              </a:rPr>
              <a:t> t</a:t>
            </a:r>
            <a:r>
              <a:rPr sz="1500" i="1" dirty="0">
                <a:cs typeface="Calibri"/>
              </a:rPr>
              <a:t>o</a:t>
            </a:r>
            <a:r>
              <a:rPr sz="1500" i="1" spc="-20" dirty="0">
                <a:cs typeface="Calibri"/>
              </a:rPr>
              <a:t> </a:t>
            </a:r>
            <a:r>
              <a:rPr sz="1500" i="1" dirty="0">
                <a:cs typeface="Calibri"/>
              </a:rPr>
              <a:t>Lear</a:t>
            </a:r>
            <a:r>
              <a:rPr sz="1500" i="1" spc="-5" dirty="0">
                <a:cs typeface="Calibri"/>
              </a:rPr>
              <a:t>n</a:t>
            </a:r>
            <a:r>
              <a:rPr sz="1500" dirty="0">
                <a:cs typeface="Calibri"/>
              </a:rPr>
              <a:t>.</a:t>
            </a:r>
            <a:r>
              <a:rPr sz="1500" spc="-15" dirty="0">
                <a:cs typeface="Calibri"/>
              </a:rPr>
              <a:t> </a:t>
            </a:r>
            <a:r>
              <a:rPr sz="1500" spc="5" dirty="0">
                <a:cs typeface="Calibri"/>
              </a:rPr>
              <a:t>N</a:t>
            </a:r>
            <a:r>
              <a:rPr sz="1500" spc="-15" dirty="0">
                <a:cs typeface="Calibri"/>
              </a:rPr>
              <a:t>e</a:t>
            </a:r>
            <a:r>
              <a:rPr sz="1500" dirty="0">
                <a:cs typeface="Calibri"/>
              </a:rPr>
              <a:t>w</a:t>
            </a:r>
            <a:r>
              <a:rPr sz="1500" spc="-15" dirty="0">
                <a:cs typeface="Calibri"/>
              </a:rPr>
              <a:t> </a:t>
            </a:r>
            <a:r>
              <a:rPr sz="1500" spc="-110" dirty="0">
                <a:cs typeface="Calibri"/>
              </a:rPr>
              <a:t>Y</a:t>
            </a:r>
            <a:r>
              <a:rPr sz="1500" dirty="0">
                <a:cs typeface="Calibri"/>
              </a:rPr>
              <a:t>ork:</a:t>
            </a:r>
            <a:r>
              <a:rPr sz="1500" spc="-15" dirty="0">
                <a:cs typeface="Calibri"/>
              </a:rPr>
              <a:t> </a:t>
            </a:r>
            <a:r>
              <a:rPr sz="1500" spc="-5" dirty="0">
                <a:cs typeface="Calibri"/>
              </a:rPr>
              <a:t>C</a:t>
            </a:r>
            <a:r>
              <a:rPr sz="1500" dirty="0">
                <a:cs typeface="Calibri"/>
              </a:rPr>
              <a:t>a</a:t>
            </a:r>
            <a:r>
              <a:rPr sz="1500" spc="-10" dirty="0">
                <a:cs typeface="Calibri"/>
              </a:rPr>
              <a:t>mb</a:t>
            </a:r>
            <a:r>
              <a:rPr sz="1500" dirty="0">
                <a:cs typeface="Calibri"/>
              </a:rPr>
              <a:t>rid</a:t>
            </a:r>
            <a:r>
              <a:rPr sz="1500" spc="-15" dirty="0">
                <a:cs typeface="Calibri"/>
              </a:rPr>
              <a:t>g</a:t>
            </a:r>
            <a:r>
              <a:rPr sz="1500" dirty="0">
                <a:cs typeface="Calibri"/>
              </a:rPr>
              <a:t>e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U</a:t>
            </a:r>
            <a:r>
              <a:rPr sz="1500" spc="-10" dirty="0">
                <a:cs typeface="Calibri"/>
              </a:rPr>
              <a:t>n</a:t>
            </a:r>
            <a:r>
              <a:rPr sz="1500" dirty="0">
                <a:cs typeface="Calibri"/>
              </a:rPr>
              <a:t>i</a:t>
            </a:r>
            <a:r>
              <a:rPr sz="1500" spc="-10" dirty="0">
                <a:cs typeface="Calibri"/>
              </a:rPr>
              <a:t>v</a:t>
            </a:r>
            <a:r>
              <a:rPr sz="1500" dirty="0">
                <a:cs typeface="Calibri"/>
              </a:rPr>
              <a:t>e</a:t>
            </a:r>
            <a:r>
              <a:rPr sz="1500" spc="-25" dirty="0">
                <a:cs typeface="Calibri"/>
              </a:rPr>
              <a:t>r</a:t>
            </a:r>
            <a:r>
              <a:rPr sz="1500" dirty="0">
                <a:cs typeface="Calibri"/>
              </a:rPr>
              <a:t>sity</a:t>
            </a:r>
            <a:r>
              <a:rPr sz="1500" spc="5" dirty="0">
                <a:cs typeface="Calibri"/>
              </a:rPr>
              <a:t> </a:t>
            </a:r>
            <a:r>
              <a:rPr sz="1500" spc="-5" dirty="0">
                <a:cs typeface="Calibri"/>
              </a:rPr>
              <a:t>P</a:t>
            </a:r>
            <a:r>
              <a:rPr sz="1500" spc="-25" dirty="0">
                <a:cs typeface="Calibri"/>
              </a:rPr>
              <a:t>r</a:t>
            </a:r>
            <a:r>
              <a:rPr sz="1500" dirty="0">
                <a:cs typeface="Calibri"/>
              </a:rPr>
              <a:t>ess.</a:t>
            </a: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1500" dirty="0"/>
          </a:p>
          <a:p>
            <a:pPr marL="12700" marR="530225">
              <a:lnSpc>
                <a:spcPct val="100000"/>
              </a:lnSpc>
            </a:pPr>
            <a:r>
              <a:rPr sz="1500" spc="5" dirty="0">
                <a:cs typeface="Calibri"/>
              </a:rPr>
              <a:t>N</a:t>
            </a:r>
            <a:r>
              <a:rPr sz="1500" dirty="0">
                <a:cs typeface="Calibri"/>
              </a:rPr>
              <a:t>o</a:t>
            </a:r>
            <a:r>
              <a:rPr sz="1500" spc="-20" dirty="0">
                <a:cs typeface="Calibri"/>
              </a:rPr>
              <a:t>v</a:t>
            </a:r>
            <a:r>
              <a:rPr sz="1500" dirty="0">
                <a:cs typeface="Calibri"/>
              </a:rPr>
              <a:t>ak,</a:t>
            </a:r>
            <a:r>
              <a:rPr sz="1500" spc="-35" dirty="0">
                <a:cs typeface="Calibri"/>
              </a:rPr>
              <a:t> </a:t>
            </a:r>
            <a:r>
              <a:rPr sz="1500" spc="-20" dirty="0">
                <a:cs typeface="Calibri"/>
              </a:rPr>
              <a:t>J</a:t>
            </a:r>
            <a:r>
              <a:rPr sz="1500" dirty="0">
                <a:cs typeface="Calibri"/>
              </a:rPr>
              <a:t>.</a:t>
            </a:r>
            <a:r>
              <a:rPr sz="1500" spc="-5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(</a:t>
            </a:r>
            <a:r>
              <a:rPr sz="1500" dirty="0">
                <a:cs typeface="Calibri"/>
              </a:rPr>
              <a:t>1</a:t>
            </a:r>
            <a:r>
              <a:rPr sz="1500" spc="-10" dirty="0">
                <a:cs typeface="Calibri"/>
              </a:rPr>
              <a:t>9</a:t>
            </a:r>
            <a:r>
              <a:rPr sz="1500" dirty="0">
                <a:cs typeface="Calibri"/>
              </a:rPr>
              <a:t>9</a:t>
            </a:r>
            <a:r>
              <a:rPr sz="1500" spc="-10" dirty="0">
                <a:cs typeface="Calibri"/>
              </a:rPr>
              <a:t>8)</a:t>
            </a:r>
            <a:r>
              <a:rPr sz="1500" dirty="0">
                <a:cs typeface="Calibri"/>
              </a:rPr>
              <a:t>.</a:t>
            </a:r>
            <a:r>
              <a:rPr sz="1500" spc="15" dirty="0">
                <a:cs typeface="Calibri"/>
              </a:rPr>
              <a:t> </a:t>
            </a:r>
            <a:r>
              <a:rPr sz="1500" i="1" dirty="0">
                <a:cs typeface="Calibri"/>
              </a:rPr>
              <a:t>Lear</a:t>
            </a:r>
            <a:r>
              <a:rPr sz="1500" i="1" spc="-10" dirty="0">
                <a:cs typeface="Calibri"/>
              </a:rPr>
              <a:t>n</a:t>
            </a:r>
            <a:r>
              <a:rPr sz="1500" i="1" dirty="0">
                <a:cs typeface="Calibri"/>
              </a:rPr>
              <a:t>ing, creating and using kn</a:t>
            </a:r>
            <a:r>
              <a:rPr sz="1500" i="1" spc="-15" dirty="0">
                <a:cs typeface="Calibri"/>
              </a:rPr>
              <a:t>o</a:t>
            </a:r>
            <a:r>
              <a:rPr sz="1500" i="1" dirty="0">
                <a:cs typeface="Calibri"/>
              </a:rPr>
              <a:t>w</a:t>
            </a:r>
            <a:r>
              <a:rPr sz="1500" i="1" spc="5" dirty="0">
                <a:cs typeface="Calibri"/>
              </a:rPr>
              <a:t>l</a:t>
            </a:r>
            <a:r>
              <a:rPr sz="1500" i="1" dirty="0">
                <a:cs typeface="Calibri"/>
              </a:rPr>
              <a:t>edge,</a:t>
            </a:r>
            <a:r>
              <a:rPr sz="1500" i="1" spc="-20" dirty="0">
                <a:cs typeface="Calibri"/>
              </a:rPr>
              <a:t> </a:t>
            </a:r>
            <a:r>
              <a:rPr sz="1500" i="1" spc="-10" dirty="0">
                <a:cs typeface="Calibri"/>
              </a:rPr>
              <a:t>c</a:t>
            </a:r>
            <a:r>
              <a:rPr sz="1500" i="1" dirty="0">
                <a:cs typeface="Calibri"/>
              </a:rPr>
              <a:t>on</a:t>
            </a:r>
            <a:r>
              <a:rPr sz="1500" i="1" spc="-15" dirty="0">
                <a:cs typeface="Calibri"/>
              </a:rPr>
              <a:t>c</a:t>
            </a:r>
            <a:r>
              <a:rPr sz="1500" i="1" dirty="0">
                <a:cs typeface="Calibri"/>
              </a:rPr>
              <a:t>ept</a:t>
            </a:r>
            <a:r>
              <a:rPr sz="1500" i="1" spc="-10" dirty="0">
                <a:cs typeface="Calibri"/>
              </a:rPr>
              <a:t> </a:t>
            </a:r>
            <a:r>
              <a:rPr sz="1500" i="1" dirty="0">
                <a:cs typeface="Calibri"/>
              </a:rPr>
              <a:t>ma</a:t>
            </a:r>
            <a:r>
              <a:rPr sz="1500" i="1" spc="-20" dirty="0">
                <a:cs typeface="Calibri"/>
              </a:rPr>
              <a:t>p</a:t>
            </a:r>
            <a:r>
              <a:rPr sz="1500" i="1" dirty="0">
                <a:cs typeface="Calibri"/>
              </a:rPr>
              <a:t>s</a:t>
            </a:r>
            <a:r>
              <a:rPr sz="1500" i="1" spc="10" dirty="0">
                <a:cs typeface="Calibri"/>
              </a:rPr>
              <a:t> </a:t>
            </a:r>
            <a:r>
              <a:rPr sz="1500" i="1" dirty="0">
                <a:cs typeface="Calibri"/>
              </a:rPr>
              <a:t>as </a:t>
            </a:r>
            <a:r>
              <a:rPr sz="1500" i="1" spc="-10" dirty="0">
                <a:cs typeface="Calibri"/>
              </a:rPr>
              <a:t>f</a:t>
            </a:r>
            <a:r>
              <a:rPr sz="1500" i="1" dirty="0">
                <a:cs typeface="Calibri"/>
              </a:rPr>
              <a:t>acili</a:t>
            </a:r>
            <a:r>
              <a:rPr sz="1500" i="1" spc="-25" dirty="0">
                <a:cs typeface="Calibri"/>
              </a:rPr>
              <a:t>t</a:t>
            </a:r>
            <a:r>
              <a:rPr sz="1500" i="1" dirty="0">
                <a:cs typeface="Calibri"/>
              </a:rPr>
              <a:t>ati</a:t>
            </a:r>
            <a:r>
              <a:rPr sz="1500" i="1" spc="-5" dirty="0">
                <a:cs typeface="Calibri"/>
              </a:rPr>
              <a:t>v</a:t>
            </a:r>
            <a:r>
              <a:rPr sz="1500" i="1" dirty="0">
                <a:cs typeface="Calibri"/>
              </a:rPr>
              <a:t>e</a:t>
            </a:r>
            <a:r>
              <a:rPr sz="1500" i="1" spc="5" dirty="0">
                <a:cs typeface="Calibri"/>
              </a:rPr>
              <a:t> </a:t>
            </a:r>
            <a:r>
              <a:rPr sz="1500" i="1" spc="-15" dirty="0">
                <a:cs typeface="Calibri"/>
              </a:rPr>
              <a:t>t</a:t>
            </a:r>
            <a:r>
              <a:rPr sz="1500" i="1" dirty="0">
                <a:cs typeface="Calibri"/>
              </a:rPr>
              <a:t>ools</a:t>
            </a:r>
            <a:r>
              <a:rPr sz="1500" i="1" spc="-15" dirty="0">
                <a:cs typeface="Calibri"/>
              </a:rPr>
              <a:t> </a:t>
            </a:r>
            <a:r>
              <a:rPr sz="1500" i="1" dirty="0">
                <a:cs typeface="Calibri"/>
              </a:rPr>
              <a:t>in</a:t>
            </a:r>
            <a:r>
              <a:rPr sz="1500" i="1" spc="5" dirty="0">
                <a:cs typeface="Calibri"/>
              </a:rPr>
              <a:t> </a:t>
            </a:r>
            <a:r>
              <a:rPr sz="1500" i="1" dirty="0">
                <a:cs typeface="Calibri"/>
              </a:rPr>
              <a:t>schools</a:t>
            </a:r>
            <a:r>
              <a:rPr sz="1500" i="1" spc="-10" dirty="0">
                <a:cs typeface="Calibri"/>
              </a:rPr>
              <a:t> </a:t>
            </a:r>
            <a:r>
              <a:rPr sz="1500" i="1" dirty="0">
                <a:cs typeface="Calibri"/>
              </a:rPr>
              <a:t>and </a:t>
            </a:r>
            <a:r>
              <a:rPr sz="1500" i="1" spc="-10" dirty="0">
                <a:cs typeface="Calibri"/>
              </a:rPr>
              <a:t>c</a:t>
            </a:r>
            <a:r>
              <a:rPr sz="1500" i="1" dirty="0">
                <a:cs typeface="Calibri"/>
              </a:rPr>
              <a:t>orpo</a:t>
            </a:r>
            <a:r>
              <a:rPr sz="1500" i="1" spc="-10" dirty="0">
                <a:cs typeface="Calibri"/>
              </a:rPr>
              <a:t>r</a:t>
            </a:r>
            <a:r>
              <a:rPr sz="1500" i="1" dirty="0">
                <a:cs typeface="Calibri"/>
              </a:rPr>
              <a:t>atio</a:t>
            </a:r>
            <a:r>
              <a:rPr sz="1500" i="1" spc="-5" dirty="0">
                <a:cs typeface="Calibri"/>
              </a:rPr>
              <a:t>n</a:t>
            </a:r>
            <a:r>
              <a:rPr sz="1500" i="1" dirty="0">
                <a:cs typeface="Calibri"/>
              </a:rPr>
              <a:t>s.</a:t>
            </a:r>
            <a:r>
              <a:rPr sz="1500" i="1" spc="-35" dirty="0">
                <a:cs typeface="Calibri"/>
              </a:rPr>
              <a:t> </a:t>
            </a:r>
            <a:r>
              <a:rPr sz="1500" dirty="0">
                <a:cs typeface="Calibri"/>
              </a:rPr>
              <a:t>Hillsdal</a:t>
            </a:r>
            <a:r>
              <a:rPr sz="1500" spc="-5" dirty="0">
                <a:cs typeface="Calibri"/>
              </a:rPr>
              <a:t>e</a:t>
            </a:r>
            <a:r>
              <a:rPr sz="1500" dirty="0">
                <a:cs typeface="Calibri"/>
              </a:rPr>
              <a:t>,</a:t>
            </a:r>
            <a:r>
              <a:rPr sz="1500" spc="15" dirty="0">
                <a:cs typeface="Calibri"/>
              </a:rPr>
              <a:t> </a:t>
            </a:r>
            <a:r>
              <a:rPr sz="1500" spc="5" dirty="0">
                <a:cs typeface="Calibri"/>
              </a:rPr>
              <a:t>N</a:t>
            </a:r>
            <a:r>
              <a:rPr sz="1500" dirty="0">
                <a:cs typeface="Calibri"/>
              </a:rPr>
              <a:t>J: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L</a:t>
            </a:r>
            <a:r>
              <a:rPr sz="1500" spc="-15" dirty="0">
                <a:cs typeface="Calibri"/>
              </a:rPr>
              <a:t>a</a:t>
            </a:r>
            <a:r>
              <a:rPr sz="1500" dirty="0">
                <a:cs typeface="Calibri"/>
              </a:rPr>
              <a:t>w</a:t>
            </a:r>
            <a:r>
              <a:rPr sz="1500" spc="-20" dirty="0">
                <a:cs typeface="Calibri"/>
              </a:rPr>
              <a:t>r</a:t>
            </a:r>
            <a:r>
              <a:rPr sz="1500" dirty="0">
                <a:cs typeface="Calibri"/>
              </a:rPr>
              <a:t>e</a:t>
            </a:r>
            <a:r>
              <a:rPr sz="1500" spc="-10" dirty="0">
                <a:cs typeface="Calibri"/>
              </a:rPr>
              <a:t>nc</a:t>
            </a:r>
            <a:r>
              <a:rPr sz="1500" dirty="0">
                <a:cs typeface="Calibri"/>
              </a:rPr>
              <a:t>e Erlb</a:t>
            </a:r>
            <a:r>
              <a:rPr sz="1500" spc="-5" dirty="0">
                <a:cs typeface="Calibri"/>
              </a:rPr>
              <a:t>a</a:t>
            </a:r>
            <a:r>
              <a:rPr sz="1500" spc="-10" dirty="0">
                <a:cs typeface="Calibri"/>
              </a:rPr>
              <a:t>u</a:t>
            </a:r>
            <a:r>
              <a:rPr sz="1500" dirty="0">
                <a:cs typeface="Calibri"/>
              </a:rPr>
              <a:t>m Ass</a:t>
            </a:r>
            <a:r>
              <a:rPr sz="1500" spc="5" dirty="0">
                <a:cs typeface="Calibri"/>
              </a:rPr>
              <a:t>o</a:t>
            </a:r>
            <a:r>
              <a:rPr sz="1500" spc="-10" dirty="0">
                <a:cs typeface="Calibri"/>
              </a:rPr>
              <a:t>c</a:t>
            </a:r>
            <a:r>
              <a:rPr sz="1500" dirty="0">
                <a:cs typeface="Calibri"/>
              </a:rPr>
              <a:t>i</a:t>
            </a:r>
            <a:r>
              <a:rPr sz="1500" spc="-15" dirty="0">
                <a:cs typeface="Calibri"/>
              </a:rPr>
              <a:t>at</a:t>
            </a:r>
            <a:r>
              <a:rPr sz="1500" dirty="0">
                <a:cs typeface="Calibri"/>
              </a:rPr>
              <a:t>e</a:t>
            </a:r>
            <a:r>
              <a:rPr sz="1500" spc="10" dirty="0">
                <a:cs typeface="Calibri"/>
              </a:rPr>
              <a:t>s</a:t>
            </a:r>
            <a:r>
              <a:rPr sz="1500" dirty="0">
                <a:cs typeface="Calibri"/>
              </a:rPr>
              <a:t>.</a:t>
            </a: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1500" dirty="0"/>
          </a:p>
          <a:p>
            <a:pPr marL="12700" marR="43180">
              <a:lnSpc>
                <a:spcPct val="100000"/>
              </a:lnSpc>
            </a:pPr>
            <a:r>
              <a:rPr sz="1500" spc="5" dirty="0">
                <a:cs typeface="Calibri"/>
              </a:rPr>
              <a:t>N</a:t>
            </a:r>
            <a:r>
              <a:rPr sz="1500" dirty="0">
                <a:cs typeface="Calibri"/>
              </a:rPr>
              <a:t>o</a:t>
            </a:r>
            <a:r>
              <a:rPr sz="1500" spc="-20" dirty="0">
                <a:cs typeface="Calibri"/>
              </a:rPr>
              <a:t>v</a:t>
            </a:r>
            <a:r>
              <a:rPr sz="1500" dirty="0">
                <a:cs typeface="Calibri"/>
              </a:rPr>
              <a:t>ak,</a:t>
            </a:r>
            <a:r>
              <a:rPr sz="1500" spc="-35" dirty="0">
                <a:cs typeface="Calibri"/>
              </a:rPr>
              <a:t> </a:t>
            </a:r>
            <a:r>
              <a:rPr sz="1500" spc="-20" dirty="0">
                <a:cs typeface="Calibri"/>
              </a:rPr>
              <a:t>J</a:t>
            </a:r>
            <a:r>
              <a:rPr sz="1500" dirty="0">
                <a:cs typeface="Calibri"/>
              </a:rPr>
              <a:t>.</a:t>
            </a:r>
            <a:r>
              <a:rPr sz="1500" spc="-5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(</a:t>
            </a:r>
            <a:r>
              <a:rPr sz="1500" dirty="0">
                <a:cs typeface="Calibri"/>
              </a:rPr>
              <a:t>2</a:t>
            </a:r>
            <a:r>
              <a:rPr sz="1500" spc="-10" dirty="0">
                <a:cs typeface="Calibri"/>
              </a:rPr>
              <a:t>0</a:t>
            </a:r>
            <a:r>
              <a:rPr sz="1500" dirty="0">
                <a:cs typeface="Calibri"/>
              </a:rPr>
              <a:t>0</a:t>
            </a:r>
            <a:r>
              <a:rPr sz="1500" spc="-10" dirty="0">
                <a:cs typeface="Calibri"/>
              </a:rPr>
              <a:t>3)</a:t>
            </a:r>
            <a:r>
              <a:rPr sz="1500" dirty="0">
                <a:cs typeface="Calibri"/>
              </a:rPr>
              <a:t>.</a:t>
            </a:r>
            <a:r>
              <a:rPr sz="1500" spc="10" dirty="0">
                <a:cs typeface="Calibri"/>
              </a:rPr>
              <a:t> </a:t>
            </a:r>
            <a:r>
              <a:rPr sz="1500" dirty="0">
                <a:cs typeface="Calibri"/>
              </a:rPr>
              <a:t>T</a:t>
            </a:r>
            <a:r>
              <a:rPr sz="1500" spc="-10" dirty="0">
                <a:cs typeface="Calibri"/>
              </a:rPr>
              <a:t>h</a:t>
            </a:r>
            <a:r>
              <a:rPr sz="1500" dirty="0">
                <a:cs typeface="Calibri"/>
              </a:rPr>
              <a:t>e P</a:t>
            </a:r>
            <a:r>
              <a:rPr sz="1500" spc="-25" dirty="0">
                <a:cs typeface="Calibri"/>
              </a:rPr>
              <a:t>r</a:t>
            </a:r>
            <a:r>
              <a:rPr sz="1500" dirty="0">
                <a:cs typeface="Calibri"/>
              </a:rPr>
              <a:t>omise</a:t>
            </a:r>
            <a:r>
              <a:rPr sz="1500" spc="-5" dirty="0">
                <a:cs typeface="Calibri"/>
              </a:rPr>
              <a:t> </a:t>
            </a:r>
            <a:r>
              <a:rPr sz="1500" dirty="0">
                <a:cs typeface="Calibri"/>
              </a:rPr>
              <a:t>of</a:t>
            </a:r>
            <a:r>
              <a:rPr sz="1500" spc="-10" dirty="0">
                <a:cs typeface="Calibri"/>
              </a:rPr>
              <a:t> n</a:t>
            </a:r>
            <a:r>
              <a:rPr sz="1500" spc="-15" dirty="0">
                <a:cs typeface="Calibri"/>
              </a:rPr>
              <a:t>e</a:t>
            </a:r>
            <a:r>
              <a:rPr sz="1500" dirty="0">
                <a:cs typeface="Calibri"/>
              </a:rPr>
              <a:t>w i</a:t>
            </a:r>
            <a:r>
              <a:rPr sz="1500" spc="-10" dirty="0">
                <a:cs typeface="Calibri"/>
              </a:rPr>
              <a:t>d</a:t>
            </a:r>
            <a:r>
              <a:rPr sz="1500" dirty="0">
                <a:cs typeface="Calibri"/>
              </a:rPr>
              <a:t>eas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a</a:t>
            </a:r>
            <a:r>
              <a:rPr sz="1500" spc="-10" dirty="0">
                <a:cs typeface="Calibri"/>
              </a:rPr>
              <a:t>n</a:t>
            </a:r>
            <a:r>
              <a:rPr sz="1500" dirty="0">
                <a:cs typeface="Calibri"/>
              </a:rPr>
              <a:t>d</a:t>
            </a:r>
            <a:r>
              <a:rPr sz="1500" spc="10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n</a:t>
            </a:r>
            <a:r>
              <a:rPr sz="1500" spc="-15" dirty="0">
                <a:cs typeface="Calibri"/>
              </a:rPr>
              <a:t>e</a:t>
            </a:r>
            <a:r>
              <a:rPr sz="1500" dirty="0">
                <a:cs typeface="Calibri"/>
              </a:rPr>
              <a:t>w </a:t>
            </a:r>
            <a:r>
              <a:rPr sz="1500" spc="-20" dirty="0">
                <a:cs typeface="Calibri"/>
              </a:rPr>
              <a:t>t</a:t>
            </a:r>
            <a:r>
              <a:rPr sz="1500" dirty="0">
                <a:cs typeface="Calibri"/>
              </a:rPr>
              <a:t>e</a:t>
            </a:r>
            <a:r>
              <a:rPr sz="1500" spc="-10" dirty="0">
                <a:cs typeface="Calibri"/>
              </a:rPr>
              <a:t>chn</a:t>
            </a:r>
            <a:r>
              <a:rPr sz="1500" dirty="0">
                <a:cs typeface="Calibri"/>
              </a:rPr>
              <a:t>ology</a:t>
            </a:r>
            <a:r>
              <a:rPr sz="1500" spc="5" dirty="0">
                <a:cs typeface="Calibri"/>
              </a:rPr>
              <a:t> </a:t>
            </a:r>
            <a:r>
              <a:rPr sz="1500" spc="-20" dirty="0">
                <a:cs typeface="Calibri"/>
              </a:rPr>
              <a:t>f</a:t>
            </a:r>
            <a:r>
              <a:rPr sz="1500" dirty="0">
                <a:cs typeface="Calibri"/>
              </a:rPr>
              <a:t>or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i</a:t>
            </a:r>
            <a:r>
              <a:rPr sz="1500" spc="-5" dirty="0">
                <a:cs typeface="Calibri"/>
              </a:rPr>
              <a:t>m</a:t>
            </a:r>
            <a:r>
              <a:rPr sz="1500" spc="-10" dirty="0">
                <a:cs typeface="Calibri"/>
              </a:rPr>
              <a:t>p</a:t>
            </a:r>
            <a:r>
              <a:rPr sz="1500" spc="-25" dirty="0">
                <a:cs typeface="Calibri"/>
              </a:rPr>
              <a:t>r</a:t>
            </a:r>
            <a:r>
              <a:rPr sz="1500" dirty="0">
                <a:cs typeface="Calibri"/>
              </a:rPr>
              <a:t>oving</a:t>
            </a:r>
            <a:r>
              <a:rPr sz="1500" spc="-10" dirty="0">
                <a:cs typeface="Calibri"/>
              </a:rPr>
              <a:t> </a:t>
            </a:r>
            <a:r>
              <a:rPr sz="1500" spc="-15" dirty="0">
                <a:cs typeface="Calibri"/>
              </a:rPr>
              <a:t>t</a:t>
            </a:r>
            <a:r>
              <a:rPr sz="1500" dirty="0">
                <a:cs typeface="Calibri"/>
              </a:rPr>
              <a:t>ea</a:t>
            </a:r>
            <a:r>
              <a:rPr sz="1500" spc="-10" dirty="0">
                <a:cs typeface="Calibri"/>
              </a:rPr>
              <a:t>ch</a:t>
            </a:r>
            <a:r>
              <a:rPr sz="1500" dirty="0">
                <a:cs typeface="Calibri"/>
              </a:rPr>
              <a:t>ing</a:t>
            </a:r>
            <a:r>
              <a:rPr sz="1500" spc="10" dirty="0">
                <a:cs typeface="Calibri"/>
              </a:rPr>
              <a:t> </a:t>
            </a:r>
            <a:r>
              <a:rPr sz="1500" dirty="0">
                <a:cs typeface="Calibri"/>
              </a:rPr>
              <a:t>a</a:t>
            </a:r>
            <a:r>
              <a:rPr sz="1500" spc="-10" dirty="0">
                <a:cs typeface="Calibri"/>
              </a:rPr>
              <a:t>n</a:t>
            </a:r>
            <a:r>
              <a:rPr sz="1500" dirty="0">
                <a:cs typeface="Calibri"/>
              </a:rPr>
              <a:t>d lear</a:t>
            </a:r>
            <a:r>
              <a:rPr sz="1500" spc="-5" dirty="0">
                <a:cs typeface="Calibri"/>
              </a:rPr>
              <a:t>n</a:t>
            </a:r>
            <a:r>
              <a:rPr sz="1500" dirty="0">
                <a:cs typeface="Calibri"/>
              </a:rPr>
              <a:t>in</a:t>
            </a:r>
            <a:r>
              <a:rPr sz="1500" spc="-5" dirty="0">
                <a:cs typeface="Calibri"/>
              </a:rPr>
              <a:t>g</a:t>
            </a:r>
            <a:r>
              <a:rPr sz="1500" dirty="0">
                <a:cs typeface="Calibri"/>
              </a:rPr>
              <a:t>.</a:t>
            </a:r>
            <a:r>
              <a:rPr sz="1500" spc="40" dirty="0">
                <a:cs typeface="Calibri"/>
              </a:rPr>
              <a:t> </a:t>
            </a:r>
            <a:r>
              <a:rPr sz="1500" i="1" dirty="0">
                <a:cs typeface="Calibri"/>
              </a:rPr>
              <a:t>Cell Biology </a:t>
            </a:r>
            <a:r>
              <a:rPr sz="1500" i="1" spc="-30" dirty="0">
                <a:cs typeface="Calibri"/>
              </a:rPr>
              <a:t>E</a:t>
            </a:r>
            <a:r>
              <a:rPr sz="1500" i="1" dirty="0">
                <a:cs typeface="Calibri"/>
              </a:rPr>
              <a:t>du</a:t>
            </a:r>
            <a:r>
              <a:rPr sz="1500" i="1" spc="-15" dirty="0">
                <a:cs typeface="Calibri"/>
              </a:rPr>
              <a:t>c</a:t>
            </a:r>
            <a:r>
              <a:rPr sz="1500" i="1" dirty="0">
                <a:cs typeface="Calibri"/>
              </a:rPr>
              <a:t>atio</a:t>
            </a:r>
            <a:r>
              <a:rPr sz="1500" i="1" spc="-5" dirty="0">
                <a:cs typeface="Calibri"/>
              </a:rPr>
              <a:t>n</a:t>
            </a:r>
            <a:r>
              <a:rPr sz="1500" dirty="0">
                <a:cs typeface="Calibri"/>
              </a:rPr>
              <a:t>, 2, 12</a:t>
            </a:r>
            <a:r>
              <a:rPr sz="1500" spc="-10" dirty="0">
                <a:cs typeface="Calibri"/>
              </a:rPr>
              <a:t>2</a:t>
            </a:r>
            <a:r>
              <a:rPr sz="1500" dirty="0">
                <a:cs typeface="Calibri"/>
              </a:rPr>
              <a:t>-</a:t>
            </a:r>
            <a:r>
              <a:rPr sz="1500" spc="-5" dirty="0">
                <a:cs typeface="Calibri"/>
              </a:rPr>
              <a:t>132.</a:t>
            </a:r>
            <a:endParaRPr sz="1500" dirty="0"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1500" dirty="0"/>
          </a:p>
          <a:p>
            <a:pPr marL="12700" marR="374015">
              <a:lnSpc>
                <a:spcPct val="100000"/>
              </a:lnSpc>
            </a:pPr>
            <a:r>
              <a:rPr sz="1500" dirty="0">
                <a:cs typeface="Calibri"/>
              </a:rPr>
              <a:t>No</a:t>
            </a:r>
            <a:r>
              <a:rPr sz="1500" spc="-20" dirty="0">
                <a:cs typeface="Calibri"/>
              </a:rPr>
              <a:t>v</a:t>
            </a:r>
            <a:r>
              <a:rPr sz="1500" dirty="0">
                <a:cs typeface="Calibri"/>
              </a:rPr>
              <a:t>ak,</a:t>
            </a:r>
            <a:r>
              <a:rPr sz="1500" spc="-40" dirty="0">
                <a:cs typeface="Calibri"/>
              </a:rPr>
              <a:t> </a:t>
            </a:r>
            <a:r>
              <a:rPr sz="1500" spc="-20" dirty="0">
                <a:cs typeface="Calibri"/>
              </a:rPr>
              <a:t>J</a:t>
            </a:r>
            <a:r>
              <a:rPr sz="1500" dirty="0">
                <a:cs typeface="Calibri"/>
              </a:rPr>
              <a:t>.</a:t>
            </a:r>
            <a:r>
              <a:rPr sz="1500" spc="-5" dirty="0">
                <a:cs typeface="Calibri"/>
              </a:rPr>
              <a:t> </a:t>
            </a:r>
            <a:r>
              <a:rPr sz="1500" dirty="0">
                <a:cs typeface="Calibri"/>
              </a:rPr>
              <a:t>a</a:t>
            </a:r>
            <a:r>
              <a:rPr sz="1500" spc="-10" dirty="0">
                <a:cs typeface="Calibri"/>
              </a:rPr>
              <a:t>n</a:t>
            </a:r>
            <a:r>
              <a:rPr sz="1500" dirty="0">
                <a:cs typeface="Calibri"/>
              </a:rPr>
              <a:t>d </a:t>
            </a:r>
            <a:r>
              <a:rPr sz="1500" spc="-5" dirty="0">
                <a:cs typeface="Calibri"/>
              </a:rPr>
              <a:t>C</a:t>
            </a:r>
            <a:r>
              <a:rPr sz="1500" dirty="0">
                <a:cs typeface="Calibri"/>
              </a:rPr>
              <a:t>a</a:t>
            </a:r>
            <a:r>
              <a:rPr sz="1500" spc="-10" dirty="0">
                <a:cs typeface="Calibri"/>
              </a:rPr>
              <a:t>ñ</a:t>
            </a:r>
            <a:r>
              <a:rPr sz="1500" dirty="0">
                <a:cs typeface="Calibri"/>
              </a:rPr>
              <a:t>as,</a:t>
            </a:r>
            <a:r>
              <a:rPr sz="1500" spc="5" dirty="0">
                <a:cs typeface="Calibri"/>
              </a:rPr>
              <a:t> </a:t>
            </a:r>
            <a:r>
              <a:rPr sz="1500" spc="10" dirty="0">
                <a:cs typeface="Calibri"/>
              </a:rPr>
              <a:t>A</a:t>
            </a:r>
            <a:r>
              <a:rPr sz="1500" dirty="0">
                <a:cs typeface="Calibri"/>
              </a:rPr>
              <a:t>.</a:t>
            </a:r>
            <a:r>
              <a:rPr sz="1500" spc="-15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(</a:t>
            </a:r>
            <a:r>
              <a:rPr sz="1500" dirty="0">
                <a:cs typeface="Calibri"/>
              </a:rPr>
              <a:t>2</a:t>
            </a:r>
            <a:r>
              <a:rPr sz="1500" spc="-10" dirty="0">
                <a:cs typeface="Calibri"/>
              </a:rPr>
              <a:t>0</a:t>
            </a:r>
            <a:r>
              <a:rPr sz="1500" dirty="0">
                <a:cs typeface="Calibri"/>
              </a:rPr>
              <a:t>0</a:t>
            </a:r>
            <a:r>
              <a:rPr sz="1500" spc="-10" dirty="0">
                <a:cs typeface="Calibri"/>
              </a:rPr>
              <a:t>6)</a:t>
            </a:r>
            <a:r>
              <a:rPr sz="1500" dirty="0">
                <a:cs typeface="Calibri"/>
              </a:rPr>
              <a:t>.</a:t>
            </a:r>
            <a:r>
              <a:rPr sz="1500" spc="10" dirty="0">
                <a:cs typeface="Calibri"/>
              </a:rPr>
              <a:t> </a:t>
            </a:r>
            <a:r>
              <a:rPr sz="1500" dirty="0">
                <a:cs typeface="Calibri"/>
              </a:rPr>
              <a:t>T</a:t>
            </a:r>
            <a:r>
              <a:rPr sz="1500" spc="-5" dirty="0">
                <a:cs typeface="Calibri"/>
              </a:rPr>
              <a:t>h</a:t>
            </a:r>
            <a:r>
              <a:rPr sz="1500" dirty="0">
                <a:cs typeface="Calibri"/>
              </a:rPr>
              <a:t>e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T</a:t>
            </a:r>
            <a:r>
              <a:rPr sz="1500" spc="-5" dirty="0">
                <a:cs typeface="Calibri"/>
              </a:rPr>
              <a:t>h</a:t>
            </a:r>
            <a:r>
              <a:rPr sz="1500" dirty="0">
                <a:cs typeface="Calibri"/>
              </a:rPr>
              <a:t>eo</a:t>
            </a:r>
            <a:r>
              <a:rPr sz="1500" spc="10" dirty="0">
                <a:cs typeface="Calibri"/>
              </a:rPr>
              <a:t>r</a:t>
            </a:r>
            <a:r>
              <a:rPr sz="1500" dirty="0">
                <a:cs typeface="Calibri"/>
              </a:rPr>
              <a:t>y</a:t>
            </a:r>
            <a:r>
              <a:rPr sz="1500" spc="-5" dirty="0">
                <a:cs typeface="Calibri"/>
              </a:rPr>
              <a:t> </a:t>
            </a:r>
            <a:r>
              <a:rPr sz="1500" dirty="0">
                <a:cs typeface="Calibri"/>
              </a:rPr>
              <a:t>U</a:t>
            </a:r>
            <a:r>
              <a:rPr sz="1500" spc="-10" dirty="0">
                <a:cs typeface="Calibri"/>
              </a:rPr>
              <a:t>nd</a:t>
            </a:r>
            <a:r>
              <a:rPr sz="1500" dirty="0">
                <a:cs typeface="Calibri"/>
              </a:rPr>
              <a:t>erlying </a:t>
            </a:r>
            <a:r>
              <a:rPr sz="1500" spc="-5" dirty="0">
                <a:cs typeface="Calibri"/>
              </a:rPr>
              <a:t>C</a:t>
            </a:r>
            <a:r>
              <a:rPr sz="1500" dirty="0">
                <a:cs typeface="Calibri"/>
              </a:rPr>
              <a:t>on</a:t>
            </a:r>
            <a:r>
              <a:rPr sz="1500" spc="-10" dirty="0">
                <a:cs typeface="Calibri"/>
              </a:rPr>
              <a:t>c</a:t>
            </a:r>
            <a:r>
              <a:rPr sz="1500" dirty="0">
                <a:cs typeface="Calibri"/>
              </a:rPr>
              <a:t>e</a:t>
            </a:r>
            <a:r>
              <a:rPr sz="1500" spc="-10" dirty="0">
                <a:cs typeface="Calibri"/>
              </a:rPr>
              <a:t>p</a:t>
            </a:r>
            <a:r>
              <a:rPr sz="1500" dirty="0">
                <a:cs typeface="Calibri"/>
              </a:rPr>
              <a:t>t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Ma</a:t>
            </a:r>
            <a:r>
              <a:rPr sz="1500" spc="-20" dirty="0">
                <a:cs typeface="Calibri"/>
              </a:rPr>
              <a:t>p</a:t>
            </a:r>
            <a:r>
              <a:rPr sz="1500" dirty="0">
                <a:cs typeface="Calibri"/>
              </a:rPr>
              <a:t>s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a</a:t>
            </a:r>
            <a:r>
              <a:rPr sz="1500" spc="-10" dirty="0">
                <a:cs typeface="Calibri"/>
              </a:rPr>
              <a:t>n</a:t>
            </a:r>
            <a:r>
              <a:rPr sz="1500" dirty="0">
                <a:cs typeface="Calibri"/>
              </a:rPr>
              <a:t>d How</a:t>
            </a:r>
            <a:r>
              <a:rPr sz="1500" spc="-25" dirty="0">
                <a:cs typeface="Calibri"/>
              </a:rPr>
              <a:t> </a:t>
            </a:r>
            <a:r>
              <a:rPr sz="1500" spc="-15" dirty="0">
                <a:cs typeface="Calibri"/>
              </a:rPr>
              <a:t>t</a:t>
            </a:r>
            <a:r>
              <a:rPr sz="1500" dirty="0">
                <a:cs typeface="Calibri"/>
              </a:rPr>
              <a:t>o </a:t>
            </a:r>
            <a:r>
              <a:rPr sz="1500" spc="-10" dirty="0">
                <a:cs typeface="Calibri"/>
              </a:rPr>
              <a:t>C</a:t>
            </a:r>
            <a:r>
              <a:rPr sz="1500" dirty="0">
                <a:cs typeface="Calibri"/>
              </a:rPr>
              <a:t>on</a:t>
            </a:r>
            <a:r>
              <a:rPr sz="1500" spc="-10" dirty="0">
                <a:cs typeface="Calibri"/>
              </a:rPr>
              <a:t>s</a:t>
            </a:r>
            <a:r>
              <a:rPr sz="1500" dirty="0">
                <a:cs typeface="Calibri"/>
              </a:rPr>
              <a:t>tr</a:t>
            </a:r>
            <a:r>
              <a:rPr sz="1500" spc="-10" dirty="0">
                <a:cs typeface="Calibri"/>
              </a:rPr>
              <a:t>uc</a:t>
            </a:r>
            <a:r>
              <a:rPr sz="1500" dirty="0">
                <a:cs typeface="Calibri"/>
              </a:rPr>
              <a:t>t T</a:t>
            </a:r>
            <a:r>
              <a:rPr sz="1500" spc="-5" dirty="0">
                <a:cs typeface="Calibri"/>
              </a:rPr>
              <a:t>h</a:t>
            </a:r>
            <a:r>
              <a:rPr sz="1500" dirty="0">
                <a:cs typeface="Calibri"/>
              </a:rPr>
              <a:t>e</a:t>
            </a:r>
            <a:r>
              <a:rPr sz="1500" spc="-10" dirty="0">
                <a:cs typeface="Calibri"/>
              </a:rPr>
              <a:t>m</a:t>
            </a:r>
            <a:r>
              <a:rPr sz="1500" dirty="0">
                <a:cs typeface="Calibri"/>
              </a:rPr>
              <a:t>.</a:t>
            </a:r>
            <a:r>
              <a:rPr sz="1500" spc="30" dirty="0">
                <a:cs typeface="Calibri"/>
              </a:rPr>
              <a:t> </a:t>
            </a:r>
            <a:r>
              <a:rPr sz="1500" i="1" spc="-120" dirty="0">
                <a:cs typeface="Calibri"/>
              </a:rPr>
              <a:t>T</a:t>
            </a:r>
            <a:r>
              <a:rPr sz="1500" i="1" dirty="0">
                <a:cs typeface="Calibri"/>
              </a:rPr>
              <a:t>echni</a:t>
            </a:r>
            <a:r>
              <a:rPr sz="1500" i="1" spc="-10" dirty="0">
                <a:cs typeface="Calibri"/>
              </a:rPr>
              <a:t>c</a:t>
            </a:r>
            <a:r>
              <a:rPr sz="1500" i="1" dirty="0">
                <a:cs typeface="Calibri"/>
              </a:rPr>
              <a:t>al </a:t>
            </a:r>
            <a:r>
              <a:rPr sz="1500" i="1" spc="-20" dirty="0">
                <a:cs typeface="Calibri"/>
              </a:rPr>
              <a:t>R</a:t>
            </a:r>
            <a:r>
              <a:rPr sz="1500" i="1" dirty="0">
                <a:cs typeface="Calibri"/>
              </a:rPr>
              <a:t>eport</a:t>
            </a:r>
            <a:r>
              <a:rPr sz="1500" i="1" spc="-35" dirty="0">
                <a:cs typeface="Calibri"/>
              </a:rPr>
              <a:t> </a:t>
            </a:r>
            <a:r>
              <a:rPr sz="1500" i="1" spc="-10" dirty="0">
                <a:cs typeface="Calibri"/>
              </a:rPr>
              <a:t>I</a:t>
            </a:r>
            <a:r>
              <a:rPr sz="1500" i="1" dirty="0">
                <a:cs typeface="Calibri"/>
              </a:rPr>
              <a:t>HMC</a:t>
            </a:r>
            <a:r>
              <a:rPr sz="1500" i="1" spc="-10" dirty="0">
                <a:cs typeface="Calibri"/>
              </a:rPr>
              <a:t> </a:t>
            </a:r>
            <a:r>
              <a:rPr sz="1500" i="1" dirty="0">
                <a:cs typeface="Calibri"/>
              </a:rPr>
              <a:t>Cma</a:t>
            </a:r>
            <a:r>
              <a:rPr sz="1500" i="1" spc="-5" dirty="0">
                <a:cs typeface="Calibri"/>
              </a:rPr>
              <a:t>p</a:t>
            </a:r>
            <a:r>
              <a:rPr sz="1500" i="1" spc="-125" dirty="0">
                <a:cs typeface="Calibri"/>
              </a:rPr>
              <a:t>T</a:t>
            </a:r>
            <a:r>
              <a:rPr sz="1500" i="1" dirty="0">
                <a:cs typeface="Calibri"/>
              </a:rPr>
              <a:t>ools 2</a:t>
            </a:r>
            <a:r>
              <a:rPr sz="1500" i="1" spc="-10" dirty="0">
                <a:cs typeface="Calibri"/>
              </a:rPr>
              <a:t>0</a:t>
            </a:r>
            <a:r>
              <a:rPr sz="1500" i="1" dirty="0">
                <a:cs typeface="Calibri"/>
              </a:rPr>
              <a:t>0</a:t>
            </a:r>
            <a:r>
              <a:rPr sz="1500" i="1" spc="-5" dirty="0">
                <a:cs typeface="Calibri"/>
              </a:rPr>
              <a:t>6</a:t>
            </a:r>
            <a:r>
              <a:rPr sz="1500" i="1" dirty="0">
                <a:cs typeface="Calibri"/>
              </a:rPr>
              <a:t>-</a:t>
            </a:r>
            <a:r>
              <a:rPr sz="1500" i="1" spc="-5" dirty="0">
                <a:cs typeface="Calibri"/>
              </a:rPr>
              <a:t>01</a:t>
            </a:r>
            <a:r>
              <a:rPr sz="1500" dirty="0">
                <a:cs typeface="Calibri"/>
              </a:rPr>
              <a:t>,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Florida</a:t>
            </a:r>
            <a:r>
              <a:rPr sz="1500" spc="-20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Ins</a:t>
            </a:r>
            <a:r>
              <a:rPr sz="1500" dirty="0">
                <a:cs typeface="Calibri"/>
              </a:rPr>
              <a:t>tit</a:t>
            </a:r>
            <a:r>
              <a:rPr sz="1500" spc="-10" dirty="0">
                <a:cs typeface="Calibri"/>
              </a:rPr>
              <a:t>u</a:t>
            </a:r>
            <a:r>
              <a:rPr sz="1500" spc="-15" dirty="0">
                <a:cs typeface="Calibri"/>
              </a:rPr>
              <a:t>t</a:t>
            </a:r>
            <a:r>
              <a:rPr sz="1500" dirty="0">
                <a:cs typeface="Calibri"/>
              </a:rPr>
              <a:t>e</a:t>
            </a:r>
            <a:r>
              <a:rPr sz="1500" spc="25" dirty="0">
                <a:cs typeface="Calibri"/>
              </a:rPr>
              <a:t> </a:t>
            </a:r>
            <a:r>
              <a:rPr sz="1500" spc="-20" dirty="0">
                <a:cs typeface="Calibri"/>
              </a:rPr>
              <a:t>f</a:t>
            </a:r>
            <a:r>
              <a:rPr sz="1500" dirty="0">
                <a:cs typeface="Calibri"/>
              </a:rPr>
              <a:t>or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Hu</a:t>
            </a:r>
            <a:r>
              <a:rPr sz="1500" spc="-15" dirty="0">
                <a:cs typeface="Calibri"/>
              </a:rPr>
              <a:t>m</a:t>
            </a:r>
            <a:r>
              <a:rPr sz="1500" dirty="0">
                <a:cs typeface="Calibri"/>
              </a:rPr>
              <a:t>an a</a:t>
            </a:r>
            <a:r>
              <a:rPr sz="1500" spc="-10" dirty="0">
                <a:cs typeface="Calibri"/>
              </a:rPr>
              <a:t>n</a:t>
            </a:r>
            <a:r>
              <a:rPr sz="1500" dirty="0">
                <a:cs typeface="Calibri"/>
              </a:rPr>
              <a:t>d Ma</a:t>
            </a:r>
            <a:r>
              <a:rPr sz="1500" spc="-10" dirty="0">
                <a:cs typeface="Calibri"/>
              </a:rPr>
              <a:t>ch</a:t>
            </a:r>
            <a:r>
              <a:rPr sz="1500" dirty="0">
                <a:cs typeface="Calibri"/>
              </a:rPr>
              <a:t>ine</a:t>
            </a:r>
            <a:r>
              <a:rPr sz="1500" spc="10" dirty="0">
                <a:cs typeface="Calibri"/>
              </a:rPr>
              <a:t> </a:t>
            </a:r>
            <a:r>
              <a:rPr sz="1500" spc="-5" dirty="0">
                <a:cs typeface="Calibri"/>
              </a:rPr>
              <a:t>C</a:t>
            </a:r>
            <a:r>
              <a:rPr sz="1500" dirty="0">
                <a:cs typeface="Calibri"/>
              </a:rPr>
              <a:t>ognition, 2</a:t>
            </a:r>
            <a:r>
              <a:rPr sz="1500" spc="-10" dirty="0">
                <a:cs typeface="Calibri"/>
              </a:rPr>
              <a:t>0</a:t>
            </a:r>
            <a:r>
              <a:rPr sz="1500" dirty="0">
                <a:cs typeface="Calibri"/>
              </a:rPr>
              <a:t>0</a:t>
            </a:r>
            <a:r>
              <a:rPr sz="1500" spc="-10" dirty="0">
                <a:cs typeface="Calibri"/>
              </a:rPr>
              <a:t>6</a:t>
            </a:r>
            <a:r>
              <a:rPr sz="1500" dirty="0">
                <a:cs typeface="Calibri"/>
              </a:rPr>
              <a:t>,</a:t>
            </a:r>
            <a:r>
              <a:rPr sz="1500" spc="15" dirty="0">
                <a:cs typeface="Calibri"/>
              </a:rPr>
              <a:t> </a:t>
            </a:r>
            <a:r>
              <a:rPr sz="1500" spc="-25" dirty="0">
                <a:cs typeface="Calibri"/>
              </a:rPr>
              <a:t>av</a:t>
            </a:r>
            <a:r>
              <a:rPr sz="1500" dirty="0">
                <a:cs typeface="Calibri"/>
              </a:rPr>
              <a:t>ailable</a:t>
            </a:r>
            <a:r>
              <a:rPr sz="1500" spc="10" dirty="0">
                <a:cs typeface="Calibri"/>
              </a:rPr>
              <a:t> </a:t>
            </a:r>
            <a:r>
              <a:rPr sz="1500" spc="-15" dirty="0">
                <a:cs typeface="Calibri"/>
              </a:rPr>
              <a:t>a</a:t>
            </a:r>
            <a:r>
              <a:rPr sz="1500" dirty="0">
                <a:cs typeface="Calibri"/>
              </a:rPr>
              <a:t>t:</a:t>
            </a:r>
            <a:r>
              <a:rPr sz="1500" dirty="0">
                <a:cs typeface="Calibri"/>
                <a:hlinkClick r:id="rId2"/>
              </a:rPr>
              <a:t> </a:t>
            </a:r>
            <a:r>
              <a:rPr sz="1500" spc="-20" dirty="0">
                <a:cs typeface="Calibri"/>
                <a:hlinkClick r:id="rId2"/>
              </a:rPr>
              <a:t>h</a:t>
            </a:r>
            <a:r>
              <a:rPr sz="1500" spc="-30" dirty="0">
                <a:cs typeface="Calibri"/>
                <a:hlinkClick r:id="rId2"/>
              </a:rPr>
              <a:t>t</a:t>
            </a:r>
            <a:r>
              <a:rPr sz="1500" dirty="0">
                <a:cs typeface="Calibri"/>
                <a:hlinkClick r:id="rId2"/>
              </a:rPr>
              <a:t>t</a:t>
            </a:r>
            <a:r>
              <a:rPr sz="1500" spc="-10" dirty="0">
                <a:cs typeface="Calibri"/>
                <a:hlinkClick r:id="rId2"/>
              </a:rPr>
              <a:t>p</a:t>
            </a:r>
            <a:r>
              <a:rPr sz="1500" spc="-5" dirty="0">
                <a:cs typeface="Calibri"/>
                <a:hlinkClick r:id="rId2"/>
              </a:rPr>
              <a:t>:</a:t>
            </a:r>
            <a:r>
              <a:rPr sz="1500" dirty="0">
                <a:cs typeface="Calibri"/>
                <a:hlinkClick r:id="rId2"/>
              </a:rPr>
              <a:t>/</a:t>
            </a:r>
            <a:r>
              <a:rPr sz="1500" spc="-30" dirty="0">
                <a:cs typeface="Calibri"/>
                <a:hlinkClick r:id="rId2"/>
              </a:rPr>
              <a:t>/</a:t>
            </a:r>
            <a:r>
              <a:rPr sz="1500" spc="-10" dirty="0">
                <a:cs typeface="Calibri"/>
                <a:hlinkClick r:id="rId2"/>
              </a:rPr>
              <a:t>cm</a:t>
            </a:r>
            <a:r>
              <a:rPr sz="1500" dirty="0">
                <a:cs typeface="Calibri"/>
                <a:hlinkClick r:id="rId2"/>
              </a:rPr>
              <a:t>a</a:t>
            </a:r>
            <a:r>
              <a:rPr sz="1500" spc="-10" dirty="0">
                <a:cs typeface="Calibri"/>
                <a:hlinkClick r:id="rId2"/>
              </a:rPr>
              <a:t>p</a:t>
            </a:r>
            <a:r>
              <a:rPr sz="1500" dirty="0">
                <a:cs typeface="Calibri"/>
                <a:hlinkClick r:id="rId2"/>
              </a:rPr>
              <a:t>.ih</a:t>
            </a:r>
            <a:r>
              <a:rPr sz="1500" spc="-10" dirty="0">
                <a:cs typeface="Calibri"/>
                <a:hlinkClick r:id="rId2"/>
              </a:rPr>
              <a:t>mc</a:t>
            </a:r>
            <a:r>
              <a:rPr sz="1500" dirty="0">
                <a:cs typeface="Calibri"/>
                <a:hlinkClick r:id="rId2"/>
              </a:rPr>
              <a:t>.</a:t>
            </a:r>
            <a:r>
              <a:rPr sz="1500" spc="-10" dirty="0">
                <a:cs typeface="Calibri"/>
                <a:hlinkClick r:id="rId2"/>
              </a:rPr>
              <a:t>u</a:t>
            </a:r>
            <a:r>
              <a:rPr sz="1500" dirty="0">
                <a:cs typeface="Calibri"/>
                <a:hlinkClick r:id="rId2"/>
              </a:rPr>
              <a:t>s/</a:t>
            </a:r>
            <a:r>
              <a:rPr sz="1500" spc="-5" dirty="0">
                <a:cs typeface="Calibri"/>
                <a:hlinkClick r:id="rId2"/>
              </a:rPr>
              <a:t>P</a:t>
            </a:r>
            <a:r>
              <a:rPr sz="1500" spc="-10" dirty="0">
                <a:cs typeface="Calibri"/>
                <a:hlinkClick r:id="rId2"/>
              </a:rPr>
              <a:t>ub</a:t>
            </a:r>
            <a:r>
              <a:rPr sz="1500" dirty="0">
                <a:cs typeface="Calibri"/>
                <a:hlinkClick r:id="rId2"/>
              </a:rPr>
              <a:t>li</a:t>
            </a:r>
            <a:r>
              <a:rPr sz="1500" spc="-15" dirty="0">
                <a:cs typeface="Calibri"/>
                <a:hlinkClick r:id="rId2"/>
              </a:rPr>
              <a:t>ca</a:t>
            </a:r>
            <a:r>
              <a:rPr sz="1500" dirty="0">
                <a:cs typeface="Calibri"/>
                <a:hlinkClick r:id="rId2"/>
              </a:rPr>
              <a:t>tions/</a:t>
            </a:r>
            <a:r>
              <a:rPr sz="1500" spc="15" dirty="0">
                <a:cs typeface="Calibri"/>
                <a:hlinkClick r:id="rId2"/>
              </a:rPr>
              <a:t> </a:t>
            </a:r>
            <a:r>
              <a:rPr sz="1500" spc="-20" dirty="0">
                <a:cs typeface="Calibri"/>
              </a:rPr>
              <a:t>R</a:t>
            </a:r>
            <a:r>
              <a:rPr sz="1500" dirty="0">
                <a:cs typeface="Calibri"/>
              </a:rPr>
              <a:t>esea</a:t>
            </a:r>
            <a:r>
              <a:rPr sz="1500" spc="-25" dirty="0">
                <a:cs typeface="Calibri"/>
              </a:rPr>
              <a:t>r</a:t>
            </a:r>
            <a:r>
              <a:rPr sz="1500" spc="-10" dirty="0">
                <a:cs typeface="Calibri"/>
              </a:rPr>
              <a:t>ch</a:t>
            </a:r>
            <a:r>
              <a:rPr sz="1500" spc="-30" dirty="0">
                <a:cs typeface="Calibri"/>
              </a:rPr>
              <a:t>P</a:t>
            </a:r>
            <a:r>
              <a:rPr sz="1500" dirty="0">
                <a:cs typeface="Calibri"/>
              </a:rPr>
              <a:t>a</a:t>
            </a:r>
            <a:r>
              <a:rPr sz="1500" spc="-10" dirty="0">
                <a:cs typeface="Calibri"/>
              </a:rPr>
              <a:t>p</a:t>
            </a:r>
            <a:r>
              <a:rPr sz="1500" dirty="0">
                <a:cs typeface="Calibri"/>
              </a:rPr>
              <a:t>e</a:t>
            </a:r>
            <a:r>
              <a:rPr sz="1500" spc="-25" dirty="0">
                <a:cs typeface="Calibri"/>
              </a:rPr>
              <a:t>r</a:t>
            </a:r>
            <a:r>
              <a:rPr sz="1500" dirty="0">
                <a:cs typeface="Calibri"/>
              </a:rPr>
              <a:t>s/Th</a:t>
            </a:r>
            <a:r>
              <a:rPr sz="1500" spc="-10" dirty="0">
                <a:cs typeface="Calibri"/>
              </a:rPr>
              <a:t>e</a:t>
            </a:r>
            <a:r>
              <a:rPr sz="1500" dirty="0">
                <a:cs typeface="Calibri"/>
              </a:rPr>
              <a:t>o</a:t>
            </a:r>
            <a:r>
              <a:rPr sz="1500" spc="15" dirty="0">
                <a:cs typeface="Calibri"/>
              </a:rPr>
              <a:t>r</a:t>
            </a:r>
            <a:r>
              <a:rPr sz="1500" dirty="0">
                <a:cs typeface="Calibri"/>
              </a:rPr>
              <a:t>yU</a:t>
            </a:r>
            <a:r>
              <a:rPr sz="1500" spc="-10" dirty="0">
                <a:cs typeface="Calibri"/>
              </a:rPr>
              <a:t>nd</a:t>
            </a:r>
            <a:r>
              <a:rPr sz="1500" dirty="0">
                <a:cs typeface="Calibri"/>
              </a:rPr>
              <a:t>erlyin</a:t>
            </a:r>
            <a:r>
              <a:rPr sz="1500" spc="-5" dirty="0">
                <a:cs typeface="Calibri"/>
              </a:rPr>
              <a:t>gC</a:t>
            </a:r>
            <a:r>
              <a:rPr sz="1500" dirty="0">
                <a:cs typeface="Calibri"/>
              </a:rPr>
              <a:t>on</a:t>
            </a:r>
            <a:r>
              <a:rPr sz="1500" spc="-10" dirty="0">
                <a:cs typeface="Calibri"/>
              </a:rPr>
              <a:t>c</a:t>
            </a:r>
            <a:r>
              <a:rPr sz="1500" dirty="0">
                <a:cs typeface="Calibri"/>
              </a:rPr>
              <a:t>e</a:t>
            </a:r>
            <a:r>
              <a:rPr sz="1500" spc="-10" dirty="0">
                <a:cs typeface="Calibri"/>
              </a:rPr>
              <a:t>p</a:t>
            </a:r>
            <a:r>
              <a:rPr sz="1500" dirty="0">
                <a:cs typeface="Calibri"/>
              </a:rPr>
              <a:t>tM</a:t>
            </a:r>
            <a:r>
              <a:rPr sz="1500" spc="5" dirty="0">
                <a:cs typeface="Calibri"/>
              </a:rPr>
              <a:t>a</a:t>
            </a:r>
            <a:r>
              <a:rPr sz="1500" spc="-20" dirty="0">
                <a:cs typeface="Calibri"/>
              </a:rPr>
              <a:t>p</a:t>
            </a:r>
            <a:r>
              <a:rPr sz="1500" dirty="0">
                <a:cs typeface="Calibri"/>
              </a:rPr>
              <a:t>s</a:t>
            </a:r>
            <a:r>
              <a:rPr sz="1500" spc="5" dirty="0">
                <a:cs typeface="Calibri"/>
              </a:rPr>
              <a:t>.</a:t>
            </a:r>
            <a:r>
              <a:rPr sz="1500" spc="-10" dirty="0">
                <a:cs typeface="Calibri"/>
              </a:rPr>
              <a:t>pd</a:t>
            </a:r>
            <a:r>
              <a:rPr sz="1500" dirty="0">
                <a:cs typeface="Calibri"/>
              </a:rPr>
              <a:t>f</a:t>
            </a:r>
          </a:p>
          <a:p>
            <a:pPr>
              <a:lnSpc>
                <a:spcPts val="550"/>
              </a:lnSpc>
              <a:spcBef>
                <a:spcPts val="48"/>
              </a:spcBef>
            </a:pPr>
            <a:endParaRPr sz="1500" dirty="0"/>
          </a:p>
          <a:p>
            <a:pPr marL="12700" marR="6350">
              <a:lnSpc>
                <a:spcPct val="100099"/>
              </a:lnSpc>
            </a:pPr>
            <a:r>
              <a:rPr sz="1500" dirty="0">
                <a:cs typeface="Calibri"/>
              </a:rPr>
              <a:t>Γ</a:t>
            </a:r>
            <a:r>
              <a:rPr sz="1500" spc="5" dirty="0">
                <a:cs typeface="Calibri"/>
              </a:rPr>
              <a:t>ο</a:t>
            </a:r>
            <a:r>
              <a:rPr sz="1500" spc="-45" dirty="0">
                <a:cs typeface="Calibri"/>
              </a:rPr>
              <a:t>υ</a:t>
            </a:r>
            <a:r>
              <a:rPr sz="1500" dirty="0">
                <a:cs typeface="Calibri"/>
              </a:rPr>
              <a:t>λή,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Ε.,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Γ</a:t>
            </a:r>
            <a:r>
              <a:rPr sz="1500" spc="5" dirty="0">
                <a:cs typeface="Calibri"/>
              </a:rPr>
              <a:t>ό</a:t>
            </a:r>
            <a:r>
              <a:rPr sz="1500" dirty="0">
                <a:cs typeface="Calibri"/>
              </a:rPr>
              <a:t>γο</a:t>
            </a:r>
            <a:r>
              <a:rPr sz="1500" spc="-40" dirty="0">
                <a:cs typeface="Calibri"/>
              </a:rPr>
              <a:t>υ</a:t>
            </a:r>
            <a:r>
              <a:rPr sz="1500" spc="-15" dirty="0">
                <a:cs typeface="Calibri"/>
              </a:rPr>
              <a:t>λ</a:t>
            </a:r>
            <a:r>
              <a:rPr sz="1500" dirty="0">
                <a:cs typeface="Calibri"/>
              </a:rPr>
              <a:t>ου,</a:t>
            </a:r>
            <a:r>
              <a:rPr sz="1500" spc="-10" dirty="0">
                <a:cs typeface="Calibri"/>
              </a:rPr>
              <a:t> </a:t>
            </a:r>
            <a:r>
              <a:rPr sz="1500" spc="10" dirty="0">
                <a:cs typeface="Calibri"/>
              </a:rPr>
              <a:t>Α</a:t>
            </a:r>
            <a:r>
              <a:rPr sz="1500" dirty="0">
                <a:cs typeface="Calibri"/>
              </a:rPr>
              <a:t>.,</a:t>
            </a:r>
            <a:r>
              <a:rPr sz="1500" spc="-35" dirty="0">
                <a:cs typeface="Calibri"/>
              </a:rPr>
              <a:t> </a:t>
            </a:r>
            <a:r>
              <a:rPr sz="1500" dirty="0">
                <a:cs typeface="Calibri"/>
              </a:rPr>
              <a:t>Πα</a:t>
            </a:r>
            <a:r>
              <a:rPr sz="1500" spc="-15" dirty="0">
                <a:cs typeface="Calibri"/>
              </a:rPr>
              <a:t>π</a:t>
            </a:r>
            <a:r>
              <a:rPr sz="1500" dirty="0">
                <a:cs typeface="Calibri"/>
              </a:rPr>
              <a:t>ανι</a:t>
            </a:r>
            <a:r>
              <a:rPr sz="1500" spc="-55" dirty="0">
                <a:cs typeface="Calibri"/>
              </a:rPr>
              <a:t>κ</a:t>
            </a:r>
            <a:r>
              <a:rPr sz="1500" spc="-10" dirty="0">
                <a:cs typeface="Calibri"/>
              </a:rPr>
              <a:t>ο</a:t>
            </a:r>
            <a:r>
              <a:rPr sz="1500" spc="-30" dirty="0">
                <a:cs typeface="Calibri"/>
              </a:rPr>
              <a:t>λ</a:t>
            </a:r>
            <a:r>
              <a:rPr sz="1500" dirty="0">
                <a:cs typeface="Calibri"/>
              </a:rPr>
              <a:t>άο</a:t>
            </a:r>
            <a:r>
              <a:rPr sz="1500" spc="-10" dirty="0">
                <a:cs typeface="Calibri"/>
              </a:rPr>
              <a:t>υ</a:t>
            </a:r>
            <a:r>
              <a:rPr sz="1500" dirty="0">
                <a:cs typeface="Calibri"/>
              </a:rPr>
              <a:t>,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Κ.</a:t>
            </a:r>
            <a:r>
              <a:rPr sz="1500" spc="-10" dirty="0">
                <a:cs typeface="Calibri"/>
              </a:rPr>
              <a:t> </a:t>
            </a:r>
            <a:r>
              <a:rPr sz="1500" spc="-55" dirty="0">
                <a:cs typeface="Calibri"/>
              </a:rPr>
              <a:t>κ</a:t>
            </a:r>
            <a:r>
              <a:rPr sz="1500" dirty="0">
                <a:cs typeface="Calibri"/>
              </a:rPr>
              <a:t>αι Γ</a:t>
            </a:r>
            <a:r>
              <a:rPr sz="1500" spc="5" dirty="0">
                <a:cs typeface="Calibri"/>
              </a:rPr>
              <a:t>ρ</a:t>
            </a:r>
            <a:r>
              <a:rPr sz="1500" spc="-25" dirty="0">
                <a:cs typeface="Calibri"/>
              </a:rPr>
              <a:t>η</a:t>
            </a:r>
            <a:r>
              <a:rPr sz="1500" dirty="0">
                <a:cs typeface="Calibri"/>
              </a:rPr>
              <a:t>γο</a:t>
            </a:r>
            <a:r>
              <a:rPr sz="1500" spc="5" dirty="0">
                <a:cs typeface="Calibri"/>
              </a:rPr>
              <a:t>ρ</a:t>
            </a:r>
            <a:r>
              <a:rPr sz="1500" dirty="0">
                <a:cs typeface="Calibri"/>
              </a:rPr>
              <a:t>ι</a:t>
            </a:r>
            <a:r>
              <a:rPr sz="1500" spc="-20" dirty="0">
                <a:cs typeface="Calibri"/>
              </a:rPr>
              <a:t>ά</a:t>
            </a:r>
            <a:r>
              <a:rPr sz="1500" dirty="0">
                <a:cs typeface="Calibri"/>
              </a:rPr>
              <a:t>δου,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Μ.</a:t>
            </a:r>
            <a:r>
              <a:rPr sz="1500" spc="-15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(</a:t>
            </a:r>
            <a:r>
              <a:rPr sz="1500" dirty="0">
                <a:cs typeface="Calibri"/>
              </a:rPr>
              <a:t>2</a:t>
            </a:r>
            <a:r>
              <a:rPr sz="1500" spc="-10" dirty="0">
                <a:cs typeface="Calibri"/>
              </a:rPr>
              <a:t>0</a:t>
            </a:r>
            <a:r>
              <a:rPr sz="1500" dirty="0">
                <a:cs typeface="Calibri"/>
              </a:rPr>
              <a:t>0</a:t>
            </a:r>
            <a:r>
              <a:rPr sz="1500" spc="-10" dirty="0">
                <a:cs typeface="Calibri"/>
              </a:rPr>
              <a:t>5)</a:t>
            </a:r>
            <a:r>
              <a:rPr sz="1500" dirty="0">
                <a:cs typeface="Calibri"/>
              </a:rPr>
              <a:t>.</a:t>
            </a:r>
            <a:r>
              <a:rPr sz="1500" spc="20" dirty="0">
                <a:cs typeface="Calibri"/>
              </a:rPr>
              <a:t> </a:t>
            </a:r>
            <a:r>
              <a:rPr sz="1500" dirty="0">
                <a:cs typeface="Calibri"/>
              </a:rPr>
              <a:t>Α</a:t>
            </a:r>
            <a:r>
              <a:rPr sz="1500" spc="-10" dirty="0">
                <a:cs typeface="Calibri"/>
              </a:rPr>
              <a:t>ξ</a:t>
            </a:r>
            <a:r>
              <a:rPr sz="1500" dirty="0">
                <a:cs typeface="Calibri"/>
              </a:rPr>
              <a:t>ιο</a:t>
            </a:r>
            <a:r>
              <a:rPr sz="1500" spc="5" dirty="0">
                <a:cs typeface="Calibri"/>
              </a:rPr>
              <a:t>π</a:t>
            </a:r>
            <a:r>
              <a:rPr sz="1500" dirty="0">
                <a:cs typeface="Calibri"/>
              </a:rPr>
              <a:t>οιώ</a:t>
            </a:r>
            <a:r>
              <a:rPr sz="1500" spc="10" dirty="0">
                <a:cs typeface="Calibri"/>
              </a:rPr>
              <a:t>ν</a:t>
            </a:r>
            <a:r>
              <a:rPr sz="1500" spc="-20" dirty="0">
                <a:cs typeface="Calibri"/>
              </a:rPr>
              <a:t>τ</a:t>
            </a:r>
            <a:r>
              <a:rPr sz="1500" dirty="0">
                <a:cs typeface="Calibri"/>
              </a:rPr>
              <a:t>ας</a:t>
            </a:r>
            <a:r>
              <a:rPr sz="1500" spc="-50" dirty="0">
                <a:cs typeface="Calibri"/>
              </a:rPr>
              <a:t> </a:t>
            </a:r>
            <a:r>
              <a:rPr sz="1500" spc="-20" dirty="0">
                <a:cs typeface="Calibri"/>
              </a:rPr>
              <a:t>τ</a:t>
            </a:r>
            <a:r>
              <a:rPr sz="1500" dirty="0">
                <a:cs typeface="Calibri"/>
              </a:rPr>
              <a:t>ον</a:t>
            </a:r>
            <a:r>
              <a:rPr sz="1500" spc="-10" dirty="0">
                <a:cs typeface="Calibri"/>
              </a:rPr>
              <a:t> </a:t>
            </a:r>
            <a:r>
              <a:rPr sz="1500" spc="-5" dirty="0">
                <a:cs typeface="Calibri"/>
              </a:rPr>
              <a:t>ε</a:t>
            </a:r>
            <a:r>
              <a:rPr sz="1500" spc="15" dirty="0">
                <a:cs typeface="Calibri"/>
              </a:rPr>
              <a:t>ν</a:t>
            </a:r>
            <a:r>
              <a:rPr sz="1500" dirty="0">
                <a:cs typeface="Calibri"/>
              </a:rPr>
              <a:t>νοι</a:t>
            </a:r>
            <a:r>
              <a:rPr sz="1500" spc="-5" dirty="0">
                <a:cs typeface="Calibri"/>
              </a:rPr>
              <a:t>ο</a:t>
            </a:r>
            <a:r>
              <a:rPr sz="1500" spc="-15" dirty="0">
                <a:cs typeface="Calibri"/>
              </a:rPr>
              <a:t>λ</a:t>
            </a:r>
            <a:r>
              <a:rPr sz="1500" dirty="0">
                <a:cs typeface="Calibri"/>
              </a:rPr>
              <a:t>ογι</a:t>
            </a:r>
            <a:r>
              <a:rPr sz="1500" spc="-50" dirty="0">
                <a:cs typeface="Calibri"/>
              </a:rPr>
              <a:t>κ</a:t>
            </a:r>
            <a:r>
              <a:rPr sz="1500" dirty="0">
                <a:cs typeface="Calibri"/>
              </a:rPr>
              <a:t>ό</a:t>
            </a:r>
            <a:r>
              <a:rPr sz="1500" spc="-40" dirty="0">
                <a:cs typeface="Calibri"/>
              </a:rPr>
              <a:t> </a:t>
            </a:r>
            <a:r>
              <a:rPr sz="1500" spc="-35" dirty="0">
                <a:cs typeface="Calibri"/>
              </a:rPr>
              <a:t>χ</a:t>
            </a:r>
            <a:r>
              <a:rPr sz="1500" dirty="0">
                <a:cs typeface="Calibri"/>
              </a:rPr>
              <a:t>ά</a:t>
            </a:r>
            <a:r>
              <a:rPr sz="1500" spc="-15" dirty="0">
                <a:cs typeface="Calibri"/>
              </a:rPr>
              <a:t>ρ</a:t>
            </a:r>
            <a:r>
              <a:rPr sz="1500" dirty="0">
                <a:cs typeface="Calibri"/>
              </a:rPr>
              <a:t>τη</a:t>
            </a:r>
            <a:r>
              <a:rPr sz="1500" spc="-20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ω</a:t>
            </a:r>
            <a:r>
              <a:rPr sz="1500" dirty="0">
                <a:cs typeface="Calibri"/>
              </a:rPr>
              <a:t>ς </a:t>
            </a:r>
            <a:r>
              <a:rPr sz="1500" spc="-5" dirty="0">
                <a:cs typeface="Calibri"/>
              </a:rPr>
              <a:t>ε</a:t>
            </a:r>
            <a:r>
              <a:rPr sz="1500" spc="-10" dirty="0">
                <a:cs typeface="Calibri"/>
              </a:rPr>
              <a:t>ρ</a:t>
            </a:r>
            <a:r>
              <a:rPr sz="1500" dirty="0">
                <a:cs typeface="Calibri"/>
              </a:rPr>
              <a:t>γ</a:t>
            </a:r>
            <a:r>
              <a:rPr sz="1500" spc="-10" dirty="0">
                <a:cs typeface="Calibri"/>
              </a:rPr>
              <a:t>α</a:t>
            </a:r>
            <a:r>
              <a:rPr sz="1500" dirty="0">
                <a:cs typeface="Calibri"/>
              </a:rPr>
              <a:t>λ</a:t>
            </a:r>
            <a:r>
              <a:rPr sz="1500" spc="-10" dirty="0">
                <a:cs typeface="Calibri"/>
              </a:rPr>
              <a:t>ε</a:t>
            </a:r>
            <a:r>
              <a:rPr sz="1500" dirty="0">
                <a:cs typeface="Calibri"/>
              </a:rPr>
              <a:t>ίο δ</a:t>
            </a:r>
            <a:r>
              <a:rPr sz="1500" spc="-20" dirty="0">
                <a:cs typeface="Calibri"/>
              </a:rPr>
              <a:t>ι</a:t>
            </a:r>
            <a:r>
              <a:rPr sz="1500" dirty="0">
                <a:cs typeface="Calibri"/>
              </a:rPr>
              <a:t>δ</a:t>
            </a:r>
            <a:r>
              <a:rPr sz="1500" spc="-20" dirty="0">
                <a:cs typeface="Calibri"/>
              </a:rPr>
              <a:t>α</a:t>
            </a:r>
            <a:r>
              <a:rPr sz="1500" dirty="0">
                <a:cs typeface="Calibri"/>
              </a:rPr>
              <a:t>σ</a:t>
            </a:r>
            <a:r>
              <a:rPr sz="1500" spc="-55" dirty="0">
                <a:cs typeface="Calibri"/>
              </a:rPr>
              <a:t>κ</a:t>
            </a:r>
            <a:r>
              <a:rPr sz="1500" dirty="0">
                <a:cs typeface="Calibri"/>
              </a:rPr>
              <a:t>α</a:t>
            </a:r>
            <a:r>
              <a:rPr sz="1500" spc="-20" dirty="0">
                <a:cs typeface="Calibri"/>
              </a:rPr>
              <a:t>λ</a:t>
            </a:r>
            <a:r>
              <a:rPr sz="1500" spc="5" dirty="0">
                <a:cs typeface="Calibri"/>
              </a:rPr>
              <a:t>ί</a:t>
            </a:r>
            <a:r>
              <a:rPr sz="1500" dirty="0">
                <a:cs typeface="Calibri"/>
              </a:rPr>
              <a:t>ας</a:t>
            </a:r>
            <a:r>
              <a:rPr sz="1500" spc="35" dirty="0">
                <a:cs typeface="Calibri"/>
              </a:rPr>
              <a:t> </a:t>
            </a:r>
            <a:r>
              <a:rPr sz="1500" spc="-55" dirty="0">
                <a:cs typeface="Calibri"/>
              </a:rPr>
              <a:t>κ</a:t>
            </a:r>
            <a:r>
              <a:rPr sz="1500" dirty="0">
                <a:cs typeface="Calibri"/>
              </a:rPr>
              <a:t>αι</a:t>
            </a:r>
            <a:r>
              <a:rPr sz="1500" spc="10" dirty="0">
                <a:cs typeface="Calibri"/>
              </a:rPr>
              <a:t> </a:t>
            </a:r>
            <a:r>
              <a:rPr sz="1500" dirty="0">
                <a:cs typeface="Calibri"/>
              </a:rPr>
              <a:t>α</a:t>
            </a:r>
            <a:r>
              <a:rPr sz="1500" spc="-20" dirty="0">
                <a:cs typeface="Calibri"/>
              </a:rPr>
              <a:t>ξ</a:t>
            </a:r>
            <a:r>
              <a:rPr sz="1500" dirty="0">
                <a:cs typeface="Calibri"/>
              </a:rPr>
              <a:t>ι</a:t>
            </a:r>
            <a:r>
              <a:rPr sz="1500" spc="-10" dirty="0">
                <a:cs typeface="Calibri"/>
              </a:rPr>
              <a:t>ο</a:t>
            </a:r>
            <a:r>
              <a:rPr sz="1500" spc="-15" dirty="0">
                <a:cs typeface="Calibri"/>
              </a:rPr>
              <a:t>λ</a:t>
            </a:r>
            <a:r>
              <a:rPr sz="1500" dirty="0">
                <a:cs typeface="Calibri"/>
              </a:rPr>
              <a:t>όγησης</a:t>
            </a:r>
            <a:r>
              <a:rPr sz="1500" spc="-15" dirty="0">
                <a:cs typeface="Calibri"/>
              </a:rPr>
              <a:t> </a:t>
            </a:r>
            <a:r>
              <a:rPr sz="1500" spc="5" dirty="0">
                <a:cs typeface="Calibri"/>
              </a:rPr>
              <a:t>σ</a:t>
            </a:r>
            <a:r>
              <a:rPr sz="1500" spc="-20" dirty="0">
                <a:cs typeface="Calibri"/>
              </a:rPr>
              <a:t>τ</a:t>
            </a:r>
            <a:r>
              <a:rPr sz="1500" dirty="0">
                <a:cs typeface="Calibri"/>
              </a:rPr>
              <a:t>ο </a:t>
            </a:r>
            <a:r>
              <a:rPr sz="1500" spc="-20" dirty="0">
                <a:cs typeface="Calibri"/>
              </a:rPr>
              <a:t>μ</a:t>
            </a:r>
            <a:r>
              <a:rPr sz="1500" dirty="0">
                <a:cs typeface="Calibri"/>
              </a:rPr>
              <a:t>ά</a:t>
            </a:r>
            <a:r>
              <a:rPr sz="1500" spc="-10" dirty="0">
                <a:cs typeface="Calibri"/>
              </a:rPr>
              <a:t>θ</a:t>
            </a:r>
            <a:r>
              <a:rPr sz="1500" dirty="0">
                <a:cs typeface="Calibri"/>
              </a:rPr>
              <a:t>η</a:t>
            </a:r>
            <a:r>
              <a:rPr sz="1500" spc="-15" dirty="0">
                <a:cs typeface="Calibri"/>
              </a:rPr>
              <a:t>μ</a:t>
            </a:r>
            <a:r>
              <a:rPr sz="1500" dirty="0">
                <a:cs typeface="Calibri"/>
              </a:rPr>
              <a:t>α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Πλη</a:t>
            </a:r>
            <a:r>
              <a:rPr sz="1500" spc="5" dirty="0">
                <a:cs typeface="Calibri"/>
              </a:rPr>
              <a:t>ρ</a:t>
            </a:r>
            <a:r>
              <a:rPr sz="1500" dirty="0">
                <a:cs typeface="Calibri"/>
              </a:rPr>
              <a:t>οφορικής</a:t>
            </a:r>
            <a:r>
              <a:rPr sz="1500" spc="-45" dirty="0">
                <a:cs typeface="Calibri"/>
              </a:rPr>
              <a:t> </a:t>
            </a:r>
            <a:r>
              <a:rPr sz="1500" dirty="0">
                <a:cs typeface="Calibri"/>
              </a:rPr>
              <a:t>Γυ</a:t>
            </a:r>
            <a:r>
              <a:rPr sz="1500" spc="-20" dirty="0">
                <a:cs typeface="Calibri"/>
              </a:rPr>
              <a:t>μ</a:t>
            </a:r>
            <a:r>
              <a:rPr sz="1500" dirty="0">
                <a:cs typeface="Calibri"/>
              </a:rPr>
              <a:t>ν</a:t>
            </a:r>
            <a:r>
              <a:rPr sz="1500" spc="-20" dirty="0">
                <a:cs typeface="Calibri"/>
              </a:rPr>
              <a:t>α</a:t>
            </a:r>
            <a:r>
              <a:rPr sz="1500" dirty="0">
                <a:cs typeface="Calibri"/>
              </a:rPr>
              <a:t>σίο</a:t>
            </a:r>
            <a:r>
              <a:rPr sz="1500" spc="-5" dirty="0">
                <a:cs typeface="Calibri"/>
              </a:rPr>
              <a:t>υ</a:t>
            </a:r>
            <a:r>
              <a:rPr sz="1500" dirty="0">
                <a:cs typeface="Calibri"/>
              </a:rPr>
              <a:t>.</a:t>
            </a:r>
            <a:r>
              <a:rPr sz="1500" spc="10" dirty="0">
                <a:cs typeface="Calibri"/>
              </a:rPr>
              <a:t> </a:t>
            </a:r>
            <a:r>
              <a:rPr sz="1500" dirty="0">
                <a:cs typeface="Calibri"/>
              </a:rPr>
              <a:t>Σ</a:t>
            </a:r>
            <a:r>
              <a:rPr sz="1500" spc="-15" dirty="0">
                <a:cs typeface="Calibri"/>
              </a:rPr>
              <a:t>τ</a:t>
            </a:r>
            <a:r>
              <a:rPr sz="1500" dirty="0">
                <a:cs typeface="Calibri"/>
              </a:rPr>
              <a:t>ο</a:t>
            </a:r>
            <a:r>
              <a:rPr sz="1500" spc="-15" dirty="0">
                <a:cs typeface="Calibri"/>
              </a:rPr>
              <a:t> </a:t>
            </a:r>
            <a:r>
              <a:rPr sz="1500" spc="10" dirty="0">
                <a:cs typeface="Calibri"/>
              </a:rPr>
              <a:t>Α</a:t>
            </a:r>
            <a:r>
              <a:rPr sz="1500" dirty="0">
                <a:cs typeface="Calibri"/>
              </a:rPr>
              <a:t>.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Τ</a:t>
            </a:r>
            <a:r>
              <a:rPr sz="1500" spc="-35" dirty="0">
                <a:cs typeface="Calibri"/>
              </a:rPr>
              <a:t>ζ</a:t>
            </a:r>
            <a:r>
              <a:rPr sz="1500" dirty="0">
                <a:cs typeface="Calibri"/>
              </a:rPr>
              <a:t>ι</a:t>
            </a:r>
            <a:r>
              <a:rPr sz="1500" spc="-20" dirty="0">
                <a:cs typeface="Calibri"/>
              </a:rPr>
              <a:t>μ</a:t>
            </a:r>
            <a:r>
              <a:rPr sz="1500" dirty="0">
                <a:cs typeface="Calibri"/>
              </a:rPr>
              <a:t>ογιά</a:t>
            </a:r>
            <a:r>
              <a:rPr sz="1500" spc="10" dirty="0">
                <a:cs typeface="Calibri"/>
              </a:rPr>
              <a:t>ν</a:t>
            </a:r>
            <a:r>
              <a:rPr sz="1500" dirty="0">
                <a:cs typeface="Calibri"/>
              </a:rPr>
              <a:t>νης</a:t>
            </a:r>
            <a:r>
              <a:rPr sz="1500" spc="-20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(</a:t>
            </a:r>
            <a:r>
              <a:rPr sz="1500" spc="-5" dirty="0">
                <a:cs typeface="Calibri"/>
              </a:rPr>
              <a:t>ε</a:t>
            </a:r>
            <a:r>
              <a:rPr sz="1500" dirty="0">
                <a:cs typeface="Calibri"/>
              </a:rPr>
              <a:t>πιμ.</a:t>
            </a:r>
            <a:r>
              <a:rPr sz="1500" spc="-10" dirty="0">
                <a:cs typeface="Calibri"/>
              </a:rPr>
              <a:t>)</a:t>
            </a:r>
            <a:r>
              <a:rPr sz="1500" dirty="0">
                <a:cs typeface="Calibri"/>
              </a:rPr>
              <a:t>, </a:t>
            </a:r>
            <a:r>
              <a:rPr sz="1500" i="1" dirty="0">
                <a:cs typeface="Calibri"/>
              </a:rPr>
              <a:t>Πρακ</a:t>
            </a:r>
            <a:r>
              <a:rPr sz="1500" i="1" spc="-10" dirty="0">
                <a:cs typeface="Calibri"/>
              </a:rPr>
              <a:t>τ</a:t>
            </a:r>
            <a:r>
              <a:rPr sz="1500" i="1" dirty="0">
                <a:cs typeface="Calibri"/>
              </a:rPr>
              <a:t>ι</a:t>
            </a:r>
            <a:r>
              <a:rPr sz="1500" i="1" spc="-55" dirty="0">
                <a:cs typeface="Calibri"/>
              </a:rPr>
              <a:t>κ</a:t>
            </a:r>
            <a:r>
              <a:rPr sz="1500" i="1" dirty="0">
                <a:cs typeface="Calibri"/>
              </a:rPr>
              <a:t>ά</a:t>
            </a:r>
            <a:r>
              <a:rPr sz="1500" i="1" spc="-35" dirty="0">
                <a:cs typeface="Calibri"/>
              </a:rPr>
              <a:t> </a:t>
            </a:r>
            <a:r>
              <a:rPr sz="1500" i="1" spc="-10" dirty="0">
                <a:cs typeface="Calibri"/>
              </a:rPr>
              <a:t>3</a:t>
            </a:r>
            <a:r>
              <a:rPr sz="1500" i="1" dirty="0">
                <a:cs typeface="Calibri"/>
              </a:rPr>
              <a:t>ου</a:t>
            </a:r>
            <a:r>
              <a:rPr sz="1500" i="1" spc="-5" dirty="0">
                <a:cs typeface="Calibri"/>
              </a:rPr>
              <a:t> </a:t>
            </a:r>
            <a:r>
              <a:rPr sz="1500" i="1" dirty="0">
                <a:cs typeface="Calibri"/>
              </a:rPr>
              <a:t>Πανε</a:t>
            </a:r>
            <a:r>
              <a:rPr sz="1500" i="1" spc="-10" dirty="0">
                <a:cs typeface="Calibri"/>
              </a:rPr>
              <a:t>λ</a:t>
            </a:r>
            <a:r>
              <a:rPr sz="1500" i="1" dirty="0">
                <a:cs typeface="Calibri"/>
              </a:rPr>
              <a:t>λ</a:t>
            </a:r>
            <a:r>
              <a:rPr sz="1500" i="1" spc="-45" dirty="0">
                <a:cs typeface="Calibri"/>
              </a:rPr>
              <a:t>η</a:t>
            </a:r>
            <a:r>
              <a:rPr sz="1500" i="1" dirty="0">
                <a:cs typeface="Calibri"/>
              </a:rPr>
              <a:t>νίου</a:t>
            </a:r>
            <a:r>
              <a:rPr sz="1500" i="1" spc="-30" dirty="0">
                <a:cs typeface="Calibri"/>
              </a:rPr>
              <a:t> </a:t>
            </a:r>
            <a:r>
              <a:rPr sz="1500" i="1" dirty="0">
                <a:cs typeface="Calibri"/>
              </a:rPr>
              <a:t>Συν</a:t>
            </a:r>
            <a:r>
              <a:rPr sz="1500" i="1" spc="-30" dirty="0">
                <a:cs typeface="Calibri"/>
              </a:rPr>
              <a:t>ε</a:t>
            </a:r>
            <a:r>
              <a:rPr sz="1500" i="1" dirty="0">
                <a:cs typeface="Calibri"/>
              </a:rPr>
              <a:t>δρίου</a:t>
            </a:r>
            <a:r>
              <a:rPr sz="1500" i="1" spc="-30" dirty="0">
                <a:cs typeface="Calibri"/>
              </a:rPr>
              <a:t> </a:t>
            </a:r>
            <a:r>
              <a:rPr sz="1500" i="1" dirty="0">
                <a:cs typeface="Calibri"/>
              </a:rPr>
              <a:t>"Δ</a:t>
            </a:r>
            <a:r>
              <a:rPr sz="1500" i="1" spc="-15" dirty="0">
                <a:cs typeface="Calibri"/>
              </a:rPr>
              <a:t>ι</a:t>
            </a:r>
            <a:r>
              <a:rPr sz="1500" i="1" dirty="0">
                <a:cs typeface="Calibri"/>
              </a:rPr>
              <a:t>δ</a:t>
            </a:r>
            <a:r>
              <a:rPr sz="1500" i="1" spc="-10" dirty="0">
                <a:cs typeface="Calibri"/>
              </a:rPr>
              <a:t>α</a:t>
            </a:r>
            <a:r>
              <a:rPr sz="1500" i="1" dirty="0">
                <a:cs typeface="Calibri"/>
              </a:rPr>
              <a:t>κ</a:t>
            </a:r>
            <a:r>
              <a:rPr sz="1500" i="1" spc="-10" dirty="0">
                <a:cs typeface="Calibri"/>
              </a:rPr>
              <a:t>τ</a:t>
            </a:r>
            <a:r>
              <a:rPr sz="1500" i="1" dirty="0">
                <a:cs typeface="Calibri"/>
              </a:rPr>
              <a:t>ι</a:t>
            </a:r>
            <a:r>
              <a:rPr sz="1500" i="1" spc="-10" dirty="0">
                <a:cs typeface="Calibri"/>
              </a:rPr>
              <a:t>κ</a:t>
            </a:r>
            <a:r>
              <a:rPr sz="1500" i="1" dirty="0">
                <a:cs typeface="Calibri"/>
              </a:rPr>
              <a:t>ή</a:t>
            </a:r>
            <a:r>
              <a:rPr sz="1500" i="1" spc="10" dirty="0">
                <a:cs typeface="Calibri"/>
              </a:rPr>
              <a:t> </a:t>
            </a:r>
            <a:r>
              <a:rPr sz="1500" i="1" spc="-5" dirty="0">
                <a:cs typeface="Calibri"/>
              </a:rPr>
              <a:t>τ</a:t>
            </a:r>
            <a:r>
              <a:rPr sz="1500" i="1" spc="-10" dirty="0">
                <a:cs typeface="Calibri"/>
              </a:rPr>
              <a:t>η</a:t>
            </a:r>
            <a:r>
              <a:rPr sz="1500" i="1" dirty="0">
                <a:cs typeface="Calibri"/>
              </a:rPr>
              <a:t>ς</a:t>
            </a:r>
            <a:r>
              <a:rPr sz="1500" i="1" spc="-10" dirty="0">
                <a:cs typeface="Calibri"/>
              </a:rPr>
              <a:t> </a:t>
            </a:r>
            <a:r>
              <a:rPr sz="1500" i="1" dirty="0">
                <a:cs typeface="Calibri"/>
              </a:rPr>
              <a:t>Πλ</a:t>
            </a:r>
            <a:r>
              <a:rPr sz="1500" i="1" spc="-10" dirty="0">
                <a:cs typeface="Calibri"/>
              </a:rPr>
              <a:t>η</a:t>
            </a:r>
            <a:r>
              <a:rPr sz="1500" i="1" dirty="0">
                <a:cs typeface="Calibri"/>
              </a:rPr>
              <a:t>ρο</a:t>
            </a:r>
            <a:r>
              <a:rPr sz="1500" i="1" spc="5" dirty="0">
                <a:cs typeface="Calibri"/>
              </a:rPr>
              <a:t>φ</a:t>
            </a:r>
            <a:r>
              <a:rPr sz="1500" i="1" dirty="0">
                <a:cs typeface="Calibri"/>
              </a:rPr>
              <a:t>ορικ</a:t>
            </a:r>
            <a:r>
              <a:rPr sz="1500" i="1" spc="-10" dirty="0">
                <a:cs typeface="Calibri"/>
              </a:rPr>
              <a:t>ή</a:t>
            </a:r>
            <a:r>
              <a:rPr sz="1500" i="1" dirty="0">
                <a:cs typeface="Calibri"/>
              </a:rPr>
              <a:t>ς</a:t>
            </a:r>
            <a:r>
              <a:rPr sz="1500" i="1" spc="10" dirty="0">
                <a:cs typeface="Calibri"/>
              </a:rPr>
              <a:t>"</a:t>
            </a:r>
            <a:r>
              <a:rPr sz="1500" dirty="0">
                <a:cs typeface="Calibri"/>
              </a:rPr>
              <a:t>,</a:t>
            </a:r>
            <a:r>
              <a:rPr sz="1500" spc="-35" dirty="0">
                <a:cs typeface="Calibri"/>
              </a:rPr>
              <a:t> </a:t>
            </a:r>
            <a:r>
              <a:rPr sz="1500" spc="-50" dirty="0">
                <a:cs typeface="Calibri"/>
              </a:rPr>
              <a:t>Κ</a:t>
            </a:r>
            <a:r>
              <a:rPr sz="1500" dirty="0">
                <a:cs typeface="Calibri"/>
              </a:rPr>
              <a:t>ό</a:t>
            </a:r>
            <a:r>
              <a:rPr sz="1500" spc="5" dirty="0">
                <a:cs typeface="Calibri"/>
              </a:rPr>
              <a:t>ρ</a:t>
            </a:r>
            <a:r>
              <a:rPr sz="1500" spc="-30" dirty="0">
                <a:cs typeface="Calibri"/>
              </a:rPr>
              <a:t>ι</a:t>
            </a:r>
            <a:r>
              <a:rPr sz="1500" dirty="0">
                <a:cs typeface="Calibri"/>
              </a:rPr>
              <a:t>νθος.</a:t>
            </a: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1500" dirty="0"/>
          </a:p>
          <a:p>
            <a:pPr>
              <a:lnSpc>
                <a:spcPts val="550"/>
              </a:lnSpc>
              <a:spcBef>
                <a:spcPts val="48"/>
              </a:spcBef>
            </a:pPr>
            <a:endParaRPr sz="1500" dirty="0"/>
          </a:p>
          <a:p>
            <a:pPr marL="12700" marR="127635">
              <a:lnSpc>
                <a:spcPct val="100099"/>
              </a:lnSpc>
            </a:pPr>
            <a:r>
              <a:rPr sz="1500" dirty="0">
                <a:cs typeface="Calibri"/>
              </a:rPr>
              <a:t>Γ</a:t>
            </a:r>
            <a:r>
              <a:rPr sz="1500" spc="5" dirty="0">
                <a:cs typeface="Calibri"/>
              </a:rPr>
              <a:t>ο</a:t>
            </a:r>
            <a:r>
              <a:rPr sz="1500" spc="-45" dirty="0">
                <a:cs typeface="Calibri"/>
              </a:rPr>
              <a:t>υ</a:t>
            </a:r>
            <a:r>
              <a:rPr sz="1500" dirty="0">
                <a:cs typeface="Calibri"/>
              </a:rPr>
              <a:t>λή,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Ε.,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Γ</a:t>
            </a:r>
            <a:r>
              <a:rPr sz="1500" spc="5" dirty="0">
                <a:cs typeface="Calibri"/>
              </a:rPr>
              <a:t>ό</a:t>
            </a:r>
            <a:r>
              <a:rPr sz="1500" dirty="0">
                <a:cs typeface="Calibri"/>
              </a:rPr>
              <a:t>γο</a:t>
            </a:r>
            <a:r>
              <a:rPr sz="1500" spc="-40" dirty="0">
                <a:cs typeface="Calibri"/>
              </a:rPr>
              <a:t>υ</a:t>
            </a:r>
            <a:r>
              <a:rPr sz="1500" spc="-15" dirty="0">
                <a:cs typeface="Calibri"/>
              </a:rPr>
              <a:t>λ</a:t>
            </a:r>
            <a:r>
              <a:rPr sz="1500" dirty="0">
                <a:cs typeface="Calibri"/>
              </a:rPr>
              <a:t>ου,</a:t>
            </a:r>
            <a:r>
              <a:rPr sz="1500" spc="-10" dirty="0">
                <a:cs typeface="Calibri"/>
              </a:rPr>
              <a:t> </a:t>
            </a:r>
            <a:r>
              <a:rPr sz="1500" spc="10" dirty="0">
                <a:cs typeface="Calibri"/>
              </a:rPr>
              <a:t>Α</a:t>
            </a:r>
            <a:r>
              <a:rPr sz="1500" dirty="0">
                <a:cs typeface="Calibri"/>
              </a:rPr>
              <a:t>.,</a:t>
            </a:r>
            <a:r>
              <a:rPr sz="1500" spc="-35" dirty="0">
                <a:cs typeface="Calibri"/>
              </a:rPr>
              <a:t> </a:t>
            </a:r>
            <a:r>
              <a:rPr sz="1500" dirty="0">
                <a:cs typeface="Calibri"/>
              </a:rPr>
              <a:t>&amp; Γ</a:t>
            </a:r>
            <a:r>
              <a:rPr sz="1500" spc="5" dirty="0">
                <a:cs typeface="Calibri"/>
              </a:rPr>
              <a:t>ρ</a:t>
            </a:r>
            <a:r>
              <a:rPr sz="1500" spc="-25" dirty="0">
                <a:cs typeface="Calibri"/>
              </a:rPr>
              <a:t>η</a:t>
            </a:r>
            <a:r>
              <a:rPr sz="1500" dirty="0">
                <a:cs typeface="Calibri"/>
              </a:rPr>
              <a:t>γο</a:t>
            </a:r>
            <a:r>
              <a:rPr sz="1500" spc="5" dirty="0">
                <a:cs typeface="Calibri"/>
              </a:rPr>
              <a:t>ρ</a:t>
            </a:r>
            <a:r>
              <a:rPr sz="1500" dirty="0">
                <a:cs typeface="Calibri"/>
              </a:rPr>
              <a:t>ι</a:t>
            </a:r>
            <a:r>
              <a:rPr sz="1500" spc="-20" dirty="0">
                <a:cs typeface="Calibri"/>
              </a:rPr>
              <a:t>ά</a:t>
            </a:r>
            <a:r>
              <a:rPr sz="1500" dirty="0">
                <a:cs typeface="Calibri"/>
              </a:rPr>
              <a:t>δου,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Μ.</a:t>
            </a:r>
            <a:r>
              <a:rPr sz="1500" spc="-15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(</a:t>
            </a:r>
            <a:r>
              <a:rPr sz="1500" dirty="0">
                <a:cs typeface="Calibri"/>
              </a:rPr>
              <a:t>2</a:t>
            </a:r>
            <a:r>
              <a:rPr sz="1500" spc="-10" dirty="0">
                <a:cs typeface="Calibri"/>
              </a:rPr>
              <a:t>0</a:t>
            </a:r>
            <a:r>
              <a:rPr sz="1500" dirty="0">
                <a:cs typeface="Calibri"/>
              </a:rPr>
              <a:t>0</a:t>
            </a:r>
            <a:r>
              <a:rPr sz="1500" spc="-10" dirty="0">
                <a:cs typeface="Calibri"/>
              </a:rPr>
              <a:t>6)</a:t>
            </a:r>
            <a:r>
              <a:rPr sz="1500" dirty="0">
                <a:cs typeface="Calibri"/>
              </a:rPr>
              <a:t>.</a:t>
            </a:r>
            <a:r>
              <a:rPr sz="1500" spc="10" dirty="0">
                <a:cs typeface="Calibri"/>
              </a:rPr>
              <a:t> </a:t>
            </a:r>
            <a:r>
              <a:rPr sz="1500" dirty="0">
                <a:cs typeface="Calibri"/>
              </a:rPr>
              <a:t>Ο</a:t>
            </a:r>
            <a:r>
              <a:rPr sz="1500" spc="-15" dirty="0">
                <a:cs typeface="Calibri"/>
              </a:rPr>
              <a:t> </a:t>
            </a:r>
            <a:r>
              <a:rPr sz="1500" dirty="0">
                <a:cs typeface="Calibri"/>
              </a:rPr>
              <a:t>Ε</a:t>
            </a:r>
            <a:r>
              <a:rPr sz="1500" spc="15" dirty="0">
                <a:cs typeface="Calibri"/>
              </a:rPr>
              <a:t>ν</a:t>
            </a:r>
            <a:r>
              <a:rPr sz="1500" dirty="0">
                <a:cs typeface="Calibri"/>
              </a:rPr>
              <a:t>νοι</a:t>
            </a:r>
            <a:r>
              <a:rPr sz="1500" spc="-5" dirty="0">
                <a:cs typeface="Calibri"/>
              </a:rPr>
              <a:t>ο</a:t>
            </a:r>
            <a:r>
              <a:rPr sz="1500" spc="-15" dirty="0">
                <a:cs typeface="Calibri"/>
              </a:rPr>
              <a:t>λ</a:t>
            </a:r>
            <a:r>
              <a:rPr sz="1500" dirty="0">
                <a:cs typeface="Calibri"/>
              </a:rPr>
              <a:t>ογι</a:t>
            </a:r>
            <a:r>
              <a:rPr sz="1500" spc="-50" dirty="0">
                <a:cs typeface="Calibri"/>
              </a:rPr>
              <a:t>κ</a:t>
            </a:r>
            <a:r>
              <a:rPr sz="1500" dirty="0">
                <a:cs typeface="Calibri"/>
              </a:rPr>
              <a:t>ός</a:t>
            </a:r>
            <a:r>
              <a:rPr sz="1500" spc="-40" dirty="0">
                <a:cs typeface="Calibri"/>
              </a:rPr>
              <a:t> </a:t>
            </a:r>
            <a:r>
              <a:rPr sz="1500" dirty="0">
                <a:cs typeface="Calibri"/>
              </a:rPr>
              <a:t>Χά</a:t>
            </a:r>
            <a:r>
              <a:rPr sz="1500" spc="-10" dirty="0">
                <a:cs typeface="Calibri"/>
              </a:rPr>
              <a:t>ρ</a:t>
            </a:r>
            <a:r>
              <a:rPr sz="1500" dirty="0">
                <a:cs typeface="Calibri"/>
              </a:rPr>
              <a:t>της</a:t>
            </a:r>
            <a:r>
              <a:rPr sz="1500" spc="-10" dirty="0">
                <a:cs typeface="Calibri"/>
              </a:rPr>
              <a:t> </a:t>
            </a:r>
            <a:r>
              <a:rPr sz="1500" spc="5" dirty="0">
                <a:cs typeface="Calibri"/>
              </a:rPr>
              <a:t>σ</a:t>
            </a:r>
            <a:r>
              <a:rPr sz="1500" dirty="0">
                <a:cs typeface="Calibri"/>
              </a:rPr>
              <a:t>τ</a:t>
            </a:r>
            <a:r>
              <a:rPr sz="1500" spc="-40" dirty="0">
                <a:cs typeface="Calibri"/>
              </a:rPr>
              <a:t>η</a:t>
            </a:r>
            <a:r>
              <a:rPr sz="1500" dirty="0">
                <a:cs typeface="Calibri"/>
              </a:rPr>
              <a:t>ν</a:t>
            </a:r>
            <a:r>
              <a:rPr sz="1500" spc="-15" dirty="0">
                <a:cs typeface="Calibri"/>
              </a:rPr>
              <a:t> </a:t>
            </a:r>
            <a:r>
              <a:rPr sz="1500" dirty="0">
                <a:cs typeface="Calibri"/>
              </a:rPr>
              <a:t>Εκ</a:t>
            </a:r>
            <a:r>
              <a:rPr sz="1500" spc="-15" dirty="0">
                <a:cs typeface="Calibri"/>
              </a:rPr>
              <a:t>π</a:t>
            </a:r>
            <a:r>
              <a:rPr sz="1500" dirty="0">
                <a:cs typeface="Calibri"/>
              </a:rPr>
              <a:t>α</a:t>
            </a:r>
            <a:r>
              <a:rPr sz="1500" spc="-20" dirty="0">
                <a:cs typeface="Calibri"/>
              </a:rPr>
              <a:t>ι</a:t>
            </a:r>
            <a:r>
              <a:rPr sz="1500" dirty="0">
                <a:cs typeface="Calibri"/>
              </a:rPr>
              <a:t>δ</a:t>
            </a:r>
            <a:r>
              <a:rPr sz="1500" spc="-10" dirty="0">
                <a:cs typeface="Calibri"/>
              </a:rPr>
              <a:t>ευ</a:t>
            </a:r>
            <a:r>
              <a:rPr sz="1500" dirty="0">
                <a:cs typeface="Calibri"/>
              </a:rPr>
              <a:t>τι</a:t>
            </a:r>
            <a:r>
              <a:rPr sz="1500" spc="-10" dirty="0">
                <a:cs typeface="Calibri"/>
              </a:rPr>
              <a:t>κ</a:t>
            </a:r>
            <a:r>
              <a:rPr sz="1500" dirty="0">
                <a:cs typeface="Calibri"/>
              </a:rPr>
              <a:t>ή</a:t>
            </a:r>
            <a:r>
              <a:rPr sz="1500" spc="20" dirty="0">
                <a:cs typeface="Calibri"/>
              </a:rPr>
              <a:t> </a:t>
            </a:r>
            <a:r>
              <a:rPr sz="1500" dirty="0">
                <a:cs typeface="Calibri"/>
              </a:rPr>
              <a:t>Δι</a:t>
            </a:r>
            <a:r>
              <a:rPr sz="1500" spc="-20" dirty="0">
                <a:cs typeface="Calibri"/>
              </a:rPr>
              <a:t>α</a:t>
            </a:r>
            <a:r>
              <a:rPr sz="1500" dirty="0">
                <a:cs typeface="Calibri"/>
              </a:rPr>
              <a:t>δι</a:t>
            </a:r>
            <a:r>
              <a:rPr sz="1500" spc="-55" dirty="0">
                <a:cs typeface="Calibri"/>
              </a:rPr>
              <a:t>κ</a:t>
            </a:r>
            <a:r>
              <a:rPr sz="1500" spc="-20" dirty="0">
                <a:cs typeface="Calibri"/>
              </a:rPr>
              <a:t>α</a:t>
            </a:r>
            <a:r>
              <a:rPr sz="1500" dirty="0">
                <a:cs typeface="Calibri"/>
              </a:rPr>
              <a:t>σία</a:t>
            </a:r>
            <a:r>
              <a:rPr sz="1500" spc="30" dirty="0">
                <a:cs typeface="Calibri"/>
              </a:rPr>
              <a:t> </a:t>
            </a:r>
            <a:r>
              <a:rPr sz="1500" spc="-20" dirty="0">
                <a:cs typeface="Calibri"/>
              </a:rPr>
              <a:t>τ</a:t>
            </a:r>
            <a:r>
              <a:rPr sz="1500" dirty="0">
                <a:cs typeface="Calibri"/>
              </a:rPr>
              <a:t>ου </a:t>
            </a:r>
            <a:r>
              <a:rPr sz="1500" spc="-20" dirty="0">
                <a:cs typeface="Calibri"/>
              </a:rPr>
              <a:t>μ</a:t>
            </a:r>
            <a:r>
              <a:rPr sz="1500" spc="-10" dirty="0">
                <a:cs typeface="Calibri"/>
              </a:rPr>
              <a:t>α</a:t>
            </a:r>
            <a:r>
              <a:rPr sz="1500" dirty="0">
                <a:cs typeface="Calibri"/>
              </a:rPr>
              <a:t>θή</a:t>
            </a:r>
            <a:r>
              <a:rPr sz="1500" spc="-25" dirty="0">
                <a:cs typeface="Calibri"/>
              </a:rPr>
              <a:t>μ</a:t>
            </a:r>
            <a:r>
              <a:rPr sz="1500" spc="-10" dirty="0">
                <a:cs typeface="Calibri"/>
              </a:rPr>
              <a:t>α</a:t>
            </a:r>
            <a:r>
              <a:rPr sz="1500" spc="-20" dirty="0">
                <a:cs typeface="Calibri"/>
              </a:rPr>
              <a:t>τ</a:t>
            </a:r>
            <a:r>
              <a:rPr sz="1500" dirty="0">
                <a:cs typeface="Calibri"/>
              </a:rPr>
              <a:t>ος</a:t>
            </a:r>
            <a:r>
              <a:rPr sz="1500" spc="15" dirty="0">
                <a:cs typeface="Calibri"/>
              </a:rPr>
              <a:t> </a:t>
            </a:r>
            <a:r>
              <a:rPr sz="1500" spc="-5" dirty="0">
                <a:cs typeface="Calibri"/>
              </a:rPr>
              <a:t>τ</a:t>
            </a:r>
            <a:r>
              <a:rPr sz="1500" dirty="0">
                <a:cs typeface="Calibri"/>
              </a:rPr>
              <a:t>ης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Πληροφορικής:</a:t>
            </a:r>
            <a:r>
              <a:rPr sz="1500" spc="-50" dirty="0">
                <a:cs typeface="Calibri"/>
              </a:rPr>
              <a:t> </a:t>
            </a:r>
            <a:r>
              <a:rPr sz="1500" dirty="0">
                <a:cs typeface="Calibri"/>
              </a:rPr>
              <a:t>Μια</a:t>
            </a:r>
            <a:r>
              <a:rPr sz="1500" spc="-5" dirty="0">
                <a:cs typeface="Calibri"/>
              </a:rPr>
              <a:t> </a:t>
            </a:r>
            <a:r>
              <a:rPr sz="1500" dirty="0">
                <a:cs typeface="Calibri"/>
              </a:rPr>
              <a:t>Π</a:t>
            </a:r>
            <a:r>
              <a:rPr sz="1500" spc="5" dirty="0">
                <a:cs typeface="Calibri"/>
              </a:rPr>
              <a:t>ι</a:t>
            </a:r>
            <a:r>
              <a:rPr sz="1500" spc="-20" dirty="0">
                <a:cs typeface="Calibri"/>
              </a:rPr>
              <a:t>λ</a:t>
            </a:r>
            <a:r>
              <a:rPr sz="1500" dirty="0">
                <a:cs typeface="Calibri"/>
              </a:rPr>
              <a:t>οτι</a:t>
            </a:r>
            <a:r>
              <a:rPr sz="1500" spc="-10" dirty="0">
                <a:cs typeface="Calibri"/>
              </a:rPr>
              <a:t>κ</a:t>
            </a:r>
            <a:r>
              <a:rPr sz="1500" dirty="0">
                <a:cs typeface="Calibri"/>
              </a:rPr>
              <a:t>ή</a:t>
            </a:r>
            <a:r>
              <a:rPr sz="1500" spc="-5" dirty="0">
                <a:cs typeface="Calibri"/>
              </a:rPr>
              <a:t> </a:t>
            </a:r>
            <a:r>
              <a:rPr sz="1500" dirty="0">
                <a:cs typeface="Calibri"/>
              </a:rPr>
              <a:t>Δι</a:t>
            </a:r>
            <a:r>
              <a:rPr sz="1500" spc="-10" dirty="0">
                <a:cs typeface="Calibri"/>
              </a:rPr>
              <a:t>ε</a:t>
            </a:r>
            <a:r>
              <a:rPr sz="1500" dirty="0">
                <a:cs typeface="Calibri"/>
              </a:rPr>
              <a:t>ρε</a:t>
            </a:r>
            <a:r>
              <a:rPr sz="1500" spc="-10" dirty="0">
                <a:cs typeface="Calibri"/>
              </a:rPr>
              <a:t>ύ</a:t>
            </a:r>
            <a:r>
              <a:rPr sz="1500" dirty="0">
                <a:cs typeface="Calibri"/>
              </a:rPr>
              <a:t>νηση.</a:t>
            </a:r>
            <a:r>
              <a:rPr sz="1500" spc="-25" dirty="0">
                <a:cs typeface="Calibri"/>
              </a:rPr>
              <a:t> </a:t>
            </a:r>
            <a:r>
              <a:rPr sz="1500" i="1" dirty="0">
                <a:cs typeface="Calibri"/>
              </a:rPr>
              <a:t>Θέ</a:t>
            </a:r>
            <a:r>
              <a:rPr sz="1500" i="1" spc="-20" dirty="0">
                <a:cs typeface="Calibri"/>
              </a:rPr>
              <a:t>μ</a:t>
            </a:r>
            <a:r>
              <a:rPr sz="1500" i="1" dirty="0">
                <a:cs typeface="Calibri"/>
              </a:rPr>
              <a:t>α</a:t>
            </a:r>
            <a:r>
              <a:rPr sz="1500" i="1" spc="-20" dirty="0">
                <a:cs typeface="Calibri"/>
              </a:rPr>
              <a:t>τ</a:t>
            </a:r>
            <a:r>
              <a:rPr sz="1500" i="1" dirty="0">
                <a:cs typeface="Calibri"/>
              </a:rPr>
              <a:t>α</a:t>
            </a:r>
            <a:r>
              <a:rPr sz="1500" i="1" spc="-10" dirty="0">
                <a:cs typeface="Calibri"/>
              </a:rPr>
              <a:t> </a:t>
            </a:r>
            <a:r>
              <a:rPr sz="1500" i="1" spc="5" dirty="0">
                <a:cs typeface="Calibri"/>
              </a:rPr>
              <a:t>σ</a:t>
            </a:r>
            <a:r>
              <a:rPr sz="1500" i="1" spc="-5" dirty="0">
                <a:cs typeface="Calibri"/>
              </a:rPr>
              <a:t>τ</a:t>
            </a:r>
            <a:r>
              <a:rPr sz="1500" i="1" spc="-45" dirty="0">
                <a:cs typeface="Calibri"/>
              </a:rPr>
              <a:t>η</a:t>
            </a:r>
            <a:r>
              <a:rPr sz="1500" i="1" dirty="0">
                <a:cs typeface="Calibri"/>
              </a:rPr>
              <a:t>ν</a:t>
            </a:r>
            <a:r>
              <a:rPr sz="1500" i="1" spc="-5" dirty="0">
                <a:cs typeface="Calibri"/>
              </a:rPr>
              <a:t> </a:t>
            </a:r>
            <a:r>
              <a:rPr sz="1500" i="1" dirty="0">
                <a:cs typeface="Calibri"/>
              </a:rPr>
              <a:t>Ε</a:t>
            </a:r>
            <a:r>
              <a:rPr sz="1500" i="1" spc="-10" dirty="0">
                <a:cs typeface="Calibri"/>
              </a:rPr>
              <a:t>κπ</a:t>
            </a:r>
            <a:r>
              <a:rPr sz="1500" i="1" dirty="0">
                <a:cs typeface="Calibri"/>
              </a:rPr>
              <a:t>α</a:t>
            </a:r>
            <a:r>
              <a:rPr sz="1500" i="1" spc="-20" dirty="0">
                <a:cs typeface="Calibri"/>
              </a:rPr>
              <a:t>ί</a:t>
            </a:r>
            <a:r>
              <a:rPr sz="1500" i="1" dirty="0">
                <a:cs typeface="Calibri"/>
              </a:rPr>
              <a:t>δ</a:t>
            </a:r>
            <a:r>
              <a:rPr sz="1500" i="1" spc="-10" dirty="0">
                <a:cs typeface="Calibri"/>
              </a:rPr>
              <a:t>ευ</a:t>
            </a:r>
            <a:r>
              <a:rPr sz="1500" i="1" dirty="0">
                <a:cs typeface="Calibri"/>
              </a:rPr>
              <a:t>σ</a:t>
            </a:r>
            <a:r>
              <a:rPr sz="1500" i="1" spc="-15" dirty="0">
                <a:cs typeface="Calibri"/>
              </a:rPr>
              <a:t>η</a:t>
            </a:r>
            <a:r>
              <a:rPr sz="1500" i="1" dirty="0">
                <a:cs typeface="Calibri"/>
              </a:rPr>
              <a:t>,</a:t>
            </a:r>
            <a:r>
              <a:rPr sz="1500" i="1" spc="25" dirty="0">
                <a:cs typeface="Calibri"/>
              </a:rPr>
              <a:t> </a:t>
            </a:r>
            <a:r>
              <a:rPr sz="1500" i="1" dirty="0">
                <a:cs typeface="Calibri"/>
              </a:rPr>
              <a:t>Ε</a:t>
            </a:r>
            <a:r>
              <a:rPr sz="1500" i="1" spc="-20" dirty="0">
                <a:cs typeface="Calibri"/>
              </a:rPr>
              <a:t>ι</a:t>
            </a:r>
            <a:r>
              <a:rPr sz="1500" i="1" dirty="0">
                <a:cs typeface="Calibri"/>
              </a:rPr>
              <a:t>δ</a:t>
            </a:r>
            <a:r>
              <a:rPr sz="1500" i="1" spc="-5" dirty="0">
                <a:cs typeface="Calibri"/>
              </a:rPr>
              <a:t>ι</a:t>
            </a:r>
            <a:r>
              <a:rPr sz="1500" i="1" spc="-55" dirty="0">
                <a:cs typeface="Calibri"/>
              </a:rPr>
              <a:t>κ</a:t>
            </a:r>
            <a:r>
              <a:rPr sz="1500" i="1" dirty="0">
                <a:cs typeface="Calibri"/>
              </a:rPr>
              <a:t>ό</a:t>
            </a:r>
            <a:r>
              <a:rPr sz="1500" i="1" spc="15" dirty="0">
                <a:cs typeface="Calibri"/>
              </a:rPr>
              <a:t> </a:t>
            </a:r>
            <a:r>
              <a:rPr sz="1500" i="1" dirty="0">
                <a:cs typeface="Calibri"/>
              </a:rPr>
              <a:t>Αφι</a:t>
            </a:r>
            <a:r>
              <a:rPr sz="1500" i="1" spc="-10" dirty="0">
                <a:cs typeface="Calibri"/>
              </a:rPr>
              <a:t>έ</a:t>
            </a:r>
            <a:r>
              <a:rPr sz="1500" i="1" dirty="0">
                <a:cs typeface="Calibri"/>
              </a:rPr>
              <a:t>ρω</a:t>
            </a:r>
            <a:r>
              <a:rPr sz="1500" i="1" spc="-20" dirty="0">
                <a:cs typeface="Calibri"/>
              </a:rPr>
              <a:t>μ</a:t>
            </a:r>
            <a:r>
              <a:rPr sz="1500" i="1" dirty="0">
                <a:cs typeface="Calibri"/>
              </a:rPr>
              <a:t>α: Σύ</a:t>
            </a:r>
            <a:r>
              <a:rPr sz="1500" i="1" spc="5" dirty="0">
                <a:cs typeface="Calibri"/>
              </a:rPr>
              <a:t>γ</a:t>
            </a:r>
            <a:r>
              <a:rPr sz="1500" i="1" dirty="0">
                <a:cs typeface="Calibri"/>
              </a:rPr>
              <a:t>χ</a:t>
            </a:r>
            <a:r>
              <a:rPr sz="1500" i="1" spc="5" dirty="0">
                <a:cs typeface="Calibri"/>
              </a:rPr>
              <a:t>ρ</a:t>
            </a:r>
            <a:r>
              <a:rPr sz="1500" i="1" dirty="0">
                <a:cs typeface="Calibri"/>
              </a:rPr>
              <a:t>ονη</a:t>
            </a:r>
            <a:r>
              <a:rPr sz="1500" i="1" spc="-60" dirty="0">
                <a:cs typeface="Calibri"/>
              </a:rPr>
              <a:t> </a:t>
            </a:r>
            <a:r>
              <a:rPr sz="1500" i="1" spc="-5" dirty="0">
                <a:cs typeface="Calibri"/>
              </a:rPr>
              <a:t>έ</a:t>
            </a:r>
            <a:r>
              <a:rPr sz="1500" i="1" dirty="0">
                <a:cs typeface="Calibri"/>
              </a:rPr>
              <a:t>ρ</a:t>
            </a:r>
            <a:r>
              <a:rPr sz="1500" i="1" spc="-5" dirty="0">
                <a:cs typeface="Calibri"/>
              </a:rPr>
              <a:t>ε</a:t>
            </a:r>
            <a:r>
              <a:rPr sz="1500" i="1" spc="-10" dirty="0">
                <a:cs typeface="Calibri"/>
              </a:rPr>
              <a:t>υ</a:t>
            </a:r>
            <a:r>
              <a:rPr sz="1500" i="1" dirty="0">
                <a:cs typeface="Calibri"/>
              </a:rPr>
              <a:t>να</a:t>
            </a:r>
            <a:r>
              <a:rPr sz="1500" i="1" spc="-20" dirty="0">
                <a:cs typeface="Calibri"/>
              </a:rPr>
              <a:t> </a:t>
            </a:r>
            <a:r>
              <a:rPr sz="1500" i="1" spc="5" dirty="0">
                <a:cs typeface="Calibri"/>
              </a:rPr>
              <a:t>σ</a:t>
            </a:r>
            <a:r>
              <a:rPr sz="1500" i="1" dirty="0">
                <a:cs typeface="Calibri"/>
              </a:rPr>
              <a:t>τη</a:t>
            </a:r>
            <a:r>
              <a:rPr sz="1500" i="1" spc="-5" dirty="0">
                <a:cs typeface="Calibri"/>
              </a:rPr>
              <a:t> </a:t>
            </a:r>
            <a:r>
              <a:rPr sz="1500" i="1" dirty="0">
                <a:cs typeface="Calibri"/>
              </a:rPr>
              <a:t>Δ</a:t>
            </a:r>
            <a:r>
              <a:rPr sz="1500" i="1" spc="-15" dirty="0">
                <a:cs typeface="Calibri"/>
              </a:rPr>
              <a:t>ι</a:t>
            </a:r>
            <a:r>
              <a:rPr sz="1500" i="1" dirty="0">
                <a:cs typeface="Calibri"/>
              </a:rPr>
              <a:t>δα</a:t>
            </a:r>
            <a:r>
              <a:rPr sz="1500" i="1" spc="-10" dirty="0">
                <a:cs typeface="Calibri"/>
              </a:rPr>
              <a:t>κ</a:t>
            </a:r>
            <a:r>
              <a:rPr sz="1500" i="1" dirty="0">
                <a:cs typeface="Calibri"/>
              </a:rPr>
              <a:t>τι</a:t>
            </a:r>
            <a:r>
              <a:rPr sz="1500" i="1" spc="-10" dirty="0">
                <a:cs typeface="Calibri"/>
              </a:rPr>
              <a:t>κ</a:t>
            </a:r>
            <a:r>
              <a:rPr sz="1500" i="1" dirty="0">
                <a:cs typeface="Calibri"/>
              </a:rPr>
              <a:t>ή</a:t>
            </a:r>
            <a:r>
              <a:rPr sz="1500" i="1" spc="10" dirty="0">
                <a:cs typeface="Calibri"/>
              </a:rPr>
              <a:t> </a:t>
            </a:r>
            <a:r>
              <a:rPr sz="1500" i="1" dirty="0">
                <a:cs typeface="Calibri"/>
              </a:rPr>
              <a:t>τ</a:t>
            </a:r>
            <a:r>
              <a:rPr sz="1500" i="1" spc="-10" dirty="0">
                <a:cs typeface="Calibri"/>
              </a:rPr>
              <a:t>η</a:t>
            </a:r>
            <a:r>
              <a:rPr sz="1500" i="1" dirty="0">
                <a:cs typeface="Calibri"/>
              </a:rPr>
              <a:t>ς</a:t>
            </a:r>
            <a:r>
              <a:rPr sz="1500" i="1" spc="-10" dirty="0">
                <a:cs typeface="Calibri"/>
              </a:rPr>
              <a:t> </a:t>
            </a:r>
            <a:r>
              <a:rPr sz="1500" i="1" dirty="0">
                <a:cs typeface="Calibri"/>
              </a:rPr>
              <a:t>Πλ</a:t>
            </a:r>
            <a:r>
              <a:rPr sz="1500" i="1" spc="-10" dirty="0">
                <a:cs typeface="Calibri"/>
              </a:rPr>
              <a:t>η</a:t>
            </a:r>
            <a:r>
              <a:rPr sz="1500" i="1" dirty="0">
                <a:cs typeface="Calibri"/>
              </a:rPr>
              <a:t>ροφορικ</a:t>
            </a:r>
            <a:r>
              <a:rPr sz="1500" i="1" spc="-10" dirty="0">
                <a:cs typeface="Calibri"/>
              </a:rPr>
              <a:t>ή</a:t>
            </a:r>
            <a:r>
              <a:rPr sz="1500" i="1" dirty="0">
                <a:cs typeface="Calibri"/>
              </a:rPr>
              <a:t>ς,</a:t>
            </a:r>
            <a:r>
              <a:rPr sz="1500" i="1" spc="-15" dirty="0">
                <a:cs typeface="Calibri"/>
              </a:rPr>
              <a:t> </a:t>
            </a:r>
            <a:r>
              <a:rPr sz="1500" dirty="0">
                <a:cs typeface="Calibri"/>
              </a:rPr>
              <a:t>7</a:t>
            </a:r>
            <a:r>
              <a:rPr sz="1500" spc="-10" dirty="0">
                <a:cs typeface="Calibri"/>
              </a:rPr>
              <a:t>:</a:t>
            </a:r>
            <a:r>
              <a:rPr sz="1500" dirty="0">
                <a:cs typeface="Calibri"/>
              </a:rPr>
              <a:t>3, 3</a:t>
            </a:r>
            <a:r>
              <a:rPr sz="1500" spc="-10" dirty="0">
                <a:cs typeface="Calibri"/>
              </a:rPr>
              <a:t>5</a:t>
            </a:r>
            <a:r>
              <a:rPr sz="1500" dirty="0">
                <a:cs typeface="Calibri"/>
              </a:rPr>
              <a:t>1-3</a:t>
            </a:r>
            <a:r>
              <a:rPr sz="1500" spc="-10" dirty="0">
                <a:cs typeface="Calibri"/>
              </a:rPr>
              <a:t>7</a:t>
            </a:r>
            <a:r>
              <a:rPr sz="1500" dirty="0">
                <a:cs typeface="Calibri"/>
              </a:rPr>
              <a:t>7.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Ε</a:t>
            </a:r>
            <a:r>
              <a:rPr sz="1500" spc="-40" dirty="0">
                <a:cs typeface="Calibri"/>
              </a:rPr>
              <a:t>κ</a:t>
            </a:r>
            <a:r>
              <a:rPr sz="1500" dirty="0">
                <a:cs typeface="Calibri"/>
              </a:rPr>
              <a:t>δόσ</a:t>
            </a:r>
            <a:r>
              <a:rPr sz="1500" spc="-10" dirty="0">
                <a:cs typeface="Calibri"/>
              </a:rPr>
              <a:t>ε</a:t>
            </a:r>
            <a:r>
              <a:rPr sz="1500" dirty="0">
                <a:cs typeface="Calibri"/>
              </a:rPr>
              <a:t>ις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Ε</a:t>
            </a:r>
            <a:r>
              <a:rPr sz="1500" spc="5" dirty="0">
                <a:cs typeface="Calibri"/>
              </a:rPr>
              <a:t>λ</a:t>
            </a:r>
            <a:r>
              <a:rPr sz="1500" dirty="0">
                <a:cs typeface="Calibri"/>
              </a:rPr>
              <a:t>λ</a:t>
            </a:r>
            <a:r>
              <a:rPr sz="1500" spc="-40" dirty="0">
                <a:cs typeface="Calibri"/>
              </a:rPr>
              <a:t>η</a:t>
            </a:r>
            <a:r>
              <a:rPr sz="1500" dirty="0">
                <a:cs typeface="Calibri"/>
              </a:rPr>
              <a:t>νι</a:t>
            </a:r>
            <a:r>
              <a:rPr sz="1500" spc="-55" dirty="0">
                <a:cs typeface="Calibri"/>
              </a:rPr>
              <a:t>κ</a:t>
            </a:r>
            <a:r>
              <a:rPr sz="1500" dirty="0">
                <a:cs typeface="Calibri"/>
              </a:rPr>
              <a:t>ά </a:t>
            </a:r>
            <a:r>
              <a:rPr sz="1500" spc="5" dirty="0">
                <a:cs typeface="Calibri"/>
              </a:rPr>
              <a:t>Γ</a:t>
            </a:r>
            <a:r>
              <a:rPr sz="1500" dirty="0">
                <a:cs typeface="Calibri"/>
              </a:rPr>
              <a:t>ρά</a:t>
            </a:r>
            <a:r>
              <a:rPr sz="1500" spc="-10" dirty="0">
                <a:cs typeface="Calibri"/>
              </a:rPr>
              <a:t>μ</a:t>
            </a:r>
            <a:r>
              <a:rPr sz="1500" spc="-20" dirty="0">
                <a:cs typeface="Calibri"/>
              </a:rPr>
              <a:t>μ</a:t>
            </a:r>
            <a:r>
              <a:rPr sz="1500" dirty="0">
                <a:cs typeface="Calibri"/>
              </a:rPr>
              <a:t>α</a:t>
            </a:r>
            <a:r>
              <a:rPr sz="1500" spc="-20" dirty="0">
                <a:cs typeface="Calibri"/>
              </a:rPr>
              <a:t>τ</a:t>
            </a:r>
            <a:r>
              <a:rPr sz="1500" spc="5" dirty="0">
                <a:cs typeface="Calibri"/>
              </a:rPr>
              <a:t>α</a:t>
            </a:r>
            <a:r>
              <a:rPr sz="1500" i="1" dirty="0">
                <a:cs typeface="Calibri"/>
              </a:rPr>
              <a:t>.</a:t>
            </a:r>
            <a:endParaRPr sz="1500" dirty="0"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1500" dirty="0"/>
          </a:p>
          <a:p>
            <a:pPr marL="12700" marR="416559">
              <a:lnSpc>
                <a:spcPct val="100000"/>
              </a:lnSpc>
            </a:pPr>
            <a:r>
              <a:rPr sz="1500" dirty="0">
                <a:cs typeface="Calibri"/>
              </a:rPr>
              <a:t>Γ</a:t>
            </a:r>
            <a:r>
              <a:rPr sz="1500" spc="5" dirty="0">
                <a:cs typeface="Calibri"/>
              </a:rPr>
              <a:t>ρ</a:t>
            </a:r>
            <a:r>
              <a:rPr sz="1500" spc="-25" dirty="0">
                <a:cs typeface="Calibri"/>
              </a:rPr>
              <a:t>η</a:t>
            </a:r>
            <a:r>
              <a:rPr sz="1500" dirty="0">
                <a:cs typeface="Calibri"/>
              </a:rPr>
              <a:t>γο</a:t>
            </a:r>
            <a:r>
              <a:rPr sz="1500" spc="5" dirty="0">
                <a:cs typeface="Calibri"/>
              </a:rPr>
              <a:t>ρ</a:t>
            </a:r>
            <a:r>
              <a:rPr sz="1500" dirty="0">
                <a:cs typeface="Calibri"/>
              </a:rPr>
              <a:t>ι</a:t>
            </a:r>
            <a:r>
              <a:rPr sz="1500" spc="-20" dirty="0">
                <a:cs typeface="Calibri"/>
              </a:rPr>
              <a:t>ά</a:t>
            </a:r>
            <a:r>
              <a:rPr sz="1500" dirty="0">
                <a:cs typeface="Calibri"/>
              </a:rPr>
              <a:t>δου,</a:t>
            </a:r>
            <a:r>
              <a:rPr sz="1500" spc="-35" dirty="0">
                <a:cs typeface="Calibri"/>
              </a:rPr>
              <a:t> </a:t>
            </a:r>
            <a:r>
              <a:rPr sz="1500" dirty="0">
                <a:cs typeface="Calibri"/>
              </a:rPr>
              <a:t>Μ.,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Γ</a:t>
            </a:r>
            <a:r>
              <a:rPr sz="1500" spc="5" dirty="0">
                <a:cs typeface="Calibri"/>
              </a:rPr>
              <a:t>ό</a:t>
            </a:r>
            <a:r>
              <a:rPr sz="1500" dirty="0">
                <a:cs typeface="Calibri"/>
              </a:rPr>
              <a:t>γο</a:t>
            </a:r>
            <a:r>
              <a:rPr sz="1500" spc="-40" dirty="0">
                <a:cs typeface="Calibri"/>
              </a:rPr>
              <a:t>υ</a:t>
            </a:r>
            <a:r>
              <a:rPr sz="1500" spc="-15" dirty="0">
                <a:cs typeface="Calibri"/>
              </a:rPr>
              <a:t>λ</a:t>
            </a:r>
            <a:r>
              <a:rPr sz="1500" dirty="0">
                <a:cs typeface="Calibri"/>
              </a:rPr>
              <a:t>ου,</a:t>
            </a:r>
            <a:r>
              <a:rPr sz="1500" spc="-10" dirty="0">
                <a:cs typeface="Calibri"/>
              </a:rPr>
              <a:t> </a:t>
            </a:r>
            <a:r>
              <a:rPr sz="1500" spc="10" dirty="0">
                <a:cs typeface="Calibri"/>
              </a:rPr>
              <a:t>Α</a:t>
            </a:r>
            <a:r>
              <a:rPr sz="1500" dirty="0">
                <a:cs typeface="Calibri"/>
              </a:rPr>
              <a:t>.,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Γ</a:t>
            </a:r>
            <a:r>
              <a:rPr sz="1500" spc="5" dirty="0">
                <a:cs typeface="Calibri"/>
              </a:rPr>
              <a:t>ο</a:t>
            </a:r>
            <a:r>
              <a:rPr sz="1500" spc="-45" dirty="0">
                <a:cs typeface="Calibri"/>
              </a:rPr>
              <a:t>υ</a:t>
            </a:r>
            <a:r>
              <a:rPr sz="1500" dirty="0">
                <a:cs typeface="Calibri"/>
              </a:rPr>
              <a:t>λή,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Ε.,</a:t>
            </a:r>
            <a:r>
              <a:rPr sz="1500" spc="-10" dirty="0">
                <a:cs typeface="Calibri"/>
              </a:rPr>
              <a:t> </a:t>
            </a:r>
            <a:r>
              <a:rPr sz="1500" dirty="0">
                <a:cs typeface="Calibri"/>
              </a:rPr>
              <a:t>Γλέζο</a:t>
            </a:r>
            <a:r>
              <a:rPr sz="1500" spc="-10" dirty="0">
                <a:cs typeface="Calibri"/>
              </a:rPr>
              <a:t>υ</a:t>
            </a:r>
            <a:r>
              <a:rPr sz="1500" dirty="0">
                <a:cs typeface="Calibri"/>
              </a:rPr>
              <a:t>,</a:t>
            </a:r>
            <a:r>
              <a:rPr sz="1500" spc="-10" dirty="0">
                <a:cs typeface="Calibri"/>
              </a:rPr>
              <a:t> </a:t>
            </a:r>
            <a:r>
              <a:rPr sz="1500" dirty="0">
                <a:cs typeface="Calibri"/>
              </a:rPr>
              <a:t>Κ</a:t>
            </a:r>
            <a:r>
              <a:rPr sz="1500" spc="5" dirty="0">
                <a:cs typeface="Calibri"/>
              </a:rPr>
              <a:t>.</a:t>
            </a:r>
            <a:r>
              <a:rPr sz="1500" dirty="0">
                <a:cs typeface="Calibri"/>
              </a:rPr>
              <a:t>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Μπ</a:t>
            </a:r>
            <a:r>
              <a:rPr sz="1500" spc="5" dirty="0">
                <a:cs typeface="Calibri"/>
              </a:rPr>
              <a:t>ο</a:t>
            </a:r>
            <a:r>
              <a:rPr sz="1500" spc="-10" dirty="0">
                <a:cs typeface="Calibri"/>
              </a:rPr>
              <a:t>ύ</a:t>
            </a:r>
            <a:r>
              <a:rPr sz="1500" dirty="0">
                <a:cs typeface="Calibri"/>
              </a:rPr>
              <a:t>μπου</a:t>
            </a:r>
            <a:r>
              <a:rPr sz="1500" spc="-55" dirty="0">
                <a:cs typeface="Calibri"/>
              </a:rPr>
              <a:t>κ</a:t>
            </a:r>
            <a:r>
              <a:rPr sz="1500" dirty="0">
                <a:cs typeface="Calibri"/>
              </a:rPr>
              <a:t>α,</a:t>
            </a:r>
            <a:r>
              <a:rPr sz="1500" spc="-5" dirty="0">
                <a:cs typeface="Calibri"/>
              </a:rPr>
              <a:t> </a:t>
            </a:r>
            <a:r>
              <a:rPr sz="1500" dirty="0">
                <a:cs typeface="Calibri"/>
              </a:rPr>
              <a:t>Μ.,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Πα</a:t>
            </a:r>
            <a:r>
              <a:rPr sz="1500" spc="-15" dirty="0">
                <a:cs typeface="Calibri"/>
              </a:rPr>
              <a:t>π</a:t>
            </a:r>
            <a:r>
              <a:rPr sz="1500" dirty="0">
                <a:cs typeface="Calibri"/>
              </a:rPr>
              <a:t>ανι</a:t>
            </a:r>
            <a:r>
              <a:rPr sz="1500" spc="-55" dirty="0">
                <a:cs typeface="Calibri"/>
              </a:rPr>
              <a:t>κ</a:t>
            </a:r>
            <a:r>
              <a:rPr sz="1500" spc="-10" dirty="0">
                <a:cs typeface="Calibri"/>
              </a:rPr>
              <a:t>ο</a:t>
            </a:r>
            <a:r>
              <a:rPr sz="1500" spc="-30" dirty="0">
                <a:cs typeface="Calibri"/>
              </a:rPr>
              <a:t>λ</a:t>
            </a:r>
            <a:r>
              <a:rPr sz="1500" dirty="0">
                <a:cs typeface="Calibri"/>
              </a:rPr>
              <a:t>άο</a:t>
            </a:r>
            <a:r>
              <a:rPr sz="1500" spc="-10" dirty="0">
                <a:cs typeface="Calibri"/>
              </a:rPr>
              <a:t>υ</a:t>
            </a:r>
            <a:r>
              <a:rPr sz="1500" dirty="0">
                <a:cs typeface="Calibri"/>
              </a:rPr>
              <a:t>,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Κ</a:t>
            </a:r>
            <a:r>
              <a:rPr sz="1500" spc="5" dirty="0">
                <a:cs typeface="Calibri"/>
              </a:rPr>
              <a:t>.</a:t>
            </a:r>
            <a:r>
              <a:rPr sz="1500" dirty="0">
                <a:cs typeface="Calibri"/>
              </a:rPr>
              <a:t>,</a:t>
            </a:r>
            <a:r>
              <a:rPr sz="1500" spc="-35" dirty="0">
                <a:cs typeface="Calibri"/>
              </a:rPr>
              <a:t> </a:t>
            </a:r>
            <a:r>
              <a:rPr sz="1500" dirty="0">
                <a:cs typeface="Calibri"/>
              </a:rPr>
              <a:t>Τσ</a:t>
            </a:r>
            <a:r>
              <a:rPr sz="1500" spc="-10" dirty="0">
                <a:cs typeface="Calibri"/>
              </a:rPr>
              <a:t>α</a:t>
            </a:r>
            <a:r>
              <a:rPr sz="1500" dirty="0">
                <a:cs typeface="Calibri"/>
              </a:rPr>
              <a:t>γ</a:t>
            </a:r>
            <a:r>
              <a:rPr sz="1500" spc="-55" dirty="0">
                <a:cs typeface="Calibri"/>
              </a:rPr>
              <a:t>κ</a:t>
            </a:r>
            <a:r>
              <a:rPr sz="1500" dirty="0">
                <a:cs typeface="Calibri"/>
              </a:rPr>
              <a:t>άνο</a:t>
            </a:r>
            <a:r>
              <a:rPr sz="1500" spc="-10" dirty="0">
                <a:cs typeface="Calibri"/>
              </a:rPr>
              <a:t>υ</a:t>
            </a:r>
            <a:r>
              <a:rPr sz="1500" dirty="0">
                <a:cs typeface="Calibri"/>
              </a:rPr>
              <a:t>,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Γ</a:t>
            </a:r>
            <a:r>
              <a:rPr sz="1500" spc="5" dirty="0">
                <a:cs typeface="Calibri"/>
              </a:rPr>
              <a:t>.</a:t>
            </a:r>
            <a:r>
              <a:rPr sz="1500" dirty="0">
                <a:cs typeface="Calibri"/>
              </a:rPr>
              <a:t>, Καν</a:t>
            </a:r>
            <a:r>
              <a:rPr sz="1500" spc="-10" dirty="0">
                <a:cs typeface="Calibri"/>
              </a:rPr>
              <a:t>ί</a:t>
            </a:r>
            <a:r>
              <a:rPr sz="1500" dirty="0">
                <a:cs typeface="Calibri"/>
              </a:rPr>
              <a:t>δης,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Ε.,</a:t>
            </a:r>
            <a:r>
              <a:rPr sz="1500" spc="-10" dirty="0">
                <a:cs typeface="Calibri"/>
              </a:rPr>
              <a:t> </a:t>
            </a:r>
            <a:r>
              <a:rPr sz="1500" dirty="0">
                <a:cs typeface="Calibri"/>
              </a:rPr>
              <a:t>Δο</a:t>
            </a:r>
            <a:r>
              <a:rPr sz="1500" spc="-10" dirty="0">
                <a:cs typeface="Calibri"/>
              </a:rPr>
              <a:t>υ</a:t>
            </a:r>
            <a:r>
              <a:rPr sz="1500" spc="-55" dirty="0">
                <a:cs typeface="Calibri"/>
              </a:rPr>
              <a:t>κ</a:t>
            </a:r>
            <a:r>
              <a:rPr sz="1500" dirty="0">
                <a:cs typeface="Calibri"/>
              </a:rPr>
              <a:t>ά</a:t>
            </a:r>
            <a:r>
              <a:rPr sz="1500" spc="-10" dirty="0">
                <a:cs typeface="Calibri"/>
              </a:rPr>
              <a:t>κ</a:t>
            </a:r>
            <a:r>
              <a:rPr sz="1500" dirty="0">
                <a:cs typeface="Calibri"/>
              </a:rPr>
              <a:t>ης,</a:t>
            </a:r>
            <a:r>
              <a:rPr sz="1500" spc="-10" dirty="0">
                <a:cs typeface="Calibri"/>
              </a:rPr>
              <a:t> </a:t>
            </a:r>
            <a:r>
              <a:rPr sz="1500" spc="10" dirty="0">
                <a:cs typeface="Calibri"/>
              </a:rPr>
              <a:t>Δ</a:t>
            </a:r>
            <a:r>
              <a:rPr sz="1500" dirty="0">
                <a:cs typeface="Calibri"/>
              </a:rPr>
              <a:t>.,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Φ</a:t>
            </a:r>
            <a:r>
              <a:rPr sz="1500" spc="5" dirty="0">
                <a:cs typeface="Calibri"/>
              </a:rPr>
              <a:t>ρ</a:t>
            </a:r>
            <a:r>
              <a:rPr sz="1500" dirty="0">
                <a:cs typeface="Calibri"/>
              </a:rPr>
              <a:t>ά</a:t>
            </a:r>
            <a:r>
              <a:rPr sz="1500" spc="-10" dirty="0">
                <a:cs typeface="Calibri"/>
              </a:rPr>
              <a:t>γ</a:t>
            </a:r>
            <a:r>
              <a:rPr sz="1500" spc="-55" dirty="0">
                <a:cs typeface="Calibri"/>
              </a:rPr>
              <a:t>κ</a:t>
            </a:r>
            <a:r>
              <a:rPr sz="1500" dirty="0">
                <a:cs typeface="Calibri"/>
              </a:rPr>
              <a:t>ου,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Σ</a:t>
            </a:r>
            <a:r>
              <a:rPr sz="1500" spc="5" dirty="0">
                <a:cs typeface="Calibri"/>
              </a:rPr>
              <a:t>.</a:t>
            </a:r>
            <a:r>
              <a:rPr sz="1500" dirty="0">
                <a:cs typeface="Calibri"/>
              </a:rPr>
              <a:t>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&amp;</a:t>
            </a:r>
            <a:r>
              <a:rPr sz="1500" spc="-15" dirty="0">
                <a:cs typeface="Calibri"/>
              </a:rPr>
              <a:t> </a:t>
            </a:r>
            <a:r>
              <a:rPr sz="1500" dirty="0">
                <a:cs typeface="Calibri"/>
              </a:rPr>
              <a:t>Β</a:t>
            </a:r>
            <a:r>
              <a:rPr sz="1500" spc="-5" dirty="0">
                <a:cs typeface="Calibri"/>
              </a:rPr>
              <a:t>ε</a:t>
            </a:r>
            <a:r>
              <a:rPr sz="1500" spc="-10" dirty="0">
                <a:cs typeface="Calibri"/>
              </a:rPr>
              <a:t>ρ</a:t>
            </a:r>
            <a:r>
              <a:rPr sz="1500" dirty="0">
                <a:cs typeface="Calibri"/>
              </a:rPr>
              <a:t>γ</a:t>
            </a:r>
            <a:r>
              <a:rPr sz="1500" spc="-30" dirty="0">
                <a:cs typeface="Calibri"/>
              </a:rPr>
              <a:t>ί</a:t>
            </a:r>
            <a:r>
              <a:rPr sz="1500" dirty="0">
                <a:cs typeface="Calibri"/>
              </a:rPr>
              <a:t>νης,</a:t>
            </a:r>
            <a:r>
              <a:rPr sz="1500" spc="-20" dirty="0">
                <a:cs typeface="Calibri"/>
              </a:rPr>
              <a:t> </a:t>
            </a:r>
            <a:r>
              <a:rPr sz="1500" dirty="0">
                <a:cs typeface="Calibri"/>
              </a:rPr>
              <a:t>Η.</a:t>
            </a:r>
            <a:r>
              <a:rPr sz="1500" spc="-15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(</a:t>
            </a:r>
            <a:r>
              <a:rPr sz="1500" dirty="0">
                <a:cs typeface="Calibri"/>
              </a:rPr>
              <a:t>2</a:t>
            </a:r>
            <a:r>
              <a:rPr sz="1500" spc="-10" dirty="0">
                <a:cs typeface="Calibri"/>
              </a:rPr>
              <a:t>0</a:t>
            </a:r>
            <a:r>
              <a:rPr sz="1500" dirty="0">
                <a:cs typeface="Calibri"/>
              </a:rPr>
              <a:t>0</a:t>
            </a:r>
            <a:r>
              <a:rPr sz="1500" spc="-10" dirty="0">
                <a:cs typeface="Calibri"/>
              </a:rPr>
              <a:t>9)</a:t>
            </a:r>
            <a:r>
              <a:rPr sz="1500" dirty="0">
                <a:cs typeface="Calibri"/>
              </a:rPr>
              <a:t>.</a:t>
            </a:r>
            <a:r>
              <a:rPr sz="1500" spc="40" dirty="0">
                <a:cs typeface="Calibri"/>
              </a:rPr>
              <a:t> </a:t>
            </a:r>
            <a:r>
              <a:rPr sz="1500" i="1" dirty="0">
                <a:cs typeface="Calibri"/>
              </a:rPr>
              <a:t>Δ</a:t>
            </a:r>
            <a:r>
              <a:rPr sz="1500" i="1" spc="-15" dirty="0">
                <a:cs typeface="Calibri"/>
              </a:rPr>
              <a:t>ι</a:t>
            </a:r>
            <a:r>
              <a:rPr sz="1500" i="1" dirty="0">
                <a:cs typeface="Calibri"/>
              </a:rPr>
              <a:t>δα</a:t>
            </a:r>
            <a:r>
              <a:rPr sz="1500" i="1" spc="-10" dirty="0">
                <a:cs typeface="Calibri"/>
              </a:rPr>
              <a:t>κ</a:t>
            </a:r>
            <a:r>
              <a:rPr sz="1500" i="1" dirty="0">
                <a:cs typeface="Calibri"/>
              </a:rPr>
              <a:t>τι</a:t>
            </a:r>
            <a:r>
              <a:rPr sz="1500" i="1" spc="-20" dirty="0">
                <a:cs typeface="Calibri"/>
              </a:rPr>
              <a:t>κ</a:t>
            </a:r>
            <a:r>
              <a:rPr sz="1500" i="1" spc="-5" dirty="0">
                <a:cs typeface="Calibri"/>
              </a:rPr>
              <a:t>έ</a:t>
            </a:r>
            <a:r>
              <a:rPr sz="1500" i="1" dirty="0">
                <a:cs typeface="Calibri"/>
              </a:rPr>
              <a:t>ς</a:t>
            </a:r>
            <a:r>
              <a:rPr sz="1500" i="1" spc="-10" dirty="0">
                <a:cs typeface="Calibri"/>
              </a:rPr>
              <a:t> </a:t>
            </a:r>
            <a:r>
              <a:rPr sz="1500" i="1" dirty="0">
                <a:cs typeface="Calibri"/>
              </a:rPr>
              <a:t>Π</a:t>
            </a:r>
            <a:r>
              <a:rPr sz="1500" i="1" spc="5" dirty="0">
                <a:cs typeface="Calibri"/>
              </a:rPr>
              <a:t>ρ</a:t>
            </a:r>
            <a:r>
              <a:rPr sz="1500" i="1" dirty="0">
                <a:cs typeface="Calibri"/>
              </a:rPr>
              <a:t>οσ</a:t>
            </a:r>
            <a:r>
              <a:rPr sz="1500" i="1" spc="-10" dirty="0">
                <a:cs typeface="Calibri"/>
              </a:rPr>
              <a:t>ε</a:t>
            </a:r>
            <a:r>
              <a:rPr sz="1500" i="1" dirty="0">
                <a:cs typeface="Calibri"/>
              </a:rPr>
              <a:t>γ</a:t>
            </a:r>
            <a:r>
              <a:rPr sz="1500" i="1" spc="-5" dirty="0">
                <a:cs typeface="Calibri"/>
              </a:rPr>
              <a:t>γ</a:t>
            </a:r>
            <a:r>
              <a:rPr sz="1500" i="1" dirty="0">
                <a:cs typeface="Calibri"/>
              </a:rPr>
              <a:t>ίσ</a:t>
            </a:r>
            <a:r>
              <a:rPr sz="1500" i="1" spc="-10" dirty="0">
                <a:cs typeface="Calibri"/>
              </a:rPr>
              <a:t>ε</a:t>
            </a:r>
            <a:r>
              <a:rPr sz="1500" i="1" dirty="0">
                <a:cs typeface="Calibri"/>
              </a:rPr>
              <a:t>ις</a:t>
            </a:r>
            <a:r>
              <a:rPr sz="1500" i="1" spc="5" dirty="0">
                <a:cs typeface="Calibri"/>
              </a:rPr>
              <a:t> </a:t>
            </a:r>
            <a:r>
              <a:rPr sz="1500" i="1" spc="-55" dirty="0">
                <a:cs typeface="Calibri"/>
              </a:rPr>
              <a:t>κ</a:t>
            </a:r>
            <a:r>
              <a:rPr sz="1500" i="1" dirty="0">
                <a:cs typeface="Calibri"/>
              </a:rPr>
              <a:t>αι</a:t>
            </a:r>
            <a:r>
              <a:rPr sz="1500" i="1" spc="-10" dirty="0">
                <a:cs typeface="Calibri"/>
              </a:rPr>
              <a:t> </a:t>
            </a:r>
            <a:r>
              <a:rPr sz="1500" i="1" dirty="0">
                <a:cs typeface="Calibri"/>
              </a:rPr>
              <a:t>Ε</a:t>
            </a:r>
            <a:r>
              <a:rPr sz="1500" i="1" spc="-10" dirty="0">
                <a:cs typeface="Calibri"/>
              </a:rPr>
              <a:t>ρ</a:t>
            </a:r>
            <a:r>
              <a:rPr sz="1500" i="1" dirty="0">
                <a:cs typeface="Calibri"/>
              </a:rPr>
              <a:t>γα</a:t>
            </a:r>
            <a:r>
              <a:rPr sz="1500" i="1" spc="-10" dirty="0">
                <a:cs typeface="Calibri"/>
              </a:rPr>
              <a:t>λ</a:t>
            </a:r>
            <a:r>
              <a:rPr sz="1500" i="1" spc="-5" dirty="0">
                <a:cs typeface="Calibri"/>
              </a:rPr>
              <a:t>ε</a:t>
            </a:r>
            <a:r>
              <a:rPr sz="1500" i="1" dirty="0">
                <a:cs typeface="Calibri"/>
              </a:rPr>
              <a:t>ία για</a:t>
            </a:r>
            <a:r>
              <a:rPr sz="1500" i="1" spc="-10" dirty="0">
                <a:cs typeface="Calibri"/>
              </a:rPr>
              <a:t> </a:t>
            </a:r>
            <a:r>
              <a:rPr sz="1500" i="1" dirty="0">
                <a:cs typeface="Calibri"/>
              </a:rPr>
              <a:t>τη δ</a:t>
            </a:r>
            <a:r>
              <a:rPr sz="1500" i="1" spc="-20" dirty="0">
                <a:cs typeface="Calibri"/>
              </a:rPr>
              <a:t>ι</a:t>
            </a:r>
            <a:r>
              <a:rPr sz="1500" i="1" dirty="0">
                <a:cs typeface="Calibri"/>
              </a:rPr>
              <a:t>δα</a:t>
            </a:r>
            <a:r>
              <a:rPr sz="1500" i="1" spc="-10" dirty="0">
                <a:cs typeface="Calibri"/>
              </a:rPr>
              <a:t>σ</a:t>
            </a:r>
            <a:r>
              <a:rPr sz="1500" i="1" spc="-55" dirty="0">
                <a:cs typeface="Calibri"/>
              </a:rPr>
              <a:t>κ</a:t>
            </a:r>
            <a:r>
              <a:rPr sz="1500" i="1" dirty="0">
                <a:cs typeface="Calibri"/>
              </a:rPr>
              <a:t>α</a:t>
            </a:r>
            <a:r>
              <a:rPr sz="1500" i="1" spc="-20" dirty="0">
                <a:cs typeface="Calibri"/>
              </a:rPr>
              <a:t>λ</a:t>
            </a:r>
            <a:r>
              <a:rPr sz="1500" i="1" dirty="0">
                <a:cs typeface="Calibri"/>
              </a:rPr>
              <a:t>ία τ</a:t>
            </a:r>
            <a:r>
              <a:rPr sz="1500" i="1" spc="-10" dirty="0">
                <a:cs typeface="Calibri"/>
              </a:rPr>
              <a:t>η</a:t>
            </a:r>
            <a:r>
              <a:rPr sz="1500" i="1" dirty="0">
                <a:cs typeface="Calibri"/>
              </a:rPr>
              <a:t>ς</a:t>
            </a:r>
            <a:r>
              <a:rPr sz="1500" i="1" spc="-10" dirty="0">
                <a:cs typeface="Calibri"/>
              </a:rPr>
              <a:t> </a:t>
            </a:r>
            <a:r>
              <a:rPr sz="1500" i="1" dirty="0">
                <a:cs typeface="Calibri"/>
              </a:rPr>
              <a:t>Πλ</a:t>
            </a:r>
            <a:r>
              <a:rPr sz="1500" i="1" spc="-10" dirty="0">
                <a:cs typeface="Calibri"/>
              </a:rPr>
              <a:t>η</a:t>
            </a:r>
            <a:r>
              <a:rPr sz="1500" i="1" dirty="0">
                <a:cs typeface="Calibri"/>
              </a:rPr>
              <a:t>ροφορικ</a:t>
            </a:r>
            <a:r>
              <a:rPr sz="1500" i="1" spc="-10" dirty="0">
                <a:cs typeface="Calibri"/>
              </a:rPr>
              <a:t>ή</a:t>
            </a:r>
            <a:r>
              <a:rPr sz="1500" i="1" spc="5" dirty="0">
                <a:cs typeface="Calibri"/>
              </a:rPr>
              <a:t>ς</a:t>
            </a:r>
            <a:r>
              <a:rPr sz="1500" dirty="0">
                <a:cs typeface="Calibri"/>
              </a:rPr>
              <a:t>.</a:t>
            </a:r>
            <a:r>
              <a:rPr sz="1500" spc="-40" dirty="0">
                <a:cs typeface="Calibri"/>
              </a:rPr>
              <a:t> </a:t>
            </a:r>
            <a:r>
              <a:rPr sz="1500" dirty="0">
                <a:cs typeface="Calibri"/>
              </a:rPr>
              <a:t>Αθ</a:t>
            </a:r>
            <a:r>
              <a:rPr sz="1500" spc="-35" dirty="0">
                <a:cs typeface="Calibri"/>
              </a:rPr>
              <a:t>ή</a:t>
            </a:r>
            <a:r>
              <a:rPr sz="1500" dirty="0">
                <a:cs typeface="Calibri"/>
              </a:rPr>
              <a:t>να:</a:t>
            </a:r>
            <a:r>
              <a:rPr sz="1500" spc="-5" dirty="0">
                <a:cs typeface="Calibri"/>
              </a:rPr>
              <a:t> </a:t>
            </a:r>
            <a:r>
              <a:rPr sz="1500" dirty="0">
                <a:cs typeface="Calibri"/>
              </a:rPr>
              <a:t>Ε</a:t>
            </a:r>
            <a:r>
              <a:rPr sz="1500" spc="-40" dirty="0">
                <a:cs typeface="Calibri"/>
              </a:rPr>
              <a:t>κ</a:t>
            </a:r>
            <a:r>
              <a:rPr sz="1500" dirty="0">
                <a:cs typeface="Calibri"/>
              </a:rPr>
              <a:t>δόσ</a:t>
            </a:r>
            <a:r>
              <a:rPr sz="1500" spc="-10" dirty="0">
                <a:cs typeface="Calibri"/>
              </a:rPr>
              <a:t>ε</a:t>
            </a:r>
            <a:r>
              <a:rPr sz="1500" dirty="0">
                <a:cs typeface="Calibri"/>
              </a:rPr>
              <a:t>ις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Ν</a:t>
            </a:r>
            <a:r>
              <a:rPr sz="1500" spc="-5" dirty="0">
                <a:cs typeface="Calibri"/>
              </a:rPr>
              <a:t>έ</a:t>
            </a:r>
            <a:r>
              <a:rPr sz="1500" spc="-10" dirty="0">
                <a:cs typeface="Calibri"/>
              </a:rPr>
              <a:t>ω</a:t>
            </a:r>
            <a:r>
              <a:rPr sz="1500" dirty="0">
                <a:cs typeface="Calibri"/>
              </a:rPr>
              <a:t>ν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Τεχν</a:t>
            </a:r>
            <a:r>
              <a:rPr sz="1500" spc="-5" dirty="0">
                <a:cs typeface="Calibri"/>
              </a:rPr>
              <a:t>ο</a:t>
            </a:r>
            <a:r>
              <a:rPr sz="1500" spc="-15" dirty="0">
                <a:cs typeface="Calibri"/>
              </a:rPr>
              <a:t>λ</a:t>
            </a:r>
            <a:r>
              <a:rPr sz="1500" dirty="0">
                <a:cs typeface="Calibri"/>
              </a:rPr>
              <a:t>ογιών,</a:t>
            </a:r>
            <a:r>
              <a:rPr sz="1500" spc="-20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I</a:t>
            </a:r>
            <a:r>
              <a:rPr sz="1500" dirty="0">
                <a:cs typeface="Calibri"/>
              </a:rPr>
              <a:t>S</a:t>
            </a:r>
            <a:r>
              <a:rPr sz="1500" spc="5" dirty="0">
                <a:cs typeface="Calibri"/>
              </a:rPr>
              <a:t>B</a:t>
            </a:r>
            <a:r>
              <a:rPr sz="1500" dirty="0">
                <a:cs typeface="Calibri"/>
              </a:rPr>
              <a:t>N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9</a:t>
            </a:r>
            <a:r>
              <a:rPr sz="1500" spc="-10" dirty="0">
                <a:cs typeface="Calibri"/>
              </a:rPr>
              <a:t>7</a:t>
            </a:r>
            <a:r>
              <a:rPr sz="1500" spc="-5" dirty="0">
                <a:cs typeface="Calibri"/>
              </a:rPr>
              <a:t>8</a:t>
            </a:r>
            <a:r>
              <a:rPr sz="1500" dirty="0">
                <a:cs typeface="Calibri"/>
              </a:rPr>
              <a:t>-</a:t>
            </a:r>
            <a:r>
              <a:rPr sz="1500" spc="-5" dirty="0">
                <a:cs typeface="Calibri"/>
              </a:rPr>
              <a:t>960</a:t>
            </a:r>
            <a:r>
              <a:rPr sz="1500" dirty="0">
                <a:cs typeface="Calibri"/>
              </a:rPr>
              <a:t>-</a:t>
            </a:r>
            <a:r>
              <a:rPr sz="1500" spc="-5" dirty="0">
                <a:cs typeface="Calibri"/>
              </a:rPr>
              <a:t>6759</a:t>
            </a:r>
            <a:r>
              <a:rPr sz="1500" dirty="0">
                <a:cs typeface="Calibri"/>
              </a:rPr>
              <a:t>-</a:t>
            </a:r>
            <a:r>
              <a:rPr sz="1500" spc="-5" dirty="0">
                <a:cs typeface="Calibri"/>
              </a:rPr>
              <a:t>23</a:t>
            </a:r>
            <a:r>
              <a:rPr sz="1500" dirty="0">
                <a:cs typeface="Calibri"/>
              </a:rPr>
              <a:t>-</a:t>
            </a:r>
            <a:r>
              <a:rPr sz="1500" spc="-5" dirty="0">
                <a:cs typeface="Calibri"/>
              </a:rPr>
              <a:t>9</a:t>
            </a:r>
            <a:r>
              <a:rPr sz="1500" dirty="0" smtClean="0">
                <a:cs typeface="Calibri"/>
              </a:rPr>
              <a:t>.</a:t>
            </a:r>
            <a:endParaRPr lang="el-GR" sz="1500" dirty="0" smtClean="0">
              <a:cs typeface="Calibri"/>
            </a:endParaRPr>
          </a:p>
          <a:p>
            <a:pPr marL="12700" marR="416559">
              <a:lnSpc>
                <a:spcPct val="100000"/>
              </a:lnSpc>
            </a:pPr>
            <a:endParaRPr lang="el-GR" sz="1500" dirty="0" smtClean="0">
              <a:cs typeface="Calibri"/>
            </a:endParaRPr>
          </a:p>
          <a:p>
            <a:pPr marL="12700" marR="416559">
              <a:lnSpc>
                <a:spcPct val="100000"/>
              </a:lnSpc>
            </a:pPr>
            <a:r>
              <a:rPr lang="en-US" sz="1500" dirty="0" err="1" smtClean="0">
                <a:cs typeface="Calibri"/>
              </a:rPr>
              <a:t>Buzan</a:t>
            </a:r>
            <a:r>
              <a:rPr lang="en-US" sz="1500" dirty="0" smtClean="0">
                <a:cs typeface="Calibri"/>
              </a:rPr>
              <a:t>, T.</a:t>
            </a:r>
            <a:r>
              <a:rPr lang="el-GR" sz="1500" dirty="0" smtClean="0">
                <a:cs typeface="Calibri"/>
              </a:rPr>
              <a:t> </a:t>
            </a:r>
            <a:r>
              <a:rPr lang="en-US" sz="1500" dirty="0" smtClean="0">
                <a:cs typeface="Calibri"/>
              </a:rPr>
              <a:t>http://www.tonybuzan.com/about/mind-mapping/</a:t>
            </a:r>
            <a:endParaRPr lang="el-GR" sz="1500" dirty="0" smtClean="0">
              <a:cs typeface="Calibri"/>
            </a:endParaRPr>
          </a:p>
          <a:p>
            <a:pPr marL="12700" marR="416559">
              <a:lnSpc>
                <a:spcPct val="100000"/>
              </a:lnSpc>
            </a:pPr>
            <a:endParaRPr lang="el-GR" sz="1500" dirty="0" smtClean="0">
              <a:cs typeface="Calibri"/>
            </a:endParaRPr>
          </a:p>
          <a:p>
            <a:pPr marL="12700" marR="416559"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348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8898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000000"/>
                </a:solidFill>
              </a:rPr>
              <a:t>Copyright </a:t>
            </a:r>
            <a:r>
              <a:rPr lang="el-GR" sz="2000" dirty="0" err="1" smtClean="0">
                <a:solidFill>
                  <a:srgbClr val="000000"/>
                </a:solidFill>
              </a:rPr>
              <a:t>Εθνικόν</a:t>
            </a:r>
            <a:r>
              <a:rPr lang="el-GR" sz="2000" dirty="0" smtClean="0">
                <a:solidFill>
                  <a:srgbClr val="000000"/>
                </a:solidFill>
              </a:rPr>
              <a:t> και </a:t>
            </a:r>
            <a:r>
              <a:rPr lang="el-GR" sz="2000" dirty="0" err="1" smtClean="0">
                <a:solidFill>
                  <a:srgbClr val="000000"/>
                </a:solidFill>
              </a:rPr>
              <a:t>Καποδιστριακόν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l-GR" sz="2000" dirty="0" err="1" smtClean="0">
                <a:solidFill>
                  <a:srgbClr val="000000"/>
                </a:solidFill>
              </a:rPr>
              <a:t>Πανεπιστήμιον</a:t>
            </a:r>
            <a:r>
              <a:rPr lang="el-GR" sz="2000" dirty="0" smtClean="0">
                <a:solidFill>
                  <a:srgbClr val="000000"/>
                </a:solidFill>
              </a:rPr>
              <a:t> Αθηνών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l-GR" sz="2000" dirty="0" smtClean="0">
                <a:solidFill>
                  <a:srgbClr val="000000"/>
                </a:solidFill>
              </a:rPr>
              <a:t>Μ. </a:t>
            </a:r>
            <a:r>
              <a:rPr lang="el-GR" sz="2000" dirty="0" err="1" smtClean="0">
                <a:solidFill>
                  <a:srgbClr val="000000"/>
                </a:solidFill>
              </a:rPr>
              <a:t>Γρηγοριάδου</a:t>
            </a:r>
            <a:r>
              <a:rPr lang="el-GR" sz="2000" dirty="0" smtClean="0">
                <a:solidFill>
                  <a:srgbClr val="000000"/>
                </a:solidFill>
              </a:rPr>
              <a:t>, Α. </a:t>
            </a:r>
            <a:r>
              <a:rPr lang="el-GR" sz="2000" dirty="0" err="1" smtClean="0">
                <a:solidFill>
                  <a:srgbClr val="000000"/>
                </a:solidFill>
              </a:rPr>
              <a:t>Γόγουλου</a:t>
            </a:r>
            <a:r>
              <a:rPr lang="el-GR" sz="2000" dirty="0" smtClean="0">
                <a:solidFill>
                  <a:srgbClr val="000000"/>
                </a:solidFill>
              </a:rPr>
              <a:t>, Ε. </a:t>
            </a:r>
            <a:r>
              <a:rPr lang="el-GR" sz="2000" dirty="0" err="1" smtClean="0">
                <a:solidFill>
                  <a:srgbClr val="000000"/>
                </a:solidFill>
              </a:rPr>
              <a:t>Γουλή</a:t>
            </a:r>
            <a:r>
              <a:rPr lang="el-GR" sz="2000" dirty="0" smtClean="0">
                <a:solidFill>
                  <a:srgbClr val="000000"/>
                </a:solidFill>
              </a:rPr>
              <a:t>. «Διδακτική της Πληροφορικής. Θεματική Ενότητα </a:t>
            </a:r>
            <a:r>
              <a:rPr lang="el-GR" sz="2000" dirty="0" smtClean="0">
                <a:solidFill>
                  <a:srgbClr val="000000"/>
                </a:solidFill>
              </a:rPr>
              <a:t>0</a:t>
            </a:r>
            <a:r>
              <a:rPr lang="en-US" sz="2000" dirty="0" smtClean="0">
                <a:solidFill>
                  <a:srgbClr val="000000"/>
                </a:solidFill>
              </a:rPr>
              <a:t>7</a:t>
            </a:r>
            <a:r>
              <a:rPr lang="el-GR" sz="2000" dirty="0" smtClean="0">
                <a:solidFill>
                  <a:srgbClr val="000000"/>
                </a:solidFill>
              </a:rPr>
              <a:t>: </a:t>
            </a:r>
            <a:r>
              <a:rPr lang="el-GR" sz="2000" dirty="0" smtClean="0">
                <a:solidFill>
                  <a:srgbClr val="000000"/>
                </a:solidFill>
              </a:rPr>
              <a:t>Εννοιολογική &amp; Νοητική Χαρτογράφηση</a:t>
            </a:r>
            <a:r>
              <a:rPr lang="el-GR" sz="2000" dirty="0" smtClean="0">
                <a:solidFill>
                  <a:srgbClr val="000000"/>
                </a:solidFill>
              </a:rPr>
              <a:t>». </a:t>
            </a:r>
            <a:r>
              <a:rPr lang="el-GR" sz="2000" dirty="0">
                <a:solidFill>
                  <a:srgbClr val="000000"/>
                </a:solidFill>
              </a:rPr>
              <a:t>Έκδοση: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Αθήνα </a:t>
            </a:r>
            <a:r>
              <a:rPr lang="el-GR" sz="2000" dirty="0" smtClean="0">
                <a:solidFill>
                  <a:srgbClr val="000000"/>
                </a:solidFill>
              </a:rPr>
              <a:t>2015. </a:t>
            </a:r>
            <a:r>
              <a:rPr lang="el-GR" sz="2000" dirty="0">
                <a:solidFill>
                  <a:srgbClr val="000000"/>
                </a:solidFill>
              </a:rPr>
              <a:t>Διαθέσιμο από τη δικτυακή </a:t>
            </a:r>
            <a:r>
              <a:rPr lang="el-GR" sz="2000" dirty="0" smtClean="0">
                <a:solidFill>
                  <a:srgbClr val="000000"/>
                </a:solidFill>
              </a:rPr>
              <a:t>διεύθυνση: </a:t>
            </a: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opencourses.uoa.gr</a:t>
            </a:r>
            <a:r>
              <a:rPr lang="en-US" sz="2000" dirty="0">
                <a:solidFill>
                  <a:srgbClr val="000000"/>
                </a:solidFill>
              </a:rPr>
              <a:t>/courses/DI20/</a:t>
            </a:r>
            <a:r>
              <a:rPr lang="el-GR" sz="2000" dirty="0" smtClean="0">
                <a:solidFill>
                  <a:srgbClr val="000000"/>
                </a:solidFill>
              </a:rPr>
              <a:t>.</a:t>
            </a:r>
            <a:endParaRPr lang="el-GR" sz="2000" dirty="0">
              <a:solidFill>
                <a:srgbClr val="00000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8068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62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093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424936" cy="270128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305435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spc="-15" dirty="0" smtClean="0">
                <a:solidFill>
                  <a:schemeClr val="bg1"/>
                </a:solidFill>
              </a:rPr>
              <a:t>“</a:t>
            </a:r>
            <a:r>
              <a:rPr lang="en-US" sz="3200" b="1" spc="-10" dirty="0" smtClean="0">
                <a:solidFill>
                  <a:schemeClr val="bg1"/>
                </a:solidFill>
              </a:rPr>
              <a:t>C</a:t>
            </a:r>
            <a:r>
              <a:rPr lang="en-US" sz="3200" b="1" spc="-15" dirty="0" smtClean="0">
                <a:solidFill>
                  <a:schemeClr val="bg1"/>
                </a:solidFill>
              </a:rPr>
              <a:t>o</a:t>
            </a:r>
            <a:r>
              <a:rPr lang="en-US" sz="3200" b="1" spc="-10" dirty="0" smtClean="0">
                <a:solidFill>
                  <a:schemeClr val="bg1"/>
                </a:solidFill>
              </a:rPr>
              <a:t>n</a:t>
            </a:r>
            <a:r>
              <a:rPr lang="en-US" sz="3200" b="1" spc="-30" dirty="0" smtClean="0">
                <a:solidFill>
                  <a:schemeClr val="bg1"/>
                </a:solidFill>
              </a:rPr>
              <a:t>c</a:t>
            </a:r>
            <a:r>
              <a:rPr lang="en-US" sz="3200" b="1" spc="-15" dirty="0" smtClean="0">
                <a:solidFill>
                  <a:schemeClr val="bg1"/>
                </a:solidFill>
              </a:rPr>
              <a:t>e</a:t>
            </a:r>
            <a:r>
              <a:rPr lang="en-US" sz="3200" b="1" spc="-30" dirty="0" smtClean="0">
                <a:solidFill>
                  <a:schemeClr val="bg1"/>
                </a:solidFill>
              </a:rPr>
              <a:t>p</a:t>
            </a:r>
            <a:r>
              <a:rPr lang="en-US" sz="3200" b="1" spc="-10" dirty="0" smtClean="0">
                <a:solidFill>
                  <a:schemeClr val="bg1"/>
                </a:solidFill>
              </a:rPr>
              <a:t>t</a:t>
            </a:r>
            <a:r>
              <a:rPr lang="en-US" sz="3200" b="1" spc="-25" dirty="0" smtClean="0">
                <a:solidFill>
                  <a:schemeClr val="bg1"/>
                </a:solidFill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</a:rPr>
              <a:t>mapping</a:t>
            </a:r>
            <a:r>
              <a:rPr lang="en-US" sz="3200" b="1" spc="-5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is </a:t>
            </a:r>
            <a:r>
              <a:rPr lang="en-US" sz="3200" b="1" spc="-15" dirty="0" smtClean="0">
                <a:solidFill>
                  <a:schemeClr val="bg1"/>
                </a:solidFill>
              </a:rPr>
              <a:t>an</a:t>
            </a:r>
            <a:r>
              <a:rPr lang="en-US" sz="3200" b="1" spc="-5" dirty="0" smtClean="0">
                <a:solidFill>
                  <a:schemeClr val="bg1"/>
                </a:solidFill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</a:rPr>
              <a:t>edu</a:t>
            </a:r>
            <a:r>
              <a:rPr lang="en-US" sz="3200" b="1" spc="-30" dirty="0" smtClean="0">
                <a:solidFill>
                  <a:schemeClr val="bg1"/>
                </a:solidFill>
              </a:rPr>
              <a:t>c</a:t>
            </a:r>
            <a:r>
              <a:rPr lang="en-US" sz="3200" b="1" spc="-15" dirty="0" smtClean="0">
                <a:solidFill>
                  <a:schemeClr val="bg1"/>
                </a:solidFill>
              </a:rPr>
              <a:t>ational</a:t>
            </a:r>
            <a:r>
              <a:rPr lang="en-US" sz="3200" b="1" spc="-10" dirty="0" smtClean="0">
                <a:solidFill>
                  <a:schemeClr val="bg1"/>
                </a:solidFill>
              </a:rPr>
              <a:t> </a:t>
            </a:r>
            <a:r>
              <a:rPr lang="en-US" sz="3200" b="1" spc="-50" dirty="0" smtClean="0">
                <a:solidFill>
                  <a:schemeClr val="bg1"/>
                </a:solidFill>
              </a:rPr>
              <a:t>t</a:t>
            </a:r>
            <a:r>
              <a:rPr lang="en-US" sz="3200" b="1" spc="-15" dirty="0" smtClean="0">
                <a:solidFill>
                  <a:schemeClr val="bg1"/>
                </a:solidFill>
              </a:rPr>
              <a:t>o</a:t>
            </a:r>
            <a:r>
              <a:rPr lang="en-US" sz="3200" b="1" spc="-10" dirty="0" smtClean="0">
                <a:solidFill>
                  <a:schemeClr val="bg1"/>
                </a:solidFill>
              </a:rPr>
              <a:t>o</a:t>
            </a:r>
            <a:r>
              <a:rPr lang="en-US" sz="3200" b="1" dirty="0" smtClean="0">
                <a:solidFill>
                  <a:schemeClr val="bg1"/>
                </a:solidFill>
              </a:rPr>
              <a:t>l </a:t>
            </a:r>
            <a:r>
              <a:rPr lang="en-US" sz="3200" b="1" spc="-15" dirty="0" smtClean="0">
                <a:solidFill>
                  <a:schemeClr val="bg1"/>
                </a:solidFill>
              </a:rPr>
              <a:t>which</a:t>
            </a:r>
            <a:r>
              <a:rPr lang="en-US" sz="3200" b="1" spc="-5" dirty="0" smtClean="0">
                <a:solidFill>
                  <a:schemeClr val="bg1"/>
                </a:solidFill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</a:rPr>
              <a:t>has</a:t>
            </a:r>
            <a:r>
              <a:rPr lang="en-US" sz="3200" b="1" spc="-5" dirty="0" smtClean="0">
                <a:solidFill>
                  <a:schemeClr val="bg1"/>
                </a:solidFill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</a:rPr>
              <a:t>been</a:t>
            </a:r>
            <a:r>
              <a:rPr lang="el-GR" sz="3200" b="1" spc="-15" dirty="0" smtClean="0">
                <a:solidFill>
                  <a:schemeClr val="bg1"/>
                </a:solidFill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</a:rPr>
              <a:t>d</a:t>
            </a:r>
            <a:r>
              <a:rPr lang="en-US" sz="3200" b="1" spc="-35" dirty="0" smtClean="0">
                <a:solidFill>
                  <a:schemeClr val="bg1"/>
                </a:solidFill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</a:rPr>
              <a:t>ve</a:t>
            </a:r>
            <a:r>
              <a:rPr lang="en-US" sz="3200" b="1" spc="-15" dirty="0" smtClean="0">
                <a:solidFill>
                  <a:schemeClr val="bg1"/>
                </a:solidFill>
              </a:rPr>
              <a:t>loped</a:t>
            </a:r>
            <a:r>
              <a:rPr lang="en-US" sz="3200" b="1" spc="-5" dirty="0" smtClean="0">
                <a:solidFill>
                  <a:schemeClr val="bg1"/>
                </a:solidFill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</a:rPr>
              <a:t>spec</a:t>
            </a:r>
            <a:r>
              <a:rPr lang="en-US" sz="3200" b="1" spc="-25" dirty="0" smtClean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f</a:t>
            </a:r>
            <a:r>
              <a:rPr lang="en-US" sz="3200" b="1" spc="-10" dirty="0" smtClean="0">
                <a:solidFill>
                  <a:schemeClr val="bg1"/>
                </a:solidFill>
              </a:rPr>
              <a:t>i</a:t>
            </a:r>
            <a:r>
              <a:rPr lang="en-US" sz="3200" b="1" spc="-30" dirty="0" smtClean="0">
                <a:solidFill>
                  <a:schemeClr val="bg1"/>
                </a:solidFill>
              </a:rPr>
              <a:t>c</a:t>
            </a:r>
            <a:r>
              <a:rPr lang="en-US" sz="3200" b="1" dirty="0" smtClean="0">
                <a:solidFill>
                  <a:schemeClr val="bg1"/>
                </a:solidFill>
              </a:rPr>
              <a:t>al</a:t>
            </a:r>
            <a:r>
              <a:rPr lang="en-US" sz="3200" b="1" spc="-15" dirty="0" smtClean="0">
                <a:solidFill>
                  <a:schemeClr val="bg1"/>
                </a:solidFill>
              </a:rPr>
              <a:t>ly</a:t>
            </a:r>
            <a:r>
              <a:rPr lang="en-US" sz="3200" b="1" spc="-5" dirty="0" smtClean="0">
                <a:solidFill>
                  <a:schemeClr val="bg1"/>
                </a:solidFill>
              </a:rPr>
              <a:t> </a:t>
            </a:r>
            <a:r>
              <a:rPr lang="en-US" sz="3200" b="1" spc="-50" dirty="0" smtClean="0">
                <a:solidFill>
                  <a:schemeClr val="bg1"/>
                </a:solidFill>
              </a:rPr>
              <a:t>t</a:t>
            </a:r>
            <a:r>
              <a:rPr lang="en-US" sz="3200" b="1" spc="-15" dirty="0" smtClean="0">
                <a:solidFill>
                  <a:schemeClr val="bg1"/>
                </a:solidFill>
              </a:rPr>
              <a:t>o</a:t>
            </a:r>
            <a:r>
              <a:rPr lang="en-US" sz="3200" b="1" spc="-5" dirty="0" smtClean="0">
                <a:solidFill>
                  <a:schemeClr val="bg1"/>
                </a:solidFill>
              </a:rPr>
              <a:t> </a:t>
            </a:r>
            <a:r>
              <a:rPr lang="en-US" sz="3200" b="1" spc="-45" dirty="0" smtClean="0">
                <a:solidFill>
                  <a:schemeClr val="bg1"/>
                </a:solidFill>
              </a:rPr>
              <a:t>t</a:t>
            </a:r>
            <a:r>
              <a:rPr lang="en-US" sz="3200" b="1" spc="-15" dirty="0" smtClean="0">
                <a:solidFill>
                  <a:schemeClr val="bg1"/>
                </a:solidFill>
              </a:rPr>
              <a:t>ap</a:t>
            </a:r>
            <a:r>
              <a:rPr lang="en-US" sz="3200" b="1" spc="-5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i</a:t>
            </a:r>
            <a:r>
              <a:rPr lang="en-US" sz="3200" b="1" spc="-25" dirty="0" smtClean="0">
                <a:solidFill>
                  <a:schemeClr val="bg1"/>
                </a:solidFill>
              </a:rPr>
              <a:t>n</a:t>
            </a:r>
            <a:r>
              <a:rPr lang="en-US" sz="3200" b="1" spc="-50" dirty="0" smtClean="0">
                <a:solidFill>
                  <a:schemeClr val="bg1"/>
                </a:solidFill>
              </a:rPr>
              <a:t>t</a:t>
            </a:r>
            <a:r>
              <a:rPr lang="en-US" sz="3200" b="1" spc="-15" dirty="0" smtClean="0">
                <a:solidFill>
                  <a:schemeClr val="bg1"/>
                </a:solidFill>
              </a:rPr>
              <a:t>o</a:t>
            </a:r>
            <a:r>
              <a:rPr lang="en-US" sz="3200" b="1" spc="-5" dirty="0" smtClean="0">
                <a:solidFill>
                  <a:schemeClr val="bg1"/>
                </a:solidFill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</a:rPr>
              <a:t>a</a:t>
            </a:r>
            <a:r>
              <a:rPr lang="en-US" sz="3200" b="1" spc="5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l</a:t>
            </a:r>
            <a:r>
              <a:rPr lang="en-US" sz="3200" b="1" spc="-10" dirty="0" smtClean="0">
                <a:solidFill>
                  <a:schemeClr val="bg1"/>
                </a:solidFill>
              </a:rPr>
              <a:t>e</a:t>
            </a:r>
            <a:r>
              <a:rPr lang="en-US" sz="3200" b="1" spc="-15" dirty="0" smtClean="0">
                <a:solidFill>
                  <a:schemeClr val="bg1"/>
                </a:solidFill>
              </a:rPr>
              <a:t>arne</a:t>
            </a:r>
            <a:r>
              <a:rPr lang="en-US" sz="3200" b="1" spc="100" dirty="0" smtClean="0">
                <a:solidFill>
                  <a:schemeClr val="bg1"/>
                </a:solidFill>
              </a:rPr>
              <a:t>r</a:t>
            </a:r>
            <a:r>
              <a:rPr lang="en-US" sz="3200" b="1" spc="-170" dirty="0" smtClean="0">
                <a:solidFill>
                  <a:schemeClr val="bg1"/>
                </a:solidFill>
              </a:rPr>
              <a:t>’</a:t>
            </a:r>
            <a:r>
              <a:rPr lang="en-US" sz="3200" b="1" spc="-15" dirty="0" smtClean="0">
                <a:solidFill>
                  <a:schemeClr val="bg1"/>
                </a:solidFill>
              </a:rPr>
              <a:t>s</a:t>
            </a:r>
            <a:r>
              <a:rPr lang="en-US" sz="3200" b="1" spc="15" dirty="0" smtClean="0">
                <a:solidFill>
                  <a:schemeClr val="bg1"/>
                </a:solidFill>
              </a:rPr>
              <a:t> </a:t>
            </a:r>
            <a:r>
              <a:rPr lang="en-US" sz="3200" b="1" spc="-45" dirty="0" smtClean="0">
                <a:solidFill>
                  <a:schemeClr val="bg1"/>
                </a:solidFill>
              </a:rPr>
              <a:t>c</a:t>
            </a:r>
            <a:r>
              <a:rPr lang="en-US" sz="3200" b="1" dirty="0" smtClean="0">
                <a:solidFill>
                  <a:schemeClr val="bg1"/>
                </a:solidFill>
              </a:rPr>
              <a:t>ognit</a:t>
            </a:r>
            <a:r>
              <a:rPr lang="en-US" sz="3200" b="1" spc="-10" dirty="0" smtClean="0">
                <a:solidFill>
                  <a:schemeClr val="bg1"/>
                </a:solidFill>
              </a:rPr>
              <a:t>i</a:t>
            </a:r>
            <a:r>
              <a:rPr lang="en-US" sz="3200" b="1" spc="-15" dirty="0" smtClean="0">
                <a:solidFill>
                  <a:schemeClr val="bg1"/>
                </a:solidFill>
              </a:rPr>
              <a:t>ve</a:t>
            </a:r>
            <a:r>
              <a:rPr lang="en-US" sz="3200" b="1" spc="-10" dirty="0" smtClean="0">
                <a:solidFill>
                  <a:schemeClr val="bg1"/>
                </a:solidFill>
              </a:rPr>
              <a:t> </a:t>
            </a:r>
            <a:r>
              <a:rPr lang="en-US" sz="3200" b="1" spc="-50" dirty="0" smtClean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tructure</a:t>
            </a:r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spc="-10" dirty="0" smtClean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nd</a:t>
            </a:r>
            <a:r>
              <a:rPr lang="en-US" sz="3200" b="1" spc="-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spc="-50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spc="-80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sz="3200" b="1" spc="-5" dirty="0" smtClean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3200" b="1" spc="-35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ernal</a:t>
            </a:r>
            <a:r>
              <a:rPr lang="en-US" sz="3200" b="1" spc="-20" dirty="0" smtClean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3200" b="1" spc="-55" dirty="0" smtClean="0">
                <a:solidFill>
                  <a:schemeClr val="bg1"/>
                </a:solidFill>
                <a:latin typeface="Calibri"/>
                <a:cs typeface="Calibri"/>
              </a:rPr>
              <a:t>z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e,</a:t>
            </a:r>
            <a:r>
              <a:rPr lang="en-US" sz="3200" b="1" spc="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spc="-50" dirty="0" smtClean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lang="en-US" sz="3200" b="1" spc="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both</a:t>
            </a:r>
            <a:r>
              <a:rPr lang="en-US" sz="3200" b="1" spc="-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spc="-10" dirty="0" smtClean="0">
                <a:solidFill>
                  <a:schemeClr val="bg1"/>
                </a:solidFill>
                <a:latin typeface="Calibri"/>
                <a:cs typeface="Calibri"/>
              </a:rPr>
              <a:t>th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spc="-10" dirty="0" smtClean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en-US" sz="3200" b="1" spc="-25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arner</a:t>
            </a:r>
            <a:r>
              <a:rPr lang="en-US" sz="3200" b="1" spc="2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spc="-20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US"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he</a:t>
            </a:r>
            <a:r>
              <a:rPr lang="en-US" sz="3200" b="1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spc="-40" dirty="0" smtClean="0">
                <a:solidFill>
                  <a:schemeClr val="bg1"/>
                </a:solidFill>
              </a:rPr>
              <a:t>t</a:t>
            </a:r>
            <a:r>
              <a:rPr lang="en-US" sz="3200" b="1" spc="-15" dirty="0" smtClean="0">
                <a:solidFill>
                  <a:schemeClr val="bg1"/>
                </a:solidFill>
              </a:rPr>
              <a:t>eacher</a:t>
            </a:r>
            <a:r>
              <a:rPr lang="en-US" sz="3200" b="1" spc="-10" dirty="0" smtClean="0">
                <a:solidFill>
                  <a:schemeClr val="bg1"/>
                </a:solidFill>
              </a:rPr>
              <a:t> </a:t>
            </a:r>
            <a:r>
              <a:rPr lang="en-US" sz="3200" b="1" spc="-50" dirty="0" smtClean="0">
                <a:solidFill>
                  <a:schemeClr val="bg1"/>
                </a:solidFill>
              </a:rPr>
              <a:t>t</a:t>
            </a:r>
            <a:r>
              <a:rPr lang="en-US" sz="3200" b="1" spc="-15" dirty="0" smtClean="0">
                <a:solidFill>
                  <a:schemeClr val="bg1"/>
                </a:solidFill>
              </a:rPr>
              <a:t>o</a:t>
            </a:r>
            <a:r>
              <a:rPr lang="en-US" sz="3200" b="1" spc="15" dirty="0" smtClean="0">
                <a:solidFill>
                  <a:schemeClr val="bg1"/>
                </a:solidFill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</a:rPr>
              <a:t>see,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spc="-20" dirty="0" smtClean="0">
                <a:solidFill>
                  <a:schemeClr val="bg1"/>
                </a:solidFill>
              </a:rPr>
              <a:t>wh</a:t>
            </a:r>
            <a:r>
              <a:rPr lang="en-US" sz="3200" b="1" spc="-10" dirty="0" smtClean="0">
                <a:solidFill>
                  <a:schemeClr val="bg1"/>
                </a:solidFill>
              </a:rPr>
              <a:t>at </a:t>
            </a:r>
            <a:r>
              <a:rPr lang="en-US" sz="3200" b="1" spc="-15" dirty="0" smtClean="0">
                <a:solidFill>
                  <a:schemeClr val="bg1"/>
                </a:solidFill>
              </a:rPr>
              <a:t>the</a:t>
            </a:r>
            <a:r>
              <a:rPr lang="en-US" sz="3200" b="1" spc="10" dirty="0" smtClean="0">
                <a:solidFill>
                  <a:schemeClr val="bg1"/>
                </a:solidFill>
              </a:rPr>
              <a:t> </a:t>
            </a:r>
            <a:r>
              <a:rPr lang="en-US" sz="3200" b="1" spc="-10" dirty="0" smtClean="0">
                <a:solidFill>
                  <a:schemeClr val="bg1"/>
                </a:solidFill>
              </a:rPr>
              <a:t>l</a:t>
            </a:r>
            <a:r>
              <a:rPr lang="en-US" sz="3200" b="1" spc="-30" dirty="0" smtClean="0">
                <a:solidFill>
                  <a:schemeClr val="bg1"/>
                </a:solidFill>
              </a:rPr>
              <a:t>e</a:t>
            </a:r>
            <a:r>
              <a:rPr lang="en-US" sz="3200" b="1" spc="-15" dirty="0" smtClean="0">
                <a:solidFill>
                  <a:schemeClr val="bg1"/>
                </a:solidFill>
              </a:rPr>
              <a:t>arner</a:t>
            </a:r>
            <a:r>
              <a:rPr lang="en-US" sz="3200" b="1" spc="15" dirty="0" smtClean="0">
                <a:solidFill>
                  <a:schemeClr val="bg1"/>
                </a:solidFill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</a:rPr>
              <a:t>already</a:t>
            </a:r>
            <a:r>
              <a:rPr lang="en-US" sz="3200" b="1" spc="-5" dirty="0" smtClean="0">
                <a:solidFill>
                  <a:schemeClr val="bg1"/>
                </a:solidFill>
              </a:rPr>
              <a:t> </a:t>
            </a:r>
            <a:r>
              <a:rPr lang="en-US" sz="3200" b="1" spc="-15" dirty="0" smtClean="0">
                <a:solidFill>
                  <a:schemeClr val="bg1"/>
                </a:solidFill>
              </a:rPr>
              <a:t>knows”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4168" y="4293096"/>
            <a:ext cx="2556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i="1" dirty="0" smtClean="0">
                <a:latin typeface="Calibri"/>
                <a:cs typeface="Calibri"/>
              </a:rPr>
              <a:t>(No</a:t>
            </a:r>
            <a:r>
              <a:rPr lang="en-US" i="1" spc="-10" dirty="0" smtClean="0">
                <a:latin typeface="Calibri"/>
                <a:cs typeface="Calibri"/>
              </a:rPr>
              <a:t>v</a:t>
            </a:r>
            <a:r>
              <a:rPr lang="en-US" i="1" dirty="0" smtClean="0">
                <a:latin typeface="Calibri"/>
                <a:cs typeface="Calibri"/>
              </a:rPr>
              <a:t>ak</a:t>
            </a:r>
            <a:r>
              <a:rPr lang="en-US" i="1" spc="-35" dirty="0" smtClean="0">
                <a:latin typeface="Calibri"/>
                <a:cs typeface="Calibri"/>
              </a:rPr>
              <a:t> </a:t>
            </a:r>
            <a:r>
              <a:rPr lang="en-US" i="1" dirty="0" smtClean="0">
                <a:latin typeface="Calibri"/>
                <a:cs typeface="Calibri"/>
              </a:rPr>
              <a:t>and</a:t>
            </a:r>
            <a:r>
              <a:rPr lang="en-US" i="1" spc="-20" dirty="0" smtClean="0">
                <a:latin typeface="Calibri"/>
                <a:cs typeface="Calibri"/>
              </a:rPr>
              <a:t> </a:t>
            </a:r>
            <a:r>
              <a:rPr lang="en-US" i="1" spc="-10" dirty="0" err="1" smtClean="0">
                <a:latin typeface="Calibri"/>
                <a:cs typeface="Calibri"/>
              </a:rPr>
              <a:t>G</a:t>
            </a:r>
            <a:r>
              <a:rPr lang="en-US" i="1" spc="-15" dirty="0" err="1" smtClean="0">
                <a:latin typeface="Calibri"/>
                <a:cs typeface="Calibri"/>
              </a:rPr>
              <a:t>o</a:t>
            </a:r>
            <a:r>
              <a:rPr lang="en-US" i="1" spc="-10" dirty="0" err="1" smtClean="0">
                <a:latin typeface="Calibri"/>
                <a:cs typeface="Calibri"/>
              </a:rPr>
              <a:t>w</a:t>
            </a:r>
            <a:r>
              <a:rPr lang="en-US" i="1" dirty="0" err="1" smtClean="0">
                <a:latin typeface="Calibri"/>
                <a:cs typeface="Calibri"/>
              </a:rPr>
              <a:t>in</a:t>
            </a:r>
            <a:r>
              <a:rPr lang="el-GR" i="1" dirty="0" smtClean="0">
                <a:latin typeface="Calibri"/>
                <a:cs typeface="Calibri"/>
              </a:rPr>
              <a:t>,</a:t>
            </a:r>
            <a:r>
              <a:rPr lang="en-US" i="1" spc="-15" dirty="0" smtClean="0">
                <a:latin typeface="Calibri"/>
                <a:cs typeface="Calibri"/>
              </a:rPr>
              <a:t> </a:t>
            </a:r>
            <a:r>
              <a:rPr lang="en-US" i="1" dirty="0" smtClean="0">
                <a:latin typeface="Calibri"/>
                <a:cs typeface="Calibri"/>
              </a:rPr>
              <a:t>1984)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7544" y="332656"/>
            <a:ext cx="849694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200" spc="-25" dirty="0">
                <a:solidFill>
                  <a:srgbClr val="5075B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Ενδεικτικές Κατηγορίες Λογισμικών &amp; Εφαρμογών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4475" y="1478024"/>
          <a:ext cx="8640952" cy="4552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/>
                <a:gridCol w="2880232"/>
                <a:gridCol w="2880360"/>
              </a:tblGrid>
              <a:tr h="13029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τήμα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Κα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οδ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γη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ίας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252729" indent="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ριβ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Μάθη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ης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σω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οδ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γού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 ανα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υψης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αι διερεύνη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4455" indent="-444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ριβ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αι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ζ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τη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ης πλη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οφ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ας,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επι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νί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αι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συ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εργ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σί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00235">
                <a:tc>
                  <a:txBody>
                    <a:bodyPr/>
                    <a:lstStyle/>
                    <a:p>
                      <a:pPr marL="85090" marR="555625">
                        <a:lnSpc>
                          <a:spcPct val="10009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Λογισμι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σκη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ης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ρα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τικής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0D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Εφαρ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ές Υπε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ρμ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0D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Εφαρ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ές Δι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ικτ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0D6"/>
                    </a:solidFill>
                  </a:tcPr>
                </a:tc>
              </a:tr>
              <a:tr h="900235">
                <a:tc>
                  <a:txBody>
                    <a:bodyPr/>
                    <a:lstStyle/>
                    <a:p>
                      <a:pPr marL="85090" marR="3257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Λογισμι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για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αρ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υσί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της 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ώσης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EB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7994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Εφαρ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ές Ει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ον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κής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ραγ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ατι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ότ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ας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EB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54419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Συ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τή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φρ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ιο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γι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ότ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EB"/>
                    </a:solidFill>
                  </a:tcPr>
                </a:tc>
              </a:tr>
              <a:tr h="900235">
                <a:tc>
                  <a:txBody>
                    <a:bodyPr/>
                    <a:lstStyle/>
                    <a:p>
                      <a:pPr marL="85090" marR="3302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Λογισμι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αθο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ή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ίας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0D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58775">
                        <a:lnSpc>
                          <a:spcPct val="100000"/>
                        </a:lnSpc>
                      </a:pPr>
                      <a:r>
                        <a:rPr lang="el-GR" sz="1800" b="1" dirty="0" smtClean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Περιβάλλοντα </a:t>
                      </a:r>
                      <a:r>
                        <a:rPr sz="1800" b="1" dirty="0" err="1" smtClean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Εννοι</a:t>
                      </a:r>
                      <a:r>
                        <a:rPr sz="1800" b="1" spc="-15" dirty="0" err="1" smtClean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-20" dirty="0" err="1" smtClean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dirty="0" err="1" smtClean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ογικής</a:t>
                      </a:r>
                      <a:r>
                        <a:rPr sz="1800" b="1" dirty="0" smtClean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Χα</a:t>
                      </a:r>
                      <a:r>
                        <a:rPr sz="1800" b="1" spc="-15" dirty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ρτ</a:t>
                      </a:r>
                      <a:r>
                        <a:rPr sz="1800" b="1" dirty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-25" dirty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b="1" dirty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ράφη</a:t>
                      </a:r>
                      <a:r>
                        <a:rPr sz="1800" b="1" spc="5" dirty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dirty="0">
                          <a:solidFill>
                            <a:srgbClr val="373C53"/>
                          </a:solidFill>
                          <a:latin typeface="Calibri"/>
                          <a:cs typeface="Calibri"/>
                        </a:rPr>
                        <a:t>ης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AAFC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Λογισμι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ικής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χρήσ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0D6"/>
                    </a:solidFill>
                  </a:tcPr>
                </a:tc>
              </a:tr>
              <a:tr h="52148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endParaRPr lang="el-GR" sz="1800" dirty="0" smtClean="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 err="1" smtClean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15" dirty="0" err="1" smtClean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 err="1" smtClean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 err="1" smtClean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τι</a:t>
                      </a:r>
                      <a:r>
                        <a:rPr sz="1800" spc="-65" dirty="0" err="1" smtClean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χν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ια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EB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endParaRPr lang="el-GR" sz="1800" dirty="0" smtClean="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 err="1" smtClean="0">
                          <a:latin typeface="Calibri"/>
                          <a:cs typeface="Calibri"/>
                        </a:rPr>
                        <a:t>Εφαρ</a:t>
                      </a:r>
                      <a:r>
                        <a:rPr sz="1800" spc="-25" dirty="0" err="1" smtClean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 err="1" smtClean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ές</a:t>
                      </a:r>
                      <a:r>
                        <a:rPr sz="1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προσο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οί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EB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endParaRPr lang="el-GR" sz="1800" dirty="0" smtClean="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l-GR" sz="1800" dirty="0" smtClean="0">
                          <a:latin typeface="Calibri"/>
                          <a:cs typeface="Calibri"/>
                        </a:rPr>
                        <a:t>Περιβάλλοντα 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επ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65" dirty="0" err="1" smtClean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30" dirty="0" err="1" smtClean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20" dirty="0" err="1" smtClean="0">
                          <a:latin typeface="Calibri"/>
                          <a:cs typeface="Calibri"/>
                        </a:rPr>
                        <a:t>νω</a:t>
                      </a:r>
                      <a:r>
                        <a:rPr sz="1800" spc="5" dirty="0" err="1" smtClean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ίας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62" y="71424"/>
            <a:ext cx="8820150" cy="5804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95536" y="6237312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200" i="1" dirty="0" smtClean="0">
                <a:latin typeface="+mj-lt"/>
                <a:cs typeface="Arial"/>
              </a:rPr>
              <a:t>Οι</a:t>
            </a:r>
            <a:r>
              <a:rPr lang="el-GR" sz="1200" i="1" spc="-20" dirty="0" smtClean="0">
                <a:latin typeface="+mj-lt"/>
                <a:cs typeface="Arial"/>
              </a:rPr>
              <a:t> </a:t>
            </a:r>
            <a:r>
              <a:rPr lang="el-GR" sz="1200" i="1" dirty="0" smtClean="0">
                <a:latin typeface="+mj-lt"/>
                <a:cs typeface="Arial"/>
              </a:rPr>
              <a:t>βασικ</a:t>
            </a:r>
            <a:r>
              <a:rPr lang="el-GR" sz="1200" i="1" spc="-45" dirty="0" smtClean="0">
                <a:latin typeface="+mj-lt"/>
                <a:cs typeface="Arial"/>
              </a:rPr>
              <a:t>έ</a:t>
            </a:r>
            <a:r>
              <a:rPr lang="el-GR" sz="1200" i="1" dirty="0" smtClean="0">
                <a:latin typeface="+mj-lt"/>
                <a:cs typeface="Arial"/>
              </a:rPr>
              <a:t>ς</a:t>
            </a:r>
            <a:r>
              <a:rPr lang="el-GR" sz="1200" i="1" spc="-30" dirty="0" smtClean="0">
                <a:latin typeface="+mj-lt"/>
                <a:cs typeface="Arial"/>
              </a:rPr>
              <a:t> </a:t>
            </a:r>
            <a:r>
              <a:rPr lang="el-GR" sz="1200" i="1" spc="-10" dirty="0" smtClean="0">
                <a:latin typeface="+mj-lt"/>
                <a:cs typeface="Arial"/>
              </a:rPr>
              <a:t>θ</a:t>
            </a:r>
            <a:r>
              <a:rPr lang="el-GR" sz="1200" i="1" spc="-5" dirty="0" smtClean="0">
                <a:latin typeface="+mj-lt"/>
                <a:cs typeface="Arial"/>
              </a:rPr>
              <a:t>ε</a:t>
            </a:r>
            <a:r>
              <a:rPr lang="el-GR" sz="1200" i="1" dirty="0" smtClean="0">
                <a:latin typeface="+mj-lt"/>
                <a:cs typeface="Arial"/>
              </a:rPr>
              <a:t>ωρητι</a:t>
            </a:r>
            <a:r>
              <a:rPr lang="el-GR" sz="1200" i="1" spc="5" dirty="0" smtClean="0">
                <a:latin typeface="+mj-lt"/>
                <a:cs typeface="Arial"/>
              </a:rPr>
              <a:t>κ</a:t>
            </a:r>
            <a:r>
              <a:rPr lang="el-GR" sz="1200" i="1" spc="-45" dirty="0" smtClean="0">
                <a:latin typeface="+mj-lt"/>
                <a:cs typeface="Arial"/>
              </a:rPr>
              <a:t>έ</a:t>
            </a:r>
            <a:r>
              <a:rPr lang="el-GR" sz="1200" i="1" dirty="0" smtClean="0">
                <a:latin typeface="+mj-lt"/>
                <a:cs typeface="Arial"/>
              </a:rPr>
              <a:t>ς</a:t>
            </a:r>
            <a:r>
              <a:rPr lang="el-GR" sz="1200" i="1" spc="-30" dirty="0" smtClean="0">
                <a:latin typeface="+mj-lt"/>
                <a:cs typeface="Arial"/>
              </a:rPr>
              <a:t> </a:t>
            </a:r>
            <a:r>
              <a:rPr lang="el-GR" sz="1200" i="1" dirty="0" smtClean="0">
                <a:latin typeface="+mj-lt"/>
                <a:cs typeface="Arial"/>
              </a:rPr>
              <a:t>αρχ</a:t>
            </a:r>
            <a:r>
              <a:rPr lang="el-GR" sz="1200" i="1" spc="-45" dirty="0" smtClean="0">
                <a:latin typeface="+mj-lt"/>
                <a:cs typeface="Arial"/>
              </a:rPr>
              <a:t>έ</a:t>
            </a:r>
            <a:r>
              <a:rPr lang="el-GR" sz="1200" i="1" dirty="0" smtClean="0">
                <a:latin typeface="+mj-lt"/>
                <a:cs typeface="Arial"/>
              </a:rPr>
              <a:t>ς</a:t>
            </a:r>
            <a:r>
              <a:rPr lang="el-GR" sz="1200" i="1" spc="-30" dirty="0" smtClean="0">
                <a:latin typeface="+mj-lt"/>
                <a:cs typeface="Arial"/>
              </a:rPr>
              <a:t> </a:t>
            </a:r>
            <a:r>
              <a:rPr lang="el-GR" sz="1200" i="1" dirty="0" smtClean="0">
                <a:latin typeface="+mj-lt"/>
                <a:cs typeface="Arial"/>
              </a:rPr>
              <a:t>στις</a:t>
            </a:r>
            <a:r>
              <a:rPr lang="el-GR" sz="1200" i="1" spc="-5" dirty="0" smtClean="0">
                <a:latin typeface="+mj-lt"/>
                <a:cs typeface="Arial"/>
              </a:rPr>
              <a:t> </a:t>
            </a:r>
            <a:r>
              <a:rPr lang="el-GR" sz="1200" i="1" spc="-30" dirty="0" smtClean="0">
                <a:latin typeface="+mj-lt"/>
                <a:cs typeface="Arial"/>
              </a:rPr>
              <a:t>οπ</a:t>
            </a:r>
            <a:r>
              <a:rPr lang="el-GR" sz="1200" i="1" dirty="0" smtClean="0">
                <a:latin typeface="+mj-lt"/>
                <a:cs typeface="Arial"/>
              </a:rPr>
              <a:t>οί</a:t>
            </a:r>
            <a:r>
              <a:rPr lang="el-GR" sz="1200" i="1" spc="-45" dirty="0" smtClean="0">
                <a:latin typeface="+mj-lt"/>
                <a:cs typeface="Arial"/>
              </a:rPr>
              <a:t>ε</a:t>
            </a:r>
            <a:r>
              <a:rPr lang="el-GR" sz="1200" i="1" dirty="0" smtClean="0">
                <a:latin typeface="+mj-lt"/>
                <a:cs typeface="Arial"/>
              </a:rPr>
              <a:t>ς</a:t>
            </a:r>
            <a:r>
              <a:rPr lang="el-GR" sz="1200" i="1" spc="-20" dirty="0" smtClean="0">
                <a:latin typeface="+mj-lt"/>
                <a:cs typeface="Arial"/>
              </a:rPr>
              <a:t> </a:t>
            </a:r>
            <a:r>
              <a:rPr lang="el-GR" sz="1200" i="1" dirty="0" smtClean="0">
                <a:latin typeface="+mj-lt"/>
                <a:cs typeface="Arial"/>
              </a:rPr>
              <a:t>στηρίχ</a:t>
            </a:r>
            <a:r>
              <a:rPr lang="el-GR" sz="1200" i="1" spc="-10" dirty="0" smtClean="0">
                <a:latin typeface="+mj-lt"/>
                <a:cs typeface="Arial"/>
              </a:rPr>
              <a:t>θ</a:t>
            </a:r>
            <a:r>
              <a:rPr lang="el-GR" sz="1200" i="1" dirty="0" smtClean="0">
                <a:latin typeface="+mj-lt"/>
                <a:cs typeface="Arial"/>
              </a:rPr>
              <a:t>η</a:t>
            </a:r>
            <a:r>
              <a:rPr lang="el-GR" sz="1200" i="1" spc="5" dirty="0" smtClean="0">
                <a:latin typeface="+mj-lt"/>
                <a:cs typeface="Arial"/>
              </a:rPr>
              <a:t>κ</a:t>
            </a:r>
            <a:r>
              <a:rPr lang="el-GR" sz="1200" i="1" dirty="0" smtClean="0">
                <a:latin typeface="+mj-lt"/>
                <a:cs typeface="Arial"/>
              </a:rPr>
              <a:t>ε</a:t>
            </a:r>
            <a:r>
              <a:rPr lang="el-GR" sz="1200" i="1" spc="-35" dirty="0" smtClean="0">
                <a:latin typeface="+mj-lt"/>
                <a:cs typeface="Arial"/>
              </a:rPr>
              <a:t> </a:t>
            </a:r>
            <a:r>
              <a:rPr lang="el-GR" sz="1200" i="1" dirty="0" smtClean="0">
                <a:latin typeface="+mj-lt"/>
                <a:cs typeface="Arial"/>
              </a:rPr>
              <a:t>η</a:t>
            </a:r>
            <a:r>
              <a:rPr lang="el-GR" sz="1200" i="1" spc="-5" dirty="0" smtClean="0">
                <a:latin typeface="+mj-lt"/>
                <a:cs typeface="Arial"/>
              </a:rPr>
              <a:t> </a:t>
            </a:r>
            <a:r>
              <a:rPr lang="el-GR" sz="1200" i="1" spc="-10" dirty="0" smtClean="0">
                <a:latin typeface="+mj-lt"/>
                <a:cs typeface="Arial"/>
              </a:rPr>
              <a:t>κ</a:t>
            </a:r>
            <a:r>
              <a:rPr lang="el-GR" sz="1200" i="1" dirty="0" smtClean="0">
                <a:latin typeface="+mj-lt"/>
                <a:cs typeface="Arial"/>
              </a:rPr>
              <a:t>α</a:t>
            </a:r>
            <a:r>
              <a:rPr lang="el-GR" sz="1200" i="1" spc="-20" dirty="0" smtClean="0">
                <a:latin typeface="+mj-lt"/>
                <a:cs typeface="Arial"/>
              </a:rPr>
              <a:t>τ</a:t>
            </a:r>
            <a:r>
              <a:rPr lang="el-GR" sz="1200" i="1" dirty="0" smtClean="0">
                <a:latin typeface="+mj-lt"/>
                <a:cs typeface="Arial"/>
              </a:rPr>
              <a:t>α</a:t>
            </a:r>
            <a:r>
              <a:rPr lang="el-GR" sz="1200" i="1" spc="5" dirty="0" smtClean="0">
                <a:latin typeface="+mj-lt"/>
                <a:cs typeface="Arial"/>
              </a:rPr>
              <a:t>σ</a:t>
            </a:r>
            <a:r>
              <a:rPr lang="el-GR" sz="1200" i="1" dirty="0" smtClean="0">
                <a:latin typeface="+mj-lt"/>
                <a:cs typeface="Arial"/>
              </a:rPr>
              <a:t>κ</a:t>
            </a:r>
            <a:r>
              <a:rPr lang="el-GR" sz="1200" i="1" spc="-5" dirty="0" smtClean="0">
                <a:latin typeface="+mj-lt"/>
                <a:cs typeface="Arial"/>
              </a:rPr>
              <a:t>ε</a:t>
            </a:r>
            <a:r>
              <a:rPr lang="el-GR" sz="1200" i="1" dirty="0" smtClean="0">
                <a:latin typeface="+mj-lt"/>
                <a:cs typeface="Arial"/>
              </a:rPr>
              <a:t>υή</a:t>
            </a:r>
            <a:r>
              <a:rPr lang="el-GR" sz="1200" i="1" spc="-35" dirty="0" smtClean="0">
                <a:latin typeface="+mj-lt"/>
                <a:cs typeface="Arial"/>
              </a:rPr>
              <a:t> </a:t>
            </a:r>
            <a:r>
              <a:rPr lang="el-GR" sz="1200" i="1" spc="-10" dirty="0" smtClean="0">
                <a:latin typeface="+mj-lt"/>
                <a:cs typeface="Arial"/>
              </a:rPr>
              <a:t>κ</a:t>
            </a:r>
            <a:r>
              <a:rPr lang="el-GR" sz="1200" i="1" dirty="0" smtClean="0">
                <a:latin typeface="+mj-lt"/>
                <a:cs typeface="Arial"/>
              </a:rPr>
              <a:t>αι</a:t>
            </a:r>
            <a:r>
              <a:rPr lang="el-GR" sz="1200" i="1" spc="-15" dirty="0" smtClean="0">
                <a:latin typeface="+mj-lt"/>
                <a:cs typeface="Arial"/>
              </a:rPr>
              <a:t> </a:t>
            </a:r>
            <a:r>
              <a:rPr lang="el-GR" sz="1200" i="1" dirty="0" smtClean="0">
                <a:latin typeface="+mj-lt"/>
                <a:cs typeface="Arial"/>
              </a:rPr>
              <a:t>χρή</a:t>
            </a:r>
            <a:r>
              <a:rPr lang="el-GR" sz="1200" i="1" spc="5" dirty="0" smtClean="0">
                <a:latin typeface="+mj-lt"/>
                <a:cs typeface="Arial"/>
              </a:rPr>
              <a:t>σ</a:t>
            </a:r>
            <a:r>
              <a:rPr lang="el-GR" sz="1200" i="1" dirty="0" smtClean="0">
                <a:latin typeface="+mj-lt"/>
                <a:cs typeface="Arial"/>
              </a:rPr>
              <a:t>η</a:t>
            </a:r>
            <a:r>
              <a:rPr lang="el-GR" sz="1200" i="1" spc="-30" dirty="0" smtClean="0">
                <a:latin typeface="+mj-lt"/>
                <a:cs typeface="Arial"/>
              </a:rPr>
              <a:t> </a:t>
            </a:r>
            <a:r>
              <a:rPr lang="el-GR" sz="1200" i="1" spc="-25" dirty="0" smtClean="0">
                <a:latin typeface="+mj-lt"/>
                <a:cs typeface="Arial"/>
              </a:rPr>
              <a:t>τ</a:t>
            </a:r>
            <a:r>
              <a:rPr lang="el-GR" sz="1200" i="1" dirty="0" smtClean="0">
                <a:latin typeface="+mj-lt"/>
                <a:cs typeface="Arial"/>
              </a:rPr>
              <a:t>ων</a:t>
            </a:r>
            <a:r>
              <a:rPr lang="el-GR" sz="1200" i="1" spc="-5" dirty="0" smtClean="0">
                <a:latin typeface="+mj-lt"/>
                <a:cs typeface="Arial"/>
              </a:rPr>
              <a:t> </a:t>
            </a:r>
            <a:r>
              <a:rPr lang="el-GR" sz="1200" i="1" dirty="0" smtClean="0">
                <a:latin typeface="+mj-lt"/>
                <a:cs typeface="Arial"/>
              </a:rPr>
              <a:t>ΕΧ.</a:t>
            </a:r>
            <a:r>
              <a:rPr lang="el-GR" sz="1200" i="1" spc="-5" dirty="0" smtClean="0">
                <a:latin typeface="+mj-lt"/>
                <a:cs typeface="Arial"/>
              </a:rPr>
              <a:t> </a:t>
            </a:r>
            <a:endParaRPr lang="el-GR" sz="1200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725144"/>
            <a:ext cx="936104" cy="50405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6084168" y="5445224"/>
            <a:ext cx="936104" cy="50405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536" y="197613"/>
            <a:ext cx="7772400" cy="945387"/>
          </a:xfrm>
          <a:prstGeom prst="rect">
            <a:avLst/>
          </a:prstGeom>
        </p:spPr>
        <p:txBody>
          <a:bodyPr vert="horz" wrap="square" lIns="0" tIns="326644" rIns="0" bIns="0" rtlCol="0">
            <a:spAutoFit/>
          </a:bodyPr>
          <a:lstStyle/>
          <a:p>
            <a:pPr marL="588645">
              <a:lnSpc>
                <a:spcPct val="100000"/>
              </a:lnSpc>
            </a:pPr>
            <a:r>
              <a:rPr sz="4000" spc="-25" dirty="0"/>
              <a:t>Εν</a:t>
            </a:r>
            <a:r>
              <a:rPr sz="4000" spc="30" dirty="0"/>
              <a:t>ν</a:t>
            </a:r>
            <a:r>
              <a:rPr sz="4000" spc="-20" dirty="0"/>
              <a:t>οιολ</a:t>
            </a:r>
            <a:r>
              <a:rPr sz="4000" spc="-95" dirty="0"/>
              <a:t>ο</a:t>
            </a:r>
            <a:r>
              <a:rPr sz="4000" spc="-20" dirty="0"/>
              <a:t>γική</a:t>
            </a:r>
            <a:r>
              <a:rPr sz="4000" spc="5" dirty="0"/>
              <a:t> </a:t>
            </a:r>
            <a:r>
              <a:rPr sz="4000" spc="-25" dirty="0"/>
              <a:t>Χαρτ</a:t>
            </a:r>
            <a:r>
              <a:rPr sz="4000" spc="-105" dirty="0"/>
              <a:t>ο</a:t>
            </a:r>
            <a:r>
              <a:rPr sz="4000" spc="-100" dirty="0"/>
              <a:t>γ</a:t>
            </a:r>
            <a:r>
              <a:rPr sz="4000" spc="-25" dirty="0"/>
              <a:t>ράφηση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583690"/>
            <a:ext cx="8039100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726440" indent="-273050">
              <a:spcBef>
                <a:spcPts val="12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400" dirty="0">
                <a:latin typeface="Calibri"/>
                <a:cs typeface="Calibri"/>
              </a:rPr>
              <a:t>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δι</a:t>
            </a:r>
            <a:r>
              <a:rPr sz="2400" spc="-4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δι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spc="-3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σία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spc="-3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4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ής ενός 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</a:t>
            </a:r>
            <a:r>
              <a:rPr sz="2400" spc="-3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7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ού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ά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τη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Χ)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αλε</a:t>
            </a:r>
            <a:r>
              <a:rPr sz="2400" spc="-40" dirty="0">
                <a:latin typeface="Calibri"/>
                <a:cs typeface="Calibri"/>
              </a:rPr>
              <a:t>ί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ε</a:t>
            </a:r>
            <a:r>
              <a:rPr sz="2400" b="1" spc="10" dirty="0">
                <a:latin typeface="Calibri"/>
                <a:cs typeface="Calibri"/>
              </a:rPr>
              <a:t>ν</a:t>
            </a:r>
            <a:r>
              <a:rPr sz="2400" b="1" dirty="0">
                <a:latin typeface="Calibri"/>
                <a:cs typeface="Calibri"/>
              </a:rPr>
              <a:t>νοι</a:t>
            </a:r>
            <a:r>
              <a:rPr sz="2400" b="1" spc="-20" dirty="0">
                <a:latin typeface="Calibri"/>
                <a:cs typeface="Calibri"/>
              </a:rPr>
              <a:t>ο</a:t>
            </a:r>
            <a:r>
              <a:rPr sz="2400" b="1" spc="-30" dirty="0">
                <a:latin typeface="Calibri"/>
                <a:cs typeface="Calibri"/>
              </a:rPr>
              <a:t>λ</a:t>
            </a:r>
            <a:r>
              <a:rPr sz="2400" b="1" dirty="0">
                <a:latin typeface="Calibri"/>
                <a:cs typeface="Calibri"/>
              </a:rPr>
              <a:t>ογική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χ</a:t>
            </a: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15" dirty="0">
                <a:latin typeface="Calibri"/>
                <a:cs typeface="Calibri"/>
              </a:rPr>
              <a:t>ρ</a:t>
            </a:r>
            <a:r>
              <a:rPr sz="2400" b="1" spc="-20" dirty="0">
                <a:latin typeface="Calibri"/>
                <a:cs typeface="Calibri"/>
              </a:rPr>
              <a:t>τ</a:t>
            </a:r>
            <a:r>
              <a:rPr sz="2400" b="1" dirty="0">
                <a:latin typeface="Calibri"/>
                <a:cs typeface="Calibri"/>
              </a:rPr>
              <a:t>ο</a:t>
            </a:r>
            <a:r>
              <a:rPr sz="2400" b="1" spc="-25" dirty="0">
                <a:latin typeface="Calibri"/>
                <a:cs typeface="Calibri"/>
              </a:rPr>
              <a:t>γ</a:t>
            </a:r>
            <a:r>
              <a:rPr sz="2400" b="1" dirty="0">
                <a:latin typeface="Calibri"/>
                <a:cs typeface="Calibri"/>
              </a:rPr>
              <a:t>ράφηση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ΧΓ)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(</a:t>
            </a:r>
            <a:r>
              <a:rPr sz="2400" b="1" spc="-3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once</a:t>
            </a:r>
            <a:r>
              <a:rPr sz="2400" b="1" spc="-10" dirty="0">
                <a:latin typeface="Calibri"/>
                <a:cs typeface="Calibri"/>
              </a:rPr>
              <a:t>pt </a:t>
            </a:r>
            <a:r>
              <a:rPr sz="2400" b="1" dirty="0">
                <a:latin typeface="Calibri"/>
                <a:cs typeface="Calibri"/>
              </a:rPr>
              <a:t>mapping</a:t>
            </a:r>
            <a:r>
              <a:rPr sz="2400" dirty="0">
                <a:latin typeface="Calibri"/>
                <a:cs typeface="Calibri"/>
              </a:rPr>
              <a:t>)</a:t>
            </a:r>
          </a:p>
          <a:p>
            <a:pPr>
              <a:spcBef>
                <a:spcPts val="1200"/>
              </a:spcBef>
              <a:buClr>
                <a:srgbClr val="717BA2"/>
              </a:buClr>
              <a:buFont typeface="Wingdings 2"/>
              <a:buChar char="·"/>
            </a:pPr>
            <a:endParaRPr sz="1400" dirty="0"/>
          </a:p>
          <a:p>
            <a:pPr marL="285115" marR="204470" indent="-273050">
              <a:spcBef>
                <a:spcPts val="1200"/>
              </a:spcBef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  <a:tab pos="5256530" algn="l"/>
              </a:tabLst>
            </a:pPr>
            <a:r>
              <a:rPr sz="2400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</a:t>
            </a:r>
            <a:r>
              <a:rPr sz="2400" spc="-3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αίσιο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ενός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</a:t>
            </a:r>
            <a:r>
              <a:rPr sz="2400" spc="-3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δίου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ώσ</a:t>
            </a:r>
            <a:r>
              <a:rPr sz="2400" spc="-1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 ΕΧΓ	απο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ελεί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μια δημιο</a:t>
            </a:r>
            <a:r>
              <a:rPr sz="2400" b="1" spc="5" dirty="0">
                <a:latin typeface="Calibri"/>
                <a:cs typeface="Calibri"/>
              </a:rPr>
              <a:t>υ</a:t>
            </a:r>
            <a:r>
              <a:rPr sz="2400" b="1" spc="-25" dirty="0">
                <a:latin typeface="Calibri"/>
                <a:cs typeface="Calibri"/>
              </a:rPr>
              <a:t>ρ</a:t>
            </a:r>
            <a:r>
              <a:rPr sz="2400" b="1" dirty="0">
                <a:latin typeface="Calibri"/>
                <a:cs typeface="Calibri"/>
              </a:rPr>
              <a:t>γ</a:t>
            </a:r>
            <a:r>
              <a:rPr sz="2400" b="1" spc="-10" dirty="0">
                <a:latin typeface="Calibri"/>
                <a:cs typeface="Calibri"/>
              </a:rPr>
              <a:t>ι</a:t>
            </a:r>
            <a:r>
              <a:rPr sz="2400" b="1" dirty="0">
                <a:latin typeface="Calibri"/>
                <a:cs typeface="Calibri"/>
              </a:rPr>
              <a:t>κή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δρ</a:t>
            </a:r>
            <a:r>
              <a:rPr sz="2400" b="1" spc="-10" dirty="0">
                <a:latin typeface="Calibri"/>
                <a:cs typeface="Calibri"/>
              </a:rPr>
              <a:t>α</a:t>
            </a:r>
            <a:r>
              <a:rPr sz="2400" b="1" spc="20" dirty="0">
                <a:latin typeface="Calibri"/>
                <a:cs typeface="Calibri"/>
              </a:rPr>
              <a:t>σ</a:t>
            </a:r>
            <a:r>
              <a:rPr sz="2400" b="1" dirty="0">
                <a:latin typeface="Calibri"/>
                <a:cs typeface="Calibri"/>
              </a:rPr>
              <a:t>τηριότ</a:t>
            </a:r>
            <a:r>
              <a:rPr sz="2400" b="1" spc="-25" dirty="0">
                <a:latin typeface="Calibri"/>
                <a:cs typeface="Calibri"/>
              </a:rPr>
              <a:t>η</a:t>
            </a:r>
            <a:r>
              <a:rPr sz="2400" b="1" spc="-20" dirty="0">
                <a:latin typeface="Calibri"/>
                <a:cs typeface="Calibri"/>
              </a:rPr>
              <a:t>τ</a:t>
            </a:r>
            <a:r>
              <a:rPr sz="2400" b="1" spc="1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dirty="0">
                <a:latin typeface="Calibri"/>
                <a:cs typeface="Calibri"/>
              </a:rPr>
              <a:t>ώς ο 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10" dirty="0">
                <a:latin typeface="Calibri"/>
                <a:cs typeface="Calibri"/>
              </a:rPr>
              <a:t>ή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εμπλέ</a:t>
            </a:r>
            <a:r>
              <a:rPr sz="2400" spc="-3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αι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τη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δι</a:t>
            </a:r>
            <a:r>
              <a:rPr sz="2400" spc="-4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δι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spc="-3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σία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άν</a:t>
            </a:r>
            <a:r>
              <a:rPr sz="2400" dirty="0">
                <a:latin typeface="Calibri"/>
                <a:cs typeface="Calibri"/>
              </a:rPr>
              <a:t>ωσ</a:t>
            </a:r>
            <a:r>
              <a:rPr sz="2400" spc="-1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απο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αφ</a:t>
            </a:r>
            <a:r>
              <a:rPr sz="2400" spc="-60" dirty="0">
                <a:latin typeface="Calibri"/>
                <a:cs typeface="Calibri"/>
              </a:rPr>
              <a:t>ή</a:t>
            </a:r>
            <a:r>
              <a:rPr sz="2400" dirty="0">
                <a:latin typeface="Calibri"/>
                <a:cs typeface="Calibri"/>
              </a:rPr>
              <a:t>νισης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 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7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οδόμ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</a:t>
            </a:r>
            <a:r>
              <a:rPr sz="2400" spc="-3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50" dirty="0">
                <a:latin typeface="Calibri"/>
                <a:cs typeface="Calibri"/>
              </a:rPr>
              <a:t>κ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σχ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ά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75" dirty="0" err="1">
                <a:latin typeface="Calibri"/>
                <a:cs typeface="Calibri"/>
              </a:rPr>
              <a:t>κ</a:t>
            </a:r>
            <a:r>
              <a:rPr sz="2400" dirty="0" err="1">
                <a:latin typeface="Calibri"/>
                <a:cs typeface="Calibri"/>
              </a:rPr>
              <a:t>α</a:t>
            </a:r>
            <a:r>
              <a:rPr sz="2400" spc="-10" dirty="0" err="1">
                <a:latin typeface="Calibri"/>
                <a:cs typeface="Calibri"/>
              </a:rPr>
              <a:t>θ</a:t>
            </a:r>
            <a:r>
              <a:rPr sz="2400" dirty="0" err="1">
                <a:latin typeface="Calibri"/>
                <a:cs typeface="Calibri"/>
              </a:rPr>
              <a:t>ορίζο</a:t>
            </a:r>
            <a:r>
              <a:rPr sz="2400" spc="10" dirty="0" err="1">
                <a:latin typeface="Calibri"/>
                <a:cs typeface="Calibri"/>
              </a:rPr>
              <a:t>ν</a:t>
            </a:r>
            <a:r>
              <a:rPr sz="2400" spc="-20" dirty="0" err="1">
                <a:latin typeface="Calibri"/>
                <a:cs typeface="Calibri"/>
              </a:rPr>
              <a:t>τ</a:t>
            </a:r>
            <a:r>
              <a:rPr sz="2400" dirty="0" err="1">
                <a:latin typeface="Calibri"/>
                <a:cs typeface="Calibri"/>
              </a:rPr>
              <a:t>ας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τις</a:t>
            </a:r>
            <a:r>
              <a:rPr lang="el-GR" sz="24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C00000"/>
                </a:solidFill>
                <a:latin typeface="Calibri"/>
                <a:cs typeface="Calibri"/>
              </a:rPr>
              <a:t>σ</a:t>
            </a:r>
            <a:r>
              <a:rPr sz="2400" spc="-10" dirty="0" err="1" smtClean="0">
                <a:solidFill>
                  <a:srgbClr val="C00000"/>
                </a:solidFill>
                <a:latin typeface="Calibri"/>
                <a:cs typeface="Calibri"/>
              </a:rPr>
              <a:t>η</a:t>
            </a:r>
            <a:r>
              <a:rPr sz="2400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μ</a:t>
            </a:r>
            <a:r>
              <a:rPr sz="2400" dirty="0" err="1" smtClean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2400" spc="5" dirty="0" err="1" smtClean="0">
                <a:solidFill>
                  <a:srgbClr val="C00000"/>
                </a:solidFill>
                <a:latin typeface="Calibri"/>
                <a:cs typeface="Calibri"/>
              </a:rPr>
              <a:t>ν</a:t>
            </a:r>
            <a:r>
              <a:rPr sz="2400" dirty="0" err="1" smtClean="0">
                <a:solidFill>
                  <a:srgbClr val="C00000"/>
                </a:solidFill>
                <a:latin typeface="Calibri"/>
                <a:cs typeface="Calibri"/>
              </a:rPr>
              <a:t>τι</a:t>
            </a:r>
            <a:r>
              <a:rPr sz="2400" spc="-75" dirty="0" err="1" smtClean="0">
                <a:solidFill>
                  <a:srgbClr val="C00000"/>
                </a:solidFill>
                <a:latin typeface="Calibri"/>
                <a:cs typeface="Calibri"/>
              </a:rPr>
              <a:t>κ</a:t>
            </a:r>
            <a:r>
              <a:rPr sz="2400" dirty="0" err="1" smtClean="0">
                <a:solidFill>
                  <a:srgbClr val="C00000"/>
                </a:solidFill>
                <a:latin typeface="Calibri"/>
                <a:cs typeface="Calibri"/>
              </a:rPr>
              <a:t>ά</a:t>
            </a:r>
            <a:r>
              <a:rPr sz="240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ε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μπ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λ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ε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όμενες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έ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ν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νοιες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τις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σ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χ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έ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σ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ε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ις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 </a:t>
            </a:r>
            <a:r>
              <a:rPr sz="2400" spc="-6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 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δομή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28" y="320294"/>
            <a:ext cx="7772400" cy="804450"/>
          </a:xfrm>
          <a:prstGeom prst="rect">
            <a:avLst/>
          </a:prstGeom>
        </p:spPr>
        <p:txBody>
          <a:bodyPr vert="horz" wrap="square" lIns="0" tIns="18707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4000" spc="-45" dirty="0" smtClean="0"/>
              <a:t>Ε</a:t>
            </a:r>
            <a:r>
              <a:rPr sz="4000" spc="50" dirty="0" smtClean="0"/>
              <a:t>Χ</a:t>
            </a:r>
            <a:r>
              <a:rPr sz="4000" spc="-15" dirty="0"/>
              <a:t>:</a:t>
            </a:r>
            <a:r>
              <a:rPr sz="4000" spc="-20" dirty="0"/>
              <a:t> </a:t>
            </a:r>
            <a:r>
              <a:rPr sz="4000" spc="-25" dirty="0"/>
              <a:t>Συ</a:t>
            </a:r>
            <a:r>
              <a:rPr sz="4000" spc="-45" dirty="0"/>
              <a:t>σ</a:t>
            </a:r>
            <a:r>
              <a:rPr sz="4000" spc="-20" dirty="0"/>
              <a:t>τατικά</a:t>
            </a:r>
            <a:r>
              <a:rPr sz="4000" spc="45" dirty="0"/>
              <a:t> </a:t>
            </a:r>
            <a:r>
              <a:rPr sz="4000" spc="-190" dirty="0"/>
              <a:t>Σ</a:t>
            </a:r>
            <a:r>
              <a:rPr sz="4000" spc="-20" dirty="0"/>
              <a:t>τοι</a:t>
            </a:r>
            <a:r>
              <a:rPr sz="4000" spc="-55" dirty="0"/>
              <a:t>χ</a:t>
            </a:r>
            <a:r>
              <a:rPr sz="4000" spc="-20" dirty="0"/>
              <a:t>εία</a:t>
            </a:r>
            <a:r>
              <a:rPr sz="4000" spc="-5" dirty="0"/>
              <a:t> </a:t>
            </a:r>
            <a:r>
              <a:rPr sz="4000" spc="-15" dirty="0"/>
              <a:t>(Ι)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58267" y="1439290"/>
            <a:ext cx="8441690" cy="5014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4610" indent="-273050"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400" b="1" spc="-65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ό</a:t>
            </a:r>
            <a:r>
              <a:rPr sz="2400" b="1" spc="5" dirty="0">
                <a:latin typeface="Calibri"/>
                <a:cs typeface="Calibri"/>
              </a:rPr>
              <a:t>μ</a:t>
            </a:r>
            <a:r>
              <a:rPr sz="2400" b="1" dirty="0">
                <a:latin typeface="Calibri"/>
                <a:cs typeface="Calibri"/>
              </a:rPr>
              <a:t>βο</a:t>
            </a:r>
            <a:r>
              <a:rPr sz="2400" b="1" spc="5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ανα</a:t>
            </a:r>
            <a:r>
              <a:rPr sz="2400" spc="-3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αρι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τις έ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νοιες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(α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τι</a:t>
            </a:r>
            <a:r>
              <a:rPr sz="2400" spc="-4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είμενα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 </a:t>
            </a:r>
            <a:r>
              <a:rPr sz="2400" spc="-25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εγ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νό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 </a:t>
            </a:r>
            <a:r>
              <a:rPr sz="2400" spc="-10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να σ</a:t>
            </a:r>
            <a:r>
              <a:rPr sz="2400" spc="-10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3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 </a:t>
            </a:r>
            <a:r>
              <a:rPr sz="2400" spc="-1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πό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τι</a:t>
            </a:r>
            <a:r>
              <a:rPr sz="2400" spc="-4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είμενα/</a:t>
            </a:r>
            <a:r>
              <a:rPr sz="2400" spc="-25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εγ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νό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α)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ά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dirty="0">
                <a:latin typeface="Calibri"/>
                <a:cs typeface="Calibri"/>
              </a:rPr>
              <a:t>ε </a:t>
            </a:r>
            <a:r>
              <a:rPr sz="2400" spc="-8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όμ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dirty="0">
                <a:latin typeface="Calibri"/>
                <a:cs typeface="Calibri"/>
              </a:rPr>
              <a:t>ος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</a:t>
            </a:r>
            <a:r>
              <a:rPr sz="2400" spc="-30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ει μια ετι</a:t>
            </a:r>
            <a:r>
              <a:rPr sz="2400" spc="-4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έ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</a:t>
            </a:r>
          </a:p>
          <a:p>
            <a:pPr>
              <a:spcBef>
                <a:spcPts val="42"/>
              </a:spcBef>
              <a:buClr>
                <a:srgbClr val="717BA2"/>
              </a:buClr>
              <a:buFont typeface="Wingdings 2"/>
              <a:buChar char="·"/>
            </a:pPr>
            <a:endParaRPr sz="1400" dirty="0"/>
          </a:p>
          <a:p>
            <a:pPr marL="285115" indent="-273050"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400" b="1" dirty="0">
                <a:latin typeface="Calibri"/>
                <a:cs typeface="Calibri"/>
              </a:rPr>
              <a:t>Σύνδ</a:t>
            </a:r>
            <a:r>
              <a:rPr sz="2400" b="1" spc="-20" dirty="0">
                <a:latin typeface="Calibri"/>
                <a:cs typeface="Calibri"/>
              </a:rPr>
              <a:t>ε</a:t>
            </a:r>
            <a:r>
              <a:rPr sz="2400" b="1" dirty="0">
                <a:latin typeface="Calibri"/>
                <a:cs typeface="Calibri"/>
              </a:rPr>
              <a:t>σ</a:t>
            </a:r>
            <a:r>
              <a:rPr sz="2400" b="1" spc="-10" dirty="0">
                <a:latin typeface="Calibri"/>
                <a:cs typeface="Calibri"/>
              </a:rPr>
              <a:t>μο</a:t>
            </a:r>
            <a:r>
              <a:rPr sz="2400" b="1" spc="-5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διορίζουν τις σ</a:t>
            </a:r>
            <a:r>
              <a:rPr sz="2400" spc="-30" dirty="0">
                <a:latin typeface="Calibri"/>
                <a:cs typeface="Calibri"/>
              </a:rPr>
              <a:t>χ</a:t>
            </a:r>
            <a:r>
              <a:rPr sz="2400" spc="-40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ις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35" dirty="0">
                <a:latin typeface="Calibri"/>
                <a:cs typeface="Calibri"/>
              </a:rPr>
              <a:t>ξ</a:t>
            </a:r>
            <a:r>
              <a:rPr sz="2400" dirty="0">
                <a:latin typeface="Calibri"/>
                <a:cs typeface="Calibri"/>
              </a:rPr>
              <a:t>ύ </a:t>
            </a:r>
            <a:r>
              <a:rPr sz="2400" spc="-15" dirty="0">
                <a:latin typeface="Calibri"/>
                <a:cs typeface="Calibri"/>
              </a:rPr>
              <a:t>τ</a:t>
            </a:r>
            <a:r>
              <a:rPr sz="2400" spc="-20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 εννοι</a:t>
            </a:r>
            <a:r>
              <a:rPr sz="2400" spc="-20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</a:t>
            </a:r>
          </a:p>
          <a:p>
            <a:pPr marL="285115"/>
            <a:r>
              <a:rPr sz="2400" dirty="0">
                <a:latin typeface="Calibri"/>
                <a:cs typeface="Calibri"/>
              </a:rPr>
              <a:t>περ</a:t>
            </a:r>
            <a:r>
              <a:rPr sz="2400" spc="-30" dirty="0">
                <a:latin typeface="Calibri"/>
                <a:cs typeface="Calibri"/>
              </a:rPr>
              <a:t>ιγ</a:t>
            </a:r>
            <a:r>
              <a:rPr sz="2400" dirty="0">
                <a:latin typeface="Calibri"/>
                <a:cs typeface="Calibri"/>
              </a:rPr>
              <a:t>ράφ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ώς μια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νδέε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αι με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μια ά</a:t>
            </a:r>
            <a:r>
              <a:rPr sz="2400" spc="1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λη</a:t>
            </a:r>
          </a:p>
          <a:p>
            <a:pPr>
              <a:spcBef>
                <a:spcPts val="83"/>
              </a:spcBef>
            </a:pPr>
            <a:endParaRPr sz="1300" dirty="0"/>
          </a:p>
          <a:p>
            <a:pPr marL="561340" marR="92075" lvl="1" indent="-274320">
              <a:buClr>
                <a:srgbClr val="9FB8CD"/>
              </a:buClr>
              <a:buSzPct val="76086"/>
              <a:tabLst>
                <a:tab pos="561340" algn="l"/>
              </a:tabLst>
            </a:pPr>
            <a:r>
              <a:rPr lang="el-GR" sz="2300" i="1" dirty="0" smtClean="0">
                <a:latin typeface="Calibri"/>
                <a:cs typeface="Calibri"/>
              </a:rPr>
              <a:t>    </a:t>
            </a:r>
            <a:r>
              <a:rPr sz="2300" i="1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Δύο</a:t>
            </a:r>
            <a:r>
              <a:rPr sz="2300" i="1" spc="-15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spc="-8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κ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όμβοι συνδέον</a:t>
            </a:r>
            <a:r>
              <a:rPr sz="2300" i="1" spc="-1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τ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αι με</a:t>
            </a:r>
            <a:r>
              <a:rPr sz="2300" i="1" spc="-2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τ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</a:t>
            </a:r>
            <a:r>
              <a:rPr sz="2300" i="1" spc="-3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ξ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ύ 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τ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ους με</a:t>
            </a:r>
            <a:r>
              <a:rPr sz="2300" i="1" spc="-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μ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ι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</a:t>
            </a:r>
            <a:r>
              <a:rPr sz="2300" i="1" spc="-3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γ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ρα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μ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μή,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με ή</a:t>
            </a:r>
            <a:r>
              <a:rPr sz="2300" i="1" spc="-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χ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ωρίς </a:t>
            </a:r>
            <a:r>
              <a:rPr sz="2300" i="1" spc="-8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κ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ατ</a:t>
            </a:r>
            <a:r>
              <a:rPr sz="2300" i="1" spc="-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ε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ύθυ</a:t>
            </a:r>
            <a:r>
              <a:rPr sz="2300" i="1" spc="-2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ν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ση (ό</a:t>
            </a:r>
            <a:r>
              <a:rPr sz="2300" i="1" spc="-2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τ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αν η</a:t>
            </a:r>
            <a:r>
              <a:rPr sz="2300" i="1" spc="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σ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χ</a:t>
            </a:r>
            <a:r>
              <a:rPr sz="2300" i="1" spc="-4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έ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ση 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δ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εν</a:t>
            </a:r>
            <a:r>
              <a:rPr sz="2300" i="1" spc="-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έ</a:t>
            </a:r>
            <a:r>
              <a:rPr sz="2300" i="1" spc="-3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χ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ει </a:t>
            </a:r>
            <a:r>
              <a:rPr sz="2300" i="1" spc="-8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κ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ατ</a:t>
            </a:r>
            <a:r>
              <a:rPr sz="2300" i="1" spc="-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ε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ύθυ</a:t>
            </a:r>
            <a:r>
              <a:rPr sz="2300" i="1" spc="-2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ν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ση</a:t>
            </a:r>
            <a:r>
              <a:rPr sz="2300" i="1" spc="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αφορά μ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ι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 ιεραρχική</a:t>
            </a:r>
            <a:r>
              <a:rPr sz="2300" i="1" spc="-3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σ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χ</a:t>
            </a:r>
            <a:r>
              <a:rPr sz="2300" i="1" spc="-4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έ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ση) </a:t>
            </a:r>
            <a:r>
              <a:rPr sz="2300" i="1" spc="-7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κ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αι η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γ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ρα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μ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μή</a:t>
            </a:r>
            <a:r>
              <a:rPr sz="2300" i="1" spc="-4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έ</a:t>
            </a:r>
            <a:r>
              <a:rPr sz="2300" i="1" spc="-3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χ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ει 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μ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ια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ε</a:t>
            </a:r>
            <a:r>
              <a:rPr sz="2300" i="1" spc="-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τ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ι</a:t>
            </a:r>
            <a:r>
              <a:rPr sz="2300" i="1" spc="-3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κ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έ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τ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που προσδ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ι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ορί</a:t>
            </a:r>
            <a:r>
              <a:rPr sz="2300" i="1" spc="-2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ζ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ει τη</a:t>
            </a:r>
            <a:r>
              <a:rPr sz="2300" i="1" spc="-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σ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χ</a:t>
            </a:r>
            <a:r>
              <a:rPr sz="2300" i="1" spc="-4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έ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ση 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μ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ε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τ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α</a:t>
            </a:r>
            <a:r>
              <a:rPr sz="2300" i="1" spc="-3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ξ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ύ </a:t>
            </a:r>
            <a:r>
              <a:rPr sz="2300" i="1" spc="-2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τ</a:t>
            </a:r>
            <a:r>
              <a:rPr sz="2300" i="1" spc="-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ω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ν </a:t>
            </a:r>
            <a:r>
              <a:rPr sz="2300" i="1" spc="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δ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ύο</a:t>
            </a:r>
            <a:r>
              <a:rPr sz="2300" i="1" spc="-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συνδεόμ</a:t>
            </a:r>
            <a:r>
              <a:rPr sz="2300" i="1" spc="-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ε</a:t>
            </a:r>
            <a:r>
              <a:rPr sz="2300" i="1" spc="-15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ν</a:t>
            </a:r>
            <a:r>
              <a:rPr sz="2300" i="1" spc="-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ω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ν εννοι</a:t>
            </a:r>
            <a:r>
              <a:rPr sz="2300" i="1" spc="-1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ώ</a:t>
            </a:r>
            <a:r>
              <a:rPr sz="2300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ν</a:t>
            </a:r>
          </a:p>
          <a:p>
            <a:pPr lvl="1">
              <a:spcBef>
                <a:spcPts val="38"/>
              </a:spcBef>
              <a:buClr>
                <a:srgbClr val="9FB8CD"/>
              </a:buClr>
              <a:buFont typeface="Wingdings"/>
              <a:buChar char=""/>
            </a:pPr>
            <a:endParaRPr sz="1400" dirty="0"/>
          </a:p>
          <a:p>
            <a:pPr marL="285115" indent="-273050">
              <a:buClr>
                <a:srgbClr val="717BA2"/>
              </a:buClr>
              <a:buSzPct val="75000"/>
              <a:buFont typeface="Wingdings 2"/>
              <a:buChar char="·"/>
              <a:tabLst>
                <a:tab pos="285115" algn="l"/>
              </a:tabLst>
            </a:pPr>
            <a:r>
              <a:rPr sz="2400" b="1" dirty="0">
                <a:latin typeface="Calibri"/>
                <a:cs typeface="Calibri"/>
              </a:rPr>
              <a:t>Κεντρι</a:t>
            </a:r>
            <a:r>
              <a:rPr sz="2400" b="1" spc="-10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ή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έ</a:t>
            </a:r>
            <a:r>
              <a:rPr sz="2400" b="1" spc="5" dirty="0">
                <a:latin typeface="Calibri"/>
                <a:cs typeface="Calibri"/>
              </a:rPr>
              <a:t>ν</a:t>
            </a:r>
            <a:r>
              <a:rPr sz="2400" b="1" dirty="0">
                <a:latin typeface="Calibri"/>
                <a:cs typeface="Calibri"/>
              </a:rPr>
              <a:t>νοι</a:t>
            </a:r>
            <a:r>
              <a:rPr sz="2400" b="1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β</a:t>
            </a:r>
            <a:r>
              <a:rPr sz="2400" spc="-3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σική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περ</a:t>
            </a:r>
            <a:r>
              <a:rPr sz="2400" spc="-40" dirty="0">
                <a:latin typeface="Calibri"/>
                <a:cs typeface="Calibri"/>
              </a:rPr>
              <a:t>ι</a:t>
            </a:r>
            <a:r>
              <a:rPr sz="2400" spc="-30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ρά</a:t>
            </a:r>
            <a:r>
              <a:rPr sz="2400" spc="-10" dirty="0">
                <a:latin typeface="Calibri"/>
                <a:cs typeface="Calibri"/>
              </a:rPr>
              <a:t>φ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από</a:t>
            </a:r>
            <a:r>
              <a:rPr sz="2400" spc="-10" dirty="0">
                <a:latin typeface="Calibri"/>
                <a:cs typeface="Calibri"/>
              </a:rPr>
              <a:t> τ</a:t>
            </a:r>
            <a:r>
              <a:rPr sz="2400" dirty="0">
                <a:latin typeface="Calibri"/>
                <a:cs typeface="Calibri"/>
              </a:rPr>
              <a:t>ις</a:t>
            </a:r>
          </a:p>
          <a:p>
            <a:pPr marL="285115"/>
            <a:r>
              <a:rPr sz="2400" dirty="0">
                <a:latin typeface="Calibri"/>
                <a:cs typeface="Calibri"/>
              </a:rPr>
              <a:t>έ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νοιες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τις οποίες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ανα</a:t>
            </a:r>
            <a:r>
              <a:rPr sz="2400" spc="-30" dirty="0">
                <a:latin typeface="Calibri"/>
                <a:cs typeface="Calibri"/>
              </a:rPr>
              <a:t>λ</a:t>
            </a:r>
            <a:r>
              <a:rPr sz="2400" spc="-20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αι (συν</a:t>
            </a:r>
            <a:r>
              <a:rPr sz="2400" spc="-10" dirty="0">
                <a:latin typeface="Calibri"/>
                <a:cs typeface="Calibri"/>
              </a:rPr>
              <a:t>ή</a:t>
            </a:r>
            <a:r>
              <a:rPr sz="2400" dirty="0">
                <a:latin typeface="Calibri"/>
                <a:cs typeface="Calibri"/>
              </a:rPr>
              <a:t>θως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απει</a:t>
            </a:r>
            <a:r>
              <a:rPr sz="2400" spc="-75" dirty="0" err="1">
                <a:latin typeface="Calibri"/>
                <a:cs typeface="Calibri"/>
              </a:rPr>
              <a:t>κ</a:t>
            </a:r>
            <a:r>
              <a:rPr sz="2400" dirty="0" err="1">
                <a:latin typeface="Calibri"/>
                <a:cs typeface="Calibri"/>
              </a:rPr>
              <a:t>ονί</a:t>
            </a:r>
            <a:r>
              <a:rPr sz="2400" spc="-20" dirty="0" err="1">
                <a:latin typeface="Calibri"/>
                <a:cs typeface="Calibri"/>
              </a:rPr>
              <a:t>ζ</a:t>
            </a:r>
            <a:r>
              <a:rPr sz="2400" dirty="0" err="1">
                <a:latin typeface="Calibri"/>
                <a:cs typeface="Calibri"/>
              </a:rPr>
              <a:t>ε</a:t>
            </a:r>
            <a:r>
              <a:rPr sz="2400" spc="-20" dirty="0" err="1">
                <a:latin typeface="Calibri"/>
                <a:cs typeface="Calibri"/>
              </a:rPr>
              <a:t>τ</a:t>
            </a:r>
            <a:r>
              <a:rPr sz="2400" dirty="0" err="1">
                <a:latin typeface="Calibri"/>
                <a:cs typeface="Calibri"/>
              </a:rPr>
              <a:t>αι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15" dirty="0" err="1" smtClean="0">
                <a:latin typeface="Calibri"/>
                <a:cs typeface="Calibri"/>
              </a:rPr>
              <a:t>σ</a:t>
            </a:r>
            <a:r>
              <a:rPr sz="2400" dirty="0" err="1" smtClean="0">
                <a:latin typeface="Calibri"/>
                <a:cs typeface="Calibri"/>
              </a:rPr>
              <a:t>τ</a:t>
            </a:r>
            <a:r>
              <a:rPr sz="2400" spc="-60" dirty="0" err="1" smtClean="0">
                <a:latin typeface="Calibri"/>
                <a:cs typeface="Calibri"/>
              </a:rPr>
              <a:t>η</a:t>
            </a:r>
            <a:r>
              <a:rPr sz="2400" dirty="0" err="1" smtClean="0">
                <a:latin typeface="Calibri"/>
                <a:cs typeface="Calibri"/>
              </a:rPr>
              <a:t>ν</a:t>
            </a:r>
            <a:r>
              <a:rPr lang="el-GR" sz="2400" dirty="0" smtClean="0">
                <a:latin typeface="Calibri"/>
                <a:cs typeface="Calibri"/>
              </a:rPr>
              <a:t> κορυφή του χάρτη)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2781</Words>
  <Application>Microsoft Office PowerPoint</Application>
  <PresentationFormat>On-screen Show (4:3)</PresentationFormat>
  <Paragraphs>304</Paragraphs>
  <Slides>47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Θέμα του Office</vt:lpstr>
      <vt:lpstr>Διδακτική της Πληροφορικής</vt:lpstr>
      <vt:lpstr>Slide 2</vt:lpstr>
      <vt:lpstr>Slide 3</vt:lpstr>
      <vt:lpstr>Slide 4</vt:lpstr>
      <vt:lpstr>Slide 5</vt:lpstr>
      <vt:lpstr>Slide 6</vt:lpstr>
      <vt:lpstr>Slide 7</vt:lpstr>
      <vt:lpstr>Εννοιολογική Χαρτογράφηση</vt:lpstr>
      <vt:lpstr>ΕΧ: Συστατικά Στοιχεία (Ι)</vt:lpstr>
      <vt:lpstr>ΕΧ: Συστατικά Στοιχεία (ΙΙ)</vt:lpstr>
      <vt:lpstr>Slide 11</vt:lpstr>
      <vt:lpstr>Slide 12</vt:lpstr>
      <vt:lpstr>ΕΧ: Χαρακτηριστικά (Ι)</vt:lpstr>
      <vt:lpstr>ΕΧ: Χαρακτηριστικά (ΙΙ)</vt:lpstr>
      <vt:lpstr>ΕΧ: Χαρακτηριστικά (ΙΙΙ)</vt:lpstr>
      <vt:lpstr>Η Δομή ενός ενδεικτικού ιεραρχικού ΕΧ</vt:lpstr>
      <vt:lpstr>Slide 17</vt:lpstr>
      <vt:lpstr>Ο ΕΧ στην Εκπαιδευτική Διαδικασία (Ι)</vt:lpstr>
      <vt:lpstr>Ο ΕΧ στην Εκπαιδευτική Διαδικασία (ΙΙ)</vt:lpstr>
      <vt:lpstr>Slide 20</vt:lpstr>
      <vt:lpstr>Ο ΕΧ ως Οργανόγραμμα του Μαθήματος</vt:lpstr>
      <vt:lpstr>Slide 22</vt:lpstr>
      <vt:lpstr>Ο ΕΧ ως Εισαγωγικός Χάρτης ή  για την Παρουσίαση Εννοιών</vt:lpstr>
      <vt:lpstr>Ο ΕΧ ως Οργανωτής Προώθησης</vt:lpstr>
      <vt:lpstr>Ο ΕΧ ως Εργαλείο Αξιολόγησης</vt:lpstr>
      <vt:lpstr>Διαγνωστική Αξιολόγηση: Παράδειγμα</vt:lpstr>
      <vt:lpstr>Διαμορφωτική Αξιολόγηση: Παράδειγμα</vt:lpstr>
      <vt:lpstr>Αξιοποίηση του ΕΧ στην Εκπαιδευτική Πράξη (Ι)</vt:lpstr>
      <vt:lpstr>Νέο Μοντέλο για την Εκπαίδευση</vt:lpstr>
      <vt:lpstr>Ενδεικτικές Δραστηριότητες ΕΧΓ (Ι)</vt:lpstr>
      <vt:lpstr>Ενδεικτικές Δραστηριότητες ΕΧΓ (ΙΙ)</vt:lpstr>
      <vt:lpstr>Ενδεικτικές Δραστηριότητες ΕΧΓ (ΙΙΙ)</vt:lpstr>
      <vt:lpstr>Slide 33</vt:lpstr>
      <vt:lpstr>Νοητικοί Χάρτες  (mind maps) – T. Buzan</vt:lpstr>
      <vt:lpstr>Slide 35</vt:lpstr>
      <vt:lpstr>Δραστηριότητες Νοητικής Χαρτογράφησης</vt:lpstr>
      <vt:lpstr>Εργαλεία Χαρτογράφησης</vt:lpstr>
      <vt:lpstr>Υπολογιστικά Περιβάλλοντα Χαρτογράφησης</vt:lpstr>
      <vt:lpstr>Ενδεικτική Βιβλιογραφία (Ι)</vt:lpstr>
      <vt:lpstr>Ενδεικτική Βιβλιογραφία (ΙΙ)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user</cp:lastModifiedBy>
  <cp:revision>233</cp:revision>
  <dcterms:created xsi:type="dcterms:W3CDTF">2012-09-06T09:03:05Z</dcterms:created>
  <dcterms:modified xsi:type="dcterms:W3CDTF">2015-03-29T13:24:51Z</dcterms:modified>
</cp:coreProperties>
</file>