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6" r:id="rId1"/>
  </p:sldMasterIdLst>
  <p:notesMasterIdLst>
    <p:notesMasterId r:id="rId41"/>
  </p:notesMasterIdLst>
  <p:handoutMasterIdLst>
    <p:handoutMasterId r:id="rId42"/>
  </p:handoutMasterIdLst>
  <p:sldIdLst>
    <p:sldId id="302" r:id="rId2"/>
    <p:sldId id="297" r:id="rId3"/>
    <p:sldId id="320" r:id="rId4"/>
    <p:sldId id="322" r:id="rId5"/>
    <p:sldId id="261" r:id="rId6"/>
    <p:sldId id="309" r:id="rId7"/>
    <p:sldId id="266" r:id="rId8"/>
    <p:sldId id="265" r:id="rId9"/>
    <p:sldId id="274" r:id="rId10"/>
    <p:sldId id="304" r:id="rId11"/>
    <p:sldId id="303" r:id="rId12"/>
    <p:sldId id="301" r:id="rId13"/>
    <p:sldId id="288" r:id="rId14"/>
    <p:sldId id="291" r:id="rId15"/>
    <p:sldId id="292" r:id="rId16"/>
    <p:sldId id="305" r:id="rId17"/>
    <p:sldId id="300" r:id="rId18"/>
    <p:sldId id="306" r:id="rId19"/>
    <p:sldId id="308" r:id="rId20"/>
    <p:sldId id="310" r:id="rId21"/>
    <p:sldId id="277" r:id="rId22"/>
    <p:sldId id="312" r:id="rId23"/>
    <p:sldId id="313" r:id="rId24"/>
    <p:sldId id="269" r:id="rId25"/>
    <p:sldId id="270" r:id="rId26"/>
    <p:sldId id="272" r:id="rId27"/>
    <p:sldId id="316" r:id="rId28"/>
    <p:sldId id="314" r:id="rId29"/>
    <p:sldId id="315" r:id="rId30"/>
    <p:sldId id="318" r:id="rId31"/>
    <p:sldId id="319" r:id="rId32"/>
    <p:sldId id="317" r:id="rId33"/>
    <p:sldId id="323" r:id="rId34"/>
    <p:sldId id="324" r:id="rId35"/>
    <p:sldId id="325" r:id="rId36"/>
    <p:sldId id="326" r:id="rId37"/>
    <p:sldId id="327" r:id="rId38"/>
    <p:sldId id="328" r:id="rId39"/>
    <p:sldId id="329" r:id="rId4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77" autoAdjust="0"/>
    <p:restoredTop sz="99309" autoAdjust="0"/>
  </p:normalViewPr>
  <p:slideViewPr>
    <p:cSldViewPr>
      <p:cViewPr varScale="1">
        <p:scale>
          <a:sx n="49" d="100"/>
          <a:sy n="49" d="100"/>
        </p:scale>
        <p:origin x="4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1" d="100"/>
          <a:sy n="41" d="100"/>
        </p:scale>
        <p:origin x="-1122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421864924515841"/>
          <c:y val="0.12469266732283472"/>
          <c:w val="0.46023895397647685"/>
          <c:h val="0.79101033464566928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stage versions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time 1</c:v>
                </c:pt>
                <c:pt idx="1">
                  <c:v>time 2</c:v>
                </c:pt>
                <c:pt idx="2">
                  <c:v>time 3</c:v>
                </c:pt>
                <c:pt idx="3">
                  <c:v>time 4</c:v>
                </c:pt>
                <c:pt idx="4">
                  <c:v>time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2.5</c:v>
                </c:pt>
                <c:pt idx="2">
                  <c:v>3.5</c:v>
                </c:pt>
                <c:pt idx="3">
                  <c:v>2.5</c:v>
                </c:pt>
                <c:pt idx="4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screen  versions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time 1</c:v>
                </c:pt>
                <c:pt idx="1">
                  <c:v>time 2</c:v>
                </c:pt>
                <c:pt idx="2">
                  <c:v>time 3</c:v>
                </c:pt>
                <c:pt idx="3">
                  <c:v>time 4</c:v>
                </c:pt>
                <c:pt idx="4">
                  <c:v>time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2.8</c:v>
                </c:pt>
                <c:pt idx="1">
                  <c:v>2.4</c:v>
                </c:pt>
                <c:pt idx="2">
                  <c:v>1.8</c:v>
                </c:pt>
                <c:pt idx="3">
                  <c:v>2.8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3813976"/>
        <c:axId val="343820248"/>
      </c:radarChart>
      <c:catAx>
        <c:axId val="343813976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crossAx val="343820248"/>
        <c:crosses val="autoZero"/>
        <c:auto val="1"/>
        <c:lblAlgn val="ctr"/>
        <c:lblOffset val="100"/>
        <c:noMultiLvlLbl val="0"/>
      </c:catAx>
      <c:valAx>
        <c:axId val="343820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38139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49EC61-F329-4177-AB48-E99B423B8EE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439E9034-B539-4B50-B208-5AA34921FD66}">
      <dgm:prSet phldrT="[Text]"/>
      <dgm:spPr/>
      <dgm:t>
        <a:bodyPr/>
        <a:lstStyle/>
        <a:p>
          <a:r>
            <a:rPr lang="en-US" dirty="0" err="1" smtClean="0"/>
            <a:t>Intersemiotic</a:t>
          </a:r>
          <a:r>
            <a:rPr lang="en-US" dirty="0" smtClean="0"/>
            <a:t> transfer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Intersecting areas of meaning-transfer: intersemiotic vs. interlingual transfer"/>
        </a:ext>
      </dgm:extLst>
    </dgm:pt>
    <dgm:pt modelId="{44B62650-1BF6-4E30-9A74-9A299560FF93}" type="parTrans" cxnId="{BAEA9E61-E454-470C-8647-6F3F72AE3013}">
      <dgm:prSet/>
      <dgm:spPr/>
      <dgm:t>
        <a:bodyPr/>
        <a:lstStyle/>
        <a:p>
          <a:endParaRPr lang="el-GR"/>
        </a:p>
      </dgm:t>
    </dgm:pt>
    <dgm:pt modelId="{C023C3E5-827F-4286-8498-5941C28C5F52}" type="sibTrans" cxnId="{BAEA9E61-E454-470C-8647-6F3F72AE3013}">
      <dgm:prSet/>
      <dgm:spPr/>
      <dgm:t>
        <a:bodyPr/>
        <a:lstStyle/>
        <a:p>
          <a:endParaRPr lang="el-GR"/>
        </a:p>
      </dgm:t>
    </dgm:pt>
    <dgm:pt modelId="{F69CAF6C-91B3-434A-A8D3-D9762162E96E}">
      <dgm:prSet phldrT="[Text]"/>
      <dgm:spPr>
        <a:solidFill>
          <a:schemeClr val="accent5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dirty="0" smtClean="0"/>
            <a:t>Stage translation</a:t>
          </a:r>
          <a:endParaRPr lang="el-GR" dirty="0"/>
        </a:p>
      </dgm:t>
    </dgm:pt>
    <dgm:pt modelId="{0189AF9D-6E18-425F-B51D-20E9701CEC33}" type="parTrans" cxnId="{794B1189-2265-421B-A81E-3FB80774BD7D}">
      <dgm:prSet/>
      <dgm:spPr/>
      <dgm:t>
        <a:bodyPr/>
        <a:lstStyle/>
        <a:p>
          <a:endParaRPr lang="el-GR"/>
        </a:p>
      </dgm:t>
    </dgm:pt>
    <dgm:pt modelId="{7B59DC1D-C889-44BC-BA92-CB45D45E00F5}" type="sibTrans" cxnId="{794B1189-2265-421B-A81E-3FB80774BD7D}">
      <dgm:prSet/>
      <dgm:spPr/>
      <dgm:t>
        <a:bodyPr/>
        <a:lstStyle/>
        <a:p>
          <a:endParaRPr lang="el-GR"/>
        </a:p>
      </dgm:t>
    </dgm:pt>
    <dgm:pt modelId="{B1FD8C23-0551-416D-8626-7BDF1315EA1B}">
      <dgm:prSet phldrT="[Text]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dirty="0" smtClean="0"/>
            <a:t>Screen translation</a:t>
          </a:r>
          <a:endParaRPr lang="el-GR" dirty="0"/>
        </a:p>
      </dgm:t>
    </dgm:pt>
    <dgm:pt modelId="{46CF8FBB-0694-4EE6-8C0F-3A48C2554957}" type="parTrans" cxnId="{C2942550-A87B-4C8E-8E57-179CA4BD8977}">
      <dgm:prSet/>
      <dgm:spPr/>
      <dgm:t>
        <a:bodyPr/>
        <a:lstStyle/>
        <a:p>
          <a:endParaRPr lang="el-GR"/>
        </a:p>
      </dgm:t>
    </dgm:pt>
    <dgm:pt modelId="{5B9B9B3A-8004-4D9A-AD4C-B213767CFEDC}" type="sibTrans" cxnId="{C2942550-A87B-4C8E-8E57-179CA4BD8977}">
      <dgm:prSet/>
      <dgm:spPr/>
      <dgm:t>
        <a:bodyPr/>
        <a:lstStyle/>
        <a:p>
          <a:endParaRPr lang="el-GR"/>
        </a:p>
      </dgm:t>
    </dgm:pt>
    <dgm:pt modelId="{093D006C-6298-4CE6-BA32-9A0AC97F04EA}" type="pres">
      <dgm:prSet presAssocID="{8A49EC61-F329-4177-AB48-E99B423B8EEC}" presName="compositeShape" presStyleCnt="0">
        <dgm:presLayoutVars>
          <dgm:chMax val="7"/>
          <dgm:dir/>
          <dgm:resizeHandles val="exact"/>
        </dgm:presLayoutVars>
      </dgm:prSet>
      <dgm:spPr/>
    </dgm:pt>
    <dgm:pt modelId="{430BC08E-1D33-4C59-AF1B-9AE9AF79F37F}" type="pres">
      <dgm:prSet presAssocID="{439E9034-B539-4B50-B208-5AA34921FD66}" presName="circ1" presStyleLbl="vennNode1" presStyleIdx="0" presStyleCnt="3" custScaleX="148310"/>
      <dgm:spPr/>
      <dgm:t>
        <a:bodyPr/>
        <a:lstStyle/>
        <a:p>
          <a:endParaRPr lang="el-GR"/>
        </a:p>
      </dgm:t>
    </dgm:pt>
    <dgm:pt modelId="{FA5EA717-B7CC-415B-BF4F-BAB584BBAA79}" type="pres">
      <dgm:prSet presAssocID="{439E9034-B539-4B50-B208-5AA34921FD6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8ECA7C6-6866-44BF-B5EF-A59566EB8C8F}" type="pres">
      <dgm:prSet presAssocID="{F69CAF6C-91B3-434A-A8D3-D9762162E96E}" presName="circ2" presStyleLbl="vennNode1" presStyleIdx="1" presStyleCnt="3" custScaleX="134371" custLinFactNeighborX="14137" custLinFactNeighborY="2238"/>
      <dgm:spPr/>
      <dgm:t>
        <a:bodyPr/>
        <a:lstStyle/>
        <a:p>
          <a:endParaRPr lang="el-GR"/>
        </a:p>
      </dgm:t>
    </dgm:pt>
    <dgm:pt modelId="{3B7F0805-FC76-42C8-968D-49751DBD621C}" type="pres">
      <dgm:prSet presAssocID="{F69CAF6C-91B3-434A-A8D3-D9762162E96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78FD317-9338-4E74-94FC-B25DC1B10BA6}" type="pres">
      <dgm:prSet presAssocID="{B1FD8C23-0551-416D-8626-7BDF1315EA1B}" presName="circ3" presStyleLbl="vennNode1" presStyleIdx="2" presStyleCnt="3" custScaleX="129335" custLinFactNeighborX="-10371" custLinFactNeighborY="2238"/>
      <dgm:spPr/>
      <dgm:t>
        <a:bodyPr/>
        <a:lstStyle/>
        <a:p>
          <a:endParaRPr lang="el-GR"/>
        </a:p>
      </dgm:t>
    </dgm:pt>
    <dgm:pt modelId="{246DD45D-D88E-4DDE-BB84-E2B5B8744DE3}" type="pres">
      <dgm:prSet presAssocID="{B1FD8C23-0551-416D-8626-7BDF1315EA1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AEA9E61-E454-470C-8647-6F3F72AE3013}" srcId="{8A49EC61-F329-4177-AB48-E99B423B8EEC}" destId="{439E9034-B539-4B50-B208-5AA34921FD66}" srcOrd="0" destOrd="0" parTransId="{44B62650-1BF6-4E30-9A74-9A299560FF93}" sibTransId="{C023C3E5-827F-4286-8498-5941C28C5F52}"/>
    <dgm:cxn modelId="{3C713C89-1B14-47D3-BC24-EDED173907DF}" type="presOf" srcId="{B1FD8C23-0551-416D-8626-7BDF1315EA1B}" destId="{478FD317-9338-4E74-94FC-B25DC1B10BA6}" srcOrd="0" destOrd="0" presId="urn:microsoft.com/office/officeart/2005/8/layout/venn1"/>
    <dgm:cxn modelId="{B30E794B-6754-4991-A18C-097B4DEB3F25}" type="presOf" srcId="{F69CAF6C-91B3-434A-A8D3-D9762162E96E}" destId="{3B7F0805-FC76-42C8-968D-49751DBD621C}" srcOrd="1" destOrd="0" presId="urn:microsoft.com/office/officeart/2005/8/layout/venn1"/>
    <dgm:cxn modelId="{A223B9B7-7F3B-460D-A7F2-CFD766ABDB1A}" type="presOf" srcId="{439E9034-B539-4B50-B208-5AA34921FD66}" destId="{FA5EA717-B7CC-415B-BF4F-BAB584BBAA79}" srcOrd="1" destOrd="0" presId="urn:microsoft.com/office/officeart/2005/8/layout/venn1"/>
    <dgm:cxn modelId="{E873E3D7-A6DF-415E-B6DC-36599F7C3BC1}" type="presOf" srcId="{F69CAF6C-91B3-434A-A8D3-D9762162E96E}" destId="{F8ECA7C6-6866-44BF-B5EF-A59566EB8C8F}" srcOrd="0" destOrd="0" presId="urn:microsoft.com/office/officeart/2005/8/layout/venn1"/>
    <dgm:cxn modelId="{136B6A0D-5427-47F9-ABEE-16CD56C86DD9}" type="presOf" srcId="{8A49EC61-F329-4177-AB48-E99B423B8EEC}" destId="{093D006C-6298-4CE6-BA32-9A0AC97F04EA}" srcOrd="0" destOrd="0" presId="urn:microsoft.com/office/officeart/2005/8/layout/venn1"/>
    <dgm:cxn modelId="{C2942550-A87B-4C8E-8E57-179CA4BD8977}" srcId="{8A49EC61-F329-4177-AB48-E99B423B8EEC}" destId="{B1FD8C23-0551-416D-8626-7BDF1315EA1B}" srcOrd="2" destOrd="0" parTransId="{46CF8FBB-0694-4EE6-8C0F-3A48C2554957}" sibTransId="{5B9B9B3A-8004-4D9A-AD4C-B213767CFEDC}"/>
    <dgm:cxn modelId="{794B1189-2265-421B-A81E-3FB80774BD7D}" srcId="{8A49EC61-F329-4177-AB48-E99B423B8EEC}" destId="{F69CAF6C-91B3-434A-A8D3-D9762162E96E}" srcOrd="1" destOrd="0" parTransId="{0189AF9D-6E18-425F-B51D-20E9701CEC33}" sibTransId="{7B59DC1D-C889-44BC-BA92-CB45D45E00F5}"/>
    <dgm:cxn modelId="{21AFA515-1160-4A37-9C6C-B7B83C899372}" type="presOf" srcId="{B1FD8C23-0551-416D-8626-7BDF1315EA1B}" destId="{246DD45D-D88E-4DDE-BB84-E2B5B8744DE3}" srcOrd="1" destOrd="0" presId="urn:microsoft.com/office/officeart/2005/8/layout/venn1"/>
    <dgm:cxn modelId="{954C5A5C-AA6E-4CDB-98CD-57EA955A1102}" type="presOf" srcId="{439E9034-B539-4B50-B208-5AA34921FD66}" destId="{430BC08E-1D33-4C59-AF1B-9AE9AF79F37F}" srcOrd="0" destOrd="0" presId="urn:microsoft.com/office/officeart/2005/8/layout/venn1"/>
    <dgm:cxn modelId="{506EB415-72F3-49FE-BBB7-B5FD527B8AE8}" type="presParOf" srcId="{093D006C-6298-4CE6-BA32-9A0AC97F04EA}" destId="{430BC08E-1D33-4C59-AF1B-9AE9AF79F37F}" srcOrd="0" destOrd="0" presId="urn:microsoft.com/office/officeart/2005/8/layout/venn1"/>
    <dgm:cxn modelId="{01563D35-E7D8-4190-A615-703C0B016A2A}" type="presParOf" srcId="{093D006C-6298-4CE6-BA32-9A0AC97F04EA}" destId="{FA5EA717-B7CC-415B-BF4F-BAB584BBAA79}" srcOrd="1" destOrd="0" presId="urn:microsoft.com/office/officeart/2005/8/layout/venn1"/>
    <dgm:cxn modelId="{89CA1453-6B82-4517-A704-AA616B09E4F8}" type="presParOf" srcId="{093D006C-6298-4CE6-BA32-9A0AC97F04EA}" destId="{F8ECA7C6-6866-44BF-B5EF-A59566EB8C8F}" srcOrd="2" destOrd="0" presId="urn:microsoft.com/office/officeart/2005/8/layout/venn1"/>
    <dgm:cxn modelId="{86DF8461-3485-41E3-9EA6-40150E46096F}" type="presParOf" srcId="{093D006C-6298-4CE6-BA32-9A0AC97F04EA}" destId="{3B7F0805-FC76-42C8-968D-49751DBD621C}" srcOrd="3" destOrd="0" presId="urn:microsoft.com/office/officeart/2005/8/layout/venn1"/>
    <dgm:cxn modelId="{CEFEB55D-BC74-4787-9893-01CF48E5757C}" type="presParOf" srcId="{093D006C-6298-4CE6-BA32-9A0AC97F04EA}" destId="{478FD317-9338-4E74-94FC-B25DC1B10BA6}" srcOrd="4" destOrd="0" presId="urn:microsoft.com/office/officeart/2005/8/layout/venn1"/>
    <dgm:cxn modelId="{D7D39196-4A2B-4911-99D0-0EA2402D8830}" type="presParOf" srcId="{093D006C-6298-4CE6-BA32-9A0AC97F04EA}" destId="{246DD45D-D88E-4DDE-BB84-E2B5B8744DE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D3FDAF-5D3A-4CFC-B4D9-DEDF6E778D6D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B694646E-8DDB-4782-B513-13134010FB6C}">
      <dgm:prSet phldrT="[Text]" custT="1"/>
      <dgm:spPr/>
      <dgm:t>
        <a:bodyPr/>
        <a:lstStyle/>
        <a:p>
          <a:r>
            <a:rPr lang="en-US" sz="2000" i="1" dirty="0" smtClean="0"/>
            <a:t>norm-based ethics </a:t>
          </a:r>
          <a:endParaRPr lang="el-GR" sz="2000" dirty="0"/>
        </a:p>
      </dgm:t>
      <dgm:extLst>
        <a:ext uri="{E40237B7-FDA0-4F09-8148-C483321AD2D9}">
          <dgm14:cNvPr xmlns:dgm14="http://schemas.microsoft.com/office/drawing/2010/diagram" id="0" name="" title="norm-based ethics "/>
        </a:ext>
      </dgm:extLst>
    </dgm:pt>
    <dgm:pt modelId="{C7F7C6F4-6841-4E92-8529-B860461C8A83}" type="parTrans" cxnId="{9CB9CAC9-B5DB-4E5A-B2B9-74F6F634D471}">
      <dgm:prSet/>
      <dgm:spPr/>
      <dgm:t>
        <a:bodyPr/>
        <a:lstStyle/>
        <a:p>
          <a:endParaRPr lang="el-GR"/>
        </a:p>
      </dgm:t>
    </dgm:pt>
    <dgm:pt modelId="{5F5CE0B4-EF5E-4C5E-BAB4-D265CE2B664C}" type="sibTrans" cxnId="{9CB9CAC9-B5DB-4E5A-B2B9-74F6F634D471}">
      <dgm:prSet/>
      <dgm:spPr/>
      <dgm:t>
        <a:bodyPr/>
        <a:lstStyle/>
        <a:p>
          <a:endParaRPr lang="el-GR"/>
        </a:p>
      </dgm:t>
    </dgm:pt>
    <dgm:pt modelId="{9E6D002A-46C6-4826-A5B7-4737C070B9A7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dirty="0" smtClean="0"/>
            <a:t>TT oriented</a:t>
          </a:r>
          <a:endParaRPr lang="el-GR" sz="1800" dirty="0"/>
        </a:p>
      </dgm:t>
      <dgm:extLst>
        <a:ext uri="{E40237B7-FDA0-4F09-8148-C483321AD2D9}">
          <dgm14:cNvPr xmlns:dgm14="http://schemas.microsoft.com/office/drawing/2010/diagram" id="0" name="" title="TT oriented"/>
        </a:ext>
      </dgm:extLst>
    </dgm:pt>
    <dgm:pt modelId="{AC8610F6-2DF2-4C80-90DE-907795CD5D63}" type="parTrans" cxnId="{4CD9BDAC-86DE-47ED-A8DC-70CE6959131F}">
      <dgm:prSet/>
      <dgm:spPr/>
      <dgm:t>
        <a:bodyPr/>
        <a:lstStyle/>
        <a:p>
          <a:endParaRPr lang="el-GR"/>
        </a:p>
      </dgm:t>
    </dgm:pt>
    <dgm:pt modelId="{2FCD29A3-4423-44B2-8755-CCE3074FC265}" type="sibTrans" cxnId="{4CD9BDAC-86DE-47ED-A8DC-70CE6959131F}">
      <dgm:prSet/>
      <dgm:spPr/>
      <dgm:t>
        <a:bodyPr/>
        <a:lstStyle/>
        <a:p>
          <a:endParaRPr lang="el-GR"/>
        </a:p>
      </dgm:t>
    </dgm:pt>
    <dgm:pt modelId="{87FF713B-F905-49A1-A233-986402E0C474}">
      <dgm:prSet phldrT="[Text]" custT="1"/>
      <dgm:spPr/>
      <dgm:t>
        <a:bodyPr/>
        <a:lstStyle/>
        <a:p>
          <a:r>
            <a:rPr lang="en-US" sz="2000" dirty="0" smtClean="0"/>
            <a:t>ethics of </a:t>
          </a:r>
          <a:r>
            <a:rPr lang="en-US" sz="2000" i="1" dirty="0" smtClean="0"/>
            <a:t>representation</a:t>
          </a:r>
          <a:endParaRPr lang="el-GR" sz="2000" dirty="0"/>
        </a:p>
      </dgm:t>
      <dgm:extLst>
        <a:ext uri="{E40237B7-FDA0-4F09-8148-C483321AD2D9}">
          <dgm14:cNvPr xmlns:dgm14="http://schemas.microsoft.com/office/drawing/2010/diagram" id="0" name="" title="ethics of representation"/>
        </a:ext>
      </dgm:extLst>
    </dgm:pt>
    <dgm:pt modelId="{9F5906E7-EE10-4928-9E35-5EA1B8FD4421}" type="parTrans" cxnId="{A5174C43-06C1-423A-8358-8EA0E8C0FE68}">
      <dgm:prSet/>
      <dgm:spPr/>
      <dgm:t>
        <a:bodyPr/>
        <a:lstStyle/>
        <a:p>
          <a:endParaRPr lang="el-GR"/>
        </a:p>
      </dgm:t>
    </dgm:pt>
    <dgm:pt modelId="{A2EE85F3-B577-48C8-8412-5E4E3F235D65}" type="sibTrans" cxnId="{A5174C43-06C1-423A-8358-8EA0E8C0FE68}">
      <dgm:prSet/>
      <dgm:spPr/>
      <dgm:t>
        <a:bodyPr/>
        <a:lstStyle/>
        <a:p>
          <a:endParaRPr lang="el-GR"/>
        </a:p>
      </dgm:t>
    </dgm:pt>
    <dgm:pt modelId="{278C3CA9-2E9A-48F4-A9D5-C3EF2DA6E95A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sz="1800" dirty="0" smtClean="0"/>
            <a:t>ST oriented</a:t>
          </a:r>
          <a:endParaRPr lang="el-GR" sz="1800" dirty="0"/>
        </a:p>
      </dgm:t>
      <dgm:extLst>
        <a:ext uri="{E40237B7-FDA0-4F09-8148-C483321AD2D9}">
          <dgm14:cNvPr xmlns:dgm14="http://schemas.microsoft.com/office/drawing/2010/diagram" id="0" name="" title="ST oriented"/>
        </a:ext>
      </dgm:extLst>
    </dgm:pt>
    <dgm:pt modelId="{002FDD21-FBCD-44CD-A0B4-72850C062E82}" type="parTrans" cxnId="{79C5BE8F-4655-4A68-82EC-CA841B9D93EB}">
      <dgm:prSet/>
      <dgm:spPr/>
      <dgm:t>
        <a:bodyPr/>
        <a:lstStyle/>
        <a:p>
          <a:endParaRPr lang="el-GR"/>
        </a:p>
      </dgm:t>
    </dgm:pt>
    <dgm:pt modelId="{679509BA-A51E-4688-8FBA-0C7FF9D5230C}" type="sibTrans" cxnId="{79C5BE8F-4655-4A68-82EC-CA841B9D93EB}">
      <dgm:prSet/>
      <dgm:spPr/>
      <dgm:t>
        <a:bodyPr/>
        <a:lstStyle/>
        <a:p>
          <a:endParaRPr lang="el-GR"/>
        </a:p>
      </dgm:t>
    </dgm:pt>
    <dgm:pt modelId="{95926435-C0CC-4E62-B01B-3E3804BD1A87}">
      <dgm:prSet phldrT="[Text]"/>
      <dgm:spPr/>
      <dgm:t>
        <a:bodyPr/>
        <a:lstStyle/>
        <a:p>
          <a:r>
            <a:rPr lang="en-US" dirty="0" smtClean="0"/>
            <a:t>ethics of </a:t>
          </a:r>
          <a:r>
            <a:rPr lang="en-US" i="1" dirty="0" smtClean="0"/>
            <a:t>service 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ethics of service "/>
        </a:ext>
      </dgm:extLst>
    </dgm:pt>
    <dgm:pt modelId="{66E50DB9-0FAF-4230-B5AD-F703CE7D97DD}" type="parTrans" cxnId="{E0644426-40EB-4A84-9F45-31B39D233273}">
      <dgm:prSet/>
      <dgm:spPr/>
      <dgm:t>
        <a:bodyPr/>
        <a:lstStyle/>
        <a:p>
          <a:endParaRPr lang="el-GR"/>
        </a:p>
      </dgm:t>
    </dgm:pt>
    <dgm:pt modelId="{60C8A8B7-8B5E-4CAD-8174-91E3E22CFFF2}" type="sibTrans" cxnId="{E0644426-40EB-4A84-9F45-31B39D233273}">
      <dgm:prSet/>
      <dgm:spPr/>
      <dgm:t>
        <a:bodyPr/>
        <a:lstStyle/>
        <a:p>
          <a:endParaRPr lang="el-GR"/>
        </a:p>
      </dgm:t>
    </dgm:pt>
    <dgm:pt modelId="{C972E3D4-AA06-44B4-9074-68F19A980323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n-US" sz="2000" dirty="0" smtClean="0"/>
            <a:t>film</a:t>
          </a:r>
          <a:endParaRPr lang="el-GR" sz="2400" dirty="0"/>
        </a:p>
      </dgm:t>
      <dgm:extLst>
        <a:ext uri="{E40237B7-FDA0-4F09-8148-C483321AD2D9}">
          <dgm14:cNvPr xmlns:dgm14="http://schemas.microsoft.com/office/drawing/2010/diagram" id="0" name="" title="film"/>
        </a:ext>
      </dgm:extLst>
    </dgm:pt>
    <dgm:pt modelId="{C66E2FC6-8BD9-4773-BA04-051E806D54BC}" type="parTrans" cxnId="{F8B87BB3-2CF4-4D3C-98D5-BDB08B0A6A92}">
      <dgm:prSet/>
      <dgm:spPr/>
      <dgm:t>
        <a:bodyPr/>
        <a:lstStyle/>
        <a:p>
          <a:endParaRPr lang="el-GR"/>
        </a:p>
      </dgm:t>
    </dgm:pt>
    <dgm:pt modelId="{F28B7F9A-777F-435B-99B6-E5029D728BA4}" type="sibTrans" cxnId="{F8B87BB3-2CF4-4D3C-98D5-BDB08B0A6A92}">
      <dgm:prSet/>
      <dgm:spPr/>
      <dgm:t>
        <a:bodyPr/>
        <a:lstStyle/>
        <a:p>
          <a:endParaRPr lang="el-GR"/>
        </a:p>
      </dgm:t>
    </dgm:pt>
    <dgm:pt modelId="{CDDAF651-9C6B-4B09-859C-E7EC93250713}">
      <dgm:prSet phldrT="[Text]" custT="1"/>
      <dgm:spPr/>
      <dgm:t>
        <a:bodyPr/>
        <a:lstStyle/>
        <a:p>
          <a:r>
            <a:rPr lang="en-US" sz="2000" dirty="0" smtClean="0"/>
            <a:t>ethics of </a:t>
          </a:r>
          <a:r>
            <a:rPr lang="en-US" sz="2000" i="1" dirty="0" smtClean="0"/>
            <a:t>communication </a:t>
          </a:r>
          <a:endParaRPr lang="el-GR" sz="2000" dirty="0"/>
        </a:p>
      </dgm:t>
      <dgm:extLst>
        <a:ext uri="{E40237B7-FDA0-4F09-8148-C483321AD2D9}">
          <dgm14:cNvPr xmlns:dgm14="http://schemas.microsoft.com/office/drawing/2010/diagram" id="0" name="" title="ethics of communication "/>
        </a:ext>
      </dgm:extLst>
    </dgm:pt>
    <dgm:pt modelId="{4476B87A-ECD5-40E0-8E06-25983CA8A320}" type="parTrans" cxnId="{43F304F4-EE48-4CBC-828C-464FCC5D2D8D}">
      <dgm:prSet/>
      <dgm:spPr/>
      <dgm:t>
        <a:bodyPr/>
        <a:lstStyle/>
        <a:p>
          <a:endParaRPr lang="el-GR"/>
        </a:p>
      </dgm:t>
    </dgm:pt>
    <dgm:pt modelId="{5697CFEE-9C8B-4A47-A0E4-B229F4D1D058}" type="sibTrans" cxnId="{43F304F4-EE48-4CBC-828C-464FCC5D2D8D}">
      <dgm:prSet/>
      <dgm:spPr/>
      <dgm:t>
        <a:bodyPr/>
        <a:lstStyle/>
        <a:p>
          <a:endParaRPr lang="el-GR"/>
        </a:p>
      </dgm:t>
    </dgm:pt>
    <dgm:pt modelId="{510E853C-7612-4325-ACD4-6A02CA40D50E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n-US" sz="2000" dirty="0" smtClean="0"/>
            <a:t>theatre</a:t>
          </a:r>
          <a:endParaRPr lang="el-GR" sz="2000" dirty="0"/>
        </a:p>
      </dgm:t>
      <dgm:extLst>
        <a:ext uri="{E40237B7-FDA0-4F09-8148-C483321AD2D9}">
          <dgm14:cNvPr xmlns:dgm14="http://schemas.microsoft.com/office/drawing/2010/diagram" id="0" name="" title="theatre"/>
        </a:ext>
      </dgm:extLst>
    </dgm:pt>
    <dgm:pt modelId="{BDF73A2F-3E2A-435A-93F5-E6A0E938659D}" type="parTrans" cxnId="{D9E2C829-43C9-4903-9A6F-B25E559ABD61}">
      <dgm:prSet/>
      <dgm:spPr/>
      <dgm:t>
        <a:bodyPr/>
        <a:lstStyle/>
        <a:p>
          <a:endParaRPr lang="el-GR"/>
        </a:p>
      </dgm:t>
    </dgm:pt>
    <dgm:pt modelId="{3360D5FB-3794-411E-8C0E-1584DE648150}" type="sibTrans" cxnId="{D9E2C829-43C9-4903-9A6F-B25E559ABD61}">
      <dgm:prSet/>
      <dgm:spPr/>
      <dgm:t>
        <a:bodyPr/>
        <a:lstStyle/>
        <a:p>
          <a:endParaRPr lang="el-GR"/>
        </a:p>
      </dgm:t>
    </dgm:pt>
    <dgm:pt modelId="{ECF555FE-543D-4528-BF93-AD2C5CB8E3C9}" type="pres">
      <dgm:prSet presAssocID="{1DD3FDAF-5D3A-4CFC-B4D9-DEDF6E778D6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E14862A-9EFF-4E01-9A03-EA937F9F5B2F}" type="pres">
      <dgm:prSet presAssocID="{1DD3FDAF-5D3A-4CFC-B4D9-DEDF6E778D6D}" presName="children" presStyleCnt="0"/>
      <dgm:spPr/>
    </dgm:pt>
    <dgm:pt modelId="{C0F86875-CF46-4A41-A732-E650F2DE857E}" type="pres">
      <dgm:prSet presAssocID="{1DD3FDAF-5D3A-4CFC-B4D9-DEDF6E778D6D}" presName="child1group" presStyleCnt="0"/>
      <dgm:spPr/>
    </dgm:pt>
    <dgm:pt modelId="{8779EB33-5CF0-4DE6-B99E-0858F9794582}" type="pres">
      <dgm:prSet presAssocID="{1DD3FDAF-5D3A-4CFC-B4D9-DEDF6E778D6D}" presName="child1" presStyleLbl="bgAcc1" presStyleIdx="0" presStyleCnt="4"/>
      <dgm:spPr/>
      <dgm:t>
        <a:bodyPr/>
        <a:lstStyle/>
        <a:p>
          <a:endParaRPr lang="el-GR"/>
        </a:p>
      </dgm:t>
    </dgm:pt>
    <dgm:pt modelId="{88B4A12D-BFE5-446D-BFFC-17961FACBAAB}" type="pres">
      <dgm:prSet presAssocID="{1DD3FDAF-5D3A-4CFC-B4D9-DEDF6E778D6D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3A08A39-5344-4843-85F5-91FCB52D01CF}" type="pres">
      <dgm:prSet presAssocID="{1DD3FDAF-5D3A-4CFC-B4D9-DEDF6E778D6D}" presName="child2group" presStyleCnt="0"/>
      <dgm:spPr/>
    </dgm:pt>
    <dgm:pt modelId="{10470815-DC7A-4FB9-BB29-76DD13F73852}" type="pres">
      <dgm:prSet presAssocID="{1DD3FDAF-5D3A-4CFC-B4D9-DEDF6E778D6D}" presName="child2" presStyleLbl="bgAcc1" presStyleIdx="1" presStyleCnt="4" custLinFactNeighborX="3110" custLinFactNeighborY="-5611"/>
      <dgm:spPr/>
      <dgm:t>
        <a:bodyPr/>
        <a:lstStyle/>
        <a:p>
          <a:endParaRPr lang="el-GR"/>
        </a:p>
      </dgm:t>
    </dgm:pt>
    <dgm:pt modelId="{63210045-F34A-4AA2-8D49-EB9C4375DFC0}" type="pres">
      <dgm:prSet presAssocID="{1DD3FDAF-5D3A-4CFC-B4D9-DEDF6E778D6D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4FDE4F-C08A-48FC-BE75-B104E76A80F3}" type="pres">
      <dgm:prSet presAssocID="{1DD3FDAF-5D3A-4CFC-B4D9-DEDF6E778D6D}" presName="child3group" presStyleCnt="0"/>
      <dgm:spPr/>
    </dgm:pt>
    <dgm:pt modelId="{7071994F-1B4D-43DA-B42E-060856FC7559}" type="pres">
      <dgm:prSet presAssocID="{1DD3FDAF-5D3A-4CFC-B4D9-DEDF6E778D6D}" presName="child3" presStyleLbl="bgAcc1" presStyleIdx="2" presStyleCnt="4" custLinFactNeighborX="-477" custLinFactNeighborY="-2093"/>
      <dgm:spPr/>
      <dgm:t>
        <a:bodyPr/>
        <a:lstStyle/>
        <a:p>
          <a:endParaRPr lang="el-GR"/>
        </a:p>
      </dgm:t>
    </dgm:pt>
    <dgm:pt modelId="{5B183712-5242-4F27-B3AE-EA670468B28C}" type="pres">
      <dgm:prSet presAssocID="{1DD3FDAF-5D3A-4CFC-B4D9-DEDF6E778D6D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9C6C2DC-D438-410E-A57C-03CA5A066210}" type="pres">
      <dgm:prSet presAssocID="{1DD3FDAF-5D3A-4CFC-B4D9-DEDF6E778D6D}" presName="child4group" presStyleCnt="0"/>
      <dgm:spPr/>
    </dgm:pt>
    <dgm:pt modelId="{1D50F060-4411-4F85-B85B-AEB0B9395FC0}" type="pres">
      <dgm:prSet presAssocID="{1DD3FDAF-5D3A-4CFC-B4D9-DEDF6E778D6D}" presName="child4" presStyleLbl="bgAcc1" presStyleIdx="3" presStyleCnt="4" custScaleX="112082" custScaleY="104978"/>
      <dgm:spPr/>
      <dgm:t>
        <a:bodyPr/>
        <a:lstStyle/>
        <a:p>
          <a:endParaRPr lang="el-GR"/>
        </a:p>
      </dgm:t>
    </dgm:pt>
    <dgm:pt modelId="{3E8BDB59-EE1A-4490-99E2-2C7CD8A22585}" type="pres">
      <dgm:prSet presAssocID="{1DD3FDAF-5D3A-4CFC-B4D9-DEDF6E778D6D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D8A5CCC-911A-4396-A582-22D5B583C098}" type="pres">
      <dgm:prSet presAssocID="{1DD3FDAF-5D3A-4CFC-B4D9-DEDF6E778D6D}" presName="childPlaceholder" presStyleCnt="0"/>
      <dgm:spPr/>
    </dgm:pt>
    <dgm:pt modelId="{4B915950-0AE3-4807-B56A-F9BC13748E02}" type="pres">
      <dgm:prSet presAssocID="{1DD3FDAF-5D3A-4CFC-B4D9-DEDF6E778D6D}" presName="circle" presStyleCnt="0"/>
      <dgm:spPr/>
    </dgm:pt>
    <dgm:pt modelId="{07130DF5-3FF9-4D64-B553-5490DD108D48}" type="pres">
      <dgm:prSet presAssocID="{1DD3FDAF-5D3A-4CFC-B4D9-DEDF6E778D6D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E14EC1B-5B2F-43AA-AD89-0425386318B1}" type="pres">
      <dgm:prSet presAssocID="{1DD3FDAF-5D3A-4CFC-B4D9-DEDF6E778D6D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8337DD6-6D96-46F5-A75A-BD7452A6F570}" type="pres">
      <dgm:prSet presAssocID="{1DD3FDAF-5D3A-4CFC-B4D9-DEDF6E778D6D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8A7230F-7374-44EB-96C8-565A557C6A65}" type="pres">
      <dgm:prSet presAssocID="{1DD3FDAF-5D3A-4CFC-B4D9-DEDF6E778D6D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AC17E49-6882-4A0A-B932-E3BEFEB23F58}" type="pres">
      <dgm:prSet presAssocID="{1DD3FDAF-5D3A-4CFC-B4D9-DEDF6E778D6D}" presName="quadrantPlaceholder" presStyleCnt="0"/>
      <dgm:spPr/>
    </dgm:pt>
    <dgm:pt modelId="{6AE6E820-ED5A-4B4A-A9FE-F32487A72CB6}" type="pres">
      <dgm:prSet presAssocID="{1DD3FDAF-5D3A-4CFC-B4D9-DEDF6E778D6D}" presName="center1" presStyleLbl="fgShp" presStyleIdx="0" presStyleCnt="2"/>
      <dgm:spPr/>
    </dgm:pt>
    <dgm:pt modelId="{9B1DD770-85F7-412C-90E2-F6935B461835}" type="pres">
      <dgm:prSet presAssocID="{1DD3FDAF-5D3A-4CFC-B4D9-DEDF6E778D6D}" presName="center2" presStyleLbl="fgShp" presStyleIdx="1" presStyleCnt="2" custAng="20919393"/>
      <dgm:spPr/>
    </dgm:pt>
  </dgm:ptLst>
  <dgm:cxnLst>
    <dgm:cxn modelId="{F27C9C2C-A2D7-44FD-8AE8-5702F28D805E}" type="presOf" srcId="{9E6D002A-46C6-4826-A5B7-4737C070B9A7}" destId="{88B4A12D-BFE5-446D-BFFC-17961FACBAAB}" srcOrd="1" destOrd="0" presId="urn:microsoft.com/office/officeart/2005/8/layout/cycle4#1"/>
    <dgm:cxn modelId="{C5090198-A9B1-48FA-85EC-6CDB50B562B6}" type="presOf" srcId="{95926435-C0CC-4E62-B01B-3E3804BD1A87}" destId="{B8337DD6-6D96-46F5-A75A-BD7452A6F570}" srcOrd="0" destOrd="0" presId="urn:microsoft.com/office/officeart/2005/8/layout/cycle4#1"/>
    <dgm:cxn modelId="{4CD9BDAC-86DE-47ED-A8DC-70CE6959131F}" srcId="{B694646E-8DDB-4782-B513-13134010FB6C}" destId="{9E6D002A-46C6-4826-A5B7-4737C070B9A7}" srcOrd="0" destOrd="0" parTransId="{AC8610F6-2DF2-4C80-90DE-907795CD5D63}" sibTransId="{2FCD29A3-4423-44B2-8755-CCE3074FC265}"/>
    <dgm:cxn modelId="{D9CACEBB-5E6F-42D3-AAE2-64DDA4FA788F}" type="presOf" srcId="{1DD3FDAF-5D3A-4CFC-B4D9-DEDF6E778D6D}" destId="{ECF555FE-543D-4528-BF93-AD2C5CB8E3C9}" srcOrd="0" destOrd="0" presId="urn:microsoft.com/office/officeart/2005/8/layout/cycle4#1"/>
    <dgm:cxn modelId="{829CB69E-B025-44E2-BDE6-8697EAF6BB35}" type="presOf" srcId="{510E853C-7612-4325-ACD4-6A02CA40D50E}" destId="{1D50F060-4411-4F85-B85B-AEB0B9395FC0}" srcOrd="0" destOrd="0" presId="urn:microsoft.com/office/officeart/2005/8/layout/cycle4#1"/>
    <dgm:cxn modelId="{79C5BE8F-4655-4A68-82EC-CA841B9D93EB}" srcId="{87FF713B-F905-49A1-A233-986402E0C474}" destId="{278C3CA9-2E9A-48F4-A9D5-C3EF2DA6E95A}" srcOrd="0" destOrd="0" parTransId="{002FDD21-FBCD-44CD-A0B4-72850C062E82}" sibTransId="{679509BA-A51E-4688-8FBA-0C7FF9D5230C}"/>
    <dgm:cxn modelId="{F8B87BB3-2CF4-4D3C-98D5-BDB08B0A6A92}" srcId="{95926435-C0CC-4E62-B01B-3E3804BD1A87}" destId="{C972E3D4-AA06-44B4-9074-68F19A980323}" srcOrd="0" destOrd="0" parTransId="{C66E2FC6-8BD9-4773-BA04-051E806D54BC}" sibTransId="{F28B7F9A-777F-435B-99B6-E5029D728BA4}"/>
    <dgm:cxn modelId="{E589B08B-8E57-4D71-91D4-B9D869904946}" type="presOf" srcId="{CDDAF651-9C6B-4B09-859C-E7EC93250713}" destId="{48A7230F-7374-44EB-96C8-565A557C6A65}" srcOrd="0" destOrd="0" presId="urn:microsoft.com/office/officeart/2005/8/layout/cycle4#1"/>
    <dgm:cxn modelId="{9CB9CAC9-B5DB-4E5A-B2B9-74F6F634D471}" srcId="{1DD3FDAF-5D3A-4CFC-B4D9-DEDF6E778D6D}" destId="{B694646E-8DDB-4782-B513-13134010FB6C}" srcOrd="0" destOrd="0" parTransId="{C7F7C6F4-6841-4E92-8529-B860461C8A83}" sibTransId="{5F5CE0B4-EF5E-4C5E-BAB4-D265CE2B664C}"/>
    <dgm:cxn modelId="{B673E05C-0A3C-43EB-9A47-E668388AB142}" type="presOf" srcId="{C972E3D4-AA06-44B4-9074-68F19A980323}" destId="{7071994F-1B4D-43DA-B42E-060856FC7559}" srcOrd="0" destOrd="0" presId="urn:microsoft.com/office/officeart/2005/8/layout/cycle4#1"/>
    <dgm:cxn modelId="{7347DE4F-35E9-4407-99FD-C6FAFBE0CB73}" type="presOf" srcId="{9E6D002A-46C6-4826-A5B7-4737C070B9A7}" destId="{8779EB33-5CF0-4DE6-B99E-0858F9794582}" srcOrd="0" destOrd="0" presId="urn:microsoft.com/office/officeart/2005/8/layout/cycle4#1"/>
    <dgm:cxn modelId="{D9E2C829-43C9-4903-9A6F-B25E559ABD61}" srcId="{CDDAF651-9C6B-4B09-859C-E7EC93250713}" destId="{510E853C-7612-4325-ACD4-6A02CA40D50E}" srcOrd="0" destOrd="0" parTransId="{BDF73A2F-3E2A-435A-93F5-E6A0E938659D}" sibTransId="{3360D5FB-3794-411E-8C0E-1584DE648150}"/>
    <dgm:cxn modelId="{14BA3E82-66F8-4F2E-9CE2-D16C2E63D191}" type="presOf" srcId="{510E853C-7612-4325-ACD4-6A02CA40D50E}" destId="{3E8BDB59-EE1A-4490-99E2-2C7CD8A22585}" srcOrd="1" destOrd="0" presId="urn:microsoft.com/office/officeart/2005/8/layout/cycle4#1"/>
    <dgm:cxn modelId="{936E69E8-61FF-418E-AE74-1BD0E997EF37}" type="presOf" srcId="{87FF713B-F905-49A1-A233-986402E0C474}" destId="{6E14EC1B-5B2F-43AA-AD89-0425386318B1}" srcOrd="0" destOrd="0" presId="urn:microsoft.com/office/officeart/2005/8/layout/cycle4#1"/>
    <dgm:cxn modelId="{55904ECB-7A29-4619-B2A0-04652291B4C7}" type="presOf" srcId="{278C3CA9-2E9A-48F4-A9D5-C3EF2DA6E95A}" destId="{63210045-F34A-4AA2-8D49-EB9C4375DFC0}" srcOrd="1" destOrd="0" presId="urn:microsoft.com/office/officeart/2005/8/layout/cycle4#1"/>
    <dgm:cxn modelId="{126F1CEB-E545-45F3-9661-E8E561C68C46}" type="presOf" srcId="{278C3CA9-2E9A-48F4-A9D5-C3EF2DA6E95A}" destId="{10470815-DC7A-4FB9-BB29-76DD13F73852}" srcOrd="0" destOrd="0" presId="urn:microsoft.com/office/officeart/2005/8/layout/cycle4#1"/>
    <dgm:cxn modelId="{A5174C43-06C1-423A-8358-8EA0E8C0FE68}" srcId="{1DD3FDAF-5D3A-4CFC-B4D9-DEDF6E778D6D}" destId="{87FF713B-F905-49A1-A233-986402E0C474}" srcOrd="1" destOrd="0" parTransId="{9F5906E7-EE10-4928-9E35-5EA1B8FD4421}" sibTransId="{A2EE85F3-B577-48C8-8412-5E4E3F235D65}"/>
    <dgm:cxn modelId="{9D0862CA-B77F-478A-84CC-BF6EBF14380A}" type="presOf" srcId="{B694646E-8DDB-4782-B513-13134010FB6C}" destId="{07130DF5-3FF9-4D64-B553-5490DD108D48}" srcOrd="0" destOrd="0" presId="urn:microsoft.com/office/officeart/2005/8/layout/cycle4#1"/>
    <dgm:cxn modelId="{43F304F4-EE48-4CBC-828C-464FCC5D2D8D}" srcId="{1DD3FDAF-5D3A-4CFC-B4D9-DEDF6E778D6D}" destId="{CDDAF651-9C6B-4B09-859C-E7EC93250713}" srcOrd="3" destOrd="0" parTransId="{4476B87A-ECD5-40E0-8E06-25983CA8A320}" sibTransId="{5697CFEE-9C8B-4A47-A0E4-B229F4D1D058}"/>
    <dgm:cxn modelId="{78E7AC8A-A3B7-446C-8555-D7D7129CB29E}" type="presOf" srcId="{C972E3D4-AA06-44B4-9074-68F19A980323}" destId="{5B183712-5242-4F27-B3AE-EA670468B28C}" srcOrd="1" destOrd="0" presId="urn:microsoft.com/office/officeart/2005/8/layout/cycle4#1"/>
    <dgm:cxn modelId="{E0644426-40EB-4A84-9F45-31B39D233273}" srcId="{1DD3FDAF-5D3A-4CFC-B4D9-DEDF6E778D6D}" destId="{95926435-C0CC-4E62-B01B-3E3804BD1A87}" srcOrd="2" destOrd="0" parTransId="{66E50DB9-0FAF-4230-B5AD-F703CE7D97DD}" sibTransId="{60C8A8B7-8B5E-4CAD-8174-91E3E22CFFF2}"/>
    <dgm:cxn modelId="{EF5EBDA1-034E-4132-9E38-5D2E02224D06}" type="presParOf" srcId="{ECF555FE-543D-4528-BF93-AD2C5CB8E3C9}" destId="{DE14862A-9EFF-4E01-9A03-EA937F9F5B2F}" srcOrd="0" destOrd="0" presId="urn:microsoft.com/office/officeart/2005/8/layout/cycle4#1"/>
    <dgm:cxn modelId="{E4B263E1-7605-43B5-81E7-C3FBE345F2AD}" type="presParOf" srcId="{DE14862A-9EFF-4E01-9A03-EA937F9F5B2F}" destId="{C0F86875-CF46-4A41-A732-E650F2DE857E}" srcOrd="0" destOrd="0" presId="urn:microsoft.com/office/officeart/2005/8/layout/cycle4#1"/>
    <dgm:cxn modelId="{008A2556-CDD9-4849-9A78-66F09750AC52}" type="presParOf" srcId="{C0F86875-CF46-4A41-A732-E650F2DE857E}" destId="{8779EB33-5CF0-4DE6-B99E-0858F9794582}" srcOrd="0" destOrd="0" presId="urn:microsoft.com/office/officeart/2005/8/layout/cycle4#1"/>
    <dgm:cxn modelId="{7EE1789E-5131-44CC-878B-B6121698E2E9}" type="presParOf" srcId="{C0F86875-CF46-4A41-A732-E650F2DE857E}" destId="{88B4A12D-BFE5-446D-BFFC-17961FACBAAB}" srcOrd="1" destOrd="0" presId="urn:microsoft.com/office/officeart/2005/8/layout/cycle4#1"/>
    <dgm:cxn modelId="{EBF19F6E-EDF4-4AC0-9304-B27167F75A36}" type="presParOf" srcId="{DE14862A-9EFF-4E01-9A03-EA937F9F5B2F}" destId="{23A08A39-5344-4843-85F5-91FCB52D01CF}" srcOrd="1" destOrd="0" presId="urn:microsoft.com/office/officeart/2005/8/layout/cycle4#1"/>
    <dgm:cxn modelId="{2C261155-3CDF-4F45-B9A8-E396CDAFFA2F}" type="presParOf" srcId="{23A08A39-5344-4843-85F5-91FCB52D01CF}" destId="{10470815-DC7A-4FB9-BB29-76DD13F73852}" srcOrd="0" destOrd="0" presId="urn:microsoft.com/office/officeart/2005/8/layout/cycle4#1"/>
    <dgm:cxn modelId="{17B07D8F-BAE3-485C-BB43-5E2B4AF4F049}" type="presParOf" srcId="{23A08A39-5344-4843-85F5-91FCB52D01CF}" destId="{63210045-F34A-4AA2-8D49-EB9C4375DFC0}" srcOrd="1" destOrd="0" presId="urn:microsoft.com/office/officeart/2005/8/layout/cycle4#1"/>
    <dgm:cxn modelId="{74D70A8C-AB79-459B-9769-3532476E22A5}" type="presParOf" srcId="{DE14862A-9EFF-4E01-9A03-EA937F9F5B2F}" destId="{3D4FDE4F-C08A-48FC-BE75-B104E76A80F3}" srcOrd="2" destOrd="0" presId="urn:microsoft.com/office/officeart/2005/8/layout/cycle4#1"/>
    <dgm:cxn modelId="{FA63827D-E5A6-4E7D-B5DC-7528F0949225}" type="presParOf" srcId="{3D4FDE4F-C08A-48FC-BE75-B104E76A80F3}" destId="{7071994F-1B4D-43DA-B42E-060856FC7559}" srcOrd="0" destOrd="0" presId="urn:microsoft.com/office/officeart/2005/8/layout/cycle4#1"/>
    <dgm:cxn modelId="{E5ED14DE-CFA1-4CE4-AAA0-8017A34712F7}" type="presParOf" srcId="{3D4FDE4F-C08A-48FC-BE75-B104E76A80F3}" destId="{5B183712-5242-4F27-B3AE-EA670468B28C}" srcOrd="1" destOrd="0" presId="urn:microsoft.com/office/officeart/2005/8/layout/cycle4#1"/>
    <dgm:cxn modelId="{539786B4-57A2-48D4-A278-EF1F18DEF43C}" type="presParOf" srcId="{DE14862A-9EFF-4E01-9A03-EA937F9F5B2F}" destId="{E9C6C2DC-D438-410E-A57C-03CA5A066210}" srcOrd="3" destOrd="0" presId="urn:microsoft.com/office/officeart/2005/8/layout/cycle4#1"/>
    <dgm:cxn modelId="{9995BE48-006C-47B6-A9D3-E0CD419E63E6}" type="presParOf" srcId="{E9C6C2DC-D438-410E-A57C-03CA5A066210}" destId="{1D50F060-4411-4F85-B85B-AEB0B9395FC0}" srcOrd="0" destOrd="0" presId="urn:microsoft.com/office/officeart/2005/8/layout/cycle4#1"/>
    <dgm:cxn modelId="{AAFA16EA-0756-4A54-BC29-5AA1DC7E780D}" type="presParOf" srcId="{E9C6C2DC-D438-410E-A57C-03CA5A066210}" destId="{3E8BDB59-EE1A-4490-99E2-2C7CD8A22585}" srcOrd="1" destOrd="0" presId="urn:microsoft.com/office/officeart/2005/8/layout/cycle4#1"/>
    <dgm:cxn modelId="{B18892AE-3CC8-4ED9-B04E-22930164F6F4}" type="presParOf" srcId="{DE14862A-9EFF-4E01-9A03-EA937F9F5B2F}" destId="{9D8A5CCC-911A-4396-A582-22D5B583C098}" srcOrd="4" destOrd="0" presId="urn:microsoft.com/office/officeart/2005/8/layout/cycle4#1"/>
    <dgm:cxn modelId="{1F5C1A06-7F90-4CC6-95BF-56425BCF57F3}" type="presParOf" srcId="{ECF555FE-543D-4528-BF93-AD2C5CB8E3C9}" destId="{4B915950-0AE3-4807-B56A-F9BC13748E02}" srcOrd="1" destOrd="0" presId="urn:microsoft.com/office/officeart/2005/8/layout/cycle4#1"/>
    <dgm:cxn modelId="{4C707CFE-3919-45D6-85B3-357C87EE90CA}" type="presParOf" srcId="{4B915950-0AE3-4807-B56A-F9BC13748E02}" destId="{07130DF5-3FF9-4D64-B553-5490DD108D48}" srcOrd="0" destOrd="0" presId="urn:microsoft.com/office/officeart/2005/8/layout/cycle4#1"/>
    <dgm:cxn modelId="{CC308506-B188-4CE4-8C28-81C95127D4FC}" type="presParOf" srcId="{4B915950-0AE3-4807-B56A-F9BC13748E02}" destId="{6E14EC1B-5B2F-43AA-AD89-0425386318B1}" srcOrd="1" destOrd="0" presId="urn:microsoft.com/office/officeart/2005/8/layout/cycle4#1"/>
    <dgm:cxn modelId="{02392A3F-DD61-4C85-B9EE-FC9FF2D1A715}" type="presParOf" srcId="{4B915950-0AE3-4807-B56A-F9BC13748E02}" destId="{B8337DD6-6D96-46F5-A75A-BD7452A6F570}" srcOrd="2" destOrd="0" presId="urn:microsoft.com/office/officeart/2005/8/layout/cycle4#1"/>
    <dgm:cxn modelId="{9C5E92F3-CD6A-4726-95E0-F408F72CF1A9}" type="presParOf" srcId="{4B915950-0AE3-4807-B56A-F9BC13748E02}" destId="{48A7230F-7374-44EB-96C8-565A557C6A65}" srcOrd="3" destOrd="0" presId="urn:microsoft.com/office/officeart/2005/8/layout/cycle4#1"/>
    <dgm:cxn modelId="{3E685EBB-C628-4BAE-8AAD-C5DDE1EE7E96}" type="presParOf" srcId="{4B915950-0AE3-4807-B56A-F9BC13748E02}" destId="{AAC17E49-6882-4A0A-B932-E3BEFEB23F58}" srcOrd="4" destOrd="0" presId="urn:microsoft.com/office/officeart/2005/8/layout/cycle4#1"/>
    <dgm:cxn modelId="{7DF77A64-11C9-4181-AE87-0D0E085C7374}" type="presParOf" srcId="{ECF555FE-543D-4528-BF93-AD2C5CB8E3C9}" destId="{6AE6E820-ED5A-4B4A-A9FE-F32487A72CB6}" srcOrd="2" destOrd="0" presId="urn:microsoft.com/office/officeart/2005/8/layout/cycle4#1"/>
    <dgm:cxn modelId="{00187CCE-1C0A-4A80-B4CD-BE8CE110D71C}" type="presParOf" srcId="{ECF555FE-543D-4528-BF93-AD2C5CB8E3C9}" destId="{9B1DD770-85F7-412C-90E2-F6935B461835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918866-57F9-45A5-8DE2-C839580499E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F204A4AF-E840-427A-BE74-330B49BE7B60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n-US" dirty="0" err="1" smtClean="0"/>
            <a:t>Interlingual</a:t>
          </a:r>
          <a:r>
            <a:rPr lang="en-US" dirty="0" smtClean="0"/>
            <a:t> translation</a:t>
          </a:r>
        </a:p>
        <a:p>
          <a:r>
            <a:rPr lang="en-US" b="1" dirty="0" smtClean="0">
              <a:solidFill>
                <a:schemeClr val="tx2">
                  <a:lumMod val="60000"/>
                  <a:lumOff val="40000"/>
                </a:schemeClr>
              </a:solidFill>
            </a:rPr>
            <a:t>chapters 2-7</a:t>
          </a:r>
          <a:endParaRPr lang="el-GR" b="1" dirty="0">
            <a:solidFill>
              <a:schemeClr val="tx2">
                <a:lumMod val="60000"/>
                <a:lumOff val="40000"/>
              </a:schemeClr>
            </a:solidFill>
          </a:endParaRPr>
        </a:p>
      </dgm:t>
      <dgm:extLst>
        <a:ext uri="{E40237B7-FDA0-4F09-8148-C483321AD2D9}">
          <dgm14:cNvPr xmlns:dgm14="http://schemas.microsoft.com/office/drawing/2010/diagram" id="0" name="" title="Interlingual translation"/>
        </a:ext>
      </dgm:extLst>
    </dgm:pt>
    <dgm:pt modelId="{D2AC42DF-D6FA-47DA-A797-CDBC0C0F8306}" type="parTrans" cxnId="{23ADFCD0-69DD-415F-B3AB-2218AAC6F3FD}">
      <dgm:prSet/>
      <dgm:spPr/>
      <dgm:t>
        <a:bodyPr/>
        <a:lstStyle/>
        <a:p>
          <a:endParaRPr lang="el-GR"/>
        </a:p>
      </dgm:t>
    </dgm:pt>
    <dgm:pt modelId="{A6C726E9-2C99-4AC6-9C76-1B107AB06DAF}" type="sibTrans" cxnId="{23ADFCD0-69DD-415F-B3AB-2218AAC6F3FD}">
      <dgm:prSet/>
      <dgm:spPr/>
      <dgm:t>
        <a:bodyPr/>
        <a:lstStyle/>
        <a:p>
          <a:endParaRPr lang="el-GR"/>
        </a:p>
      </dgm:t>
    </dgm:pt>
    <dgm:pt modelId="{AF014104-A700-46EB-A8C1-96EF2CF1481E}">
      <dgm:prSet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Stage translation data 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err="1" smtClean="0"/>
            <a:t>ch</a:t>
          </a:r>
          <a:r>
            <a:rPr lang="en-US" dirty="0" smtClean="0"/>
            <a:t>. 2-4</a:t>
          </a:r>
          <a:endParaRPr lang="el-GR" dirty="0" smtClean="0"/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age translation data  "/>
        </a:ext>
      </dgm:extLst>
    </dgm:pt>
    <dgm:pt modelId="{B11DC9D9-F7A5-48F9-B633-253A97743718}" type="parTrans" cxnId="{FAC8BC21-30A6-4B2C-AF28-2888479F6214}">
      <dgm:prSet/>
      <dgm:spPr/>
      <dgm:t>
        <a:bodyPr/>
        <a:lstStyle/>
        <a:p>
          <a:endParaRPr lang="el-GR"/>
        </a:p>
      </dgm:t>
    </dgm:pt>
    <dgm:pt modelId="{B5E4D7A0-6460-46D6-997A-C404DB8FB4C2}" type="sibTrans" cxnId="{FAC8BC21-30A6-4B2C-AF28-2888479F6214}">
      <dgm:prSet/>
      <dgm:spPr/>
      <dgm:t>
        <a:bodyPr/>
        <a:lstStyle/>
        <a:p>
          <a:endParaRPr lang="el-GR"/>
        </a:p>
      </dgm:t>
    </dgm:pt>
    <dgm:pt modelId="{2D9393F3-9AFA-415B-B315-04779BB7EBA9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err="1" smtClean="0"/>
            <a:t>Intersemiotic</a:t>
          </a:r>
          <a:r>
            <a:rPr lang="en-US" dirty="0" smtClean="0"/>
            <a:t> translation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 smtClean="0">
              <a:solidFill>
                <a:schemeClr val="tx2">
                  <a:lumMod val="60000"/>
                  <a:lumOff val="40000"/>
                </a:schemeClr>
              </a:solidFill>
            </a:rPr>
            <a:t>chapter 8</a:t>
          </a:r>
          <a:endParaRPr lang="el-GR" b="1" dirty="0" smtClean="0">
            <a:solidFill>
              <a:schemeClr val="tx2">
                <a:lumMod val="60000"/>
                <a:lumOff val="40000"/>
              </a:schemeClr>
            </a:solidFill>
          </a:endParaRP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dirty="0"/>
        </a:p>
      </dgm:t>
      <dgm:extLst>
        <a:ext uri="{E40237B7-FDA0-4F09-8148-C483321AD2D9}">
          <dgm14:cNvPr xmlns:dgm14="http://schemas.microsoft.com/office/drawing/2010/diagram" id="0" name="" title="Intersemiotic translation"/>
        </a:ext>
      </dgm:extLst>
    </dgm:pt>
    <dgm:pt modelId="{C1CC8840-3666-423A-BD86-A872EEB1AE90}" type="parTrans" cxnId="{8765C1BA-DFEE-4BA3-A5DB-34D02BD73D5B}">
      <dgm:prSet/>
      <dgm:spPr/>
      <dgm:t>
        <a:bodyPr/>
        <a:lstStyle/>
        <a:p>
          <a:endParaRPr lang="el-GR"/>
        </a:p>
      </dgm:t>
    </dgm:pt>
    <dgm:pt modelId="{B2673D76-6505-4E9A-B2BA-D9E02E525495}" type="sibTrans" cxnId="{8765C1BA-DFEE-4BA3-A5DB-34D02BD73D5B}">
      <dgm:prSet/>
      <dgm:spPr/>
      <dgm:t>
        <a:bodyPr/>
        <a:lstStyle/>
        <a:p>
          <a:endParaRPr lang="el-GR"/>
        </a:p>
      </dgm:t>
    </dgm:pt>
    <dgm:pt modelId="{55FAC672-9513-4119-A13E-1264520B2BBC}">
      <dgm:prSet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 smtClean="0"/>
            <a:t>Stage vs. screen translation data </a:t>
          </a:r>
        </a:p>
        <a:p>
          <a:r>
            <a:rPr lang="en-US" dirty="0" err="1" smtClean="0"/>
            <a:t>ch</a:t>
          </a:r>
          <a:r>
            <a:rPr lang="en-US" dirty="0" smtClean="0"/>
            <a:t>. 5-7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age vs. screen translation data "/>
        </a:ext>
      </dgm:extLst>
    </dgm:pt>
    <dgm:pt modelId="{4970F171-8940-4BDF-A5C8-37FF30CE661C}" type="parTrans" cxnId="{D6AA5516-BBA7-4B4D-9833-FB22C74C6770}">
      <dgm:prSet/>
      <dgm:spPr/>
      <dgm:t>
        <a:bodyPr/>
        <a:lstStyle/>
        <a:p>
          <a:endParaRPr lang="el-GR"/>
        </a:p>
      </dgm:t>
    </dgm:pt>
    <dgm:pt modelId="{880A5B50-778E-40A6-97B7-B0F7B93ECA58}" type="sibTrans" cxnId="{D6AA5516-BBA7-4B4D-9833-FB22C74C6770}">
      <dgm:prSet/>
      <dgm:spPr/>
      <dgm:t>
        <a:bodyPr/>
        <a:lstStyle/>
        <a:p>
          <a:endParaRPr lang="el-GR"/>
        </a:p>
      </dgm:t>
    </dgm:pt>
    <dgm:pt modelId="{601D70E4-C2D3-4240-BF89-E04553D2D765}" type="pres">
      <dgm:prSet presAssocID="{A2918866-57F9-45A5-8DE2-C839580499E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C0C50FCA-B87C-426F-9902-20308D85BB01}" type="pres">
      <dgm:prSet presAssocID="{F204A4AF-E840-427A-BE74-330B49BE7B60}" presName="hierRoot1" presStyleCnt="0"/>
      <dgm:spPr/>
    </dgm:pt>
    <dgm:pt modelId="{8BC28A7B-D665-4F3C-AD89-FC7B4AE70CFA}" type="pres">
      <dgm:prSet presAssocID="{F204A4AF-E840-427A-BE74-330B49BE7B60}" presName="composite" presStyleCnt="0"/>
      <dgm:spPr/>
    </dgm:pt>
    <dgm:pt modelId="{9BD87EAE-9871-46E7-8BD2-B4CF601A1A07}" type="pres">
      <dgm:prSet presAssocID="{F204A4AF-E840-427A-BE74-330B49BE7B60}" presName="background" presStyleLbl="node0" presStyleIdx="0" presStyleCnt="2"/>
      <dgm:spPr/>
    </dgm:pt>
    <dgm:pt modelId="{3A1747B6-2FFE-40DA-9239-A97E54109F46}" type="pres">
      <dgm:prSet presAssocID="{F204A4AF-E840-427A-BE74-330B49BE7B60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06C2AFD-4F5E-40AA-9755-6DC25ADF64AB}" type="pres">
      <dgm:prSet presAssocID="{F204A4AF-E840-427A-BE74-330B49BE7B60}" presName="hierChild2" presStyleCnt="0"/>
      <dgm:spPr/>
    </dgm:pt>
    <dgm:pt modelId="{4F493541-3A33-4833-AE52-C5EA104DA74E}" type="pres">
      <dgm:prSet presAssocID="{B11DC9D9-F7A5-48F9-B633-253A97743718}" presName="Name10" presStyleLbl="parChTrans1D2" presStyleIdx="0" presStyleCnt="2"/>
      <dgm:spPr/>
      <dgm:t>
        <a:bodyPr/>
        <a:lstStyle/>
        <a:p>
          <a:endParaRPr lang="el-GR"/>
        </a:p>
      </dgm:t>
    </dgm:pt>
    <dgm:pt modelId="{3A4FB38D-D530-472D-BDB9-EED75645724F}" type="pres">
      <dgm:prSet presAssocID="{AF014104-A700-46EB-A8C1-96EF2CF1481E}" presName="hierRoot2" presStyleCnt="0"/>
      <dgm:spPr/>
    </dgm:pt>
    <dgm:pt modelId="{3EC4D12D-1FFE-4A80-9A88-77995F92EBB9}" type="pres">
      <dgm:prSet presAssocID="{AF014104-A700-46EB-A8C1-96EF2CF1481E}" presName="composite2" presStyleCnt="0"/>
      <dgm:spPr/>
    </dgm:pt>
    <dgm:pt modelId="{2F1058FB-0166-4227-8F6E-69C4AEAB7CDE}" type="pres">
      <dgm:prSet presAssocID="{AF014104-A700-46EB-A8C1-96EF2CF1481E}" presName="background2" presStyleLbl="node2" presStyleIdx="0" presStyleCnt="2"/>
      <dgm:spPr/>
    </dgm:pt>
    <dgm:pt modelId="{77B32098-18C9-4C88-BD61-7E60DC6A377B}" type="pres">
      <dgm:prSet presAssocID="{AF014104-A700-46EB-A8C1-96EF2CF1481E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D18A176-50B8-4916-B698-2683ACF3454F}" type="pres">
      <dgm:prSet presAssocID="{AF014104-A700-46EB-A8C1-96EF2CF1481E}" presName="hierChild3" presStyleCnt="0"/>
      <dgm:spPr/>
    </dgm:pt>
    <dgm:pt modelId="{6BC77F21-29A5-4BAC-B506-DD5B26D0984D}" type="pres">
      <dgm:prSet presAssocID="{4970F171-8940-4BDF-A5C8-37FF30CE661C}" presName="Name10" presStyleLbl="parChTrans1D2" presStyleIdx="1" presStyleCnt="2"/>
      <dgm:spPr/>
      <dgm:t>
        <a:bodyPr/>
        <a:lstStyle/>
        <a:p>
          <a:endParaRPr lang="el-GR"/>
        </a:p>
      </dgm:t>
    </dgm:pt>
    <dgm:pt modelId="{F64E4958-BE4E-4ECB-B8A2-E4273BB110BB}" type="pres">
      <dgm:prSet presAssocID="{55FAC672-9513-4119-A13E-1264520B2BBC}" presName="hierRoot2" presStyleCnt="0"/>
      <dgm:spPr/>
    </dgm:pt>
    <dgm:pt modelId="{24D39712-9FE4-4909-86D6-EA538177EDDD}" type="pres">
      <dgm:prSet presAssocID="{55FAC672-9513-4119-A13E-1264520B2BBC}" presName="composite2" presStyleCnt="0"/>
      <dgm:spPr/>
    </dgm:pt>
    <dgm:pt modelId="{42392ABB-9300-4492-83FB-B18C822A69C2}" type="pres">
      <dgm:prSet presAssocID="{55FAC672-9513-4119-A13E-1264520B2BBC}" presName="background2" presStyleLbl="node2" presStyleIdx="1" presStyleCnt="2"/>
      <dgm:spPr/>
    </dgm:pt>
    <dgm:pt modelId="{D2B5FA03-4942-4132-B7FD-C427DED49684}" type="pres">
      <dgm:prSet presAssocID="{55FAC672-9513-4119-A13E-1264520B2BBC}" presName="text2" presStyleLbl="fgAcc2" presStyleIdx="1" presStyleCnt="2" custLinFactNeighborX="0" custLinFactNeighborY="-66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8CFB8C12-C5C3-4AF3-BAB1-2340FE022F6D}" type="pres">
      <dgm:prSet presAssocID="{55FAC672-9513-4119-A13E-1264520B2BBC}" presName="hierChild3" presStyleCnt="0"/>
      <dgm:spPr/>
    </dgm:pt>
    <dgm:pt modelId="{F64F64D1-BE73-4BD8-8A6E-ACFD19E1ADE1}" type="pres">
      <dgm:prSet presAssocID="{2D9393F3-9AFA-415B-B315-04779BB7EBA9}" presName="hierRoot1" presStyleCnt="0"/>
      <dgm:spPr/>
    </dgm:pt>
    <dgm:pt modelId="{690A5BDC-06CF-4030-8163-2F3FFC9E1A1E}" type="pres">
      <dgm:prSet presAssocID="{2D9393F3-9AFA-415B-B315-04779BB7EBA9}" presName="composite" presStyleCnt="0"/>
      <dgm:spPr/>
    </dgm:pt>
    <dgm:pt modelId="{E0E58A56-B00F-435C-86F6-0B33F6116A01}" type="pres">
      <dgm:prSet presAssocID="{2D9393F3-9AFA-415B-B315-04779BB7EBA9}" presName="background" presStyleLbl="node0" presStyleIdx="1" presStyleCnt="2"/>
      <dgm:spPr/>
    </dgm:pt>
    <dgm:pt modelId="{A01F7648-BB28-4605-9B9B-B1DD375F67CC}" type="pres">
      <dgm:prSet presAssocID="{2D9393F3-9AFA-415B-B315-04779BB7EBA9}" presName="text" presStyleLbl="fgAcc0" presStyleIdx="1" presStyleCnt="2" custLinFactNeighborX="-165" custLinFactNeighborY="1729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E9F4DBF-4854-4559-A857-2A4E6E34FAAC}" type="pres">
      <dgm:prSet presAssocID="{2D9393F3-9AFA-415B-B315-04779BB7EBA9}" presName="hierChild2" presStyleCnt="0"/>
      <dgm:spPr/>
    </dgm:pt>
  </dgm:ptLst>
  <dgm:cxnLst>
    <dgm:cxn modelId="{DFC00423-E7BD-4171-8108-C30E90D11AA4}" type="presOf" srcId="{B11DC9D9-F7A5-48F9-B633-253A97743718}" destId="{4F493541-3A33-4833-AE52-C5EA104DA74E}" srcOrd="0" destOrd="0" presId="urn:microsoft.com/office/officeart/2005/8/layout/hierarchy1"/>
    <dgm:cxn modelId="{FAC8BC21-30A6-4B2C-AF28-2888479F6214}" srcId="{F204A4AF-E840-427A-BE74-330B49BE7B60}" destId="{AF014104-A700-46EB-A8C1-96EF2CF1481E}" srcOrd="0" destOrd="0" parTransId="{B11DC9D9-F7A5-48F9-B633-253A97743718}" sibTransId="{B5E4D7A0-6460-46D6-997A-C404DB8FB4C2}"/>
    <dgm:cxn modelId="{02CB3DD0-E68E-4D5F-BF05-5172C18D32C8}" type="presOf" srcId="{F204A4AF-E840-427A-BE74-330B49BE7B60}" destId="{3A1747B6-2FFE-40DA-9239-A97E54109F46}" srcOrd="0" destOrd="0" presId="urn:microsoft.com/office/officeart/2005/8/layout/hierarchy1"/>
    <dgm:cxn modelId="{D6AA5516-BBA7-4B4D-9833-FB22C74C6770}" srcId="{F204A4AF-E840-427A-BE74-330B49BE7B60}" destId="{55FAC672-9513-4119-A13E-1264520B2BBC}" srcOrd="1" destOrd="0" parTransId="{4970F171-8940-4BDF-A5C8-37FF30CE661C}" sibTransId="{880A5B50-778E-40A6-97B7-B0F7B93ECA58}"/>
    <dgm:cxn modelId="{8765C1BA-DFEE-4BA3-A5DB-34D02BD73D5B}" srcId="{A2918866-57F9-45A5-8DE2-C839580499E7}" destId="{2D9393F3-9AFA-415B-B315-04779BB7EBA9}" srcOrd="1" destOrd="0" parTransId="{C1CC8840-3666-423A-BD86-A872EEB1AE90}" sibTransId="{B2673D76-6505-4E9A-B2BA-D9E02E525495}"/>
    <dgm:cxn modelId="{A6FECA63-DB84-493C-8EA4-5484E449E757}" type="presOf" srcId="{A2918866-57F9-45A5-8DE2-C839580499E7}" destId="{601D70E4-C2D3-4240-BF89-E04553D2D765}" srcOrd="0" destOrd="0" presId="urn:microsoft.com/office/officeart/2005/8/layout/hierarchy1"/>
    <dgm:cxn modelId="{5092B669-C6E2-415E-AFBD-56A24DFE8CD5}" type="presOf" srcId="{55FAC672-9513-4119-A13E-1264520B2BBC}" destId="{D2B5FA03-4942-4132-B7FD-C427DED49684}" srcOrd="0" destOrd="0" presId="urn:microsoft.com/office/officeart/2005/8/layout/hierarchy1"/>
    <dgm:cxn modelId="{23ADFCD0-69DD-415F-B3AB-2218AAC6F3FD}" srcId="{A2918866-57F9-45A5-8DE2-C839580499E7}" destId="{F204A4AF-E840-427A-BE74-330B49BE7B60}" srcOrd="0" destOrd="0" parTransId="{D2AC42DF-D6FA-47DA-A797-CDBC0C0F8306}" sibTransId="{A6C726E9-2C99-4AC6-9C76-1B107AB06DAF}"/>
    <dgm:cxn modelId="{E2517AD2-9FD1-4F0E-9862-2D9FDC7B600D}" type="presOf" srcId="{4970F171-8940-4BDF-A5C8-37FF30CE661C}" destId="{6BC77F21-29A5-4BAC-B506-DD5B26D0984D}" srcOrd="0" destOrd="0" presId="urn:microsoft.com/office/officeart/2005/8/layout/hierarchy1"/>
    <dgm:cxn modelId="{DC5CBC2B-2795-4143-97AA-63A50DABFD9C}" type="presOf" srcId="{2D9393F3-9AFA-415B-B315-04779BB7EBA9}" destId="{A01F7648-BB28-4605-9B9B-B1DD375F67CC}" srcOrd="0" destOrd="0" presId="urn:microsoft.com/office/officeart/2005/8/layout/hierarchy1"/>
    <dgm:cxn modelId="{F0B0B26A-9990-40B6-8EE7-B9ADEBDD34A4}" type="presOf" srcId="{AF014104-A700-46EB-A8C1-96EF2CF1481E}" destId="{77B32098-18C9-4C88-BD61-7E60DC6A377B}" srcOrd="0" destOrd="0" presId="urn:microsoft.com/office/officeart/2005/8/layout/hierarchy1"/>
    <dgm:cxn modelId="{4A7F4C31-0F9A-42FF-B49E-0BAA10EF09DB}" type="presParOf" srcId="{601D70E4-C2D3-4240-BF89-E04553D2D765}" destId="{C0C50FCA-B87C-426F-9902-20308D85BB01}" srcOrd="0" destOrd="0" presId="urn:microsoft.com/office/officeart/2005/8/layout/hierarchy1"/>
    <dgm:cxn modelId="{A2DBF509-E0A7-4076-B118-C572CA5411F5}" type="presParOf" srcId="{C0C50FCA-B87C-426F-9902-20308D85BB01}" destId="{8BC28A7B-D665-4F3C-AD89-FC7B4AE70CFA}" srcOrd="0" destOrd="0" presId="urn:microsoft.com/office/officeart/2005/8/layout/hierarchy1"/>
    <dgm:cxn modelId="{E9BC42B1-8839-42B1-92EA-9581FD2B55E3}" type="presParOf" srcId="{8BC28A7B-D665-4F3C-AD89-FC7B4AE70CFA}" destId="{9BD87EAE-9871-46E7-8BD2-B4CF601A1A07}" srcOrd="0" destOrd="0" presId="urn:microsoft.com/office/officeart/2005/8/layout/hierarchy1"/>
    <dgm:cxn modelId="{E810EB15-9EF7-4526-88FF-9D6C4CD1DB04}" type="presParOf" srcId="{8BC28A7B-D665-4F3C-AD89-FC7B4AE70CFA}" destId="{3A1747B6-2FFE-40DA-9239-A97E54109F46}" srcOrd="1" destOrd="0" presId="urn:microsoft.com/office/officeart/2005/8/layout/hierarchy1"/>
    <dgm:cxn modelId="{B4A66511-B73A-49EE-B934-DE6475361741}" type="presParOf" srcId="{C0C50FCA-B87C-426F-9902-20308D85BB01}" destId="{306C2AFD-4F5E-40AA-9755-6DC25ADF64AB}" srcOrd="1" destOrd="0" presId="urn:microsoft.com/office/officeart/2005/8/layout/hierarchy1"/>
    <dgm:cxn modelId="{D99E14BF-C910-48F1-9F70-9E88ED0DEB70}" type="presParOf" srcId="{306C2AFD-4F5E-40AA-9755-6DC25ADF64AB}" destId="{4F493541-3A33-4833-AE52-C5EA104DA74E}" srcOrd="0" destOrd="0" presId="urn:microsoft.com/office/officeart/2005/8/layout/hierarchy1"/>
    <dgm:cxn modelId="{7041FD3B-2746-426E-B9DF-7132BC950860}" type="presParOf" srcId="{306C2AFD-4F5E-40AA-9755-6DC25ADF64AB}" destId="{3A4FB38D-D530-472D-BDB9-EED75645724F}" srcOrd="1" destOrd="0" presId="urn:microsoft.com/office/officeart/2005/8/layout/hierarchy1"/>
    <dgm:cxn modelId="{FFBFF9C0-D07C-416D-B4EA-C3A011B31882}" type="presParOf" srcId="{3A4FB38D-D530-472D-BDB9-EED75645724F}" destId="{3EC4D12D-1FFE-4A80-9A88-77995F92EBB9}" srcOrd="0" destOrd="0" presId="urn:microsoft.com/office/officeart/2005/8/layout/hierarchy1"/>
    <dgm:cxn modelId="{6B851574-4335-43CB-9A44-3F91E2512171}" type="presParOf" srcId="{3EC4D12D-1FFE-4A80-9A88-77995F92EBB9}" destId="{2F1058FB-0166-4227-8F6E-69C4AEAB7CDE}" srcOrd="0" destOrd="0" presId="urn:microsoft.com/office/officeart/2005/8/layout/hierarchy1"/>
    <dgm:cxn modelId="{449837FD-4497-4C10-B499-06BA91621C63}" type="presParOf" srcId="{3EC4D12D-1FFE-4A80-9A88-77995F92EBB9}" destId="{77B32098-18C9-4C88-BD61-7E60DC6A377B}" srcOrd="1" destOrd="0" presId="urn:microsoft.com/office/officeart/2005/8/layout/hierarchy1"/>
    <dgm:cxn modelId="{763462AA-E7AE-4502-BF25-C04E0E84010B}" type="presParOf" srcId="{3A4FB38D-D530-472D-BDB9-EED75645724F}" destId="{1D18A176-50B8-4916-B698-2683ACF3454F}" srcOrd="1" destOrd="0" presId="urn:microsoft.com/office/officeart/2005/8/layout/hierarchy1"/>
    <dgm:cxn modelId="{FF18ABC6-FC3E-4182-A5E6-BEF19E88C919}" type="presParOf" srcId="{306C2AFD-4F5E-40AA-9755-6DC25ADF64AB}" destId="{6BC77F21-29A5-4BAC-B506-DD5B26D0984D}" srcOrd="2" destOrd="0" presId="urn:microsoft.com/office/officeart/2005/8/layout/hierarchy1"/>
    <dgm:cxn modelId="{61A01894-9594-41D6-84CB-3DFF35F9AB74}" type="presParOf" srcId="{306C2AFD-4F5E-40AA-9755-6DC25ADF64AB}" destId="{F64E4958-BE4E-4ECB-B8A2-E4273BB110BB}" srcOrd="3" destOrd="0" presId="urn:microsoft.com/office/officeart/2005/8/layout/hierarchy1"/>
    <dgm:cxn modelId="{936FE1BD-9296-4C4F-9A57-EA30C1326D63}" type="presParOf" srcId="{F64E4958-BE4E-4ECB-B8A2-E4273BB110BB}" destId="{24D39712-9FE4-4909-86D6-EA538177EDDD}" srcOrd="0" destOrd="0" presId="urn:microsoft.com/office/officeart/2005/8/layout/hierarchy1"/>
    <dgm:cxn modelId="{9CEB0DAF-CE2F-4FBD-957A-95915A3E6177}" type="presParOf" srcId="{24D39712-9FE4-4909-86D6-EA538177EDDD}" destId="{42392ABB-9300-4492-83FB-B18C822A69C2}" srcOrd="0" destOrd="0" presId="urn:microsoft.com/office/officeart/2005/8/layout/hierarchy1"/>
    <dgm:cxn modelId="{7D4A0066-5A64-4D0E-80AF-F4F33166E574}" type="presParOf" srcId="{24D39712-9FE4-4909-86D6-EA538177EDDD}" destId="{D2B5FA03-4942-4132-B7FD-C427DED49684}" srcOrd="1" destOrd="0" presId="urn:microsoft.com/office/officeart/2005/8/layout/hierarchy1"/>
    <dgm:cxn modelId="{DCD06DB9-B7F2-4D16-94DD-C828C929ECB8}" type="presParOf" srcId="{F64E4958-BE4E-4ECB-B8A2-E4273BB110BB}" destId="{8CFB8C12-C5C3-4AF3-BAB1-2340FE022F6D}" srcOrd="1" destOrd="0" presId="urn:microsoft.com/office/officeart/2005/8/layout/hierarchy1"/>
    <dgm:cxn modelId="{0090A1DB-B737-4BBE-B32A-25698539621C}" type="presParOf" srcId="{601D70E4-C2D3-4240-BF89-E04553D2D765}" destId="{F64F64D1-BE73-4BD8-8A6E-ACFD19E1ADE1}" srcOrd="1" destOrd="0" presId="urn:microsoft.com/office/officeart/2005/8/layout/hierarchy1"/>
    <dgm:cxn modelId="{C3AD753E-8084-4120-AC91-8E6367A79A30}" type="presParOf" srcId="{F64F64D1-BE73-4BD8-8A6E-ACFD19E1ADE1}" destId="{690A5BDC-06CF-4030-8163-2F3FFC9E1A1E}" srcOrd="0" destOrd="0" presId="urn:microsoft.com/office/officeart/2005/8/layout/hierarchy1"/>
    <dgm:cxn modelId="{93A8D02E-3F28-433F-8327-BFC7EF459019}" type="presParOf" srcId="{690A5BDC-06CF-4030-8163-2F3FFC9E1A1E}" destId="{E0E58A56-B00F-435C-86F6-0B33F6116A01}" srcOrd="0" destOrd="0" presId="urn:microsoft.com/office/officeart/2005/8/layout/hierarchy1"/>
    <dgm:cxn modelId="{97A51459-E1B2-432D-8C53-8BF21F380E46}" type="presParOf" srcId="{690A5BDC-06CF-4030-8163-2F3FFC9E1A1E}" destId="{A01F7648-BB28-4605-9B9B-B1DD375F67CC}" srcOrd="1" destOrd="0" presId="urn:microsoft.com/office/officeart/2005/8/layout/hierarchy1"/>
    <dgm:cxn modelId="{F82E827B-A247-4A22-B88D-C25A5825A7C9}" type="presParOf" srcId="{F64F64D1-BE73-4BD8-8A6E-ACFD19E1ADE1}" destId="{DE9F4DBF-4854-4559-A857-2A4E6E34FAA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918866-57F9-45A5-8DE2-C839580499E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F204A4AF-E840-427A-BE74-330B49BE7B60}">
      <dgm:prSet phldrT="[Text]"/>
      <dgm:spPr/>
      <dgm:t>
        <a:bodyPr/>
        <a:lstStyle/>
        <a:p>
          <a:r>
            <a:rPr lang="en-US" dirty="0" smtClean="0"/>
            <a:t>Stage translation data</a:t>
          </a:r>
        </a:p>
        <a:p>
          <a:r>
            <a:rPr lang="en-US" b="1" dirty="0" smtClean="0">
              <a:solidFill>
                <a:schemeClr val="tx2">
                  <a:lumMod val="60000"/>
                  <a:lumOff val="40000"/>
                </a:schemeClr>
              </a:solidFill>
            </a:rPr>
            <a:t>Chapters 2-4 </a:t>
          </a:r>
          <a:endParaRPr lang="el-GR" b="1" dirty="0">
            <a:solidFill>
              <a:schemeClr val="tx2">
                <a:lumMod val="60000"/>
                <a:lumOff val="40000"/>
              </a:schemeClr>
            </a:solidFill>
          </a:endParaRPr>
        </a:p>
      </dgm:t>
      <dgm:extLst>
        <a:ext uri="{E40237B7-FDA0-4F09-8148-C483321AD2D9}">
          <dgm14:cNvPr xmlns:dgm14="http://schemas.microsoft.com/office/drawing/2010/diagram" id="0" name="" title="Stage translation data"/>
        </a:ext>
      </dgm:extLst>
    </dgm:pt>
    <dgm:pt modelId="{D2AC42DF-D6FA-47DA-A797-CDBC0C0F8306}" type="parTrans" cxnId="{23ADFCD0-69DD-415F-B3AB-2218AAC6F3FD}">
      <dgm:prSet/>
      <dgm:spPr/>
      <dgm:t>
        <a:bodyPr/>
        <a:lstStyle/>
        <a:p>
          <a:endParaRPr lang="el-GR"/>
        </a:p>
      </dgm:t>
    </dgm:pt>
    <dgm:pt modelId="{A6C726E9-2C99-4AC6-9C76-1B107AB06DAF}" type="sibTrans" cxnId="{23ADFCD0-69DD-415F-B3AB-2218AAC6F3FD}">
      <dgm:prSet/>
      <dgm:spPr/>
      <dgm:t>
        <a:bodyPr/>
        <a:lstStyle/>
        <a:p>
          <a:endParaRPr lang="el-GR"/>
        </a:p>
      </dgm:t>
    </dgm:pt>
    <dgm:pt modelId="{F3DB0025-13D2-478C-8354-7D440CB84E43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effectLst>
          <a:outerShdw blurRad="50800" dist="50800" dir="5400000" algn="ctr" rotWithShape="0">
            <a:schemeClr val="bg2">
              <a:lumMod val="90000"/>
            </a:schemeClr>
          </a:outerShdw>
        </a:effectLst>
      </dgm:spPr>
      <dgm:t>
        <a:bodyPr/>
        <a:lstStyle/>
        <a:p>
          <a:r>
            <a:rPr lang="en-US" dirty="0" smtClean="0"/>
            <a:t>Ch. 2:  </a:t>
          </a:r>
        </a:p>
        <a:p>
          <a:r>
            <a:rPr lang="en-US" dirty="0" smtClean="0"/>
            <a:t>Pinter -</a:t>
          </a:r>
          <a:r>
            <a:rPr lang="en-US" i="0" dirty="0" smtClean="0"/>
            <a:t>politeness</a:t>
          </a:r>
          <a:endParaRPr lang="el-GR" i="0" dirty="0"/>
        </a:p>
      </dgm:t>
      <dgm:extLst>
        <a:ext uri="{E40237B7-FDA0-4F09-8148-C483321AD2D9}">
          <dgm14:cNvPr xmlns:dgm14="http://schemas.microsoft.com/office/drawing/2010/diagram" id="0" name="" title="Pinter -politeness"/>
        </a:ext>
      </dgm:extLst>
    </dgm:pt>
    <dgm:pt modelId="{A6BDD618-EF99-4048-A301-4E337B983469}" type="parTrans" cxnId="{0CCC4962-56D0-4732-BBFB-3977812AD300}">
      <dgm:prSet/>
      <dgm:spPr/>
      <dgm:t>
        <a:bodyPr/>
        <a:lstStyle/>
        <a:p>
          <a:endParaRPr lang="el-GR"/>
        </a:p>
      </dgm:t>
    </dgm:pt>
    <dgm:pt modelId="{42C4B60D-0088-40BD-A506-49DC98973266}" type="sibTrans" cxnId="{0CCC4962-56D0-4732-BBFB-3977812AD300}">
      <dgm:prSet/>
      <dgm:spPr/>
      <dgm:t>
        <a:bodyPr/>
        <a:lstStyle/>
        <a:p>
          <a:endParaRPr lang="el-GR"/>
        </a:p>
      </dgm:t>
    </dgm:pt>
    <dgm:pt modelId="{FB9EF6FC-0B48-48C8-9F42-A73B9EF7FE92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n-US" dirty="0" smtClean="0"/>
            <a:t>Ch. 3: </a:t>
          </a:r>
        </a:p>
        <a:p>
          <a:r>
            <a:rPr lang="en-US" i="1" dirty="0" smtClean="0"/>
            <a:t>A Midsummer Night’s Dream – </a:t>
          </a:r>
          <a:r>
            <a:rPr lang="en-US" i="0" dirty="0" err="1" smtClean="0"/>
            <a:t>humour</a:t>
          </a:r>
          <a:r>
            <a:rPr lang="en-US" i="0" dirty="0" smtClean="0"/>
            <a:t>/punning</a:t>
          </a:r>
          <a:endParaRPr lang="el-GR" i="0" dirty="0"/>
        </a:p>
      </dgm:t>
      <dgm:extLst>
        <a:ext uri="{E40237B7-FDA0-4F09-8148-C483321AD2D9}">
          <dgm14:cNvPr xmlns:dgm14="http://schemas.microsoft.com/office/drawing/2010/diagram" id="0" name="" title="A Midsummer Night’s Dream – humour/punning"/>
        </a:ext>
      </dgm:extLst>
    </dgm:pt>
    <dgm:pt modelId="{7FE97A0B-B5F6-4FDF-8452-014764254918}" type="parTrans" cxnId="{2FC8087D-F14C-4290-83C9-E26F58CA64B6}">
      <dgm:prSet/>
      <dgm:spPr/>
      <dgm:t>
        <a:bodyPr/>
        <a:lstStyle/>
        <a:p>
          <a:endParaRPr lang="el-GR"/>
        </a:p>
      </dgm:t>
    </dgm:pt>
    <dgm:pt modelId="{1BC77D9B-3D2A-4538-AB1F-19ABC81AC9C6}" type="sibTrans" cxnId="{2FC8087D-F14C-4290-83C9-E26F58CA64B6}">
      <dgm:prSet/>
      <dgm:spPr/>
      <dgm:t>
        <a:bodyPr/>
        <a:lstStyle/>
        <a:p>
          <a:endParaRPr lang="el-GR"/>
        </a:p>
      </dgm:t>
    </dgm:pt>
    <dgm:pt modelId="{DA4C772D-A758-403C-8B70-CF371DE51F60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n-US" dirty="0" smtClean="0"/>
            <a:t>Ch. 4: </a:t>
          </a:r>
        </a:p>
        <a:p>
          <a:r>
            <a:rPr lang="en-US" dirty="0" smtClean="0"/>
            <a:t>Oscar Wilde &amp; Hugh Leonard – language evolution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Oscar Wilde &amp; Hugh Leonard – language evolution"/>
        </a:ext>
      </dgm:extLst>
    </dgm:pt>
    <dgm:pt modelId="{6F3AAF58-D76A-4286-ACA5-1102FBE746E6}" type="parTrans" cxnId="{0736195A-9C75-4F75-90E0-F63848EB878B}">
      <dgm:prSet/>
      <dgm:spPr/>
      <dgm:t>
        <a:bodyPr/>
        <a:lstStyle/>
        <a:p>
          <a:endParaRPr lang="el-GR"/>
        </a:p>
      </dgm:t>
    </dgm:pt>
    <dgm:pt modelId="{DAE5E949-4C50-4832-8581-2331CBE0EA30}" type="sibTrans" cxnId="{0736195A-9C75-4F75-90E0-F63848EB878B}">
      <dgm:prSet/>
      <dgm:spPr/>
      <dgm:t>
        <a:bodyPr/>
        <a:lstStyle/>
        <a:p>
          <a:endParaRPr lang="el-GR"/>
        </a:p>
      </dgm:t>
    </dgm:pt>
    <dgm:pt modelId="{601D70E4-C2D3-4240-BF89-E04553D2D765}" type="pres">
      <dgm:prSet presAssocID="{A2918866-57F9-45A5-8DE2-C839580499E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C0C50FCA-B87C-426F-9902-20308D85BB01}" type="pres">
      <dgm:prSet presAssocID="{F204A4AF-E840-427A-BE74-330B49BE7B60}" presName="hierRoot1" presStyleCnt="0"/>
      <dgm:spPr/>
    </dgm:pt>
    <dgm:pt modelId="{8BC28A7B-D665-4F3C-AD89-FC7B4AE70CFA}" type="pres">
      <dgm:prSet presAssocID="{F204A4AF-E840-427A-BE74-330B49BE7B60}" presName="composite" presStyleCnt="0"/>
      <dgm:spPr/>
    </dgm:pt>
    <dgm:pt modelId="{9BD87EAE-9871-46E7-8BD2-B4CF601A1A07}" type="pres">
      <dgm:prSet presAssocID="{F204A4AF-E840-427A-BE74-330B49BE7B60}" presName="background" presStyleLbl="node0" presStyleIdx="0" presStyleCnt="1"/>
      <dgm:spPr/>
    </dgm:pt>
    <dgm:pt modelId="{3A1747B6-2FFE-40DA-9239-A97E54109F46}" type="pres">
      <dgm:prSet presAssocID="{F204A4AF-E840-427A-BE74-330B49BE7B6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06C2AFD-4F5E-40AA-9755-6DC25ADF64AB}" type="pres">
      <dgm:prSet presAssocID="{F204A4AF-E840-427A-BE74-330B49BE7B60}" presName="hierChild2" presStyleCnt="0"/>
      <dgm:spPr/>
    </dgm:pt>
    <dgm:pt modelId="{2F140E63-88B2-4C5E-8F5E-0277D8273487}" type="pres">
      <dgm:prSet presAssocID="{A6BDD618-EF99-4048-A301-4E337B983469}" presName="Name10" presStyleLbl="parChTrans1D2" presStyleIdx="0" presStyleCnt="3"/>
      <dgm:spPr/>
      <dgm:t>
        <a:bodyPr/>
        <a:lstStyle/>
        <a:p>
          <a:endParaRPr lang="el-GR"/>
        </a:p>
      </dgm:t>
    </dgm:pt>
    <dgm:pt modelId="{CB01FDA9-2C8F-4F33-840C-A8714D2E8E38}" type="pres">
      <dgm:prSet presAssocID="{F3DB0025-13D2-478C-8354-7D440CB84E43}" presName="hierRoot2" presStyleCnt="0"/>
      <dgm:spPr/>
    </dgm:pt>
    <dgm:pt modelId="{4D0EBE58-09B8-4077-B73B-48A0BB43B176}" type="pres">
      <dgm:prSet presAssocID="{F3DB0025-13D2-478C-8354-7D440CB84E43}" presName="composite2" presStyleCnt="0"/>
      <dgm:spPr/>
    </dgm:pt>
    <dgm:pt modelId="{2F6EC311-2464-46E8-9078-BAA7A5627A61}" type="pres">
      <dgm:prSet presAssocID="{F3DB0025-13D2-478C-8354-7D440CB84E43}" presName="background2" presStyleLbl="node2" presStyleIdx="0" presStyleCnt="3"/>
      <dgm:spPr/>
    </dgm:pt>
    <dgm:pt modelId="{915F348E-B460-4839-A102-43FA4DE5390F}" type="pres">
      <dgm:prSet presAssocID="{F3DB0025-13D2-478C-8354-7D440CB84E43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26B5AD5-0E0F-4406-88A7-9291D10BBA35}" type="pres">
      <dgm:prSet presAssocID="{F3DB0025-13D2-478C-8354-7D440CB84E43}" presName="hierChild3" presStyleCnt="0"/>
      <dgm:spPr/>
    </dgm:pt>
    <dgm:pt modelId="{9F31C5CE-B8B5-4384-AB0F-9680A73055F8}" type="pres">
      <dgm:prSet presAssocID="{7FE97A0B-B5F6-4FDF-8452-014764254918}" presName="Name10" presStyleLbl="parChTrans1D2" presStyleIdx="1" presStyleCnt="3"/>
      <dgm:spPr/>
      <dgm:t>
        <a:bodyPr/>
        <a:lstStyle/>
        <a:p>
          <a:endParaRPr lang="el-GR"/>
        </a:p>
      </dgm:t>
    </dgm:pt>
    <dgm:pt modelId="{79892E46-DFC3-45BF-836C-F0EFCC21AD62}" type="pres">
      <dgm:prSet presAssocID="{FB9EF6FC-0B48-48C8-9F42-A73B9EF7FE92}" presName="hierRoot2" presStyleCnt="0"/>
      <dgm:spPr/>
    </dgm:pt>
    <dgm:pt modelId="{A40326F0-4DF1-4146-AC7D-B7F9AEB97D9E}" type="pres">
      <dgm:prSet presAssocID="{FB9EF6FC-0B48-48C8-9F42-A73B9EF7FE92}" presName="composite2" presStyleCnt="0"/>
      <dgm:spPr/>
    </dgm:pt>
    <dgm:pt modelId="{B50025F3-BB75-48BA-BFC4-82FA65DE46B9}" type="pres">
      <dgm:prSet presAssocID="{FB9EF6FC-0B48-48C8-9F42-A73B9EF7FE92}" presName="background2" presStyleLbl="node2" presStyleIdx="1" presStyleCnt="3"/>
      <dgm:spPr/>
    </dgm:pt>
    <dgm:pt modelId="{7932147E-E7AC-46F3-804B-1DBAB502F1CE}" type="pres">
      <dgm:prSet presAssocID="{FB9EF6FC-0B48-48C8-9F42-A73B9EF7FE92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C71FE24-D9CF-4713-8B6F-7A5BFB2AB303}" type="pres">
      <dgm:prSet presAssocID="{FB9EF6FC-0B48-48C8-9F42-A73B9EF7FE92}" presName="hierChild3" presStyleCnt="0"/>
      <dgm:spPr/>
    </dgm:pt>
    <dgm:pt modelId="{93C833AE-C0B3-4377-B2BA-69CA1DDA4EFF}" type="pres">
      <dgm:prSet presAssocID="{6F3AAF58-D76A-4286-ACA5-1102FBE746E6}" presName="Name10" presStyleLbl="parChTrans1D2" presStyleIdx="2" presStyleCnt="3"/>
      <dgm:spPr/>
      <dgm:t>
        <a:bodyPr/>
        <a:lstStyle/>
        <a:p>
          <a:endParaRPr lang="el-GR"/>
        </a:p>
      </dgm:t>
    </dgm:pt>
    <dgm:pt modelId="{8979CF02-EF99-4DF5-9A22-01B97E878E6E}" type="pres">
      <dgm:prSet presAssocID="{DA4C772D-A758-403C-8B70-CF371DE51F60}" presName="hierRoot2" presStyleCnt="0"/>
      <dgm:spPr/>
    </dgm:pt>
    <dgm:pt modelId="{F7D063A2-6B32-4295-9036-D8A2D894E11D}" type="pres">
      <dgm:prSet presAssocID="{DA4C772D-A758-403C-8B70-CF371DE51F60}" presName="composite2" presStyleCnt="0"/>
      <dgm:spPr/>
    </dgm:pt>
    <dgm:pt modelId="{7159F6BE-3BB8-45F1-AE29-410DD14EC346}" type="pres">
      <dgm:prSet presAssocID="{DA4C772D-A758-403C-8B70-CF371DE51F60}" presName="background2" presStyleLbl="node2" presStyleIdx="2" presStyleCnt="3"/>
      <dgm:spPr/>
    </dgm:pt>
    <dgm:pt modelId="{616BA5A4-A7C0-4264-BDD2-91852BFBF1FD}" type="pres">
      <dgm:prSet presAssocID="{DA4C772D-A758-403C-8B70-CF371DE51F60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F929E04-C0E7-42CE-A744-FC9B42B4B8DC}" type="pres">
      <dgm:prSet presAssocID="{DA4C772D-A758-403C-8B70-CF371DE51F60}" presName="hierChild3" presStyleCnt="0"/>
      <dgm:spPr/>
    </dgm:pt>
  </dgm:ptLst>
  <dgm:cxnLst>
    <dgm:cxn modelId="{84368E5F-F947-42AC-AF7F-5BB4C31E8E17}" type="presOf" srcId="{F3DB0025-13D2-478C-8354-7D440CB84E43}" destId="{915F348E-B460-4839-A102-43FA4DE5390F}" srcOrd="0" destOrd="0" presId="urn:microsoft.com/office/officeart/2005/8/layout/hierarchy1"/>
    <dgm:cxn modelId="{DB318265-CDAF-4666-892C-07040497EE3C}" type="presOf" srcId="{DA4C772D-A758-403C-8B70-CF371DE51F60}" destId="{616BA5A4-A7C0-4264-BDD2-91852BFBF1FD}" srcOrd="0" destOrd="0" presId="urn:microsoft.com/office/officeart/2005/8/layout/hierarchy1"/>
    <dgm:cxn modelId="{1B4C2FE5-C119-4C7F-8A0D-CC682FE2AE1D}" type="presOf" srcId="{A2918866-57F9-45A5-8DE2-C839580499E7}" destId="{601D70E4-C2D3-4240-BF89-E04553D2D765}" srcOrd="0" destOrd="0" presId="urn:microsoft.com/office/officeart/2005/8/layout/hierarchy1"/>
    <dgm:cxn modelId="{2FC8087D-F14C-4290-83C9-E26F58CA64B6}" srcId="{F204A4AF-E840-427A-BE74-330B49BE7B60}" destId="{FB9EF6FC-0B48-48C8-9F42-A73B9EF7FE92}" srcOrd="1" destOrd="0" parTransId="{7FE97A0B-B5F6-4FDF-8452-014764254918}" sibTransId="{1BC77D9B-3D2A-4538-AB1F-19ABC81AC9C6}"/>
    <dgm:cxn modelId="{7FCCF3BE-AF9A-46F2-BE6D-5FB4873F994A}" type="presOf" srcId="{6F3AAF58-D76A-4286-ACA5-1102FBE746E6}" destId="{93C833AE-C0B3-4377-B2BA-69CA1DDA4EFF}" srcOrd="0" destOrd="0" presId="urn:microsoft.com/office/officeart/2005/8/layout/hierarchy1"/>
    <dgm:cxn modelId="{EA981856-7766-431C-BFA9-3AA4F58FFDC6}" type="presOf" srcId="{FB9EF6FC-0B48-48C8-9F42-A73B9EF7FE92}" destId="{7932147E-E7AC-46F3-804B-1DBAB502F1CE}" srcOrd="0" destOrd="0" presId="urn:microsoft.com/office/officeart/2005/8/layout/hierarchy1"/>
    <dgm:cxn modelId="{9AA73DEA-63EF-4B01-B7C5-A6DD2CD9DED4}" type="presOf" srcId="{F204A4AF-E840-427A-BE74-330B49BE7B60}" destId="{3A1747B6-2FFE-40DA-9239-A97E54109F46}" srcOrd="0" destOrd="0" presId="urn:microsoft.com/office/officeart/2005/8/layout/hierarchy1"/>
    <dgm:cxn modelId="{0CCC4962-56D0-4732-BBFB-3977812AD300}" srcId="{F204A4AF-E840-427A-BE74-330B49BE7B60}" destId="{F3DB0025-13D2-478C-8354-7D440CB84E43}" srcOrd="0" destOrd="0" parTransId="{A6BDD618-EF99-4048-A301-4E337B983469}" sibTransId="{42C4B60D-0088-40BD-A506-49DC98973266}"/>
    <dgm:cxn modelId="{0736195A-9C75-4F75-90E0-F63848EB878B}" srcId="{F204A4AF-E840-427A-BE74-330B49BE7B60}" destId="{DA4C772D-A758-403C-8B70-CF371DE51F60}" srcOrd="2" destOrd="0" parTransId="{6F3AAF58-D76A-4286-ACA5-1102FBE746E6}" sibTransId="{DAE5E949-4C50-4832-8581-2331CBE0EA30}"/>
    <dgm:cxn modelId="{23ADFCD0-69DD-415F-B3AB-2218AAC6F3FD}" srcId="{A2918866-57F9-45A5-8DE2-C839580499E7}" destId="{F204A4AF-E840-427A-BE74-330B49BE7B60}" srcOrd="0" destOrd="0" parTransId="{D2AC42DF-D6FA-47DA-A797-CDBC0C0F8306}" sibTransId="{A6C726E9-2C99-4AC6-9C76-1B107AB06DAF}"/>
    <dgm:cxn modelId="{596D030B-594A-4352-AC01-75CFAB694E1D}" type="presOf" srcId="{7FE97A0B-B5F6-4FDF-8452-014764254918}" destId="{9F31C5CE-B8B5-4384-AB0F-9680A73055F8}" srcOrd="0" destOrd="0" presId="urn:microsoft.com/office/officeart/2005/8/layout/hierarchy1"/>
    <dgm:cxn modelId="{4EBF7429-F3F8-4DD3-BCCF-E2452EEABAD6}" type="presOf" srcId="{A6BDD618-EF99-4048-A301-4E337B983469}" destId="{2F140E63-88B2-4C5E-8F5E-0277D8273487}" srcOrd="0" destOrd="0" presId="urn:microsoft.com/office/officeart/2005/8/layout/hierarchy1"/>
    <dgm:cxn modelId="{0E3AE251-3773-4D5A-97F3-BEACC4916484}" type="presParOf" srcId="{601D70E4-C2D3-4240-BF89-E04553D2D765}" destId="{C0C50FCA-B87C-426F-9902-20308D85BB01}" srcOrd="0" destOrd="0" presId="urn:microsoft.com/office/officeart/2005/8/layout/hierarchy1"/>
    <dgm:cxn modelId="{389DC39C-4485-4CBD-A4DF-83F29183BB0F}" type="presParOf" srcId="{C0C50FCA-B87C-426F-9902-20308D85BB01}" destId="{8BC28A7B-D665-4F3C-AD89-FC7B4AE70CFA}" srcOrd="0" destOrd="0" presId="urn:microsoft.com/office/officeart/2005/8/layout/hierarchy1"/>
    <dgm:cxn modelId="{04942DF7-EE89-422A-A01B-0302586282D1}" type="presParOf" srcId="{8BC28A7B-D665-4F3C-AD89-FC7B4AE70CFA}" destId="{9BD87EAE-9871-46E7-8BD2-B4CF601A1A07}" srcOrd="0" destOrd="0" presId="urn:microsoft.com/office/officeart/2005/8/layout/hierarchy1"/>
    <dgm:cxn modelId="{4792C2D3-9D48-4122-B701-23045EA4A4EC}" type="presParOf" srcId="{8BC28A7B-D665-4F3C-AD89-FC7B4AE70CFA}" destId="{3A1747B6-2FFE-40DA-9239-A97E54109F46}" srcOrd="1" destOrd="0" presId="urn:microsoft.com/office/officeart/2005/8/layout/hierarchy1"/>
    <dgm:cxn modelId="{F21CDDD0-B6ED-4023-93B0-CAABCE44CD7E}" type="presParOf" srcId="{C0C50FCA-B87C-426F-9902-20308D85BB01}" destId="{306C2AFD-4F5E-40AA-9755-6DC25ADF64AB}" srcOrd="1" destOrd="0" presId="urn:microsoft.com/office/officeart/2005/8/layout/hierarchy1"/>
    <dgm:cxn modelId="{7EF5127D-8B9C-4172-89EC-97A7F8091D00}" type="presParOf" srcId="{306C2AFD-4F5E-40AA-9755-6DC25ADF64AB}" destId="{2F140E63-88B2-4C5E-8F5E-0277D8273487}" srcOrd="0" destOrd="0" presId="urn:microsoft.com/office/officeart/2005/8/layout/hierarchy1"/>
    <dgm:cxn modelId="{E661281D-9610-4985-8EB4-0CE275093CA6}" type="presParOf" srcId="{306C2AFD-4F5E-40AA-9755-6DC25ADF64AB}" destId="{CB01FDA9-2C8F-4F33-840C-A8714D2E8E38}" srcOrd="1" destOrd="0" presId="urn:microsoft.com/office/officeart/2005/8/layout/hierarchy1"/>
    <dgm:cxn modelId="{DA0CD706-127F-4D4B-B2BF-ED7F3F60C530}" type="presParOf" srcId="{CB01FDA9-2C8F-4F33-840C-A8714D2E8E38}" destId="{4D0EBE58-09B8-4077-B73B-48A0BB43B176}" srcOrd="0" destOrd="0" presId="urn:microsoft.com/office/officeart/2005/8/layout/hierarchy1"/>
    <dgm:cxn modelId="{3F1FBCC5-901F-46B5-BE3F-E9FA3384E981}" type="presParOf" srcId="{4D0EBE58-09B8-4077-B73B-48A0BB43B176}" destId="{2F6EC311-2464-46E8-9078-BAA7A5627A61}" srcOrd="0" destOrd="0" presId="urn:microsoft.com/office/officeart/2005/8/layout/hierarchy1"/>
    <dgm:cxn modelId="{50948ADB-8353-43BE-A255-2CB29D46AB18}" type="presParOf" srcId="{4D0EBE58-09B8-4077-B73B-48A0BB43B176}" destId="{915F348E-B460-4839-A102-43FA4DE5390F}" srcOrd="1" destOrd="0" presId="urn:microsoft.com/office/officeart/2005/8/layout/hierarchy1"/>
    <dgm:cxn modelId="{40C3BE20-5AFE-4E61-86F1-A52627E2B22E}" type="presParOf" srcId="{CB01FDA9-2C8F-4F33-840C-A8714D2E8E38}" destId="{426B5AD5-0E0F-4406-88A7-9291D10BBA35}" srcOrd="1" destOrd="0" presId="urn:microsoft.com/office/officeart/2005/8/layout/hierarchy1"/>
    <dgm:cxn modelId="{5A92D6BC-01D9-44FA-ADEE-4163B6C8316F}" type="presParOf" srcId="{306C2AFD-4F5E-40AA-9755-6DC25ADF64AB}" destId="{9F31C5CE-B8B5-4384-AB0F-9680A73055F8}" srcOrd="2" destOrd="0" presId="urn:microsoft.com/office/officeart/2005/8/layout/hierarchy1"/>
    <dgm:cxn modelId="{B49A748D-5C41-45C4-B9B3-8A7110386088}" type="presParOf" srcId="{306C2AFD-4F5E-40AA-9755-6DC25ADF64AB}" destId="{79892E46-DFC3-45BF-836C-F0EFCC21AD62}" srcOrd="3" destOrd="0" presId="urn:microsoft.com/office/officeart/2005/8/layout/hierarchy1"/>
    <dgm:cxn modelId="{C894A94A-BC42-4CBA-9465-C4B2B3EC541D}" type="presParOf" srcId="{79892E46-DFC3-45BF-836C-F0EFCC21AD62}" destId="{A40326F0-4DF1-4146-AC7D-B7F9AEB97D9E}" srcOrd="0" destOrd="0" presId="urn:microsoft.com/office/officeart/2005/8/layout/hierarchy1"/>
    <dgm:cxn modelId="{DB1912F7-6B89-407B-9EF4-8A7E33FB1F7C}" type="presParOf" srcId="{A40326F0-4DF1-4146-AC7D-B7F9AEB97D9E}" destId="{B50025F3-BB75-48BA-BFC4-82FA65DE46B9}" srcOrd="0" destOrd="0" presId="urn:microsoft.com/office/officeart/2005/8/layout/hierarchy1"/>
    <dgm:cxn modelId="{4C956FAE-C183-441A-9A75-453E37B2B83D}" type="presParOf" srcId="{A40326F0-4DF1-4146-AC7D-B7F9AEB97D9E}" destId="{7932147E-E7AC-46F3-804B-1DBAB502F1CE}" srcOrd="1" destOrd="0" presId="urn:microsoft.com/office/officeart/2005/8/layout/hierarchy1"/>
    <dgm:cxn modelId="{BD0B0D05-1F29-4500-A500-6C2B0322A672}" type="presParOf" srcId="{79892E46-DFC3-45BF-836C-F0EFCC21AD62}" destId="{5C71FE24-D9CF-4713-8B6F-7A5BFB2AB303}" srcOrd="1" destOrd="0" presId="urn:microsoft.com/office/officeart/2005/8/layout/hierarchy1"/>
    <dgm:cxn modelId="{EF67A31E-A0AF-4057-A5D2-16F795E5FF70}" type="presParOf" srcId="{306C2AFD-4F5E-40AA-9755-6DC25ADF64AB}" destId="{93C833AE-C0B3-4377-B2BA-69CA1DDA4EFF}" srcOrd="4" destOrd="0" presId="urn:microsoft.com/office/officeart/2005/8/layout/hierarchy1"/>
    <dgm:cxn modelId="{B29DD2B2-7C22-4781-A4BF-1FAA23AD7DE5}" type="presParOf" srcId="{306C2AFD-4F5E-40AA-9755-6DC25ADF64AB}" destId="{8979CF02-EF99-4DF5-9A22-01B97E878E6E}" srcOrd="5" destOrd="0" presId="urn:microsoft.com/office/officeart/2005/8/layout/hierarchy1"/>
    <dgm:cxn modelId="{73B54509-1ED2-4B27-A7D5-A46036EB900D}" type="presParOf" srcId="{8979CF02-EF99-4DF5-9A22-01B97E878E6E}" destId="{F7D063A2-6B32-4295-9036-D8A2D894E11D}" srcOrd="0" destOrd="0" presId="urn:microsoft.com/office/officeart/2005/8/layout/hierarchy1"/>
    <dgm:cxn modelId="{95FDFF06-A00B-44FF-9A4B-677A54B13D69}" type="presParOf" srcId="{F7D063A2-6B32-4295-9036-D8A2D894E11D}" destId="{7159F6BE-3BB8-45F1-AE29-410DD14EC346}" srcOrd="0" destOrd="0" presId="urn:microsoft.com/office/officeart/2005/8/layout/hierarchy1"/>
    <dgm:cxn modelId="{60F7425C-4B6E-468D-A0C8-DE90B557188D}" type="presParOf" srcId="{F7D063A2-6B32-4295-9036-D8A2D894E11D}" destId="{616BA5A4-A7C0-4264-BDD2-91852BFBF1FD}" srcOrd="1" destOrd="0" presId="urn:microsoft.com/office/officeart/2005/8/layout/hierarchy1"/>
    <dgm:cxn modelId="{CAE8EBF7-2CCA-4231-8E43-95BC9E72ACF4}" type="presParOf" srcId="{8979CF02-EF99-4DF5-9A22-01B97E878E6E}" destId="{1F929E04-C0E7-42CE-A744-FC9B42B4B8D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918866-57F9-45A5-8DE2-C839580499E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C594D8A6-A27B-4D1C-9FFA-807C4DA1C0E7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Stage/screen translation data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 smtClean="0">
              <a:solidFill>
                <a:schemeClr val="tx2">
                  <a:lumMod val="60000"/>
                  <a:lumOff val="40000"/>
                </a:schemeClr>
              </a:solidFill>
            </a:rPr>
            <a:t>chapters 5-7</a:t>
          </a:r>
          <a:endParaRPr lang="el-GR" b="1" dirty="0" smtClean="0">
            <a:solidFill>
              <a:schemeClr val="tx2">
                <a:lumMod val="60000"/>
                <a:lumOff val="40000"/>
              </a:schemeClr>
            </a:solidFill>
          </a:endParaRPr>
        </a:p>
        <a:p>
          <a:endParaRPr lang="el-GR" dirty="0"/>
        </a:p>
      </dgm:t>
      <dgm:extLst>
        <a:ext uri="{E40237B7-FDA0-4F09-8148-C483321AD2D9}">
          <dgm14:cNvPr xmlns:dgm14="http://schemas.microsoft.com/office/drawing/2010/diagram" id="0" name="" title="Stage/screen translation data "/>
        </a:ext>
      </dgm:extLst>
    </dgm:pt>
    <dgm:pt modelId="{E2A8C804-9393-4D9E-A344-0429E9512B9D}" type="parTrans" cxnId="{73D0877F-A830-4101-BB40-95BDDB4F1791}">
      <dgm:prSet/>
      <dgm:spPr/>
      <dgm:t>
        <a:bodyPr/>
        <a:lstStyle/>
        <a:p>
          <a:endParaRPr lang="el-GR"/>
        </a:p>
      </dgm:t>
    </dgm:pt>
    <dgm:pt modelId="{9165856E-7CED-4CF2-84A2-A4BB79882E2D}" type="sibTrans" cxnId="{73D0877F-A830-4101-BB40-95BDDB4F1791}">
      <dgm:prSet/>
      <dgm:spPr/>
      <dgm:t>
        <a:bodyPr/>
        <a:lstStyle/>
        <a:p>
          <a:endParaRPr lang="el-GR"/>
        </a:p>
      </dgm:t>
    </dgm:pt>
    <dgm:pt modelId="{2747A17D-05DC-4199-A16C-857AA86A23FA}">
      <dgm:prSet phldrT="[Text]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 smtClean="0"/>
            <a:t>Adult audiences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Adult audiences"/>
        </a:ext>
      </dgm:extLst>
    </dgm:pt>
    <dgm:pt modelId="{F640484E-633E-443D-8358-08874445BFCE}" type="parTrans" cxnId="{1B3D62CF-94C8-47DE-BD63-64F5AAC3F4FE}">
      <dgm:prSet/>
      <dgm:spPr/>
      <dgm:t>
        <a:bodyPr/>
        <a:lstStyle/>
        <a:p>
          <a:endParaRPr lang="el-GR"/>
        </a:p>
      </dgm:t>
    </dgm:pt>
    <dgm:pt modelId="{4EADFFCF-396B-4177-9B71-F831064C7DBC}" type="sibTrans" cxnId="{1B3D62CF-94C8-47DE-BD63-64F5AAC3F4FE}">
      <dgm:prSet/>
      <dgm:spPr/>
      <dgm:t>
        <a:bodyPr/>
        <a:lstStyle/>
        <a:p>
          <a:endParaRPr lang="el-GR"/>
        </a:p>
      </dgm:t>
    </dgm:pt>
    <dgm:pt modelId="{4D51B72A-1CF2-4560-B794-9BAE24398C5D}">
      <dgm:prSet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 smtClean="0"/>
            <a:t>Young audiences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Young audiences"/>
        </a:ext>
      </dgm:extLst>
    </dgm:pt>
    <dgm:pt modelId="{4C942BCD-2B40-4360-8810-33FBEC7BCC0B}" type="parTrans" cxnId="{88077583-A401-4537-BB1B-B262E16A3813}">
      <dgm:prSet/>
      <dgm:spPr/>
      <dgm:t>
        <a:bodyPr/>
        <a:lstStyle/>
        <a:p>
          <a:endParaRPr lang="el-GR"/>
        </a:p>
      </dgm:t>
    </dgm:pt>
    <dgm:pt modelId="{5A47FDFD-BF3C-4F84-A64D-108EFC595E81}" type="sibTrans" cxnId="{88077583-A401-4537-BB1B-B262E16A3813}">
      <dgm:prSet/>
      <dgm:spPr/>
      <dgm:t>
        <a:bodyPr/>
        <a:lstStyle/>
        <a:p>
          <a:endParaRPr lang="el-GR"/>
        </a:p>
      </dgm:t>
    </dgm:pt>
    <dgm:pt modelId="{BD4B429D-94B1-4367-9322-01EAC3C33E78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n-US" dirty="0" smtClean="0"/>
            <a:t>Ch. 5: </a:t>
          </a:r>
        </a:p>
        <a:p>
          <a:r>
            <a:rPr lang="en-US" i="1" dirty="0" smtClean="0"/>
            <a:t>Hamlet –</a:t>
          </a:r>
          <a:r>
            <a:rPr lang="en-US" i="0" dirty="0" smtClean="0"/>
            <a:t>cultural values</a:t>
          </a:r>
          <a:endParaRPr lang="el-GR" i="1" dirty="0"/>
        </a:p>
      </dgm:t>
      <dgm:extLst>
        <a:ext uri="{E40237B7-FDA0-4F09-8148-C483321AD2D9}">
          <dgm14:cNvPr xmlns:dgm14="http://schemas.microsoft.com/office/drawing/2010/diagram" id="0" name="" title="Hamlet –cultural values"/>
        </a:ext>
      </dgm:extLst>
    </dgm:pt>
    <dgm:pt modelId="{400AE912-96B1-4CB3-BD40-27F9FA72BDBF}" type="parTrans" cxnId="{D24673C1-9BEB-43CD-AE80-E67F30E84184}">
      <dgm:prSet/>
      <dgm:spPr/>
      <dgm:t>
        <a:bodyPr/>
        <a:lstStyle/>
        <a:p>
          <a:endParaRPr lang="el-GR"/>
        </a:p>
      </dgm:t>
    </dgm:pt>
    <dgm:pt modelId="{2AFD0BFA-2EC8-45F4-9DAD-128E4A684E8A}" type="sibTrans" cxnId="{D24673C1-9BEB-43CD-AE80-E67F30E84184}">
      <dgm:prSet/>
      <dgm:spPr/>
      <dgm:t>
        <a:bodyPr/>
        <a:lstStyle/>
        <a:p>
          <a:endParaRPr lang="el-GR"/>
        </a:p>
      </dgm:t>
    </dgm:pt>
    <dgm:pt modelId="{93FD7B41-4111-4220-92FC-100530270505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n-US" dirty="0" smtClean="0"/>
            <a:t>Ch.6: </a:t>
          </a:r>
        </a:p>
        <a:p>
          <a:r>
            <a:rPr lang="en-US" dirty="0" smtClean="0"/>
            <a:t>Bernard Shaw – </a:t>
          </a:r>
          <a:r>
            <a:rPr lang="en-US" dirty="0" err="1" smtClean="0"/>
            <a:t>subcultural</a:t>
          </a:r>
          <a:r>
            <a:rPr lang="en-US" dirty="0" smtClean="0"/>
            <a:t> variation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Bernard Shaw – subcultural variation"/>
        </a:ext>
      </dgm:extLst>
    </dgm:pt>
    <dgm:pt modelId="{DAEE0521-3168-4EE8-8D76-C9D6B2A06F98}" type="parTrans" cxnId="{4EC07924-5F36-463D-A39B-E76387B4943B}">
      <dgm:prSet/>
      <dgm:spPr/>
      <dgm:t>
        <a:bodyPr/>
        <a:lstStyle/>
        <a:p>
          <a:endParaRPr lang="el-GR"/>
        </a:p>
      </dgm:t>
    </dgm:pt>
    <dgm:pt modelId="{8693589F-28C4-4556-AC23-AD13189736F6}" type="sibTrans" cxnId="{4EC07924-5F36-463D-A39B-E76387B4943B}">
      <dgm:prSet/>
      <dgm:spPr/>
      <dgm:t>
        <a:bodyPr/>
        <a:lstStyle/>
        <a:p>
          <a:endParaRPr lang="el-GR"/>
        </a:p>
      </dgm:t>
    </dgm:pt>
    <dgm:pt modelId="{5E0E0677-E34D-42D1-A6F9-B7AB7D445179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n-US" dirty="0" smtClean="0"/>
            <a:t>Ch.7: </a:t>
          </a:r>
        </a:p>
        <a:p>
          <a:r>
            <a:rPr lang="en-US" dirty="0" smtClean="0"/>
            <a:t>Stage/Screen (subtitling/dubbing)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age/Screen (subtitling/dubbing)"/>
        </a:ext>
      </dgm:extLst>
    </dgm:pt>
    <dgm:pt modelId="{D207E3B9-FDBE-4446-A501-C30EDAE3CEFE}" type="parTrans" cxnId="{DD33CD43-BCB0-4F10-9746-435B9DBB59E3}">
      <dgm:prSet/>
      <dgm:spPr/>
      <dgm:t>
        <a:bodyPr/>
        <a:lstStyle/>
        <a:p>
          <a:endParaRPr lang="el-GR"/>
        </a:p>
      </dgm:t>
    </dgm:pt>
    <dgm:pt modelId="{0C3DCB6A-6677-40A4-ABDD-0ECDD48D0598}" type="sibTrans" cxnId="{DD33CD43-BCB0-4F10-9746-435B9DBB59E3}">
      <dgm:prSet/>
      <dgm:spPr/>
      <dgm:t>
        <a:bodyPr/>
        <a:lstStyle/>
        <a:p>
          <a:endParaRPr lang="el-GR"/>
        </a:p>
      </dgm:t>
    </dgm:pt>
    <dgm:pt modelId="{601D70E4-C2D3-4240-BF89-E04553D2D765}" type="pres">
      <dgm:prSet presAssocID="{A2918866-57F9-45A5-8DE2-C839580499E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057F99EF-D064-4D80-AF97-89E9DE249C14}" type="pres">
      <dgm:prSet presAssocID="{C594D8A6-A27B-4D1C-9FFA-807C4DA1C0E7}" presName="hierRoot1" presStyleCnt="0"/>
      <dgm:spPr/>
    </dgm:pt>
    <dgm:pt modelId="{C28C3CA7-C515-4A2A-B849-2EB5D6B1126D}" type="pres">
      <dgm:prSet presAssocID="{C594D8A6-A27B-4D1C-9FFA-807C4DA1C0E7}" presName="composite" presStyleCnt="0"/>
      <dgm:spPr/>
    </dgm:pt>
    <dgm:pt modelId="{4A66AB58-5C8B-4295-9350-D3DEE75E82FF}" type="pres">
      <dgm:prSet presAssocID="{C594D8A6-A27B-4D1C-9FFA-807C4DA1C0E7}" presName="background" presStyleLbl="node0" presStyleIdx="0" presStyleCnt="1"/>
      <dgm:spPr/>
    </dgm:pt>
    <dgm:pt modelId="{BBDFF62F-032C-4847-8E4A-D8DE63AE6BF7}" type="pres">
      <dgm:prSet presAssocID="{C594D8A6-A27B-4D1C-9FFA-807C4DA1C0E7}" presName="text" presStyleLbl="fgAcc0" presStyleIdx="0" presStyleCnt="1" custScaleY="9965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2C831C2-90E8-4D16-A1C4-410D85463D08}" type="pres">
      <dgm:prSet presAssocID="{C594D8A6-A27B-4D1C-9FFA-807C4DA1C0E7}" presName="hierChild2" presStyleCnt="0"/>
      <dgm:spPr/>
    </dgm:pt>
    <dgm:pt modelId="{35263B55-2BE7-4657-AFAC-E5CCB5CEB697}" type="pres">
      <dgm:prSet presAssocID="{F640484E-633E-443D-8358-08874445BFCE}" presName="Name10" presStyleLbl="parChTrans1D2" presStyleIdx="0" presStyleCnt="2"/>
      <dgm:spPr/>
      <dgm:t>
        <a:bodyPr/>
        <a:lstStyle/>
        <a:p>
          <a:endParaRPr lang="el-GR"/>
        </a:p>
      </dgm:t>
    </dgm:pt>
    <dgm:pt modelId="{D8B2E894-E2AD-4336-ACAC-962EB480DCC6}" type="pres">
      <dgm:prSet presAssocID="{2747A17D-05DC-4199-A16C-857AA86A23FA}" presName="hierRoot2" presStyleCnt="0"/>
      <dgm:spPr/>
    </dgm:pt>
    <dgm:pt modelId="{E7C07C3E-C14F-4534-B4A0-D8AFC807151F}" type="pres">
      <dgm:prSet presAssocID="{2747A17D-05DC-4199-A16C-857AA86A23FA}" presName="composite2" presStyleCnt="0"/>
      <dgm:spPr/>
    </dgm:pt>
    <dgm:pt modelId="{BB4C90B3-7D54-4E9C-B70E-B79E563D3EBC}" type="pres">
      <dgm:prSet presAssocID="{2747A17D-05DC-4199-A16C-857AA86A23FA}" presName="background2" presStyleLbl="node2" presStyleIdx="0" presStyleCnt="2"/>
      <dgm:spPr/>
    </dgm:pt>
    <dgm:pt modelId="{41719F8A-6FBE-4878-A411-1C238566E207}" type="pres">
      <dgm:prSet presAssocID="{2747A17D-05DC-4199-A16C-857AA86A23FA}" presName="text2" presStyleLbl="fgAcc2" presStyleIdx="0" presStyleCnt="2" custScaleX="152788" custScaleY="6509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284221F-3A25-4CC6-8654-8366E7FC09D9}" type="pres">
      <dgm:prSet presAssocID="{2747A17D-05DC-4199-A16C-857AA86A23FA}" presName="hierChild3" presStyleCnt="0"/>
      <dgm:spPr/>
    </dgm:pt>
    <dgm:pt modelId="{B51195FC-E856-4E36-926C-E9FD945DFA62}" type="pres">
      <dgm:prSet presAssocID="{400AE912-96B1-4CB3-BD40-27F9FA72BDBF}" presName="Name17" presStyleLbl="parChTrans1D3" presStyleIdx="0" presStyleCnt="3"/>
      <dgm:spPr/>
      <dgm:t>
        <a:bodyPr/>
        <a:lstStyle/>
        <a:p>
          <a:endParaRPr lang="el-GR"/>
        </a:p>
      </dgm:t>
    </dgm:pt>
    <dgm:pt modelId="{D302A446-B5CF-4028-BC29-15BDE1AE1A67}" type="pres">
      <dgm:prSet presAssocID="{BD4B429D-94B1-4367-9322-01EAC3C33E78}" presName="hierRoot3" presStyleCnt="0"/>
      <dgm:spPr/>
    </dgm:pt>
    <dgm:pt modelId="{2A142CB1-5E6B-471B-9670-B975643DCE38}" type="pres">
      <dgm:prSet presAssocID="{BD4B429D-94B1-4367-9322-01EAC3C33E78}" presName="composite3" presStyleCnt="0"/>
      <dgm:spPr/>
    </dgm:pt>
    <dgm:pt modelId="{430F8F0F-1F3E-40CD-A3AA-2CFEE47308FF}" type="pres">
      <dgm:prSet presAssocID="{BD4B429D-94B1-4367-9322-01EAC3C33E78}" presName="background3" presStyleLbl="node3" presStyleIdx="0" presStyleCnt="3"/>
      <dgm:spPr/>
    </dgm:pt>
    <dgm:pt modelId="{EC606014-F452-420A-88D7-781ED6189BA2}" type="pres">
      <dgm:prSet presAssocID="{BD4B429D-94B1-4367-9322-01EAC3C33E78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84959C80-57FD-42B9-BAED-6C3039F776A6}" type="pres">
      <dgm:prSet presAssocID="{BD4B429D-94B1-4367-9322-01EAC3C33E78}" presName="hierChild4" presStyleCnt="0"/>
      <dgm:spPr/>
    </dgm:pt>
    <dgm:pt modelId="{A1613956-8586-4D17-AA79-DF1B3FE752DE}" type="pres">
      <dgm:prSet presAssocID="{DAEE0521-3168-4EE8-8D76-C9D6B2A06F98}" presName="Name17" presStyleLbl="parChTrans1D3" presStyleIdx="1" presStyleCnt="3"/>
      <dgm:spPr/>
      <dgm:t>
        <a:bodyPr/>
        <a:lstStyle/>
        <a:p>
          <a:endParaRPr lang="el-GR"/>
        </a:p>
      </dgm:t>
    </dgm:pt>
    <dgm:pt modelId="{9DA00796-3503-47F3-9493-F7EC102C8BFD}" type="pres">
      <dgm:prSet presAssocID="{93FD7B41-4111-4220-92FC-100530270505}" presName="hierRoot3" presStyleCnt="0"/>
      <dgm:spPr/>
    </dgm:pt>
    <dgm:pt modelId="{2CB6E2B0-BC7C-4497-800A-B4B8630A7FC6}" type="pres">
      <dgm:prSet presAssocID="{93FD7B41-4111-4220-92FC-100530270505}" presName="composite3" presStyleCnt="0"/>
      <dgm:spPr/>
    </dgm:pt>
    <dgm:pt modelId="{9451E2C6-ED4B-4D36-BBDC-16C49D1EF9AD}" type="pres">
      <dgm:prSet presAssocID="{93FD7B41-4111-4220-92FC-100530270505}" presName="background3" presStyleLbl="node3" presStyleIdx="1" presStyleCnt="3"/>
      <dgm:spPr/>
    </dgm:pt>
    <dgm:pt modelId="{3478B672-0D00-44F6-BA6E-FACF8A8D3A3D}" type="pres">
      <dgm:prSet presAssocID="{93FD7B41-4111-4220-92FC-100530270505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7701451-6042-4594-B0BB-23C376818C4C}" type="pres">
      <dgm:prSet presAssocID="{93FD7B41-4111-4220-92FC-100530270505}" presName="hierChild4" presStyleCnt="0"/>
      <dgm:spPr/>
    </dgm:pt>
    <dgm:pt modelId="{57470A37-FD2D-4EBA-878B-3AA6F55788DF}" type="pres">
      <dgm:prSet presAssocID="{4C942BCD-2B40-4360-8810-33FBEC7BCC0B}" presName="Name10" presStyleLbl="parChTrans1D2" presStyleIdx="1" presStyleCnt="2"/>
      <dgm:spPr/>
      <dgm:t>
        <a:bodyPr/>
        <a:lstStyle/>
        <a:p>
          <a:endParaRPr lang="el-GR"/>
        </a:p>
      </dgm:t>
    </dgm:pt>
    <dgm:pt modelId="{642635A4-3737-429B-A997-902719B9A8EB}" type="pres">
      <dgm:prSet presAssocID="{4D51B72A-1CF2-4560-B794-9BAE24398C5D}" presName="hierRoot2" presStyleCnt="0"/>
      <dgm:spPr/>
    </dgm:pt>
    <dgm:pt modelId="{8E5597A3-0256-492D-9C36-A70D84B7DA55}" type="pres">
      <dgm:prSet presAssocID="{4D51B72A-1CF2-4560-B794-9BAE24398C5D}" presName="composite2" presStyleCnt="0"/>
      <dgm:spPr/>
    </dgm:pt>
    <dgm:pt modelId="{64A6E00A-0C7D-4BBF-A196-3A97CEDD2B28}" type="pres">
      <dgm:prSet presAssocID="{4D51B72A-1CF2-4560-B794-9BAE24398C5D}" presName="background2" presStyleLbl="node2" presStyleIdx="1" presStyleCnt="2"/>
      <dgm:spPr/>
    </dgm:pt>
    <dgm:pt modelId="{4E925023-D651-4BED-B168-1685A82E57EC}" type="pres">
      <dgm:prSet presAssocID="{4D51B72A-1CF2-4560-B794-9BAE24398C5D}" presName="text2" presStyleLbl="fgAcc2" presStyleIdx="1" presStyleCnt="2" custScaleX="159877" custScaleY="65958" custLinFactNeighborX="12360" custLinFactNeighborY="-238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3A5E732-BE0E-4766-ADA1-DA093B63163F}" type="pres">
      <dgm:prSet presAssocID="{4D51B72A-1CF2-4560-B794-9BAE24398C5D}" presName="hierChild3" presStyleCnt="0"/>
      <dgm:spPr/>
    </dgm:pt>
    <dgm:pt modelId="{AE21C2AD-E81F-454C-A182-3CF949874AD1}" type="pres">
      <dgm:prSet presAssocID="{D207E3B9-FDBE-4446-A501-C30EDAE3CEFE}" presName="Name17" presStyleLbl="parChTrans1D3" presStyleIdx="2" presStyleCnt="3"/>
      <dgm:spPr/>
      <dgm:t>
        <a:bodyPr/>
        <a:lstStyle/>
        <a:p>
          <a:endParaRPr lang="el-GR"/>
        </a:p>
      </dgm:t>
    </dgm:pt>
    <dgm:pt modelId="{DE3314DA-4489-454C-8449-CE98EE35DA86}" type="pres">
      <dgm:prSet presAssocID="{5E0E0677-E34D-42D1-A6F9-B7AB7D445179}" presName="hierRoot3" presStyleCnt="0"/>
      <dgm:spPr/>
    </dgm:pt>
    <dgm:pt modelId="{0CB18BB4-46CA-46DF-A447-88F24286BC5A}" type="pres">
      <dgm:prSet presAssocID="{5E0E0677-E34D-42D1-A6F9-B7AB7D445179}" presName="composite3" presStyleCnt="0"/>
      <dgm:spPr/>
    </dgm:pt>
    <dgm:pt modelId="{49AFE56D-2EF8-4192-9E3C-40E1464576D1}" type="pres">
      <dgm:prSet presAssocID="{5E0E0677-E34D-42D1-A6F9-B7AB7D445179}" presName="background3" presStyleLbl="node3" presStyleIdx="2" presStyleCnt="3"/>
      <dgm:spPr/>
    </dgm:pt>
    <dgm:pt modelId="{FDA87851-AA47-46AD-932E-B48086452A64}" type="pres">
      <dgm:prSet presAssocID="{5E0E0677-E34D-42D1-A6F9-B7AB7D445179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0105F60-DC5D-49EC-A13D-454FC5DBABF9}" type="pres">
      <dgm:prSet presAssocID="{5E0E0677-E34D-42D1-A6F9-B7AB7D445179}" presName="hierChild4" presStyleCnt="0"/>
      <dgm:spPr/>
    </dgm:pt>
  </dgm:ptLst>
  <dgm:cxnLst>
    <dgm:cxn modelId="{674EBF3F-2878-4D10-A3E1-D76A28478AD1}" type="presOf" srcId="{93FD7B41-4111-4220-92FC-100530270505}" destId="{3478B672-0D00-44F6-BA6E-FACF8A8D3A3D}" srcOrd="0" destOrd="0" presId="urn:microsoft.com/office/officeart/2005/8/layout/hierarchy1"/>
    <dgm:cxn modelId="{022AE7C3-2504-4139-AD61-BF6EC4D22416}" type="presOf" srcId="{DAEE0521-3168-4EE8-8D76-C9D6B2A06F98}" destId="{A1613956-8586-4D17-AA79-DF1B3FE752DE}" srcOrd="0" destOrd="0" presId="urn:microsoft.com/office/officeart/2005/8/layout/hierarchy1"/>
    <dgm:cxn modelId="{A362BDEA-16F0-404A-91DD-14058F81961E}" type="presOf" srcId="{A2918866-57F9-45A5-8DE2-C839580499E7}" destId="{601D70E4-C2D3-4240-BF89-E04553D2D765}" srcOrd="0" destOrd="0" presId="urn:microsoft.com/office/officeart/2005/8/layout/hierarchy1"/>
    <dgm:cxn modelId="{88077583-A401-4537-BB1B-B262E16A3813}" srcId="{C594D8A6-A27B-4D1C-9FFA-807C4DA1C0E7}" destId="{4D51B72A-1CF2-4560-B794-9BAE24398C5D}" srcOrd="1" destOrd="0" parTransId="{4C942BCD-2B40-4360-8810-33FBEC7BCC0B}" sibTransId="{5A47FDFD-BF3C-4F84-A64D-108EFC595E81}"/>
    <dgm:cxn modelId="{D9789DC1-5D2D-4838-814A-2096FE0948D6}" type="presOf" srcId="{C594D8A6-A27B-4D1C-9FFA-807C4DA1C0E7}" destId="{BBDFF62F-032C-4847-8E4A-D8DE63AE6BF7}" srcOrd="0" destOrd="0" presId="urn:microsoft.com/office/officeart/2005/8/layout/hierarchy1"/>
    <dgm:cxn modelId="{13788094-E9BA-4D27-94DF-0C01C8D0B98B}" type="presOf" srcId="{2747A17D-05DC-4199-A16C-857AA86A23FA}" destId="{41719F8A-6FBE-4878-A411-1C238566E207}" srcOrd="0" destOrd="0" presId="urn:microsoft.com/office/officeart/2005/8/layout/hierarchy1"/>
    <dgm:cxn modelId="{73D0877F-A830-4101-BB40-95BDDB4F1791}" srcId="{A2918866-57F9-45A5-8DE2-C839580499E7}" destId="{C594D8A6-A27B-4D1C-9FFA-807C4DA1C0E7}" srcOrd="0" destOrd="0" parTransId="{E2A8C804-9393-4D9E-A344-0429E9512B9D}" sibTransId="{9165856E-7CED-4CF2-84A2-A4BB79882E2D}"/>
    <dgm:cxn modelId="{680AF717-356A-421D-9A7B-0984D67257BE}" type="presOf" srcId="{4D51B72A-1CF2-4560-B794-9BAE24398C5D}" destId="{4E925023-D651-4BED-B168-1685A82E57EC}" srcOrd="0" destOrd="0" presId="urn:microsoft.com/office/officeart/2005/8/layout/hierarchy1"/>
    <dgm:cxn modelId="{C1FB4FAD-D673-40FB-9224-FD35CD2C7C0F}" type="presOf" srcId="{D207E3B9-FDBE-4446-A501-C30EDAE3CEFE}" destId="{AE21C2AD-E81F-454C-A182-3CF949874AD1}" srcOrd="0" destOrd="0" presId="urn:microsoft.com/office/officeart/2005/8/layout/hierarchy1"/>
    <dgm:cxn modelId="{4EC07924-5F36-463D-A39B-E76387B4943B}" srcId="{2747A17D-05DC-4199-A16C-857AA86A23FA}" destId="{93FD7B41-4111-4220-92FC-100530270505}" srcOrd="1" destOrd="0" parTransId="{DAEE0521-3168-4EE8-8D76-C9D6B2A06F98}" sibTransId="{8693589F-28C4-4556-AC23-AD13189736F6}"/>
    <dgm:cxn modelId="{4EC5EA85-39AB-4FFF-A66B-560A960FF36C}" type="presOf" srcId="{5E0E0677-E34D-42D1-A6F9-B7AB7D445179}" destId="{FDA87851-AA47-46AD-932E-B48086452A64}" srcOrd="0" destOrd="0" presId="urn:microsoft.com/office/officeart/2005/8/layout/hierarchy1"/>
    <dgm:cxn modelId="{E898F86B-BF1A-4200-9433-926B3DD497CF}" type="presOf" srcId="{4C942BCD-2B40-4360-8810-33FBEC7BCC0B}" destId="{57470A37-FD2D-4EBA-878B-3AA6F55788DF}" srcOrd="0" destOrd="0" presId="urn:microsoft.com/office/officeart/2005/8/layout/hierarchy1"/>
    <dgm:cxn modelId="{DD33CD43-BCB0-4F10-9746-435B9DBB59E3}" srcId="{4D51B72A-1CF2-4560-B794-9BAE24398C5D}" destId="{5E0E0677-E34D-42D1-A6F9-B7AB7D445179}" srcOrd="0" destOrd="0" parTransId="{D207E3B9-FDBE-4446-A501-C30EDAE3CEFE}" sibTransId="{0C3DCB6A-6677-40A4-ABDD-0ECDD48D0598}"/>
    <dgm:cxn modelId="{7DD2D4F5-26D5-4043-8A80-6E88ECAD2EF2}" type="presOf" srcId="{400AE912-96B1-4CB3-BD40-27F9FA72BDBF}" destId="{B51195FC-E856-4E36-926C-E9FD945DFA62}" srcOrd="0" destOrd="0" presId="urn:microsoft.com/office/officeart/2005/8/layout/hierarchy1"/>
    <dgm:cxn modelId="{D24673C1-9BEB-43CD-AE80-E67F30E84184}" srcId="{2747A17D-05DC-4199-A16C-857AA86A23FA}" destId="{BD4B429D-94B1-4367-9322-01EAC3C33E78}" srcOrd="0" destOrd="0" parTransId="{400AE912-96B1-4CB3-BD40-27F9FA72BDBF}" sibTransId="{2AFD0BFA-2EC8-45F4-9DAD-128E4A684E8A}"/>
    <dgm:cxn modelId="{1B3D62CF-94C8-47DE-BD63-64F5AAC3F4FE}" srcId="{C594D8A6-A27B-4D1C-9FFA-807C4DA1C0E7}" destId="{2747A17D-05DC-4199-A16C-857AA86A23FA}" srcOrd="0" destOrd="0" parTransId="{F640484E-633E-443D-8358-08874445BFCE}" sibTransId="{4EADFFCF-396B-4177-9B71-F831064C7DBC}"/>
    <dgm:cxn modelId="{CCE9D757-F26F-4A51-BFB3-6D329E4A45DA}" type="presOf" srcId="{BD4B429D-94B1-4367-9322-01EAC3C33E78}" destId="{EC606014-F452-420A-88D7-781ED6189BA2}" srcOrd="0" destOrd="0" presId="urn:microsoft.com/office/officeart/2005/8/layout/hierarchy1"/>
    <dgm:cxn modelId="{C8AF413A-0930-4733-AFB5-0C41509AEA46}" type="presOf" srcId="{F640484E-633E-443D-8358-08874445BFCE}" destId="{35263B55-2BE7-4657-AFAC-E5CCB5CEB697}" srcOrd="0" destOrd="0" presId="urn:microsoft.com/office/officeart/2005/8/layout/hierarchy1"/>
    <dgm:cxn modelId="{42AFAFAA-2863-49A5-9A0F-CEB63569B484}" type="presParOf" srcId="{601D70E4-C2D3-4240-BF89-E04553D2D765}" destId="{057F99EF-D064-4D80-AF97-89E9DE249C14}" srcOrd="0" destOrd="0" presId="urn:microsoft.com/office/officeart/2005/8/layout/hierarchy1"/>
    <dgm:cxn modelId="{295E5AC8-4EE8-41BF-96B9-B50B954F2144}" type="presParOf" srcId="{057F99EF-D064-4D80-AF97-89E9DE249C14}" destId="{C28C3CA7-C515-4A2A-B849-2EB5D6B1126D}" srcOrd="0" destOrd="0" presId="urn:microsoft.com/office/officeart/2005/8/layout/hierarchy1"/>
    <dgm:cxn modelId="{1E8B81B3-59CD-4F71-A53F-E84D87D7095C}" type="presParOf" srcId="{C28C3CA7-C515-4A2A-B849-2EB5D6B1126D}" destId="{4A66AB58-5C8B-4295-9350-D3DEE75E82FF}" srcOrd="0" destOrd="0" presId="urn:microsoft.com/office/officeart/2005/8/layout/hierarchy1"/>
    <dgm:cxn modelId="{EE1922BD-3C0E-4F3A-A972-E6511306EE76}" type="presParOf" srcId="{C28C3CA7-C515-4A2A-B849-2EB5D6B1126D}" destId="{BBDFF62F-032C-4847-8E4A-D8DE63AE6BF7}" srcOrd="1" destOrd="0" presId="urn:microsoft.com/office/officeart/2005/8/layout/hierarchy1"/>
    <dgm:cxn modelId="{14AB0D27-9989-4AC7-87EF-0507761CFD4E}" type="presParOf" srcId="{057F99EF-D064-4D80-AF97-89E9DE249C14}" destId="{32C831C2-90E8-4D16-A1C4-410D85463D08}" srcOrd="1" destOrd="0" presId="urn:microsoft.com/office/officeart/2005/8/layout/hierarchy1"/>
    <dgm:cxn modelId="{B60D87FA-C0A4-4702-9B06-3A6355B41D37}" type="presParOf" srcId="{32C831C2-90E8-4D16-A1C4-410D85463D08}" destId="{35263B55-2BE7-4657-AFAC-E5CCB5CEB697}" srcOrd="0" destOrd="0" presId="urn:microsoft.com/office/officeart/2005/8/layout/hierarchy1"/>
    <dgm:cxn modelId="{72616EF9-1AAC-4652-B8C1-B71814746E74}" type="presParOf" srcId="{32C831C2-90E8-4D16-A1C4-410D85463D08}" destId="{D8B2E894-E2AD-4336-ACAC-962EB480DCC6}" srcOrd="1" destOrd="0" presId="urn:microsoft.com/office/officeart/2005/8/layout/hierarchy1"/>
    <dgm:cxn modelId="{1DE687A9-9098-4FA7-9B0C-A0C06CCCBC7F}" type="presParOf" srcId="{D8B2E894-E2AD-4336-ACAC-962EB480DCC6}" destId="{E7C07C3E-C14F-4534-B4A0-D8AFC807151F}" srcOrd="0" destOrd="0" presId="urn:microsoft.com/office/officeart/2005/8/layout/hierarchy1"/>
    <dgm:cxn modelId="{AA136CEA-1B1B-4242-812B-BAD7DACDA400}" type="presParOf" srcId="{E7C07C3E-C14F-4534-B4A0-D8AFC807151F}" destId="{BB4C90B3-7D54-4E9C-B70E-B79E563D3EBC}" srcOrd="0" destOrd="0" presId="urn:microsoft.com/office/officeart/2005/8/layout/hierarchy1"/>
    <dgm:cxn modelId="{7D344226-147B-4119-B55B-E28F961B0321}" type="presParOf" srcId="{E7C07C3E-C14F-4534-B4A0-D8AFC807151F}" destId="{41719F8A-6FBE-4878-A411-1C238566E207}" srcOrd="1" destOrd="0" presId="urn:microsoft.com/office/officeart/2005/8/layout/hierarchy1"/>
    <dgm:cxn modelId="{60129C76-18D1-452E-ACB3-308EB4FA312D}" type="presParOf" srcId="{D8B2E894-E2AD-4336-ACAC-962EB480DCC6}" destId="{4284221F-3A25-4CC6-8654-8366E7FC09D9}" srcOrd="1" destOrd="0" presId="urn:microsoft.com/office/officeart/2005/8/layout/hierarchy1"/>
    <dgm:cxn modelId="{FC18387E-F1B9-4CE8-8968-13614B1B8614}" type="presParOf" srcId="{4284221F-3A25-4CC6-8654-8366E7FC09D9}" destId="{B51195FC-E856-4E36-926C-E9FD945DFA62}" srcOrd="0" destOrd="0" presId="urn:microsoft.com/office/officeart/2005/8/layout/hierarchy1"/>
    <dgm:cxn modelId="{4D8515A0-0C30-4F53-BE19-E9984B62C652}" type="presParOf" srcId="{4284221F-3A25-4CC6-8654-8366E7FC09D9}" destId="{D302A446-B5CF-4028-BC29-15BDE1AE1A67}" srcOrd="1" destOrd="0" presId="urn:microsoft.com/office/officeart/2005/8/layout/hierarchy1"/>
    <dgm:cxn modelId="{73C00592-42C7-4A88-AD47-74369F5711B1}" type="presParOf" srcId="{D302A446-B5CF-4028-BC29-15BDE1AE1A67}" destId="{2A142CB1-5E6B-471B-9670-B975643DCE38}" srcOrd="0" destOrd="0" presId="urn:microsoft.com/office/officeart/2005/8/layout/hierarchy1"/>
    <dgm:cxn modelId="{A59D7A49-6C40-49B6-B1D3-2D249C011DC7}" type="presParOf" srcId="{2A142CB1-5E6B-471B-9670-B975643DCE38}" destId="{430F8F0F-1F3E-40CD-A3AA-2CFEE47308FF}" srcOrd="0" destOrd="0" presId="urn:microsoft.com/office/officeart/2005/8/layout/hierarchy1"/>
    <dgm:cxn modelId="{2ED4134D-B2B6-400D-93B0-9570B42987DD}" type="presParOf" srcId="{2A142CB1-5E6B-471B-9670-B975643DCE38}" destId="{EC606014-F452-420A-88D7-781ED6189BA2}" srcOrd="1" destOrd="0" presId="urn:microsoft.com/office/officeart/2005/8/layout/hierarchy1"/>
    <dgm:cxn modelId="{1059BDD2-319D-482D-BF1A-73C68489B143}" type="presParOf" srcId="{D302A446-B5CF-4028-BC29-15BDE1AE1A67}" destId="{84959C80-57FD-42B9-BAED-6C3039F776A6}" srcOrd="1" destOrd="0" presId="urn:microsoft.com/office/officeart/2005/8/layout/hierarchy1"/>
    <dgm:cxn modelId="{570F95F5-B99E-4D6B-9D58-0A508F46E3D9}" type="presParOf" srcId="{4284221F-3A25-4CC6-8654-8366E7FC09D9}" destId="{A1613956-8586-4D17-AA79-DF1B3FE752DE}" srcOrd="2" destOrd="0" presId="urn:microsoft.com/office/officeart/2005/8/layout/hierarchy1"/>
    <dgm:cxn modelId="{B5AC17B1-8F8D-4672-9A45-ECB9A588FE32}" type="presParOf" srcId="{4284221F-3A25-4CC6-8654-8366E7FC09D9}" destId="{9DA00796-3503-47F3-9493-F7EC102C8BFD}" srcOrd="3" destOrd="0" presId="urn:microsoft.com/office/officeart/2005/8/layout/hierarchy1"/>
    <dgm:cxn modelId="{1B07A543-DF93-4BDF-B31D-B1E6174801EF}" type="presParOf" srcId="{9DA00796-3503-47F3-9493-F7EC102C8BFD}" destId="{2CB6E2B0-BC7C-4497-800A-B4B8630A7FC6}" srcOrd="0" destOrd="0" presId="urn:microsoft.com/office/officeart/2005/8/layout/hierarchy1"/>
    <dgm:cxn modelId="{0A23C1EE-CF81-4715-A667-31A778FE8019}" type="presParOf" srcId="{2CB6E2B0-BC7C-4497-800A-B4B8630A7FC6}" destId="{9451E2C6-ED4B-4D36-BBDC-16C49D1EF9AD}" srcOrd="0" destOrd="0" presId="urn:microsoft.com/office/officeart/2005/8/layout/hierarchy1"/>
    <dgm:cxn modelId="{127F4C6C-C718-4B9F-A0BE-CA0CCB96DE6E}" type="presParOf" srcId="{2CB6E2B0-BC7C-4497-800A-B4B8630A7FC6}" destId="{3478B672-0D00-44F6-BA6E-FACF8A8D3A3D}" srcOrd="1" destOrd="0" presId="urn:microsoft.com/office/officeart/2005/8/layout/hierarchy1"/>
    <dgm:cxn modelId="{D2E74130-9B72-4556-8872-E1DC58A10C7A}" type="presParOf" srcId="{9DA00796-3503-47F3-9493-F7EC102C8BFD}" destId="{D7701451-6042-4594-B0BB-23C376818C4C}" srcOrd="1" destOrd="0" presId="urn:microsoft.com/office/officeart/2005/8/layout/hierarchy1"/>
    <dgm:cxn modelId="{FCB8B3D6-9832-43BF-8F97-BA3BB1BDC0C3}" type="presParOf" srcId="{32C831C2-90E8-4D16-A1C4-410D85463D08}" destId="{57470A37-FD2D-4EBA-878B-3AA6F55788DF}" srcOrd="2" destOrd="0" presId="urn:microsoft.com/office/officeart/2005/8/layout/hierarchy1"/>
    <dgm:cxn modelId="{390B86D6-526A-454F-9E78-658A75682ED0}" type="presParOf" srcId="{32C831C2-90E8-4D16-A1C4-410D85463D08}" destId="{642635A4-3737-429B-A997-902719B9A8EB}" srcOrd="3" destOrd="0" presId="urn:microsoft.com/office/officeart/2005/8/layout/hierarchy1"/>
    <dgm:cxn modelId="{F0211EFF-F259-462A-B16E-5BC27E60BC22}" type="presParOf" srcId="{642635A4-3737-429B-A997-902719B9A8EB}" destId="{8E5597A3-0256-492D-9C36-A70D84B7DA55}" srcOrd="0" destOrd="0" presId="urn:microsoft.com/office/officeart/2005/8/layout/hierarchy1"/>
    <dgm:cxn modelId="{8A8EC41B-9634-448D-82B9-3F4293BE8946}" type="presParOf" srcId="{8E5597A3-0256-492D-9C36-A70D84B7DA55}" destId="{64A6E00A-0C7D-4BBF-A196-3A97CEDD2B28}" srcOrd="0" destOrd="0" presId="urn:microsoft.com/office/officeart/2005/8/layout/hierarchy1"/>
    <dgm:cxn modelId="{78D5934A-A243-4465-A18F-9C308ABF930D}" type="presParOf" srcId="{8E5597A3-0256-492D-9C36-A70D84B7DA55}" destId="{4E925023-D651-4BED-B168-1685A82E57EC}" srcOrd="1" destOrd="0" presId="urn:microsoft.com/office/officeart/2005/8/layout/hierarchy1"/>
    <dgm:cxn modelId="{A63AE961-C877-4A90-9B3F-12089FA88A46}" type="presParOf" srcId="{642635A4-3737-429B-A997-902719B9A8EB}" destId="{D3A5E732-BE0E-4766-ADA1-DA093B63163F}" srcOrd="1" destOrd="0" presId="urn:microsoft.com/office/officeart/2005/8/layout/hierarchy1"/>
    <dgm:cxn modelId="{15D905D4-47C3-42F8-8207-F9C6EB57AD17}" type="presParOf" srcId="{D3A5E732-BE0E-4766-ADA1-DA093B63163F}" destId="{AE21C2AD-E81F-454C-A182-3CF949874AD1}" srcOrd="0" destOrd="0" presId="urn:microsoft.com/office/officeart/2005/8/layout/hierarchy1"/>
    <dgm:cxn modelId="{7F80ED39-29ED-4FE7-94BD-47F861B6F118}" type="presParOf" srcId="{D3A5E732-BE0E-4766-ADA1-DA093B63163F}" destId="{DE3314DA-4489-454C-8449-CE98EE35DA86}" srcOrd="1" destOrd="0" presId="urn:microsoft.com/office/officeart/2005/8/layout/hierarchy1"/>
    <dgm:cxn modelId="{56DEC716-6A26-4B44-933B-CE343C54A997}" type="presParOf" srcId="{DE3314DA-4489-454C-8449-CE98EE35DA86}" destId="{0CB18BB4-46CA-46DF-A447-88F24286BC5A}" srcOrd="0" destOrd="0" presId="urn:microsoft.com/office/officeart/2005/8/layout/hierarchy1"/>
    <dgm:cxn modelId="{61C372D7-5DA4-4D2C-BCDE-50991AE164FC}" type="presParOf" srcId="{0CB18BB4-46CA-46DF-A447-88F24286BC5A}" destId="{49AFE56D-2EF8-4192-9E3C-40E1464576D1}" srcOrd="0" destOrd="0" presId="urn:microsoft.com/office/officeart/2005/8/layout/hierarchy1"/>
    <dgm:cxn modelId="{F9F13DF7-D295-49D3-823E-8FA0A6E308CA}" type="presParOf" srcId="{0CB18BB4-46CA-46DF-A447-88F24286BC5A}" destId="{FDA87851-AA47-46AD-932E-B48086452A64}" srcOrd="1" destOrd="0" presId="urn:microsoft.com/office/officeart/2005/8/layout/hierarchy1"/>
    <dgm:cxn modelId="{3071BCA8-2923-4DFD-B2BE-5A1419D509C8}" type="presParOf" srcId="{DE3314DA-4489-454C-8449-CE98EE35DA86}" destId="{40105F60-DC5D-49EC-A13D-454FC5DBABF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A832F-B347-48C1-BE03-F2BE8F5218B9}" type="datetimeFigureOut">
              <a:rPr lang="el-GR" smtClean="0"/>
              <a:pPr/>
              <a:t>4/2/2015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1ABB6-297E-4F4F-878C-2BCF154AB72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0179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pPr/>
              <a:t>4/2/2015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622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6619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29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701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414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4343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17244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17244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0160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026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4480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55853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55853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5585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7348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5018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48560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38807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35218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1862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20421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6792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0851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3798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68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7138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1724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/>
              <a:pPr algn="ctr"/>
              <a:t>‹#›</a:t>
            </a:fld>
            <a:endParaRPr lang="el-GR" dirty="0"/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chemeClr val="accent1"/>
                </a:solidFill>
              </a:rPr>
              <a:t>Translation and Spectacle_</a:t>
            </a:r>
            <a:r>
              <a:rPr lang="el-GR" sz="1000" dirty="0" smtClean="0">
                <a:solidFill>
                  <a:schemeClr val="accent1"/>
                </a:solidFill>
              </a:rPr>
              <a:t>Μετάφραση και Θέαμα </a:t>
            </a:r>
            <a:r>
              <a:rPr lang="en-US" sz="1000" dirty="0" smtClean="0">
                <a:solidFill>
                  <a:schemeClr val="accent1"/>
                </a:solidFill>
              </a:rPr>
              <a:t>Unit 1.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ne.gr/film.asp?id=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OhtJg0s3tNY" TargetMode="External"/><Relationship Id="rId4" Type="http://schemas.openxmlformats.org/officeDocument/2006/relationships/hyperlink" Target="https://www.youtube.com/watch?v=7tB5FYozoY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mbridgescholars.com/translating-identities-on-stage-and-screen-18" TargetMode="Externa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theatrelab.co.uk/with%20power%20form%20shoreditch.ht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pencourses.uoa.gr/courses/ENL3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%5b1%5d%20http:/creativecommons.org/licenses/by-nc-sa/4.0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bridgescholars.com/translating-identities-on-stage-and-screen-18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z="4000" dirty="0">
                <a:solidFill>
                  <a:prstClr val="black"/>
                </a:solidFill>
                <a:ea typeface="+mn-ea"/>
                <a:cs typeface="+mn-cs"/>
              </a:rPr>
              <a:t>Translation and Spectacle </a:t>
            </a:r>
            <a:br>
              <a:rPr lang="en-US" sz="4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l-GR" sz="3600" i="1" dirty="0">
                <a:solidFill>
                  <a:srgbClr val="1F497D">
                    <a:lumMod val="60000"/>
                    <a:lumOff val="40000"/>
                  </a:srgbClr>
                </a:solidFill>
                <a:ea typeface="+mn-ea"/>
                <a:cs typeface="+mn-cs"/>
              </a:rPr>
              <a:t>Μετάφραση και Θέαμα</a:t>
            </a:r>
            <a:r>
              <a:rPr lang="en-US" sz="3600" dirty="0">
                <a:solidFill>
                  <a:srgbClr val="1F497D">
                    <a:lumMod val="60000"/>
                    <a:lumOff val="40000"/>
                  </a:srgbClr>
                </a:solidFill>
                <a:ea typeface="+mn-ea"/>
                <a:cs typeface="+mn-cs"/>
              </a:rPr>
              <a:t> </a:t>
            </a:r>
            <a:endParaRPr lang="el-GR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Maria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Sidiropoulou</a:t>
            </a:r>
            <a:endParaRPr lang="el-GR" sz="2400" dirty="0">
              <a:solidFill>
                <a:schemeClr val="tx1"/>
              </a:solidFill>
              <a:latin typeface="+mj-lt"/>
            </a:endParaRPr>
          </a:p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School of Philosophy</a:t>
            </a:r>
            <a:endParaRPr lang="el-GR" sz="2400" dirty="0">
              <a:solidFill>
                <a:schemeClr val="tx1"/>
              </a:solidFill>
              <a:latin typeface="+mj-lt"/>
            </a:endParaRPr>
          </a:p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Faculty of English Language and Literature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+mj-lt"/>
              </a:rPr>
              <a:t>2015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Picture 9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9545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>
          <a:xfrm>
            <a:off x="1115616" y="764704"/>
            <a:ext cx="6696744" cy="288032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/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Lines of comparison: </a:t>
            </a:r>
            <a:b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Text vs. text (ST vs. TT) </a:t>
            </a:r>
            <a:b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Genre vs. genre (stage vs. screen)</a:t>
            </a:r>
            <a:b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Identity vs. Identity (construction)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l-GR" sz="3600" dirty="0"/>
          </a:p>
        </p:txBody>
      </p:sp>
      <p:pic>
        <p:nvPicPr>
          <p:cNvPr id="5" name="Picture 4" descr="https://encrypted-tbn2.gstatic.com/images?q=tbn:ANd9GcTGKLfqHu_xND-F8zruaoehAwPH_kgZwp7ILRBMwM4zUYaCwO_c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789040"/>
            <a:ext cx="3672408" cy="184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6662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marL="0" indent="0"/>
            <a:r>
              <a:rPr lang="en-US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Stage/screen versions of the same original </a:t>
            </a:r>
            <a:br>
              <a:rPr lang="en-US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may vary in the way certain values are constructed</a:t>
            </a:r>
            <a:endParaRPr lang="el-G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Chart 7" title="Stage/screen versions of the same original "/>
          <p:cNvGraphicFramePr/>
          <p:nvPr>
            <p:extLst>
              <p:ext uri="{D42A27DB-BD31-4B8C-83A1-F6EECF244321}">
                <p14:modId xmlns:p14="http://schemas.microsoft.com/office/powerpoint/2010/main" val="342538882"/>
              </p:ext>
            </p:extLst>
          </p:nvPr>
        </p:nvGraphicFramePr>
        <p:xfrm>
          <a:off x="611560" y="2132856"/>
          <a:ext cx="698477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46662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A Street-car Named Desire  film trailer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dirty="0">
                <a:solidFill>
                  <a:srgbClr val="1F497D">
                    <a:lumMod val="60000"/>
                    <a:lumOff val="40000"/>
                  </a:srgbClr>
                </a:solidFill>
                <a:ea typeface="+mn-ea"/>
                <a:cs typeface="+mn-cs"/>
              </a:rPr>
              <a:t>Some preliminary data</a:t>
            </a:r>
            <a:r>
              <a:rPr lang="el-GR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l-GR" dirty="0">
                <a:solidFill>
                  <a:prstClr val="black"/>
                </a:solidFill>
                <a:ea typeface="+mn-ea"/>
                <a:cs typeface="+mn-cs"/>
              </a:rPr>
            </a:br>
            <a:endParaRPr lang="el-G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dirty="0">
                <a:solidFill>
                  <a:prstClr val="black"/>
                </a:solidFill>
                <a:ea typeface="+mj-ea"/>
                <a:cs typeface="+mj-cs"/>
              </a:rPr>
              <a:t>Tennessee Williams’ </a:t>
            </a:r>
            <a:r>
              <a:rPr lang="en-US" sz="2500" i="1" dirty="0" smtClean="0">
                <a:solidFill>
                  <a:prstClr val="black"/>
                </a:solidFill>
                <a:ea typeface="+mj-ea"/>
                <a:cs typeface="+mj-cs"/>
              </a:rPr>
              <a:t>A </a:t>
            </a:r>
            <a:r>
              <a:rPr lang="en-US" sz="2500" i="1" dirty="0">
                <a:solidFill>
                  <a:prstClr val="black"/>
                </a:solidFill>
                <a:ea typeface="+mj-ea"/>
                <a:cs typeface="+mj-cs"/>
              </a:rPr>
              <a:t>Street-car Named Desire </a:t>
            </a:r>
            <a:r>
              <a:rPr lang="en-US" sz="25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en-US" sz="25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US" sz="29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en-US" sz="29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US" sz="2200" dirty="0">
                <a:solidFill>
                  <a:prstClr val="black"/>
                </a:solidFill>
                <a:ea typeface="+mj-ea"/>
                <a:cs typeface="+mj-cs"/>
              </a:rPr>
              <a:t>Please view the film trailer </a:t>
            </a:r>
            <a:r>
              <a:rPr lang="en-US" sz="2200" dirty="0" smtClean="0">
                <a:solidFill>
                  <a:prstClr val="black"/>
                </a:solidFill>
                <a:ea typeface="+mj-ea"/>
                <a:cs typeface="+mj-cs"/>
              </a:rPr>
              <a:t>: </a:t>
            </a:r>
            <a:r>
              <a:rPr lang="en-US" sz="2200" dirty="0" smtClean="0">
                <a:solidFill>
                  <a:prstClr val="black"/>
                </a:solidFill>
                <a:ea typeface="+mj-ea"/>
                <a:cs typeface="+mj-cs"/>
                <a:hlinkClick r:id="rId3"/>
              </a:rPr>
              <a:t>http</a:t>
            </a:r>
            <a:r>
              <a:rPr lang="en-US" sz="2200" dirty="0">
                <a:solidFill>
                  <a:prstClr val="black"/>
                </a:solidFill>
                <a:ea typeface="+mj-ea"/>
                <a:cs typeface="+mj-cs"/>
                <a:hlinkClick r:id="rId3"/>
              </a:rPr>
              <a:t>://www.cine.gr/film.asp?id=509</a:t>
            </a:r>
            <a:r>
              <a:rPr lang="en-US" sz="22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Some preliminary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data 1/4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/>
              <a:t>Tennessee Williams’ </a:t>
            </a:r>
            <a:r>
              <a:rPr lang="en-US" sz="2200" i="1" dirty="0"/>
              <a:t>A Street-car Named Desire </a:t>
            </a:r>
            <a:r>
              <a:rPr lang="en-US" sz="2200" i="1" dirty="0" smtClean="0"/>
              <a:t>/</a:t>
            </a:r>
            <a:r>
              <a:rPr lang="en-US" sz="2200" dirty="0" smtClean="0"/>
              <a:t>translator </a:t>
            </a:r>
            <a:r>
              <a:rPr lang="en-US" sz="2200" dirty="0" err="1"/>
              <a:t>Pavlos</a:t>
            </a:r>
            <a:r>
              <a:rPr lang="en-US" sz="2200" dirty="0"/>
              <a:t> </a:t>
            </a:r>
            <a:r>
              <a:rPr lang="en-US" sz="2200" dirty="0" err="1"/>
              <a:t>Matessis</a:t>
            </a:r>
            <a:endParaRPr lang="el-GR" sz="2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i="1" dirty="0" smtClean="0"/>
              <a:t>Two </a:t>
            </a:r>
            <a:r>
              <a:rPr lang="en-US" i="1" dirty="0"/>
              <a:t>men come round the </a:t>
            </a:r>
            <a:r>
              <a:rPr lang="en-US" i="1" dirty="0" smtClean="0"/>
              <a:t>corner, </a:t>
            </a:r>
            <a:r>
              <a:rPr lang="en-US" dirty="0" smtClean="0"/>
              <a:t>STANLEY </a:t>
            </a:r>
            <a:r>
              <a:rPr lang="en-US" dirty="0"/>
              <a:t>KOWALSKI </a:t>
            </a:r>
            <a:r>
              <a:rPr lang="en-US" i="1" dirty="0"/>
              <a:t>and MITCH.</a:t>
            </a:r>
          </a:p>
          <a:p>
            <a:pPr>
              <a:buNone/>
            </a:pPr>
            <a:r>
              <a:rPr lang="en-US" i="1" dirty="0"/>
              <a:t>They are about twenty-eight or </a:t>
            </a:r>
            <a:r>
              <a:rPr lang="en-US" i="1" dirty="0" smtClean="0"/>
              <a:t>thirty years </a:t>
            </a:r>
            <a:r>
              <a:rPr lang="en-US" i="1" dirty="0"/>
              <a:t>old, roughly dressed in </a:t>
            </a:r>
            <a:r>
              <a:rPr lang="en-US" i="1" dirty="0" smtClean="0"/>
              <a:t>blue denim </a:t>
            </a:r>
            <a:r>
              <a:rPr lang="en-US" i="1" dirty="0"/>
              <a:t>work clothes. Stanley carries </a:t>
            </a:r>
            <a:r>
              <a:rPr lang="en-US" i="1" dirty="0" smtClean="0"/>
              <a:t>his bowling </a:t>
            </a:r>
            <a:r>
              <a:rPr lang="en-US" i="1" dirty="0"/>
              <a:t>jacket and a red-stained </a:t>
            </a:r>
            <a:r>
              <a:rPr lang="en-US" i="1" dirty="0" smtClean="0"/>
              <a:t>package from </a:t>
            </a:r>
            <a:r>
              <a:rPr lang="en-US" i="1" dirty="0"/>
              <a:t>a butcher’s. They stop </a:t>
            </a:r>
            <a:r>
              <a:rPr lang="en-US" i="1" dirty="0" smtClean="0"/>
              <a:t>at the </a:t>
            </a:r>
            <a:r>
              <a:rPr lang="en-US" i="1" dirty="0"/>
              <a:t>foot of the steps]</a:t>
            </a:r>
          </a:p>
          <a:p>
            <a:pPr>
              <a:buNone/>
            </a:pPr>
            <a:r>
              <a:rPr lang="en-US" dirty="0"/>
              <a:t>STANLEY [</a:t>
            </a:r>
            <a:r>
              <a:rPr lang="en-US" i="1" dirty="0"/>
              <a:t>bellowing] Hey </a:t>
            </a:r>
            <a:r>
              <a:rPr lang="en-US" i="1" dirty="0" smtClean="0"/>
              <a:t>there! </a:t>
            </a:r>
            <a:r>
              <a:rPr lang="en-US" dirty="0" smtClean="0"/>
              <a:t>Stella</a:t>
            </a:r>
            <a:r>
              <a:rPr lang="en-US" dirty="0"/>
              <a:t>, baby!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l-GR" i="1" dirty="0"/>
              <a:t>Από τη γωνιά έρχονται δύο </a:t>
            </a:r>
            <a:r>
              <a:rPr lang="el-GR" i="1" dirty="0" smtClean="0"/>
              <a:t>άντρες.</a:t>
            </a:r>
            <a:r>
              <a:rPr lang="en-US" i="1" dirty="0" smtClean="0"/>
              <a:t> </a:t>
            </a:r>
            <a:r>
              <a:rPr lang="el-GR" i="1" dirty="0" smtClean="0"/>
              <a:t>Είναι </a:t>
            </a:r>
            <a:r>
              <a:rPr lang="el-GR" i="1" dirty="0"/>
              <a:t>ο Στάνλεϋ Κοβάλσκι, και ο Μιτς.</a:t>
            </a:r>
          </a:p>
          <a:p>
            <a:pPr>
              <a:buNone/>
            </a:pPr>
            <a:r>
              <a:rPr lang="el-GR" dirty="0"/>
              <a:t>Γύρω στα </a:t>
            </a:r>
            <a:r>
              <a:rPr lang="el-GR" i="1" dirty="0"/>
              <a:t>28 με 30, ντυμένοι με </a:t>
            </a:r>
            <a:r>
              <a:rPr lang="el-GR" i="1" dirty="0" smtClean="0"/>
              <a:t>ρούχα</a:t>
            </a:r>
            <a:r>
              <a:rPr lang="en-US" i="1" dirty="0" smtClean="0"/>
              <a:t> </a:t>
            </a:r>
            <a:r>
              <a:rPr lang="el-GR" dirty="0" smtClean="0"/>
              <a:t>δουλειάς</a:t>
            </a:r>
            <a:r>
              <a:rPr lang="el-GR" i="1" dirty="0"/>
              <a:t>, μπλου τζήνς. Ο </a:t>
            </a:r>
            <a:r>
              <a:rPr lang="el-GR" i="1" dirty="0" smtClean="0"/>
              <a:t>Στάνλεϋ </a:t>
            </a:r>
            <a:r>
              <a:rPr lang="el-GR" dirty="0" smtClean="0"/>
              <a:t>κουβαλάει </a:t>
            </a:r>
            <a:r>
              <a:rPr lang="el-GR" i="1" dirty="0" smtClean="0"/>
              <a:t>και τη μπλούζα του γηπέδου,</a:t>
            </a:r>
            <a:r>
              <a:rPr lang="en-US" i="1" dirty="0" smtClean="0"/>
              <a:t> </a:t>
            </a:r>
            <a:r>
              <a:rPr lang="el-GR" i="1" dirty="0" smtClean="0"/>
              <a:t>καθώς κι’ ένα κοκκινωπό δέμα, με κρέας από το χασάπη. Σταματάνε στο πρώτο σκαλοπάτι.</a:t>
            </a:r>
            <a:endParaRPr lang="el-GR" i="1" dirty="0"/>
          </a:p>
          <a:p>
            <a:pPr>
              <a:buNone/>
            </a:pPr>
            <a:r>
              <a:rPr lang="el-GR" dirty="0"/>
              <a:t>ΣΤΑΝΛΕΫ (</a:t>
            </a:r>
            <a:r>
              <a:rPr lang="el-GR" i="1" dirty="0"/>
              <a:t>ξεφωνίζει</a:t>
            </a:r>
            <a:r>
              <a:rPr lang="el-GR" dirty="0"/>
              <a:t>). Έϊ, </a:t>
            </a:r>
            <a:r>
              <a:rPr lang="el-GR" dirty="0" smtClean="0"/>
              <a:t>Στέλλα,</a:t>
            </a:r>
            <a:r>
              <a:rPr lang="en-US" dirty="0" smtClean="0"/>
              <a:t> </a:t>
            </a:r>
            <a:r>
              <a:rPr lang="el-GR" dirty="0" smtClean="0"/>
              <a:t>κούκλα </a:t>
            </a:r>
            <a:r>
              <a:rPr lang="el-GR" dirty="0"/>
              <a:t>μου!</a:t>
            </a:r>
          </a:p>
        </p:txBody>
      </p:sp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Some preliminary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data 2/4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/>
              <a:t>Tennessee Williams’ </a:t>
            </a:r>
            <a:r>
              <a:rPr lang="en-US" sz="2200" i="1" dirty="0"/>
              <a:t>A Street-car Named Desire </a:t>
            </a:r>
            <a:r>
              <a:rPr lang="en-US" sz="2200" i="1" dirty="0" smtClean="0"/>
              <a:t>/</a:t>
            </a:r>
            <a:r>
              <a:rPr lang="en-US" sz="2200" dirty="0" smtClean="0"/>
              <a:t>translator </a:t>
            </a:r>
            <a:r>
              <a:rPr lang="en-US" sz="2200" dirty="0" err="1"/>
              <a:t>Pavlos</a:t>
            </a:r>
            <a:r>
              <a:rPr lang="en-US" sz="2200" dirty="0"/>
              <a:t> </a:t>
            </a:r>
            <a:r>
              <a:rPr lang="en-US" sz="2200" dirty="0" err="1"/>
              <a:t>Matessis</a:t>
            </a:r>
            <a:endParaRPr lang="el-GR" sz="2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/>
              <a:t>[STELLA </a:t>
            </a:r>
            <a:r>
              <a:rPr lang="en-US" i="1" dirty="0"/>
              <a:t>comes out of the first </a:t>
            </a:r>
            <a:r>
              <a:rPr lang="en-US" i="1" dirty="0" smtClean="0"/>
              <a:t>floor landing</a:t>
            </a:r>
            <a:r>
              <a:rPr lang="en-US" i="1" dirty="0"/>
              <a:t>, a gentle young </a:t>
            </a:r>
            <a:r>
              <a:rPr lang="en-US" i="1" dirty="0" smtClean="0"/>
              <a:t>woman, about twenty-five</a:t>
            </a:r>
            <a:r>
              <a:rPr lang="en-US" i="1" dirty="0"/>
              <a:t>, and of a background </a:t>
            </a:r>
            <a:r>
              <a:rPr lang="en-US" i="1" dirty="0" smtClean="0"/>
              <a:t>obviously quite </a:t>
            </a:r>
            <a:r>
              <a:rPr lang="en-US" i="1" dirty="0"/>
              <a:t>different from her </a:t>
            </a:r>
            <a:r>
              <a:rPr lang="en-US" i="1" dirty="0" smtClean="0"/>
              <a:t>husband ’s</a:t>
            </a:r>
            <a:r>
              <a:rPr lang="en-US" i="1" dirty="0"/>
              <a:t>.]</a:t>
            </a:r>
          </a:p>
          <a:p>
            <a:pPr>
              <a:buNone/>
            </a:pPr>
            <a:r>
              <a:rPr lang="en-US" dirty="0"/>
              <a:t>STELLA [</a:t>
            </a:r>
            <a:r>
              <a:rPr lang="en-US" i="1" dirty="0"/>
              <a:t>mildly] Don’t holler at </a:t>
            </a:r>
            <a:r>
              <a:rPr lang="en-US" i="1" dirty="0" smtClean="0"/>
              <a:t>me </a:t>
            </a:r>
            <a:r>
              <a:rPr lang="en-US" dirty="0" smtClean="0"/>
              <a:t>like </a:t>
            </a:r>
            <a:r>
              <a:rPr lang="en-US" dirty="0"/>
              <a:t>that. Hi, Mitch.</a:t>
            </a:r>
          </a:p>
          <a:p>
            <a:pPr>
              <a:buNone/>
            </a:pPr>
            <a:r>
              <a:rPr lang="en-US" dirty="0"/>
              <a:t>STANLEY Catch!</a:t>
            </a:r>
          </a:p>
          <a:p>
            <a:pPr>
              <a:buNone/>
            </a:pPr>
            <a:r>
              <a:rPr lang="en-US" dirty="0"/>
              <a:t>STELLA What?</a:t>
            </a:r>
          </a:p>
          <a:p>
            <a:pPr>
              <a:buNone/>
            </a:pPr>
            <a:r>
              <a:rPr lang="en-US" dirty="0"/>
              <a:t>STANLEY Meat!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l-GR" dirty="0"/>
              <a:t>(</a:t>
            </a:r>
            <a:r>
              <a:rPr lang="el-GR" i="1" dirty="0"/>
              <a:t>Η Στέλλα βγαίνει στο χαγιάτι </a:t>
            </a:r>
            <a:r>
              <a:rPr lang="el-GR" i="1" dirty="0" smtClean="0"/>
              <a:t>του</a:t>
            </a:r>
            <a:r>
              <a:rPr lang="en-US" i="1" dirty="0" smtClean="0"/>
              <a:t> </a:t>
            </a:r>
            <a:r>
              <a:rPr lang="el-GR" i="1" dirty="0" smtClean="0"/>
              <a:t>ισογείου</a:t>
            </a:r>
            <a:r>
              <a:rPr lang="el-GR" i="1" dirty="0"/>
              <a:t>. Είναι μια ευγενικιά νέα </a:t>
            </a:r>
            <a:r>
              <a:rPr lang="el-GR" i="1" dirty="0" smtClean="0"/>
              <a:t>γυναίκα </a:t>
            </a:r>
            <a:r>
              <a:rPr lang="el-GR" i="1" dirty="0"/>
              <a:t>γύρω στα 25. Το παρουσιατικό </a:t>
            </a:r>
            <a:r>
              <a:rPr lang="el-GR" i="1" dirty="0" smtClean="0"/>
              <a:t>της</a:t>
            </a:r>
            <a:r>
              <a:rPr lang="en-US" i="1" dirty="0" smtClean="0"/>
              <a:t> </a:t>
            </a:r>
            <a:r>
              <a:rPr lang="el-GR" i="1" dirty="0" smtClean="0"/>
              <a:t>φανερώνει </a:t>
            </a:r>
            <a:r>
              <a:rPr lang="el-GR" i="1" dirty="0"/>
              <a:t>καταγωγή ολότελα </a:t>
            </a:r>
            <a:r>
              <a:rPr lang="el-GR" i="1" dirty="0" smtClean="0"/>
              <a:t>διαφορετική </a:t>
            </a:r>
            <a:r>
              <a:rPr lang="el-GR" i="1" dirty="0"/>
              <a:t>από τον άντρα της</a:t>
            </a:r>
            <a:r>
              <a:rPr lang="el-GR" dirty="0"/>
              <a:t>).</a:t>
            </a:r>
          </a:p>
          <a:p>
            <a:pPr>
              <a:buNone/>
            </a:pPr>
            <a:r>
              <a:rPr lang="el-GR" dirty="0"/>
              <a:t>ΣΤΕΛΛΑ (</a:t>
            </a:r>
            <a:r>
              <a:rPr lang="el-GR" i="1" dirty="0"/>
              <a:t>γλυκά</a:t>
            </a:r>
            <a:r>
              <a:rPr lang="el-GR" dirty="0"/>
              <a:t>) Μα γιατί </a:t>
            </a:r>
            <a:r>
              <a:rPr lang="el-GR" dirty="0" smtClean="0"/>
              <a:t>φωνάζεις</a:t>
            </a:r>
            <a:r>
              <a:rPr lang="en-US" dirty="0" smtClean="0"/>
              <a:t> </a:t>
            </a:r>
            <a:r>
              <a:rPr lang="el-GR" dirty="0" smtClean="0"/>
              <a:t>έτσι</a:t>
            </a:r>
            <a:r>
              <a:rPr lang="el-GR" dirty="0"/>
              <a:t>!! Γειά Μιτς!</a:t>
            </a:r>
          </a:p>
          <a:p>
            <a:pPr>
              <a:buNone/>
            </a:pPr>
            <a:r>
              <a:rPr lang="el-GR" dirty="0"/>
              <a:t>ΣΤΑΝΛΕΫ Άρπατο!</a:t>
            </a:r>
          </a:p>
          <a:p>
            <a:pPr>
              <a:buNone/>
            </a:pPr>
            <a:r>
              <a:rPr lang="el-GR" dirty="0"/>
              <a:t>ΣΤΕΛΛΑ Τί;</a:t>
            </a:r>
          </a:p>
          <a:p>
            <a:pPr>
              <a:buNone/>
            </a:pPr>
            <a:r>
              <a:rPr lang="el-GR" dirty="0"/>
              <a:t>ΣΤΑΝΛΕΫ Κρέας!</a:t>
            </a:r>
          </a:p>
        </p:txBody>
      </p:sp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Some preliminary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data 3/4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/>
              <a:t>Tennessee Williams’ </a:t>
            </a:r>
            <a:r>
              <a:rPr lang="en-US" sz="2200" i="1" dirty="0"/>
              <a:t>A Street-car Named Desire </a:t>
            </a:r>
            <a:r>
              <a:rPr lang="en-US" sz="2200" i="1" dirty="0" smtClean="0"/>
              <a:t>/</a:t>
            </a:r>
            <a:r>
              <a:rPr lang="en-US" sz="2200" dirty="0" smtClean="0"/>
              <a:t>translator </a:t>
            </a:r>
            <a:r>
              <a:rPr lang="en-US" sz="2200" dirty="0" err="1"/>
              <a:t>Pavlos</a:t>
            </a:r>
            <a:r>
              <a:rPr lang="en-US" sz="2200" dirty="0"/>
              <a:t> </a:t>
            </a:r>
            <a:r>
              <a:rPr lang="en-US" sz="2200" dirty="0" err="1"/>
              <a:t>Matessis</a:t>
            </a:r>
            <a:endParaRPr lang="el-GR" sz="2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[</a:t>
            </a:r>
            <a:r>
              <a:rPr lang="en-US" i="1" dirty="0"/>
              <a:t>He heaves the package at her. </a:t>
            </a:r>
            <a:r>
              <a:rPr lang="en-US" i="1" dirty="0" smtClean="0"/>
              <a:t>She cries </a:t>
            </a:r>
            <a:r>
              <a:rPr lang="en-US" i="1" dirty="0"/>
              <a:t>out in protest but manages </a:t>
            </a:r>
            <a:r>
              <a:rPr lang="en-US" i="1" dirty="0" smtClean="0"/>
              <a:t>to catch </a:t>
            </a:r>
            <a:r>
              <a:rPr lang="en-US" i="1" dirty="0"/>
              <a:t>it: then she laughs </a:t>
            </a:r>
            <a:r>
              <a:rPr lang="en-US" i="1" dirty="0" smtClean="0"/>
              <a:t>breathlessly. Her </a:t>
            </a:r>
            <a:r>
              <a:rPr lang="en-US" i="1" dirty="0"/>
              <a:t>husband and his companion </a:t>
            </a:r>
            <a:r>
              <a:rPr lang="en-US" i="1" dirty="0" smtClean="0"/>
              <a:t>have already </a:t>
            </a:r>
            <a:r>
              <a:rPr lang="en-US" i="1" dirty="0"/>
              <a:t>started back around </a:t>
            </a:r>
            <a:r>
              <a:rPr lang="en-US" i="1" dirty="0" smtClean="0"/>
              <a:t>the corner</a:t>
            </a:r>
            <a:r>
              <a:rPr lang="en-US" i="1" dirty="0"/>
              <a:t>.]</a:t>
            </a:r>
          </a:p>
          <a:p>
            <a:pPr>
              <a:buNone/>
            </a:pPr>
            <a:r>
              <a:rPr lang="en-US" dirty="0"/>
              <a:t>STELLA [</a:t>
            </a:r>
            <a:r>
              <a:rPr lang="en-US" i="1" dirty="0"/>
              <a:t>calling after him] </a:t>
            </a:r>
            <a:r>
              <a:rPr lang="en-US" i="1" dirty="0" smtClean="0"/>
              <a:t>Stanley! </a:t>
            </a:r>
            <a:r>
              <a:rPr lang="en-US" dirty="0" smtClean="0"/>
              <a:t>Where </a:t>
            </a:r>
            <a:r>
              <a:rPr lang="en-US" dirty="0"/>
              <a:t>are you going?</a:t>
            </a:r>
          </a:p>
          <a:p>
            <a:pPr>
              <a:buNone/>
            </a:pPr>
            <a:r>
              <a:rPr lang="en-US" dirty="0"/>
              <a:t>STANLEY Bowling!</a:t>
            </a:r>
          </a:p>
          <a:p>
            <a:pPr>
              <a:buNone/>
            </a:pPr>
            <a:r>
              <a:rPr lang="en-US" dirty="0"/>
              <a:t>STELLA Can I come watch?</a:t>
            </a:r>
          </a:p>
          <a:p>
            <a:pPr>
              <a:buNone/>
            </a:pPr>
            <a:r>
              <a:rPr lang="en-US" dirty="0"/>
              <a:t>STANLEY Come on. [</a:t>
            </a:r>
            <a:r>
              <a:rPr lang="en-US" i="1" dirty="0"/>
              <a:t>He goes out.]</a:t>
            </a:r>
          </a:p>
          <a:p>
            <a:pPr>
              <a:buNone/>
            </a:pPr>
            <a:r>
              <a:rPr lang="en-US" dirty="0"/>
              <a:t>STELLA Be over soon. [</a:t>
            </a:r>
            <a:r>
              <a:rPr lang="en-US" i="1" dirty="0"/>
              <a:t>to the </a:t>
            </a:r>
            <a:r>
              <a:rPr lang="en-US" i="1" dirty="0" smtClean="0"/>
              <a:t>white woman</a:t>
            </a:r>
            <a:r>
              <a:rPr lang="en-US" i="1" dirty="0"/>
              <a:t>] Hello </a:t>
            </a:r>
            <a:r>
              <a:rPr lang="en-US" i="1" dirty="0" smtClean="0"/>
              <a:t>Eunice. </a:t>
            </a:r>
            <a:r>
              <a:rPr lang="en-US" dirty="0" smtClean="0"/>
              <a:t>How </a:t>
            </a:r>
            <a:r>
              <a:rPr lang="en-US" dirty="0"/>
              <a:t>are you?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dirty="0" smtClean="0"/>
              <a:t>(</a:t>
            </a:r>
            <a:r>
              <a:rPr lang="el-GR" dirty="0"/>
              <a:t>Της πετάει το πακέτο</a:t>
            </a:r>
            <a:r>
              <a:rPr lang="el-GR" i="1" dirty="0"/>
              <a:t>. Η Στέλλα </a:t>
            </a:r>
            <a:r>
              <a:rPr lang="el-GR" i="1" dirty="0" smtClean="0"/>
              <a:t>βγάζει</a:t>
            </a:r>
            <a:r>
              <a:rPr lang="en-US" i="1" dirty="0" smtClean="0"/>
              <a:t> </a:t>
            </a:r>
            <a:r>
              <a:rPr lang="el-GR" dirty="0" smtClean="0"/>
              <a:t>μια </a:t>
            </a:r>
            <a:r>
              <a:rPr lang="el-GR" dirty="0"/>
              <a:t>φωνούλα διαμαρτυρίας</a:t>
            </a:r>
            <a:r>
              <a:rPr lang="el-GR" i="1" dirty="0"/>
              <a:t>, </a:t>
            </a:r>
            <a:r>
              <a:rPr lang="el-GR" i="1" dirty="0" smtClean="0"/>
              <a:t>τελικά</a:t>
            </a:r>
            <a:r>
              <a:rPr lang="en-US" i="1" dirty="0" smtClean="0"/>
              <a:t> </a:t>
            </a:r>
            <a:r>
              <a:rPr lang="el-GR" dirty="0" smtClean="0"/>
              <a:t>όμως </a:t>
            </a:r>
            <a:r>
              <a:rPr lang="el-GR" dirty="0"/>
              <a:t>καταφέρνει να το πιάσει</a:t>
            </a:r>
            <a:r>
              <a:rPr lang="el-GR" i="1" dirty="0"/>
              <a:t>. </a:t>
            </a:r>
            <a:r>
              <a:rPr lang="el-GR" i="1" dirty="0" smtClean="0"/>
              <a:t>Λαχανια</a:t>
            </a:r>
            <a:r>
              <a:rPr lang="el-GR" dirty="0" smtClean="0"/>
              <a:t>σμένη</a:t>
            </a:r>
            <a:r>
              <a:rPr lang="el-GR" i="1" dirty="0"/>
              <a:t>, γελάει. Ο άντρας της με το </a:t>
            </a:r>
            <a:r>
              <a:rPr lang="el-GR" i="1" dirty="0" smtClean="0"/>
              <a:t>φίλο</a:t>
            </a:r>
            <a:r>
              <a:rPr lang="en-US" i="1" dirty="0" smtClean="0"/>
              <a:t> </a:t>
            </a:r>
            <a:r>
              <a:rPr lang="el-GR" dirty="0" smtClean="0"/>
              <a:t>του </a:t>
            </a:r>
            <a:r>
              <a:rPr lang="el-GR" dirty="0"/>
              <a:t>έχουν κιόλας στρίψει στη γωνία</a:t>
            </a:r>
            <a:r>
              <a:rPr lang="el-GR" i="1" dirty="0"/>
              <a:t>).</a:t>
            </a:r>
          </a:p>
          <a:p>
            <a:pPr>
              <a:buNone/>
            </a:pPr>
            <a:r>
              <a:rPr lang="el-GR" dirty="0"/>
              <a:t>ΣΤΕΛΛΑ (Φωνάζει) </a:t>
            </a:r>
            <a:r>
              <a:rPr lang="el-GR" dirty="0" smtClean="0"/>
              <a:t>Σταν…πού</a:t>
            </a:r>
            <a:r>
              <a:rPr lang="en-US" dirty="0" smtClean="0"/>
              <a:t> </a:t>
            </a:r>
            <a:r>
              <a:rPr lang="el-GR" dirty="0" smtClean="0"/>
              <a:t>πηγαίνεις</a:t>
            </a:r>
            <a:r>
              <a:rPr lang="el-GR" dirty="0"/>
              <a:t>;</a:t>
            </a:r>
          </a:p>
          <a:p>
            <a:pPr>
              <a:buNone/>
            </a:pPr>
            <a:r>
              <a:rPr lang="el-GR" dirty="0"/>
              <a:t>ΣΤΑΝΛΕΫ Στο γήπεδο.</a:t>
            </a:r>
          </a:p>
          <a:p>
            <a:pPr>
              <a:buNone/>
            </a:pPr>
            <a:r>
              <a:rPr lang="el-GR" dirty="0"/>
              <a:t>ΣΤΕΛΛΑ Νάρθω να κοιτάζω;</a:t>
            </a:r>
          </a:p>
          <a:p>
            <a:pPr>
              <a:buNone/>
            </a:pPr>
            <a:r>
              <a:rPr lang="el-GR" dirty="0"/>
              <a:t>ΣΤΑΝΛΕΫ Αντε έλα. (φεύγει)</a:t>
            </a:r>
          </a:p>
          <a:p>
            <a:pPr>
              <a:buNone/>
            </a:pPr>
            <a:r>
              <a:rPr lang="el-GR" dirty="0"/>
              <a:t>ΣΤΕΛΛΑ Έφθασα… (στη λευκή) </a:t>
            </a:r>
            <a:r>
              <a:rPr lang="el-GR" dirty="0" smtClean="0"/>
              <a:t>Γειά</a:t>
            </a:r>
            <a:r>
              <a:rPr lang="en-US" dirty="0" smtClean="0"/>
              <a:t> </a:t>
            </a:r>
            <a:r>
              <a:rPr lang="el-GR" dirty="0" smtClean="0"/>
              <a:t>σου </a:t>
            </a:r>
            <a:r>
              <a:rPr lang="el-GR" dirty="0"/>
              <a:t>Ευνίκη – τί γίνεσαι;</a:t>
            </a:r>
          </a:p>
        </p:txBody>
      </p:sp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Some preliminary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data 4/4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/>
              <a:t>Tennessee Williams’ </a:t>
            </a:r>
            <a:r>
              <a:rPr lang="en-US" sz="2200" i="1" dirty="0"/>
              <a:t>A Street-car Named </a:t>
            </a:r>
            <a:r>
              <a:rPr lang="en-US" sz="2200" i="1" dirty="0" smtClean="0"/>
              <a:t>Desire, </a:t>
            </a:r>
            <a:r>
              <a:rPr lang="en-US" sz="2200" dirty="0" smtClean="0"/>
              <a:t>translator </a:t>
            </a:r>
            <a:r>
              <a:rPr lang="en-US" sz="2200" dirty="0" err="1"/>
              <a:t>Pavlos</a:t>
            </a:r>
            <a:r>
              <a:rPr lang="en-US" sz="2200" dirty="0"/>
              <a:t> </a:t>
            </a:r>
            <a:r>
              <a:rPr lang="en-US" sz="2200" dirty="0" err="1"/>
              <a:t>Matessis</a:t>
            </a:r>
            <a:endParaRPr lang="el-GR" sz="2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EUNICE I’m all right. Tell Steve to </a:t>
            </a:r>
            <a:r>
              <a:rPr lang="en-US" dirty="0" smtClean="0"/>
              <a:t>get him </a:t>
            </a:r>
            <a:r>
              <a:rPr lang="en-US" dirty="0"/>
              <a:t>a poor boy’s </a:t>
            </a:r>
            <a:r>
              <a:rPr lang="en-US" dirty="0" smtClean="0"/>
              <a:t>sandwich, cause </a:t>
            </a:r>
            <a:r>
              <a:rPr lang="en-US" dirty="0"/>
              <a:t>nothing’s left here.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[</a:t>
            </a:r>
            <a:r>
              <a:rPr lang="en-US" i="1" dirty="0"/>
              <a:t>They all laugh; the colored </a:t>
            </a:r>
            <a:r>
              <a:rPr lang="en-US" i="1" dirty="0" smtClean="0"/>
              <a:t>woman does </a:t>
            </a:r>
            <a:r>
              <a:rPr lang="en-US" i="1" dirty="0"/>
              <a:t>not stop. STELLA goes out.]</a:t>
            </a:r>
          </a:p>
          <a:p>
            <a:pPr>
              <a:buNone/>
            </a:pPr>
            <a:r>
              <a:rPr lang="en-US" dirty="0"/>
              <a:t>COLORED WOMAN What was </a:t>
            </a:r>
            <a:r>
              <a:rPr lang="en-US" dirty="0" smtClean="0"/>
              <a:t>that package </a:t>
            </a:r>
            <a:r>
              <a:rPr lang="en-US" dirty="0"/>
              <a:t>he </a:t>
            </a:r>
            <a:r>
              <a:rPr lang="en-US" dirty="0" err="1"/>
              <a:t>th’ew</a:t>
            </a:r>
            <a:r>
              <a:rPr lang="en-US" dirty="0"/>
              <a:t> at ’</a:t>
            </a:r>
            <a:r>
              <a:rPr lang="en-US" dirty="0" err="1"/>
              <a:t>er</a:t>
            </a:r>
            <a:r>
              <a:rPr lang="en-US" dirty="0"/>
              <a:t>?</a:t>
            </a:r>
          </a:p>
          <a:p>
            <a:pPr>
              <a:buNone/>
            </a:pPr>
            <a:r>
              <a:rPr lang="en-US" dirty="0"/>
              <a:t>[</a:t>
            </a:r>
            <a:r>
              <a:rPr lang="en-US" i="1" dirty="0"/>
              <a:t>She rises from steps, laughing louder]</a:t>
            </a:r>
          </a:p>
          <a:p>
            <a:pPr>
              <a:buNone/>
            </a:pPr>
            <a:r>
              <a:rPr lang="en-US" dirty="0"/>
              <a:t>EUNICE You hush, now!</a:t>
            </a:r>
          </a:p>
          <a:p>
            <a:pPr>
              <a:buNone/>
            </a:pPr>
            <a:r>
              <a:rPr lang="en-US" dirty="0"/>
              <a:t>NEGRO WOMAN Catch </a:t>
            </a:r>
            <a:r>
              <a:rPr lang="en-US" i="1" dirty="0"/>
              <a:t>what!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dirty="0" smtClean="0"/>
              <a:t>ΕΥΝΙΚΗ </a:t>
            </a:r>
            <a:r>
              <a:rPr lang="el-GR" dirty="0"/>
              <a:t>Καλά ’μαι. Πέσε του </a:t>
            </a:r>
            <a:r>
              <a:rPr lang="el-GR" dirty="0" smtClean="0"/>
              <a:t>Στηβ,</a:t>
            </a:r>
            <a:r>
              <a:rPr lang="en-US" dirty="0" smtClean="0"/>
              <a:t> </a:t>
            </a:r>
            <a:r>
              <a:rPr lang="el-GR" dirty="0" smtClean="0"/>
              <a:t>άμα </a:t>
            </a:r>
            <a:r>
              <a:rPr lang="el-GR" dirty="0"/>
              <a:t>θέλει να φάει, </a:t>
            </a:r>
            <a:r>
              <a:rPr lang="el-GR" dirty="0" smtClean="0"/>
              <a:t>να</a:t>
            </a:r>
            <a:r>
              <a:rPr lang="en-US" dirty="0" smtClean="0"/>
              <a:t> </a:t>
            </a:r>
            <a:r>
              <a:rPr lang="el-GR" dirty="0" smtClean="0"/>
              <a:t>πάρει </a:t>
            </a:r>
            <a:r>
              <a:rPr lang="el-GR" dirty="0"/>
              <a:t>κανα </a:t>
            </a:r>
            <a:r>
              <a:rPr lang="el-GR" dirty="0" smtClean="0"/>
              <a:t>σάντουϊτς</a:t>
            </a:r>
            <a:r>
              <a:rPr lang="en-US" dirty="0" smtClean="0"/>
              <a:t> </a:t>
            </a:r>
            <a:r>
              <a:rPr lang="el-GR" dirty="0" smtClean="0"/>
              <a:t>απόξω</a:t>
            </a:r>
            <a:r>
              <a:rPr lang="el-GR" dirty="0"/>
              <a:t>, γιατί σπίτι </a:t>
            </a:r>
            <a:r>
              <a:rPr lang="el-GR" dirty="0" smtClean="0"/>
              <a:t>δεν</a:t>
            </a:r>
            <a:r>
              <a:rPr lang="en-US" dirty="0" smtClean="0"/>
              <a:t> </a:t>
            </a:r>
            <a:r>
              <a:rPr lang="el-GR" dirty="0" smtClean="0"/>
              <a:t>υπάρχει </a:t>
            </a:r>
            <a:r>
              <a:rPr lang="el-GR" dirty="0"/>
              <a:t>τίποτα…</a:t>
            </a:r>
          </a:p>
          <a:p>
            <a:pPr>
              <a:buNone/>
            </a:pPr>
            <a:r>
              <a:rPr lang="el-GR" dirty="0"/>
              <a:t>(Όλοι γελούν</a:t>
            </a:r>
            <a:r>
              <a:rPr lang="el-GR" i="1" dirty="0"/>
              <a:t>. Η νέγρα χωρίς να </a:t>
            </a:r>
            <a:r>
              <a:rPr lang="el-GR" i="1" dirty="0" smtClean="0"/>
              <a:t>σταμα</a:t>
            </a:r>
            <a:r>
              <a:rPr lang="el-GR" dirty="0" smtClean="0"/>
              <a:t>τάει</a:t>
            </a:r>
            <a:r>
              <a:rPr lang="el-GR" i="1" dirty="0"/>
              <a:t>. Η Στέλλα φεύγει).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l-GR" dirty="0" smtClean="0"/>
              <a:t>ΝΕΓΡΑ </a:t>
            </a:r>
            <a:r>
              <a:rPr lang="el-GR" dirty="0"/>
              <a:t>«Άρπατο!».. Ποιό καλέ;…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l-GR" dirty="0" smtClean="0"/>
              <a:t>ΕΥΝΙΚΗ </a:t>
            </a:r>
            <a:r>
              <a:rPr lang="el-GR" dirty="0"/>
              <a:t>Ούφ, σκάσε πια κι εσύ!…</a:t>
            </a:r>
          </a:p>
          <a:p>
            <a:pPr>
              <a:buNone/>
            </a:pPr>
            <a:r>
              <a:rPr lang="el-GR" dirty="0"/>
              <a:t>ΝΕΓΡΑ Άρπατο!… Άκου πράματα</a:t>
            </a:r>
          </a:p>
        </p:txBody>
      </p:sp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pPr marL="0" marR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Greek performances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l-GR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Ουίλλιαμς, Τέννεσσυ </a:t>
            </a:r>
            <a:r>
              <a:rPr lang="el-GR" sz="27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Λεωφορείο ο Πόθος</a:t>
            </a:r>
            <a:endParaRPr lang="el-GR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 title="Ηχογράφηση: 1954 Σκηνοθεσία: Κάρολος Κουν, Μετάφραση: Νίκος Γκάτσος, Μουσική: Μάνος Χατζιδάκις, 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  <a:p>
            <a:pPr marL="342900" marR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l-GR" dirty="0"/>
              <a:t/>
            </a:r>
            <a:br>
              <a:rPr lang="el-GR" dirty="0"/>
            </a:br>
            <a:endParaRPr lang="el-GR" dirty="0"/>
          </a:p>
          <a:p>
            <a:endParaRPr lang="el-GR" dirty="0"/>
          </a:p>
        </p:txBody>
      </p:sp>
      <p:sp>
        <p:nvSpPr>
          <p:cNvPr id="4" name="Content Placeholder 3" title="Λεωφορείο ο Πόθος, : Κάρολος Κουν"/>
          <p:cNvSpPr>
            <a:spLocks noGrp="1"/>
          </p:cNvSpPr>
          <p:nvPr>
            <p:ph sz="half" idx="2"/>
          </p:nvPr>
        </p:nvSpPr>
        <p:spPr>
          <a:xfrm>
            <a:off x="395536" y="1844824"/>
            <a:ext cx="3744416" cy="4209331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l-GR" dirty="0" smtClean="0"/>
              <a:t>Ηχογράφηση: 1954 Σκηνοθεσία</a:t>
            </a:r>
            <a:r>
              <a:rPr lang="el-GR" dirty="0"/>
              <a:t>: Κάρολος Κουν, Μετάφραση: Νίκος Γκάτσος, Μουσική: Μάνος Χατζιδάκις, </a:t>
            </a:r>
            <a:endParaRPr lang="el-GR" dirty="0" smtClean="0"/>
          </a:p>
          <a:p>
            <a:pPr marL="342900" marR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l-GR" dirty="0" smtClean="0"/>
              <a:t>Θεατρο, Λεωφορείον ο ποθος-Μελινα Μερκουρη</a:t>
            </a:r>
          </a:p>
          <a:p>
            <a:pPr marL="342900" marR="0" indent="-3429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l-GR" dirty="0" smtClean="0"/>
          </a:p>
          <a:p>
            <a:pPr>
              <a:buNone/>
            </a:pPr>
            <a:r>
              <a:rPr lang="en-US" dirty="0" smtClean="0">
                <a:hlinkClick r:id="rId4"/>
              </a:rPr>
              <a:t>https://www.youtube.com/watch?v=7tB5FYozoYg</a:t>
            </a:r>
            <a:endParaRPr lang="el-GR" dirty="0"/>
          </a:p>
        </p:txBody>
      </p:sp>
      <p:sp>
        <p:nvSpPr>
          <p:cNvPr id="6" name="Content Placeholder 2" title="Λεωφορείο ο Πόθος, Θέατρο Εταιρείας Μακεδονικών Σπουδών"/>
          <p:cNvSpPr txBox="1">
            <a:spLocks/>
          </p:cNvSpPr>
          <p:nvPr/>
        </p:nvSpPr>
        <p:spPr>
          <a:xfrm>
            <a:off x="4499992" y="1772817"/>
            <a:ext cx="3744416" cy="424847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2007-2008 Θέατρο Εταιρείας Μακεδονικών Σπουδών</a:t>
            </a:r>
            <a:b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Κρατικό Θέατρο Βορείου Ελλάδος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Πέμη Ζούνη - Λεωφορείο ο πόθος</a:t>
            </a:r>
            <a:b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5"/>
              </a:rPr>
              <a:t>https://www.youtube.com/watch?v=OhtJg0s3tNY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277688" y="274638"/>
            <a:ext cx="868680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translated text is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recreated</a:t>
            </a:r>
            <a:endParaRPr lang="el-G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Θέση περιεχομένου 7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/>
              <a:t>The repertoire, even the medium itself, is constantly </a:t>
            </a:r>
            <a:r>
              <a:rPr lang="en-US" dirty="0" smtClean="0"/>
              <a:t>being invented and reinvented </a:t>
            </a:r>
            <a:r>
              <a:rPr lang="en-US" dirty="0"/>
              <a:t>with each new production. It is this </a:t>
            </a:r>
            <a:r>
              <a:rPr lang="en-US" i="1" dirty="0"/>
              <a:t>fluidity of </a:t>
            </a:r>
            <a:r>
              <a:rPr lang="en-US" i="1" dirty="0" smtClean="0"/>
              <a:t>reinterpretation </a:t>
            </a:r>
            <a:r>
              <a:rPr lang="en-US" dirty="0" smtClean="0"/>
              <a:t>that </a:t>
            </a:r>
            <a:r>
              <a:rPr lang="en-US" dirty="0"/>
              <a:t>allows the theatre to embrace the concept of idiosyncratic </a:t>
            </a:r>
            <a:r>
              <a:rPr lang="en-US" dirty="0" smtClean="0"/>
              <a:t>translation in </a:t>
            </a:r>
            <a:r>
              <a:rPr lang="en-US" dirty="0"/>
              <a:t>the interest of currency. Why else are new translations so </a:t>
            </a:r>
            <a:r>
              <a:rPr lang="en-US" dirty="0" smtClean="0"/>
              <a:t>frequently commissioned </a:t>
            </a:r>
            <a:r>
              <a:rPr lang="en-US" dirty="0"/>
              <a:t>for classic texts, especially comedy, of which </a:t>
            </a:r>
            <a:r>
              <a:rPr lang="en-US" dirty="0" smtClean="0"/>
              <a:t>successful translations </a:t>
            </a:r>
            <a:r>
              <a:rPr lang="en-US" dirty="0"/>
              <a:t>already exist…? </a:t>
            </a:r>
            <a:r>
              <a:rPr lang="en-US" dirty="0" smtClean="0"/>
              <a:t>(</a:t>
            </a:r>
            <a:r>
              <a:rPr lang="en-US" dirty="0"/>
              <a:t>Hale and Upton </a:t>
            </a:r>
            <a:r>
              <a:rPr lang="en-US" dirty="0" smtClean="0"/>
              <a:t>2000: </a:t>
            </a:r>
            <a:r>
              <a:rPr lang="en-US" dirty="0"/>
              <a:t>9, emphasis added)</a:t>
            </a:r>
            <a:endParaRPr lang="el-GR" dirty="0"/>
          </a:p>
          <a:p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33030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More preliminary data 1/2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Shakespeare’s </a:t>
            </a:r>
            <a:r>
              <a:rPr lang="en-US" sz="2000" i="1" dirty="0"/>
              <a:t>King </a:t>
            </a:r>
            <a:r>
              <a:rPr lang="en-US" sz="2000" i="1" dirty="0" smtClean="0"/>
              <a:t>Lear,</a:t>
            </a:r>
            <a:r>
              <a:rPr lang="en-US" sz="2200" i="1" dirty="0" smtClean="0"/>
              <a:t> </a:t>
            </a:r>
            <a:r>
              <a:rPr lang="en-US" sz="2200" dirty="0" smtClean="0"/>
              <a:t>translator </a:t>
            </a:r>
            <a:r>
              <a:rPr lang="en-US" sz="2400" dirty="0" err="1"/>
              <a:t>Vassilis</a:t>
            </a:r>
            <a:r>
              <a:rPr lang="en-US" sz="2400" dirty="0"/>
              <a:t> </a:t>
            </a:r>
            <a:r>
              <a:rPr lang="en-US" sz="2400" dirty="0" err="1"/>
              <a:t>Rotas</a:t>
            </a:r>
            <a:endParaRPr lang="el-GR" sz="2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b="1" i="1" dirty="0" err="1" smtClean="0"/>
              <a:t>Gonerill</a:t>
            </a:r>
            <a:endParaRPr lang="en-US" sz="2400" b="1" i="1" dirty="0" smtClean="0"/>
          </a:p>
          <a:p>
            <a:pPr>
              <a:buNone/>
            </a:pPr>
            <a:r>
              <a:rPr lang="en-US" sz="2400" dirty="0" smtClean="0"/>
              <a:t>You have </a:t>
            </a:r>
            <a:r>
              <a:rPr lang="en-US" sz="2400" i="1" dirty="0" smtClean="0"/>
              <a:t>obedience scanted</a:t>
            </a:r>
            <a:r>
              <a:rPr lang="el-GR" sz="2400" i="1" dirty="0" smtClean="0"/>
              <a:t>...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You see how </a:t>
            </a:r>
            <a:r>
              <a:rPr lang="en-US" sz="2400" i="1" dirty="0" smtClean="0"/>
              <a:t>full of changes his</a:t>
            </a:r>
            <a:r>
              <a:rPr lang="el-GR" sz="2400" i="1" dirty="0" smtClean="0"/>
              <a:t> </a:t>
            </a:r>
            <a:r>
              <a:rPr lang="en-US" sz="2400" dirty="0" smtClean="0"/>
              <a:t>age is</a:t>
            </a:r>
            <a:r>
              <a:rPr lang="el-GR" sz="2400" dirty="0" smtClean="0"/>
              <a:t>...</a:t>
            </a:r>
          </a:p>
          <a:p>
            <a:pPr>
              <a:buNone/>
            </a:pPr>
            <a:r>
              <a:rPr lang="en-US" sz="2400" dirty="0" smtClean="0"/>
              <a:t>His </a:t>
            </a:r>
            <a:r>
              <a:rPr lang="en-US" sz="2400" i="1" dirty="0" smtClean="0"/>
              <a:t>knights grow riotous</a:t>
            </a:r>
            <a:r>
              <a:rPr lang="el-GR" sz="2400" i="1" dirty="0" smtClean="0"/>
              <a:t>...</a:t>
            </a:r>
          </a:p>
          <a:p>
            <a:pPr>
              <a:buNone/>
            </a:pPr>
            <a:endParaRPr lang="el-GR" sz="2400" i="1" dirty="0" smtClean="0"/>
          </a:p>
          <a:p>
            <a:pPr>
              <a:buNone/>
            </a:pPr>
            <a:r>
              <a:rPr lang="en-US" sz="2400" b="1" i="1" dirty="0" smtClean="0"/>
              <a:t>Gloucester</a:t>
            </a:r>
          </a:p>
          <a:p>
            <a:pPr>
              <a:buNone/>
            </a:pPr>
            <a:r>
              <a:rPr lang="en-US" sz="2400" dirty="0" smtClean="0"/>
              <a:t>His </a:t>
            </a:r>
            <a:r>
              <a:rPr lang="en-US" sz="2400" i="1" dirty="0" smtClean="0"/>
              <a:t>breeding, sir, hath been at my</a:t>
            </a:r>
            <a:r>
              <a:rPr lang="el-GR" sz="2400" i="1" dirty="0" smtClean="0"/>
              <a:t> </a:t>
            </a:r>
            <a:r>
              <a:rPr lang="en-US" sz="2400" dirty="0" smtClean="0"/>
              <a:t>charge</a:t>
            </a:r>
            <a:endParaRPr lang="el-GR" sz="2400" i="1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pPr>
              <a:buNone/>
            </a:pPr>
            <a:r>
              <a:rPr lang="el-GR" sz="2400" b="1" i="1" dirty="0" smtClean="0"/>
              <a:t>Γονερίλη</a:t>
            </a:r>
          </a:p>
          <a:p>
            <a:pPr>
              <a:buNone/>
            </a:pPr>
            <a:r>
              <a:rPr lang="el-GR" sz="2400" dirty="0" smtClean="0"/>
              <a:t>Τον </a:t>
            </a:r>
            <a:r>
              <a:rPr lang="el-GR" sz="2400" i="1" dirty="0" smtClean="0"/>
              <a:t>σεβασμό</a:t>
            </a:r>
            <a:r>
              <a:rPr lang="el-GR" sz="2400" dirty="0" smtClean="0"/>
              <a:t> παράλειψες, αυτό να μάθεις...</a:t>
            </a:r>
          </a:p>
          <a:p>
            <a:pPr>
              <a:buNone/>
            </a:pPr>
            <a:r>
              <a:rPr lang="el-GR" sz="2400" dirty="0" smtClean="0"/>
              <a:t>Είδες τι </a:t>
            </a:r>
            <a:r>
              <a:rPr lang="el-GR" sz="2400" i="1" dirty="0" smtClean="0"/>
              <a:t>αλλοπρόσαλλος</a:t>
            </a:r>
            <a:r>
              <a:rPr lang="el-GR" sz="2400" dirty="0" smtClean="0"/>
              <a:t> έχει γίνει τώρα που γέρασε...</a:t>
            </a:r>
          </a:p>
          <a:p>
            <a:pPr>
              <a:buNone/>
            </a:pPr>
            <a:r>
              <a:rPr lang="el-GR" sz="2400" dirty="0" smtClean="0"/>
              <a:t>Οι </a:t>
            </a:r>
            <a:r>
              <a:rPr lang="el-GR" sz="2400" i="1" dirty="0" smtClean="0"/>
              <a:t>τραμπούκοι</a:t>
            </a:r>
            <a:r>
              <a:rPr lang="el-GR" sz="2400" dirty="0" smtClean="0"/>
              <a:t> του όλο και </a:t>
            </a:r>
            <a:r>
              <a:rPr lang="el-GR" sz="2400" i="1" dirty="0" smtClean="0"/>
              <a:t>ξετσιπώνονται</a:t>
            </a:r>
            <a:r>
              <a:rPr lang="el-GR" sz="2400" dirty="0" smtClean="0"/>
              <a:t>...</a:t>
            </a:r>
          </a:p>
          <a:p>
            <a:pPr>
              <a:buNone/>
            </a:pPr>
            <a:r>
              <a:rPr lang="el-GR" sz="2400" b="1" i="1" dirty="0" smtClean="0"/>
              <a:t>Γλόστερ</a:t>
            </a:r>
          </a:p>
          <a:p>
            <a:pPr>
              <a:buNone/>
            </a:pPr>
            <a:r>
              <a:rPr lang="el-GR" sz="2400" dirty="0" smtClean="0"/>
              <a:t>Το </a:t>
            </a:r>
            <a:r>
              <a:rPr lang="el-GR" sz="2400" i="1" dirty="0" smtClean="0"/>
              <a:t>ξεκλώσσιασμά</a:t>
            </a:r>
            <a:r>
              <a:rPr lang="el-GR" sz="2400" dirty="0" smtClean="0"/>
              <a:t> του, κύριε, έγινε σε βάρος μου.</a:t>
            </a:r>
          </a:p>
          <a:p>
            <a:pPr>
              <a:buNone/>
            </a:pPr>
            <a:endParaRPr 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Source:</a:t>
            </a:r>
            <a:endParaRPr lang="el-G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 title="Sidiropoulou, Maria. Translating Identities on Stage and Screen – Pragmatic perspectives and discoursal tendencies."/>
          <p:cNvSpPr>
            <a:spLocks noGrp="1"/>
          </p:cNvSpPr>
          <p:nvPr>
            <p:ph idx="1"/>
          </p:nvPr>
        </p:nvSpPr>
        <p:spPr>
          <a:xfrm>
            <a:off x="3851920" y="1484784"/>
            <a:ext cx="3168352" cy="400725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</a:rPr>
              <a:t>Sidiropoulou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, Maria. 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2012/2013. </a:t>
            </a:r>
          </a:p>
          <a:p>
            <a:pPr>
              <a:buNone/>
            </a:pP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</a:rPr>
              <a:t>Translating Identities on Stage and Screen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– Pragmatic perspectives and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</a:rPr>
              <a:t>iscoursal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tendencies.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Newcastle-upon-Tyne: Cambridge Scholars</a:t>
            </a:r>
          </a:p>
        </p:txBody>
      </p:sp>
      <p:pic>
        <p:nvPicPr>
          <p:cNvPr id="6" name="Picture 3" title="Sidiropoulou, Maria. Translating Identities on Stage and Screen – Pragmatic perspectives and discoursal tendencie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31870">
            <a:off x="1101581" y="1615754"/>
            <a:ext cx="2661005" cy="3922326"/>
          </a:xfrm>
          <a:prstGeom prst="rect">
            <a:avLst/>
          </a:prstGeom>
          <a:noFill/>
        </p:spPr>
      </p:pic>
      <p:sp>
        <p:nvSpPr>
          <p:cNvPr id="7" name="Rectangle 6" title="Translating Identities on Stage and Screen – Pragmatic perspectives and discoursal tendencies."/>
          <p:cNvSpPr/>
          <p:nvPr/>
        </p:nvSpPr>
        <p:spPr>
          <a:xfrm>
            <a:off x="719064" y="566124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http://www.cambridgescholars.com/translating-identities-on-stage-and-screen-18</a:t>
            </a:r>
            <a:endParaRPr lang="el-G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More preliminary data 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/2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err="1" smtClean="0"/>
              <a:t>Dimitris</a:t>
            </a:r>
            <a:r>
              <a:rPr lang="en-US" sz="2200" dirty="0" smtClean="0"/>
              <a:t> </a:t>
            </a:r>
            <a:r>
              <a:rPr lang="en-US" sz="2200" dirty="0" err="1" smtClean="0"/>
              <a:t>Kehaidis-Eleni</a:t>
            </a:r>
            <a:r>
              <a:rPr lang="en-US" sz="2200" dirty="0" smtClean="0"/>
              <a:t> </a:t>
            </a:r>
            <a:r>
              <a:rPr lang="en-US" sz="2200" dirty="0" err="1" smtClean="0"/>
              <a:t>Haviara</a:t>
            </a:r>
            <a:r>
              <a:rPr lang="en-US" sz="2200" dirty="0" smtClean="0"/>
              <a:t> </a:t>
            </a:r>
            <a:r>
              <a:rPr lang="el-GR" sz="2200" i="1" dirty="0" smtClean="0"/>
              <a:t>Δάφνες και Πικροδάφνες</a:t>
            </a:r>
            <a:r>
              <a:rPr lang="el-GR" sz="2200" dirty="0" smtClean="0"/>
              <a:t>, </a:t>
            </a:r>
            <a:br>
              <a:rPr lang="el-GR" sz="2200" dirty="0" smtClean="0"/>
            </a:br>
            <a:r>
              <a:rPr lang="en-US" sz="2200" dirty="0" smtClean="0"/>
              <a:t>(2001) Theatre Lab Company: </a:t>
            </a:r>
            <a:r>
              <a:rPr lang="en-US" sz="2200" i="1" dirty="0" smtClean="0"/>
              <a:t>With Power from </a:t>
            </a:r>
            <a:r>
              <a:rPr lang="en-US" sz="2200" i="1" dirty="0" err="1" smtClean="0"/>
              <a:t>Shoreditch</a:t>
            </a:r>
            <a:endParaRPr lang="el-GR" sz="2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67544" y="2276872"/>
            <a:ext cx="4038600" cy="341297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i="1" dirty="0" smtClean="0"/>
              <a:t>M</a:t>
            </a:r>
            <a:r>
              <a:rPr lang="el-GR" sz="2400" i="1" dirty="0" smtClean="0"/>
              <a:t>άρω</a:t>
            </a:r>
          </a:p>
          <a:p>
            <a:pPr>
              <a:buNone/>
            </a:pPr>
            <a:r>
              <a:rPr lang="el-GR" sz="2400" dirty="0" smtClean="0"/>
              <a:t>Οπόταν, μια μέρα, τι μου λέει; «Η μάνα βέβαια του πατσά είναι η </a:t>
            </a:r>
            <a:r>
              <a:rPr lang="el-GR" sz="2400" i="1" dirty="0" smtClean="0"/>
              <a:t>Σαλονίκη</a:t>
            </a:r>
            <a:r>
              <a:rPr lang="el-GR" sz="2400" dirty="0" smtClean="0"/>
              <a:t>…» Πάγωσα… «Αλλά τον πατσά των πατσάδων τον φτιάχνει ο Σουλεϊμάν στην </a:t>
            </a:r>
            <a:r>
              <a:rPr lang="el-GR" sz="2400" i="1" dirty="0" smtClean="0"/>
              <a:t>Κομοτηνή</a:t>
            </a:r>
            <a:r>
              <a:rPr lang="el-GR" sz="2400" dirty="0" smtClean="0"/>
              <a:t>»</a:t>
            </a:r>
            <a:endParaRPr lang="el-GR" sz="240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788024" y="2276872"/>
            <a:ext cx="4038600" cy="324036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i="1" dirty="0" err="1" smtClean="0"/>
              <a:t>Maro</a:t>
            </a:r>
            <a:endParaRPr lang="en-US" sz="2400" i="1" dirty="0" smtClean="0"/>
          </a:p>
          <a:p>
            <a:pPr>
              <a:buNone/>
            </a:pPr>
            <a:r>
              <a:rPr lang="en-US" sz="2400" dirty="0" smtClean="0"/>
              <a:t>Then one day, what do you think he says</a:t>
            </a:r>
            <a:r>
              <a:rPr lang="el-GR" sz="2400" dirty="0" smtClean="0"/>
              <a:t> </a:t>
            </a:r>
            <a:r>
              <a:rPr lang="en-US" sz="2400" dirty="0" smtClean="0"/>
              <a:t>to me? ‘The mother of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pig-knuckle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en-US" sz="2400" i="1" dirty="0" smtClean="0"/>
              <a:t>lamb</a:t>
            </a:r>
            <a:r>
              <a:rPr lang="en-US" sz="2400" dirty="0" smtClean="0"/>
              <a:t> soup</a:t>
            </a:r>
            <a:r>
              <a:rPr lang="el-GR" sz="2400" dirty="0" smtClean="0"/>
              <a:t> </a:t>
            </a:r>
            <a:r>
              <a:rPr lang="en-US" sz="2400" dirty="0" smtClean="0"/>
              <a:t>is of course </a:t>
            </a:r>
            <a:r>
              <a:rPr lang="en-US" sz="2400" i="1" dirty="0" smtClean="0"/>
              <a:t>Istanbul…’ My blood run</a:t>
            </a:r>
            <a:r>
              <a:rPr lang="el-GR" sz="2400" i="1" dirty="0" smtClean="0"/>
              <a:t> </a:t>
            </a:r>
            <a:r>
              <a:rPr lang="en-US" sz="2400" dirty="0" smtClean="0"/>
              <a:t>cold…’But the best pig-knuckle soup is</a:t>
            </a:r>
            <a:r>
              <a:rPr lang="el-GR" sz="2400" dirty="0" smtClean="0"/>
              <a:t> </a:t>
            </a:r>
            <a:r>
              <a:rPr lang="en-US" sz="2400" dirty="0" smtClean="0"/>
              <a:t>made by Suleiman in </a:t>
            </a:r>
            <a:r>
              <a:rPr lang="en-US" sz="2400" i="1" dirty="0" err="1" smtClean="0"/>
              <a:t>Harringey</a:t>
            </a:r>
            <a:endParaRPr lang="el-GR" sz="2400" dirty="0" smtClean="0"/>
          </a:p>
        </p:txBody>
      </p:sp>
      <p:sp>
        <p:nvSpPr>
          <p:cNvPr id="5" name="Rectangle 4" title="(2001) Theatre Lab Company: With Power from Shoreditch"/>
          <p:cNvSpPr/>
          <p:nvPr/>
        </p:nvSpPr>
        <p:spPr>
          <a:xfrm>
            <a:off x="1043608" y="5661248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http://www.theatrelab.co.uk/with%20power%20form%20shoreditch.htm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67560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Translating from page to screen</a:t>
            </a:r>
            <a:b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interlingual</a:t>
            </a: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vs. </a:t>
            </a:r>
            <a:r>
              <a:rPr lang="en-US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intersemiotic</a:t>
            </a: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translation </a:t>
            </a:r>
            <a:endParaRPr lang="el-GR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 descr="https://encrypted-tbn2.gstatic.com/images?q=tbn:ANd9GcTGKLfqHu_xND-F8zruaoehAwPH_kgZwp7ILRBMwM4zUYaCwO_c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772816"/>
            <a:ext cx="3672408" cy="184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Screen bean character holding a blank sign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356992"/>
            <a:ext cx="2620888" cy="2620888"/>
          </a:xfrm>
          <a:prstGeom prst="rect">
            <a:avLst/>
          </a:prstGeom>
          <a:noFill/>
        </p:spPr>
      </p:pic>
      <p:sp>
        <p:nvSpPr>
          <p:cNvPr id="8" name="Θέση περιεχομένου 11"/>
          <p:cNvSpPr>
            <a:spLocks noGrp="1"/>
          </p:cNvSpPr>
          <p:nvPr>
            <p:ph sz="quarter" idx="4294967295"/>
          </p:nvPr>
        </p:nvSpPr>
        <p:spPr>
          <a:xfrm>
            <a:off x="5148064" y="2060848"/>
            <a:ext cx="2818656" cy="2808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Intersemiotic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translation:</a:t>
            </a:r>
          </a:p>
          <a:p>
            <a:pPr algn="ctr">
              <a:buNone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from novel to film</a:t>
            </a:r>
            <a:endParaRPr lang="el-G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0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31640" y="620688"/>
            <a:ext cx="6408712" cy="1143000"/>
          </a:xfrm>
          <a:noFill/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local vs. global dichotomy, </a:t>
            </a:r>
            <a:b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 space, mythology, spectacle</a:t>
            </a:r>
            <a:endParaRPr lang="el-GR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Table 3" title="The local vs. global dichotomy, in space, mythology, spectac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594569"/>
              </p:ext>
            </p:extLst>
          </p:nvPr>
        </p:nvGraphicFramePr>
        <p:xfrm>
          <a:off x="1403648" y="2564904"/>
          <a:ext cx="6336704" cy="2916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3012504"/>
                <a:gridCol w="1800200"/>
              </a:tblGrid>
              <a:tr h="586385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LOCAL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GLOBAL</a:t>
                      </a:r>
                      <a:endParaRPr lang="el-GR" dirty="0"/>
                    </a:p>
                  </a:txBody>
                  <a:tcPr/>
                </a:tc>
              </a:tr>
              <a:tr h="586385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SPACE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shelter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threshold</a:t>
                      </a:r>
                      <a:endParaRPr lang="el-GR" dirty="0"/>
                    </a:p>
                  </a:txBody>
                  <a:tcPr/>
                </a:tc>
              </a:tr>
              <a:tr h="555422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MYTHOLOGY</a:t>
                      </a:r>
                      <a:endParaRPr lang="el-G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Goddess Hestia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God Hermes</a:t>
                      </a:r>
                      <a:endParaRPr lang="el-GR" dirty="0"/>
                    </a:p>
                  </a:txBody>
                  <a:tcPr/>
                </a:tc>
              </a:tr>
              <a:tr h="586385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SRECTACLE type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Theatre</a:t>
                      </a:r>
                    </a:p>
                    <a:p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spatio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-temporally bound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Interfering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Film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displaced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Facilitating</a:t>
                      </a:r>
                    </a:p>
                    <a:p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877080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Theatre and film against mediated experience varieties</a:t>
            </a:r>
            <a:endParaRPr lang="el-GR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Table 3" title="Theatre and film against mediated experience varietie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326273"/>
              </p:ext>
            </p:extLst>
          </p:nvPr>
        </p:nvGraphicFramePr>
        <p:xfrm>
          <a:off x="467545" y="1844824"/>
          <a:ext cx="792088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370"/>
                <a:gridCol w="1051444"/>
                <a:gridCol w="1401925"/>
                <a:gridCol w="1331829"/>
                <a:gridCol w="818215"/>
                <a:gridCol w="864097"/>
              </a:tblGrid>
              <a:tr h="586385">
                <a:tc>
                  <a:txBody>
                    <a:bodyPr/>
                    <a:lstStyle/>
                    <a:p>
                      <a:r>
                        <a:rPr lang="en-US" dirty="0" smtClean="0"/>
                        <a:t>Types of communication</a:t>
                      </a:r>
                      <a:endParaRPr lang="el-GR" dirty="0"/>
                    </a:p>
                  </a:txBody>
                  <a:tcPr>
                    <a:solidFill>
                      <a:schemeClr val="accent1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Face to-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face</a:t>
                      </a:r>
                      <a:endParaRPr lang="el-GR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Mediated</a:t>
                      </a:r>
                    </a:p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Interaction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Mediated</a:t>
                      </a:r>
                    </a:p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Quasi-interaction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solidFill>
                      <a:schemeClr val="accent1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solidFill>
                      <a:schemeClr val="accent1">
                        <a:alpha val="48000"/>
                      </a:schemeClr>
                    </a:solidFill>
                  </a:tcPr>
                </a:tc>
              </a:tr>
              <a:tr h="586385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Letter,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phone,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e-mail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Books,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newspaper,</a:t>
                      </a:r>
                    </a:p>
                    <a:p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television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stage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screen</a:t>
                      </a:r>
                    </a:p>
                    <a:p>
                      <a:endParaRPr lang="el-GR" dirty="0"/>
                    </a:p>
                  </a:txBody>
                  <a:tcPr/>
                </a:tc>
              </a:tr>
              <a:tr h="555422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Co-presence &amp;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Shared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spatio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-temporal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systems</a:t>
                      </a:r>
                      <a:endParaRPr lang="el-G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+</a:t>
                      </a:r>
                      <a:endParaRPr lang="el-GR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l-GR" dirty="0"/>
                    </a:p>
                  </a:txBody>
                  <a:tcPr/>
                </a:tc>
              </a:tr>
              <a:tr h="586385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Two-way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communication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smtClean="0"/>
                        <a:t>+</a:t>
                      </a:r>
                      <a:endParaRPr lang="el-GR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877080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>
          <a:xfrm>
            <a:off x="899592" y="332656"/>
            <a:ext cx="720080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Intersecting areas of meaning-transfer: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intersemiotic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vs. </a:t>
            </a:r>
            <a:r>
              <a:rPr lang="en-US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interlingual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transfer</a:t>
            </a:r>
            <a:endParaRPr lang="el-GR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Content Placeholder 16" title="Intersecting areas of meaning-transfer: intersemiotic vs. interlingual transfer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05931448"/>
              </p:ext>
            </p:extLst>
          </p:nvPr>
        </p:nvGraphicFramePr>
        <p:xfrm>
          <a:off x="1979712" y="1988840"/>
          <a:ext cx="5328592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1908020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Ethics in translation</a:t>
            </a:r>
            <a:endParaRPr lang="el-GR" sz="27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Chesterman</a:t>
            </a:r>
            <a:r>
              <a:rPr lang="en-US" sz="2400" dirty="0"/>
              <a:t> (2001) summarizes tendencies in translation practice, which he associates with ethical perspectives</a:t>
            </a:r>
          </a:p>
        </p:txBody>
      </p:sp>
      <p:graphicFrame>
        <p:nvGraphicFramePr>
          <p:cNvPr id="6" name="Diagram 5" descr="Chesterman (2001) " title="tendencies in translation "/>
          <p:cNvGraphicFramePr/>
          <p:nvPr>
            <p:extLst>
              <p:ext uri="{D42A27DB-BD31-4B8C-83A1-F6EECF244321}">
                <p14:modId xmlns:p14="http://schemas.microsoft.com/office/powerpoint/2010/main" val="4177428635"/>
              </p:ext>
            </p:extLst>
          </p:nvPr>
        </p:nvGraphicFramePr>
        <p:xfrm>
          <a:off x="1979712" y="2636912"/>
          <a:ext cx="5385570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6699339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περιεχομένου 6"/>
          <p:cNvSpPr>
            <a:spLocks noGrp="1"/>
          </p:cNvSpPr>
          <p:nvPr>
            <p:ph idx="1"/>
          </p:nvPr>
        </p:nvSpPr>
        <p:spPr>
          <a:xfrm>
            <a:off x="3575050" y="1556792"/>
            <a:ext cx="4669358" cy="468052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2800" dirty="0" smtClean="0"/>
              <a:t>The three versions of Cinderella …(1910, 1974, 1982) …are part-translation, part-adaptation, and … what they chiefly illustrate as a group is not so much the relationship between text and pre-text as </a:t>
            </a:r>
            <a:r>
              <a:rPr lang="en-US" sz="2800" i="1" dirty="0" smtClean="0"/>
              <a:t>the relationship between texts and aspects of the social discourses of the culture which produced them. Even where one of the versions follows the </a:t>
            </a:r>
            <a:r>
              <a:rPr lang="en-US" sz="2800" dirty="0" smtClean="0"/>
              <a:t>Perrault closely, this becomes unimportant because of the shifts in culture and semantics. An examination of the three versions thus offers insight into the </a:t>
            </a:r>
            <a:r>
              <a:rPr lang="en-US" sz="2800" i="1" dirty="0" smtClean="0"/>
              <a:t>ways texts articulate ideologies.</a:t>
            </a:r>
            <a:endParaRPr lang="el-GR" sz="2800" dirty="0" smtClean="0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Meaning is produced in terms of the interrelations between audience, other texts and “socio-cultural determinations of significance” (Stephens </a:t>
            </a:r>
            <a:r>
              <a:rPr lang="el-GR" sz="2400" dirty="0" smtClean="0"/>
              <a:t>1992)</a:t>
            </a:r>
          </a:p>
        </p:txBody>
      </p:sp>
      <p:sp>
        <p:nvSpPr>
          <p:cNvPr id="6" name="Τίτλος 5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dirty="0" smtClean="0"/>
              <a:t>Communication with young audiences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472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smtClean="0"/>
              <a:t/>
            </a:r>
            <a:br>
              <a:rPr lang="en-US" sz="2800" smtClean="0"/>
            </a:br>
            <a:endParaRPr lang="el-GR" sz="2800" dirty="0" smtClean="0"/>
          </a:p>
        </p:txBody>
      </p:sp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899592" y="273600"/>
            <a:ext cx="7488832" cy="1144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On chapters and themes 1/3 </a:t>
            </a:r>
            <a:endParaRPr lang="el-GR" sz="4000" dirty="0"/>
          </a:p>
        </p:txBody>
      </p:sp>
      <p:graphicFrame>
        <p:nvGraphicFramePr>
          <p:cNvPr id="8" name="Diagram 7" title="On chapters and themes "/>
          <p:cNvGraphicFramePr/>
          <p:nvPr>
            <p:extLst>
              <p:ext uri="{D42A27DB-BD31-4B8C-83A1-F6EECF244321}">
                <p14:modId xmlns:p14="http://schemas.microsoft.com/office/powerpoint/2010/main" val="4022023869"/>
              </p:ext>
            </p:extLst>
          </p:nvPr>
        </p:nvGraphicFramePr>
        <p:xfrm>
          <a:off x="827584" y="1397000"/>
          <a:ext cx="8064896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91199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endParaRPr lang="el-GR" sz="2800" dirty="0" smtClean="0"/>
          </a:p>
        </p:txBody>
      </p:sp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1043608" y="273600"/>
            <a:ext cx="7272808" cy="1144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On chapters and themes 2/3</a:t>
            </a:r>
            <a:endParaRPr lang="el-GR" sz="4000" dirty="0"/>
          </a:p>
        </p:txBody>
      </p:sp>
      <p:graphicFrame>
        <p:nvGraphicFramePr>
          <p:cNvPr id="8" name="Diagram 7" title="On chapters and themes "/>
          <p:cNvGraphicFramePr/>
          <p:nvPr>
            <p:extLst>
              <p:ext uri="{D42A27DB-BD31-4B8C-83A1-F6EECF244321}">
                <p14:modId xmlns:p14="http://schemas.microsoft.com/office/powerpoint/2010/main" val="4088984982"/>
              </p:ext>
            </p:extLst>
          </p:nvPr>
        </p:nvGraphicFramePr>
        <p:xfrm>
          <a:off x="827584" y="1397000"/>
          <a:ext cx="8064896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9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endParaRPr lang="el-GR" sz="2800" dirty="0" smtClean="0"/>
          </a:p>
        </p:txBody>
      </p:sp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899592" y="273600"/>
            <a:ext cx="7272808" cy="1144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On chapters and themes 3/3 </a:t>
            </a:r>
            <a:endParaRPr lang="el-GR" sz="4000" dirty="0"/>
          </a:p>
        </p:txBody>
      </p:sp>
      <p:graphicFrame>
        <p:nvGraphicFramePr>
          <p:cNvPr id="8" name="Diagram 7" title="On chapters and themes "/>
          <p:cNvGraphicFramePr/>
          <p:nvPr>
            <p:extLst>
              <p:ext uri="{D42A27DB-BD31-4B8C-83A1-F6EECF244321}">
                <p14:modId xmlns:p14="http://schemas.microsoft.com/office/powerpoint/2010/main" val="3842877095"/>
              </p:ext>
            </p:extLst>
          </p:nvPr>
        </p:nvGraphicFramePr>
        <p:xfrm>
          <a:off x="827584" y="1397000"/>
          <a:ext cx="8064896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91199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 title="Contents"/>
          <p:cNvSpPr>
            <a:spLocks noGrp="1"/>
          </p:cNvSpPr>
          <p:nvPr>
            <p:ph type="ctrTitle"/>
          </p:nvPr>
        </p:nvSpPr>
        <p:spPr>
          <a:xfrm>
            <a:off x="1187624" y="404665"/>
            <a:ext cx="6624736" cy="108012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/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Contents</a:t>
            </a:r>
            <a:endParaRPr lang="el-GR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Table 4" title="Content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400414"/>
              </p:ext>
            </p:extLst>
          </p:nvPr>
        </p:nvGraphicFramePr>
        <p:xfrm>
          <a:off x="1403648" y="1988840"/>
          <a:ext cx="6096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/>
                <a:gridCol w="53039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Units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themes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Translation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as intercultural communication</a:t>
                      </a:r>
                      <a:endParaRPr lang="el-GR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Politeness in Pinter translations</a:t>
                      </a:r>
                      <a:endParaRPr lang="el-GR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Pun transfer in 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</a:rPr>
                        <a:t>A Midsummer Night’s Dream</a:t>
                      </a:r>
                      <a:endParaRPr lang="el-GR" sz="18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Selective appropriation in staging Wilde and Leonard</a:t>
                      </a:r>
                      <a:endParaRPr lang="el-GR" sz="18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 smtClean="0">
                          <a:solidFill>
                            <a:schemeClr val="tx1"/>
                          </a:solidFill>
                        </a:rPr>
                        <a:t>Hamlet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perspectives on stage and screen</a:t>
                      </a:r>
                      <a:endParaRPr lang="el-GR" sz="18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 smtClean="0">
                          <a:solidFill>
                            <a:schemeClr val="tx1"/>
                          </a:solidFill>
                        </a:rPr>
                        <a:t>My Fair Lady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perspectives on stage and screen</a:t>
                      </a:r>
                      <a:endParaRPr lang="el-GR" sz="18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Translating for young audiences</a:t>
                      </a:r>
                      <a:endParaRPr lang="el-GR" sz="18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Intersemiotic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translation</a:t>
                      </a:r>
                      <a:endParaRPr lang="el-GR" sz="18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Translation Studies perspectives: linguistic and literary</a:t>
                      </a:r>
                      <a:endParaRPr lang="el-GR" sz="18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6662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560840" cy="114300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Unit 1 has…</a:t>
            </a:r>
            <a:endParaRPr lang="el-GR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highlighted that translation can be </a:t>
            </a:r>
            <a:r>
              <a:rPr lang="en-US" smtClean="0"/>
              <a:t>seen as </a:t>
            </a:r>
            <a:r>
              <a:rPr lang="en-US" dirty="0" smtClean="0"/>
              <a:t>intercultural communication</a:t>
            </a:r>
          </a:p>
          <a:p>
            <a:r>
              <a:rPr lang="en-US" dirty="0" smtClean="0"/>
              <a:t>enhanced translator trainees’ awareness of what types of meaning negotiation practices are involved in theatre and film translation</a:t>
            </a:r>
          </a:p>
          <a:p>
            <a:r>
              <a:rPr lang="en-US" dirty="0" smtClean="0"/>
              <a:t>raised awareness of approaches to translational data at a theoretical level</a:t>
            </a:r>
          </a:p>
          <a:p>
            <a:r>
              <a:rPr lang="en-US" dirty="0" smtClean="0"/>
              <a:t>informed about how the book is organized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560840" cy="114300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Texts</a:t>
            </a:r>
            <a:endParaRPr lang="el-GR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77072"/>
          </a:xfrm>
        </p:spPr>
        <p:txBody>
          <a:bodyPr>
            <a:noAutofit/>
          </a:bodyPr>
          <a:lstStyle/>
          <a:p>
            <a:r>
              <a:rPr lang="el-GR" sz="1800" dirty="0" smtClean="0"/>
              <a:t>Κεχαίδης, Δημήτρης  και Ελένη Χαβιαρά. 1996. «Με Δύναμη από την Κηφισιά». </a:t>
            </a:r>
            <a:r>
              <a:rPr lang="el-GR" sz="1800" i="1" dirty="0" smtClean="0"/>
              <a:t>Δάφνες και Πικροδάφνες – Με Δύναμη από την Κηφισιά. </a:t>
            </a:r>
            <a:r>
              <a:rPr lang="el-GR" sz="1800" dirty="0" smtClean="0"/>
              <a:t>Αθήνα: Κέδρος</a:t>
            </a:r>
          </a:p>
          <a:p>
            <a:r>
              <a:rPr lang="en-US" sz="1800" dirty="0" err="1" smtClean="0"/>
              <a:t>Kehaidis</a:t>
            </a:r>
            <a:r>
              <a:rPr lang="en-US" sz="1800" dirty="0" smtClean="0"/>
              <a:t>, </a:t>
            </a:r>
            <a:r>
              <a:rPr lang="en-US" sz="1800" dirty="0" err="1" smtClean="0"/>
              <a:t>Dimitris</a:t>
            </a:r>
            <a:r>
              <a:rPr lang="en-US" sz="1800" dirty="0" smtClean="0"/>
              <a:t> and </a:t>
            </a:r>
            <a:r>
              <a:rPr lang="en-US" sz="1800" dirty="0" err="1" smtClean="0"/>
              <a:t>Eleni</a:t>
            </a:r>
            <a:r>
              <a:rPr lang="en-US" sz="1800" dirty="0" smtClean="0"/>
              <a:t> </a:t>
            </a:r>
            <a:r>
              <a:rPr lang="en-US" sz="1800" dirty="0" err="1" smtClean="0"/>
              <a:t>Haviara</a:t>
            </a:r>
            <a:r>
              <a:rPr lang="en-US" sz="1800" dirty="0" smtClean="0"/>
              <a:t>. 1999. “With Power from </a:t>
            </a:r>
            <a:r>
              <a:rPr lang="en-US" sz="1800" dirty="0" err="1" smtClean="0"/>
              <a:t>Kifissia</a:t>
            </a:r>
            <a:r>
              <a:rPr lang="en-US" sz="1800" dirty="0" smtClean="0"/>
              <a:t>”</a:t>
            </a:r>
            <a:r>
              <a:rPr lang="en-US" sz="1800" i="1" dirty="0" smtClean="0"/>
              <a:t>.</a:t>
            </a:r>
            <a:r>
              <a:rPr lang="el-GR" sz="1800" i="1" dirty="0" smtClean="0"/>
              <a:t> </a:t>
            </a:r>
            <a:r>
              <a:rPr lang="en-US" sz="1800" i="1" dirty="0" smtClean="0"/>
              <a:t>Contemporary Greek Theatre 1. 85-170. London: Arcadia Books</a:t>
            </a:r>
            <a:r>
              <a:rPr lang="el-GR" sz="1800" i="1" dirty="0" smtClean="0"/>
              <a:t> </a:t>
            </a:r>
            <a:r>
              <a:rPr lang="en-US" sz="1800" dirty="0" smtClean="0"/>
              <a:t>[Translated by </a:t>
            </a:r>
            <a:r>
              <a:rPr lang="en-US" sz="1800" dirty="0" err="1" smtClean="0"/>
              <a:t>Nelli</a:t>
            </a:r>
            <a:r>
              <a:rPr lang="en-US" sz="1800" dirty="0" smtClean="0"/>
              <a:t> </a:t>
            </a:r>
            <a:r>
              <a:rPr lang="en-US" sz="1800" dirty="0" err="1" smtClean="0"/>
              <a:t>Karra</a:t>
            </a:r>
            <a:r>
              <a:rPr lang="en-US" sz="1800" dirty="0" smtClean="0"/>
              <a:t>]</a:t>
            </a:r>
          </a:p>
          <a:p>
            <a:r>
              <a:rPr lang="en-US" sz="1800" dirty="0" err="1" smtClean="0"/>
              <a:t>Kehaidis</a:t>
            </a:r>
            <a:r>
              <a:rPr lang="en-US" sz="1800" smtClean="0"/>
              <a:t>, Dimitris </a:t>
            </a:r>
            <a:r>
              <a:rPr lang="en-US" sz="1800" dirty="0" smtClean="0"/>
              <a:t>and </a:t>
            </a:r>
            <a:r>
              <a:rPr lang="en-US" sz="1800" dirty="0" err="1" smtClean="0"/>
              <a:t>Eleni</a:t>
            </a:r>
            <a:r>
              <a:rPr lang="en-US" sz="1800" dirty="0" smtClean="0"/>
              <a:t> </a:t>
            </a:r>
            <a:r>
              <a:rPr lang="en-US" sz="1800" dirty="0" err="1" smtClean="0"/>
              <a:t>Haviara</a:t>
            </a:r>
            <a:r>
              <a:rPr lang="en-US" sz="1800" dirty="0" smtClean="0"/>
              <a:t>. 2001. “With Power from </a:t>
            </a:r>
            <a:r>
              <a:rPr lang="en-US" sz="1800" dirty="0" err="1" smtClean="0"/>
              <a:t>Shoreditch</a:t>
            </a:r>
            <a:r>
              <a:rPr lang="en-US" sz="1800" dirty="0" smtClean="0"/>
              <a:t>”.</a:t>
            </a:r>
            <a:r>
              <a:rPr lang="el-GR" sz="1800" dirty="0" smtClean="0"/>
              <a:t> </a:t>
            </a:r>
            <a:r>
              <a:rPr lang="en-US" sz="1800" dirty="0" smtClean="0"/>
              <a:t>Theatre Lab Company Unpublished Performance Translation</a:t>
            </a:r>
            <a:r>
              <a:rPr lang="el-GR" sz="1800" dirty="0" smtClean="0"/>
              <a:t> </a:t>
            </a:r>
            <a:r>
              <a:rPr lang="en-US" sz="1800" dirty="0" smtClean="0"/>
              <a:t>[Directed by A. </a:t>
            </a:r>
            <a:r>
              <a:rPr lang="en-US" sz="1800" dirty="0" err="1" smtClean="0"/>
              <a:t>Revi</a:t>
            </a:r>
            <a:r>
              <a:rPr lang="en-US" sz="1800" dirty="0" smtClean="0"/>
              <a:t>]</a:t>
            </a:r>
            <a:endParaRPr lang="el-GR" sz="1800" dirty="0" smtClean="0"/>
          </a:p>
          <a:p>
            <a:r>
              <a:rPr lang="en-US" sz="1800" dirty="0" smtClean="0"/>
              <a:t>Shakespeare, William. 1972. </a:t>
            </a:r>
            <a:r>
              <a:rPr lang="en-US" sz="1800" i="1" dirty="0" smtClean="0"/>
              <a:t>King Lear. London: Penguin.</a:t>
            </a:r>
            <a:r>
              <a:rPr lang="el-GR" sz="1800" i="1" dirty="0" smtClean="0"/>
              <a:t> </a:t>
            </a:r>
            <a:r>
              <a:rPr lang="el-GR" sz="1800" dirty="0" smtClean="0"/>
              <a:t>Σαίξπηρ, Ουίλλιαμ. 1997. Βασιλιάς Ληρ. Αθήνα Επικαιρότητα [Μετάφραση: Βασίλης Ρώτας]</a:t>
            </a:r>
          </a:p>
          <a:p>
            <a:r>
              <a:rPr lang="en-US" sz="1800" dirty="0" smtClean="0"/>
              <a:t>Williams, Tennessee. 1979/1985/1989/1994. “A Streetcar Named Desire”.</a:t>
            </a:r>
            <a:r>
              <a:rPr lang="el-GR" sz="1800" dirty="0" smtClean="0"/>
              <a:t> </a:t>
            </a:r>
            <a:r>
              <a:rPr lang="en-US" sz="1800" dirty="0" smtClean="0"/>
              <a:t>In </a:t>
            </a:r>
            <a:r>
              <a:rPr lang="en-US" sz="1800" i="1" dirty="0" smtClean="0"/>
              <a:t>The Norton Anthology, American Literature II. New York: Norton</a:t>
            </a:r>
            <a:r>
              <a:rPr lang="el-GR" sz="1800" i="1" dirty="0" smtClean="0"/>
              <a:t> </a:t>
            </a:r>
            <a:r>
              <a:rPr lang="en-US" sz="1800" dirty="0" smtClean="0"/>
              <a:t>and Company.</a:t>
            </a:r>
          </a:p>
          <a:p>
            <a:r>
              <a:rPr lang="el-GR" sz="1800" dirty="0" smtClean="0"/>
              <a:t>Γουίλιαμς, Τέννεσσυ. </a:t>
            </a:r>
            <a:r>
              <a:rPr lang="el-GR" sz="1800" i="1" dirty="0" smtClean="0"/>
              <a:t>Λεωφορείο ο Πόθος και έξι Μονόπρακτα</a:t>
            </a:r>
            <a:r>
              <a:rPr lang="el-GR" sz="1800" dirty="0" smtClean="0"/>
              <a:t>. 9-103. Aθήνα: Γκοβόστης [Μετάφραση: Παύλος Μάτεσις]</a:t>
            </a: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video spot"/>
          <p:cNvSpPr>
            <a:spLocks noGrp="1"/>
          </p:cNvSpPr>
          <p:nvPr>
            <p:ph type="title"/>
          </p:nvPr>
        </p:nvSpPr>
        <p:spPr>
          <a:blipFill>
            <a:blip r:embed="rId5" cstate="print"/>
            <a:tile tx="0" ty="0" sx="100000" sy="100000" flip="none" algn="tl"/>
          </a:blipFill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Unit </a:t>
            </a:r>
            <a:r>
              <a:rPr lang="en-US" dirty="0" smtClean="0">
                <a:solidFill>
                  <a:srgbClr val="0070C0"/>
                </a:solidFill>
              </a:rPr>
              <a:t>1: </a:t>
            </a:r>
            <a:r>
              <a:rPr lang="en-US" dirty="0">
                <a:solidFill>
                  <a:srgbClr val="0070C0"/>
                </a:solidFill>
              </a:rPr>
              <a:t>Video spot</a:t>
            </a:r>
            <a:endParaRPr lang="el-GR" dirty="0">
              <a:solidFill>
                <a:srgbClr val="0070C0"/>
              </a:solidFill>
            </a:endParaRPr>
          </a:p>
        </p:txBody>
      </p:sp>
      <p:pic>
        <p:nvPicPr>
          <p:cNvPr id="4" name="Unit 1 video Sidirop" title="Unit 1 video spo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blipFill>
            <a:blip r:embed="rId4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Χρηματοδότηση</a:t>
            </a:r>
          </a:p>
        </p:txBody>
      </p:sp>
    </p:spTree>
    <p:extLst>
      <p:ext uri="{BB962C8B-B14F-4D97-AF65-F5344CB8AC3E}">
        <p14:creationId xmlns:p14="http://schemas.microsoft.com/office/powerpoint/2010/main" val="100411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cap="none" dirty="0" smtClean="0">
                <a:solidFill>
                  <a:srgbClr val="0070C0"/>
                </a:solidFill>
              </a:rPr>
              <a:t>Σημειώματα</a:t>
            </a:r>
            <a:endParaRPr lang="el-GR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379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Ιστορικού Εκδόσεων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l-GR" sz="4000" dirty="0">
                <a:solidFill>
                  <a:srgbClr val="0070C0"/>
                </a:solidFill>
              </a:rPr>
              <a:t>Έργου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l-GR" sz="2000" dirty="0" smtClean="0"/>
              <a:t>1.0. 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Έχουν προηγηθεί οι κάτωθι εκδόσεις:</a:t>
            </a:r>
          </a:p>
          <a:p>
            <a:r>
              <a:rPr lang="el-GR" sz="2000" dirty="0" smtClean="0"/>
              <a:t> --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66576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Αναφοράς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</a:t>
            </a:r>
            <a:r>
              <a:rPr lang="el-GR" sz="2000" dirty="0" err="1" smtClean="0"/>
              <a:t>Εθνικόν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Καποδιστριακόν</a:t>
            </a:r>
            <a:r>
              <a:rPr lang="el-GR" sz="2000" dirty="0" smtClean="0"/>
              <a:t> </a:t>
            </a:r>
            <a:r>
              <a:rPr lang="el-GR" sz="2000" dirty="0" err="1" smtClean="0"/>
              <a:t>Πανεπιστήμιον</a:t>
            </a:r>
            <a:r>
              <a:rPr lang="el-GR" sz="2000" dirty="0" smtClean="0"/>
              <a:t> Αθηνών</a:t>
            </a:r>
            <a:r>
              <a:rPr lang="en-US" sz="2000" dirty="0" smtClean="0"/>
              <a:t>, </a:t>
            </a:r>
            <a:r>
              <a:rPr lang="el-GR" sz="2000" dirty="0" smtClean="0"/>
              <a:t>Μαρία Σιδηροπούλου. «</a:t>
            </a:r>
            <a:r>
              <a:rPr lang="el-GR" sz="2000" dirty="0"/>
              <a:t>Μετάφραση και Θέαμα</a:t>
            </a:r>
            <a:r>
              <a:rPr lang="el-GR" sz="2000" dirty="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://opencourses.uoa.gr/courses/ENL3</a:t>
            </a:r>
            <a:r>
              <a:rPr lang="en-US" sz="2000" dirty="0" smtClean="0">
                <a:hlinkClick r:id="rId4"/>
              </a:rPr>
              <a:t>/</a:t>
            </a:r>
            <a:r>
              <a:rPr lang="el-GR" sz="2000" dirty="0" smtClean="0"/>
              <a:t>.</a:t>
            </a:r>
          </a:p>
          <a:p>
            <a:pPr marL="0" indent="0">
              <a:buNone/>
            </a:pP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8221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764704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Αδειοδότησης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7504" y="836713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8" name="Picture 22" descr="Λογότυπο για Άδειες χρήσης Creative Commons BY-NC-ND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92896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504" y="2996952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sz="1050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2636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Διατήρηση Σημειωμάτων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το Σημείωμα Αναφοράς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το Σημείωμα </a:t>
            </a:r>
            <a:r>
              <a:rPr lang="el-GR" sz="2000" dirty="0" err="1" smtClean="0"/>
              <a:t>Αδειοδότησης</a:t>
            </a:r>
            <a:endParaRPr lang="el-GR" sz="20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τη δήλωση Διατήρησης Σημειωμάτων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το Σημείωμα Χρήσης Έργων Τρίτων (εφόσον υπάρχει)</a:t>
            </a:r>
          </a:p>
          <a:p>
            <a:pPr marL="0" indent="0">
              <a:buNone/>
            </a:pPr>
            <a:r>
              <a:rPr lang="el-GR" sz="2400" dirty="0" smtClean="0"/>
              <a:t>μαζί με τους συνοδευόμενους </a:t>
            </a:r>
            <a:r>
              <a:rPr lang="el-GR" sz="2400" dirty="0" err="1" smtClean="0"/>
              <a:t>υπερσυνδέσμους</a:t>
            </a:r>
            <a:r>
              <a:rPr lang="el-GR" sz="24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7871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/>
              <a:t>Εικόνα 1: </a:t>
            </a:r>
            <a:r>
              <a:rPr lang="en-US" sz="2000" dirty="0"/>
              <a:t>Book cover: </a:t>
            </a:r>
            <a:r>
              <a:rPr lang="en-US" sz="2000" dirty="0" err="1"/>
              <a:t>Sidiropoulou</a:t>
            </a:r>
            <a:r>
              <a:rPr lang="en-US" sz="2000" dirty="0"/>
              <a:t> Maria, 2012/2013, Translating Identities on Stage and Screen – Pragmatic perspectives and </a:t>
            </a:r>
            <a:r>
              <a:rPr lang="en-US" sz="2000" dirty="0" err="1"/>
              <a:t>discoursal</a:t>
            </a:r>
            <a:r>
              <a:rPr lang="en-US" sz="2000" dirty="0"/>
              <a:t> tendencies, Newcastle-upon-Tyne: Cambridge Scholars. Copyright © 2015 Cambridge Scholars Publishing. All rights reserved.</a:t>
            </a:r>
            <a:r>
              <a:rPr lang="el-GR" sz="2000" dirty="0"/>
              <a:t> 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http://www.cambridgescholars.com/translating-identities-on-stage-and-screen-18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r>
              <a:rPr lang="el-GR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l-GR" sz="2000" dirty="0" smtClean="0"/>
              <a:t>Βίντεο 1: </a:t>
            </a:r>
            <a:r>
              <a:rPr lang="en-US" sz="2000" dirty="0" err="1" smtClean="0"/>
              <a:t>Sidiropoulou</a:t>
            </a:r>
            <a:r>
              <a:rPr lang="en-US" sz="2000" dirty="0"/>
              <a:t>, Maria, </a:t>
            </a:r>
            <a:r>
              <a:rPr lang="en-US" sz="2000" dirty="0" smtClean="0"/>
              <a:t>201</a:t>
            </a:r>
            <a:r>
              <a:rPr lang="el-GR" sz="2000" dirty="0" smtClean="0"/>
              <a:t>4</a:t>
            </a:r>
            <a:r>
              <a:rPr lang="en-US" sz="2000" dirty="0" smtClean="0"/>
              <a:t>, Translation and spectacle, Unit </a:t>
            </a:r>
            <a:r>
              <a:rPr lang="en-US" sz="2000" dirty="0" smtClean="0"/>
              <a:t>1 </a:t>
            </a:r>
            <a:r>
              <a:rPr lang="en-US" sz="2000" dirty="0" smtClean="0"/>
              <a:t>. </a:t>
            </a:r>
            <a:r>
              <a:rPr lang="el-GR" sz="2000" dirty="0" smtClean="0"/>
              <a:t> Άδεια </a:t>
            </a:r>
            <a:r>
              <a:rPr lang="el-GR" sz="2000" dirty="0"/>
              <a:t>χρήσης </a:t>
            </a:r>
            <a:r>
              <a:rPr lang="el-GR" sz="2000" dirty="0" err="1"/>
              <a:t>Creative</a:t>
            </a:r>
            <a:r>
              <a:rPr lang="el-GR" sz="2000" dirty="0"/>
              <a:t> </a:t>
            </a:r>
            <a:r>
              <a:rPr lang="el-GR" sz="2000" dirty="0" err="1"/>
              <a:t>Commons</a:t>
            </a:r>
            <a:r>
              <a:rPr lang="el-GR" sz="2000" dirty="0"/>
              <a:t> Αναφορά, Μη Εμπορική Χρήση Παρόμοια Διανομή 4.0 [1] ή μεταγενέστερη, Διεθνής </a:t>
            </a:r>
            <a:r>
              <a:rPr lang="el-GR" sz="2000" dirty="0" smtClean="0"/>
              <a:t>Έκδοση</a:t>
            </a:r>
            <a:r>
              <a:rPr lang="en-US" sz="2000" dirty="0" smtClean="0"/>
              <a:t>.</a:t>
            </a:r>
            <a:endParaRPr lang="el-GR" sz="20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9776"/>
            <a:ext cx="8208912" cy="1143000"/>
          </a:xfrm>
          <a:blipFill>
            <a:blip r:embed="rId4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Χρήσης Έργων </a:t>
            </a:r>
            <a:r>
              <a:rPr lang="el-GR" sz="4000" dirty="0" smtClean="0">
                <a:solidFill>
                  <a:srgbClr val="0070C0"/>
                </a:solidFill>
              </a:rPr>
              <a:t>Τρίτων</a:t>
            </a:r>
            <a:endParaRPr lang="el-GR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Unit</a:t>
            </a: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1</a:t>
            </a:r>
            <a:r>
              <a:rPr lang="el-G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  <a:endParaRPr lang="el-GR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3501008"/>
            <a:ext cx="9144000" cy="117570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Translation 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as intercultural communication</a:t>
            </a:r>
            <a:endParaRPr lang="el-G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 descr="https://encrypted-tbn2.gstatic.com/images?q=tbn:ANd9GcTGKLfqHu_xND-F8zruaoehAwPH_kgZwp7ILRBMwM4zUYaCwO_c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211"/>
          <a:stretch/>
        </p:blipFill>
        <p:spPr bwMode="auto">
          <a:xfrm flipH="1">
            <a:off x="0" y="-27383"/>
            <a:ext cx="255577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88024" y="417439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Maria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Sidiropoulou</a:t>
            </a:r>
            <a:endParaRPr lang="el-G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School of Philosophy</a:t>
            </a:r>
            <a:endParaRPr lang="el-G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Faculty of English Language and Literature</a:t>
            </a:r>
          </a:p>
        </p:txBody>
      </p:sp>
    </p:spTree>
    <p:extLst>
      <p:ext uri="{BB962C8B-B14F-4D97-AF65-F5344CB8AC3E}">
        <p14:creationId xmlns:p14="http://schemas.microsoft.com/office/powerpoint/2010/main" val="2734927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560840" cy="114300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Aims of unit 1</a:t>
            </a:r>
            <a:endParaRPr lang="el-GR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highlight the function of translation as intercultural communication</a:t>
            </a:r>
          </a:p>
          <a:p>
            <a:r>
              <a:rPr lang="en-US" dirty="0" smtClean="0"/>
              <a:t>To enhance translator trainees’ awareness of what types of meaning negotiation practices are involved in theatre and film translation</a:t>
            </a:r>
          </a:p>
          <a:p>
            <a:r>
              <a:rPr lang="en-US" dirty="0" smtClean="0"/>
              <a:t>To raise awareness of approaches to translational data at a theoretical level</a:t>
            </a:r>
          </a:p>
          <a:p>
            <a:r>
              <a:rPr lang="en-US" dirty="0" smtClean="0"/>
              <a:t>To inform about how the book is organized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Contents of unit 1</a:t>
            </a:r>
            <a:endParaRPr lang="el-GR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2800" b="1" dirty="0" smtClean="0"/>
              <a:t> </a:t>
            </a:r>
            <a:r>
              <a:rPr lang="en-US" sz="2800" dirty="0" smtClean="0"/>
              <a:t>Approaches</a:t>
            </a:r>
            <a:r>
              <a:rPr lang="el-GR" sz="2800" dirty="0" smtClean="0"/>
              <a:t> </a:t>
            </a:r>
            <a:r>
              <a:rPr lang="en-US" sz="2800" dirty="0" smtClean="0"/>
              <a:t>to translational data</a:t>
            </a:r>
          </a:p>
          <a:p>
            <a:pPr marL="0" indent="0"/>
            <a:r>
              <a:rPr lang="en-US" sz="2800" dirty="0" smtClean="0"/>
              <a:t> Lines of comparison: Text </a:t>
            </a:r>
            <a:r>
              <a:rPr lang="en-US" sz="2800" dirty="0"/>
              <a:t>vs. </a:t>
            </a:r>
            <a:r>
              <a:rPr lang="en-US" sz="2800" dirty="0" smtClean="0"/>
              <a:t>text, </a:t>
            </a:r>
            <a:r>
              <a:rPr lang="en-US" sz="2800" dirty="0"/>
              <a:t>Genre vs. </a:t>
            </a:r>
            <a:r>
              <a:rPr lang="en-US" sz="2800" dirty="0" smtClean="0"/>
              <a:t>genre </a:t>
            </a:r>
          </a:p>
          <a:p>
            <a:pPr marL="0" indent="0"/>
            <a:r>
              <a:rPr lang="en-US" sz="2800" dirty="0"/>
              <a:t> </a:t>
            </a:r>
            <a:r>
              <a:rPr lang="en-US" sz="2800" dirty="0" smtClean="0"/>
              <a:t>Identity vs. Identity</a:t>
            </a:r>
          </a:p>
          <a:p>
            <a:pPr marL="400050" marR="0" lvl="1" indent="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400" dirty="0"/>
              <a:t>Discursively marked gender stereotypes and age identities</a:t>
            </a:r>
          </a:p>
          <a:p>
            <a:pPr marL="400050" marR="0" lvl="1" indent="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400" dirty="0"/>
              <a:t>Discursively marked narratives</a:t>
            </a:r>
          </a:p>
          <a:p>
            <a:pPr marL="400050" marR="0" lvl="1" indent="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2400" dirty="0"/>
              <a:t>Discursively marked idiosyncratic perspectives</a:t>
            </a:r>
          </a:p>
          <a:p>
            <a:pPr marL="0" indent="0"/>
            <a:r>
              <a:rPr lang="en-US" sz="2800" dirty="0" smtClean="0"/>
              <a:t> Preliminary data</a:t>
            </a:r>
          </a:p>
          <a:p>
            <a:pPr marL="0" indent="0"/>
            <a:r>
              <a:rPr lang="en-US" sz="2800" dirty="0" smtClean="0"/>
              <a:t> About the organization of the book</a:t>
            </a:r>
          </a:p>
          <a:p>
            <a:pPr marL="400050" lvl="1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0382952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Approaches to translational data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On </a:t>
            </a:r>
            <a:r>
              <a:rPr lang="en-US" dirty="0">
                <a:solidFill>
                  <a:schemeClr val="accent1"/>
                </a:solidFill>
              </a:rPr>
              <a:t>stage and </a:t>
            </a:r>
            <a:r>
              <a:rPr lang="en-US" dirty="0" smtClean="0">
                <a:solidFill>
                  <a:schemeClr val="accent1"/>
                </a:solidFill>
              </a:rPr>
              <a:t>screen</a:t>
            </a:r>
            <a:endParaRPr lang="el-GR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https://encrypted-tbn2.gstatic.com/images?q=tbn:ANd9GcTGKLfqHu_xND-F8zruaoehAwPH_kgZwp7ILRBMwM4zUYaCwO_c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789040"/>
            <a:ext cx="3672408" cy="184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6662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Approaches to translation data</a:t>
            </a:r>
            <a:endParaRPr lang="el-GR" dirty="0">
              <a:solidFill>
                <a:schemeClr val="accent1"/>
              </a:solidFill>
            </a:endParaRP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/>
              <a:t>The </a:t>
            </a:r>
            <a:r>
              <a:rPr lang="en-US" sz="2400" b="1" dirty="0"/>
              <a:t>social science </a:t>
            </a:r>
            <a:r>
              <a:rPr lang="en-US" sz="2400" dirty="0"/>
              <a:t>(or functionalist) </a:t>
            </a:r>
            <a:r>
              <a:rPr lang="en-US" sz="2400" dirty="0" smtClean="0"/>
              <a:t>view: describable </a:t>
            </a:r>
            <a:r>
              <a:rPr lang="en-US" sz="2400" dirty="0"/>
              <a:t>social reality can account for preferred </a:t>
            </a:r>
            <a:r>
              <a:rPr lang="en-US" sz="2400" dirty="0" smtClean="0"/>
              <a:t>discourse strategies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/>
              <a:t>The</a:t>
            </a:r>
            <a:r>
              <a:rPr lang="en-US" sz="2400" b="1" dirty="0"/>
              <a:t> interpretive </a:t>
            </a:r>
            <a:r>
              <a:rPr lang="en-US" sz="2400" dirty="0" smtClean="0"/>
              <a:t>view: human experience </a:t>
            </a:r>
            <a:r>
              <a:rPr lang="en-US" sz="2400" dirty="0"/>
              <a:t>is subjective and human </a:t>
            </a:r>
            <a:r>
              <a:rPr lang="en-US" sz="2400" dirty="0" err="1"/>
              <a:t>behaviour</a:t>
            </a:r>
            <a:r>
              <a:rPr lang="en-US" sz="2400" dirty="0"/>
              <a:t> is neither </a:t>
            </a:r>
            <a:r>
              <a:rPr lang="en-US" sz="2400" dirty="0" smtClean="0"/>
              <a:t>predetermined nor </a:t>
            </a:r>
            <a:r>
              <a:rPr lang="en-US" sz="2400" dirty="0"/>
              <a:t>easily </a:t>
            </a:r>
            <a:r>
              <a:rPr lang="en-US" sz="2400" dirty="0" smtClean="0"/>
              <a:t>predicted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b="1" dirty="0"/>
              <a:t>critical</a:t>
            </a:r>
            <a:r>
              <a:rPr lang="en-US" sz="2400" dirty="0"/>
              <a:t> </a:t>
            </a:r>
            <a:r>
              <a:rPr lang="en-US" sz="2400" dirty="0" smtClean="0"/>
              <a:t>view: cultural </a:t>
            </a:r>
            <a:r>
              <a:rPr lang="en-US" sz="2400" dirty="0"/>
              <a:t>differences in communication </a:t>
            </a:r>
            <a:r>
              <a:rPr lang="en-US" sz="2400" dirty="0" smtClean="0"/>
              <a:t>are important </a:t>
            </a:r>
            <a:r>
              <a:rPr lang="en-US" sz="2400" dirty="0"/>
              <a:t>only in relation to power </a:t>
            </a:r>
            <a:r>
              <a:rPr lang="en-US" sz="2400" dirty="0" smtClean="0"/>
              <a:t>differentials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49995502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More on approaches to translation data</a:t>
            </a:r>
            <a:endParaRPr lang="el-GR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Table 3" title="approaches to translation dat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542279"/>
              </p:ext>
            </p:extLst>
          </p:nvPr>
        </p:nvGraphicFramePr>
        <p:xfrm>
          <a:off x="1331640" y="1844824"/>
          <a:ext cx="6552728" cy="296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776536"/>
                <a:gridCol w="1728192"/>
              </a:tblGrid>
              <a:tr h="586385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l-GR" dirty="0"/>
                    </a:p>
                  </a:txBody>
                  <a:tcPr/>
                </a:tc>
              </a:tr>
              <a:tr h="586385">
                <a:tc>
                  <a:txBody>
                    <a:bodyPr/>
                    <a:lstStyle/>
                    <a:p>
                      <a:r>
                        <a:rPr lang="en-US" dirty="0" smtClean="0"/>
                        <a:t>APPROACHES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functionalist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interpretive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critical</a:t>
                      </a:r>
                      <a:endParaRPr lang="el-GR" dirty="0"/>
                    </a:p>
                  </a:txBody>
                  <a:tcPr/>
                </a:tc>
              </a:tr>
              <a:tr h="1203494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RELATED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DISCIPLINES</a:t>
                      </a:r>
                      <a:endParaRPr lang="el-G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Social sciences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Psychology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Anthropology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Sociolinguistics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Politics</a:t>
                      </a:r>
                    </a:p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C.D.A.</a:t>
                      </a:r>
                      <a:endParaRPr lang="el-GR" dirty="0"/>
                    </a:p>
                  </a:txBody>
                  <a:tcPr/>
                </a:tc>
              </a:tr>
              <a:tr h="586385"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METHODS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quantitative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qualitative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textual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877080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2121</TotalTime>
  <Words>2144</Words>
  <Application>Microsoft Office PowerPoint</Application>
  <PresentationFormat>On-screen Show (4:3)</PresentationFormat>
  <Paragraphs>365</Paragraphs>
  <Slides>39</Slides>
  <Notes>39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Wingdings</vt:lpstr>
      <vt:lpstr>Office Theme</vt:lpstr>
      <vt:lpstr>Translation and Spectacle  Μετάφραση και Θέαμα </vt:lpstr>
      <vt:lpstr>Source:</vt:lpstr>
      <vt:lpstr>Contents</vt:lpstr>
      <vt:lpstr>Unit 1:</vt:lpstr>
      <vt:lpstr>Aims of unit 1</vt:lpstr>
      <vt:lpstr>Contents of unit 1</vt:lpstr>
      <vt:lpstr>Approaches to translational data  On stage and screen</vt:lpstr>
      <vt:lpstr>Approaches to translation data</vt:lpstr>
      <vt:lpstr>More on approaches to translation data</vt:lpstr>
      <vt:lpstr>Lines of comparison:   Text vs. text (ST vs. TT)  Genre vs. genre (stage vs. screen)  Identity vs. Identity (construction) </vt:lpstr>
      <vt:lpstr>Stage/screen versions of the same original  may vary in the way certain values are constructed</vt:lpstr>
      <vt:lpstr>Some preliminary data </vt:lpstr>
      <vt:lpstr>Some preliminary data 1/4 Tennessee Williams’ A Street-car Named Desire /translator Pavlos Matessis</vt:lpstr>
      <vt:lpstr>Some preliminary data 2/4  Tennessee Williams’ A Street-car Named Desire /translator Pavlos Matessis</vt:lpstr>
      <vt:lpstr>Some preliminary data 3/4  Tennessee Williams’ A Street-car Named Desire /translator Pavlos Matessis</vt:lpstr>
      <vt:lpstr>Some preliminary data 4/4  Tennessee Williams’ A Street-car Named Desire, translator Pavlos Matessis</vt:lpstr>
      <vt:lpstr>Greek performances Ουίλλιαμς, Τέννεσσυ Λεωφορείο ο Πόθος</vt:lpstr>
      <vt:lpstr>The translated text is recreated</vt:lpstr>
      <vt:lpstr>More preliminary data 1/2  Shakespeare’s King Lear, translator Vassilis Rotas</vt:lpstr>
      <vt:lpstr>More preliminary data 2/2  Dimitris Kehaidis-Eleni Haviara Δάφνες και Πικροδάφνες,  (2001) Theatre Lab Company: With Power from Shoreditch</vt:lpstr>
      <vt:lpstr>Translating from page to screen interlingual vs. intersemiotic translation </vt:lpstr>
      <vt:lpstr>The local vs. global dichotomy,  in space, mythology, spectacle</vt:lpstr>
      <vt:lpstr>Theatre and film against mediated experience varieties</vt:lpstr>
      <vt:lpstr>Intersecting areas of meaning-transfer: intersemiotic vs. interlingual transfer</vt:lpstr>
      <vt:lpstr>Ethics in translation</vt:lpstr>
      <vt:lpstr>Communication with young audiences</vt:lpstr>
      <vt:lpstr>On chapters and themes 1/3 </vt:lpstr>
      <vt:lpstr>On chapters and themes 2/3</vt:lpstr>
      <vt:lpstr>On chapters and themes 3/3 </vt:lpstr>
      <vt:lpstr>Unit 1 has…</vt:lpstr>
      <vt:lpstr>Texts</vt:lpstr>
      <vt:lpstr>Unit 1: Video spot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Stevy</dc:creator>
  <cp:lastModifiedBy>Teo</cp:lastModifiedBy>
  <cp:revision>294</cp:revision>
  <dcterms:created xsi:type="dcterms:W3CDTF">2012-09-06T09:03:05Z</dcterms:created>
  <dcterms:modified xsi:type="dcterms:W3CDTF">2015-02-04T15:52:20Z</dcterms:modified>
</cp:coreProperties>
</file>